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70" r:id="rId12"/>
    <p:sldId id="269" r:id="rId13"/>
    <p:sldId id="268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C2AA7-3A4C-44CE-AEBE-0D3405244F4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DC06-CD8A-4E02-9611-5614F9D93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C2AA7-3A4C-44CE-AEBE-0D3405244F4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DC06-CD8A-4E02-9611-5614F9D93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C2AA7-3A4C-44CE-AEBE-0D3405244F4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DC06-CD8A-4E02-9611-5614F9D9347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C2AA7-3A4C-44CE-AEBE-0D3405244F4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DC06-CD8A-4E02-9611-5614F9D934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C2AA7-3A4C-44CE-AEBE-0D3405244F4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DC06-CD8A-4E02-9611-5614F9D93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C2AA7-3A4C-44CE-AEBE-0D3405244F4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DC06-CD8A-4E02-9611-5614F9D934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C2AA7-3A4C-44CE-AEBE-0D3405244F4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DC06-CD8A-4E02-9611-5614F9D93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C2AA7-3A4C-44CE-AEBE-0D3405244F4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DC06-CD8A-4E02-9611-5614F9D93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C2AA7-3A4C-44CE-AEBE-0D3405244F4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DC06-CD8A-4E02-9611-5614F9D93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C2AA7-3A4C-44CE-AEBE-0D3405244F4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DC06-CD8A-4E02-9611-5614F9D934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C2AA7-3A4C-44CE-AEBE-0D3405244F4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DC06-CD8A-4E02-9611-5614F9D934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B7C2AA7-3A4C-44CE-AEBE-0D3405244F4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9DBDC06-CD8A-4E02-9611-5614F9D934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234_10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95400" y="13563600"/>
            <a:ext cx="9753600" cy="3352800"/>
          </a:xfrm>
          <a:prstGeom prst="rect">
            <a:avLst/>
          </a:prstGeom>
          <a:noFill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1524000"/>
            <a:ext cx="8458200" cy="25146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kumimoji="0" lang="en-US" sz="4800" b="0" i="0" u="none" strike="noStrike" kern="1200" cap="all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tẬP</a:t>
            </a:r>
            <a:r>
              <a:rPr kumimoji="0" lang="en-US" sz="4800" b="0" i="0" u="none" strike="noStrike" kern="1200" cap="all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LÀM VĂN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cap="all" dirty="0">
                <a:solidFill>
                  <a:schemeClr val="tx2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4800" cap="all" dirty="0" smtClean="0">
                <a:solidFill>
                  <a:schemeClr val="tx2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                      LỚP 4</a:t>
            </a:r>
            <a:endParaRPr kumimoji="0" lang="en-US" sz="4800" b="0" i="0" u="none" strike="noStrike" kern="1200" cap="all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33900" y="495299"/>
            <a:ext cx="4229100" cy="841375"/>
          </a:xfrm>
          <a:prstGeom prst="rect">
            <a:avLst/>
          </a:prstGeom>
        </p:spPr>
        <p:txBody>
          <a:bodyPr vert="horz" anchor="t">
            <a:normAutofit fontScale="3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 cap="all" dirty="0">
                <a:solidFill>
                  <a:schemeClr val="accent5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000" b="1" cap="all" dirty="0" smtClean="0">
                <a:solidFill>
                  <a:schemeClr val="accent5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           </a:t>
            </a:r>
            <a:r>
              <a:rPr kumimoji="0" lang="en-US" sz="6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000" b="1" i="0" u="none" strike="noStrike" kern="1200" cap="all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TiỂU</a:t>
            </a:r>
            <a:r>
              <a:rPr kumimoji="0" lang="en-US" sz="6000" b="1" i="0" u="none" strike="noStrike" kern="1200" cap="all" spc="0" normalizeH="0" noProof="0" dirty="0" smtClean="0">
                <a:ln>
                  <a:noFill/>
                </a:ln>
                <a:solidFill>
                  <a:schemeClr val="accent5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HỌC LÊ VĂN THẾ</a:t>
            </a:r>
            <a:endParaRPr kumimoji="0" lang="en-US" sz="6000" b="1" i="0" u="none" strike="noStrike" kern="1200" cap="all" spc="0" normalizeH="0" baseline="0" noProof="0" dirty="0">
              <a:ln>
                <a:noFill/>
              </a:ln>
              <a:solidFill>
                <a:schemeClr val="accent5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04800" y="304800"/>
            <a:ext cx="8458200" cy="1222375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HỌC</a:t>
            </a:r>
            <a:r>
              <a:rPr kumimoji="0" lang="en-US" sz="5400" b="0" i="0" u="none" strike="noStrike" kern="1200" cap="all" spc="0" normalizeH="0" noProof="0" dirty="0" smtClean="0">
                <a:ln>
                  <a:noFill/>
                </a:ln>
                <a:solidFill>
                  <a:srgbClr val="FFFF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ONLINE</a:t>
            </a:r>
            <a:endParaRPr kumimoji="0" lang="en-US" sz="5400" b="0" i="0" u="none" strike="noStrike" kern="1200" cap="all" spc="0" normalizeH="0" baseline="0" noProof="0" dirty="0">
              <a:ln>
                <a:noFill/>
              </a:ln>
              <a:solidFill>
                <a:srgbClr val="FFFF00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85800" y="3733800"/>
            <a:ext cx="8458200" cy="25146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       </a:t>
            </a:r>
            <a:r>
              <a:rPr kumimoji="0" lang="en-US" sz="4800" b="1" i="0" u="none" strike="noStrike" kern="1200" cap="all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en-US" sz="4800" b="1" cap="all" dirty="0" smtClean="0"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800" b="1" cap="all" dirty="0" smtClean="0"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LUYỆN TẬP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cap="all" dirty="0" smtClean="0"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MIÊU TẢ CÁC BỘ PHẬN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cap="all" dirty="0"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800" b="1" cap="all" dirty="0" smtClean="0"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          CỦA</a:t>
            </a:r>
            <a:r>
              <a:rPr lang="en-US" sz="4800" b="1" cap="all" dirty="0" smtClean="0"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800" b="1" cap="all" dirty="0" smtClean="0"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CÂY CỐI </a:t>
            </a:r>
            <a:endParaRPr kumimoji="0" lang="en-US" sz="4800" b="1" i="0" u="none" strike="noStrike" kern="1200" cap="all" spc="0" normalizeH="0" baseline="0" noProof="0" dirty="0">
              <a:ln>
                <a:noFill/>
              </a:ln>
              <a:solidFill>
                <a:srgbClr val="00B0F0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743200"/>
            <a:ext cx="8686800" cy="144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/>
              <a:t>   VIẾT ĐOẠN VĂN TẢ CÂY CỐI 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*</a:t>
            </a:r>
            <a:r>
              <a:rPr lang="en-US" b="1" dirty="0" err="1" smtClean="0"/>
              <a:t>Khi</a:t>
            </a:r>
            <a:r>
              <a:rPr lang="en-US" b="1" dirty="0" smtClean="0"/>
              <a:t> </a:t>
            </a:r>
            <a:r>
              <a:rPr lang="en-US" b="1" dirty="0" err="1" smtClean="0"/>
              <a:t>viết</a:t>
            </a:r>
            <a:r>
              <a:rPr lang="en-US" b="1" dirty="0" smtClean="0"/>
              <a:t> </a:t>
            </a:r>
            <a:r>
              <a:rPr lang="en-US" b="1" dirty="0" err="1" smtClean="0"/>
              <a:t>đoạn</a:t>
            </a:r>
            <a:r>
              <a:rPr lang="en-US" b="1" dirty="0" smtClean="0"/>
              <a:t> </a:t>
            </a:r>
            <a:r>
              <a:rPr lang="en-US" b="1" dirty="0" err="1" smtClean="0"/>
              <a:t>văn</a:t>
            </a:r>
            <a:r>
              <a:rPr lang="en-US" b="1" dirty="0" smtClean="0"/>
              <a:t> </a:t>
            </a:r>
            <a:r>
              <a:rPr lang="en-US" b="1" dirty="0" err="1" smtClean="0"/>
              <a:t>tả</a:t>
            </a:r>
            <a:r>
              <a:rPr lang="en-US" b="1" dirty="0" smtClean="0"/>
              <a:t> </a:t>
            </a:r>
            <a:r>
              <a:rPr lang="en-US" b="1" dirty="0" err="1" smtClean="0"/>
              <a:t>cây</a:t>
            </a:r>
            <a:r>
              <a:rPr lang="en-US" b="1" dirty="0" smtClean="0"/>
              <a:t> </a:t>
            </a:r>
            <a:r>
              <a:rPr lang="en-US" b="1" dirty="0" err="1" smtClean="0"/>
              <a:t>cối</a:t>
            </a:r>
            <a:r>
              <a:rPr lang="en-US" b="1" dirty="0" smtClean="0"/>
              <a:t> :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-</a:t>
            </a:r>
            <a:r>
              <a:rPr lang="en-US" sz="2800" dirty="0" err="1" smtClean="0">
                <a:solidFill>
                  <a:srgbClr val="0070C0"/>
                </a:solidFill>
              </a:rPr>
              <a:t>Các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em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hãy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dựa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vào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dàn</a:t>
            </a:r>
            <a:r>
              <a:rPr lang="en-US" sz="2800" dirty="0" smtClean="0">
                <a:solidFill>
                  <a:srgbClr val="0070C0"/>
                </a:solidFill>
              </a:rPr>
              <a:t> ý </a:t>
            </a:r>
            <a:r>
              <a:rPr lang="en-US" sz="2800" dirty="0" err="1" smtClean="0">
                <a:solidFill>
                  <a:srgbClr val="0070C0"/>
                </a:solidFill>
              </a:rPr>
              <a:t>của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cây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mình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cần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tả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sau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</a:p>
          <a:p>
            <a:pPr>
              <a:buNone/>
            </a:pPr>
            <a:r>
              <a:rPr lang="en-US" sz="2800" dirty="0" err="1" smtClean="0">
                <a:solidFill>
                  <a:srgbClr val="0070C0"/>
                </a:solidFill>
              </a:rPr>
              <a:t>khi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quan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sát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và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lập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dàn</a:t>
            </a:r>
            <a:r>
              <a:rPr lang="en-US" sz="2800" dirty="0" smtClean="0">
                <a:solidFill>
                  <a:srgbClr val="0070C0"/>
                </a:solidFill>
              </a:rPr>
              <a:t> ý . </a:t>
            </a:r>
          </a:p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-</a:t>
            </a:r>
            <a:r>
              <a:rPr lang="en-US" sz="2800" dirty="0" err="1" smtClean="0">
                <a:solidFill>
                  <a:srgbClr val="0070C0"/>
                </a:solidFill>
              </a:rPr>
              <a:t>Từ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những</a:t>
            </a:r>
            <a:r>
              <a:rPr lang="en-US" sz="2800" dirty="0" smtClean="0">
                <a:solidFill>
                  <a:srgbClr val="0070C0"/>
                </a:solidFill>
              </a:rPr>
              <a:t> ý </a:t>
            </a:r>
            <a:r>
              <a:rPr lang="en-US" sz="2800" dirty="0" err="1" smtClean="0">
                <a:solidFill>
                  <a:srgbClr val="0070C0"/>
                </a:solidFill>
              </a:rPr>
              <a:t>đó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các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em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khai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triển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viết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thành</a:t>
            </a:r>
            <a:r>
              <a:rPr lang="en-US" sz="2800" dirty="0" smtClean="0">
                <a:solidFill>
                  <a:srgbClr val="0070C0"/>
                </a:solidFill>
              </a:rPr>
              <a:t>  </a:t>
            </a:r>
            <a:r>
              <a:rPr lang="en-US" sz="2800" dirty="0" err="1" smtClean="0">
                <a:solidFill>
                  <a:srgbClr val="0070C0"/>
                </a:solidFill>
              </a:rPr>
              <a:t>câu</a:t>
            </a:r>
            <a:r>
              <a:rPr lang="en-US" sz="2800" dirty="0" smtClean="0">
                <a:solidFill>
                  <a:srgbClr val="0070C0"/>
                </a:solidFill>
              </a:rPr>
              <a:t> .</a:t>
            </a:r>
          </a:p>
          <a:p>
            <a:pPr>
              <a:buNone/>
            </a:pPr>
            <a:r>
              <a:rPr lang="en-US" sz="2800" dirty="0" err="1" smtClean="0">
                <a:solidFill>
                  <a:srgbClr val="0070C0"/>
                </a:solidFill>
              </a:rPr>
              <a:t>Trong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đó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có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sử</a:t>
            </a:r>
            <a:r>
              <a:rPr lang="en-US" sz="2800" dirty="0" smtClean="0">
                <a:solidFill>
                  <a:srgbClr val="0070C0"/>
                </a:solidFill>
              </a:rPr>
              <a:t> dung </a:t>
            </a:r>
            <a:r>
              <a:rPr lang="en-US" sz="2800" dirty="0" err="1" smtClean="0">
                <a:solidFill>
                  <a:srgbClr val="0070C0"/>
                </a:solidFill>
              </a:rPr>
              <a:t>những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hình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ảnh</a:t>
            </a:r>
            <a:r>
              <a:rPr lang="en-US" sz="2800" dirty="0" smtClean="0">
                <a:solidFill>
                  <a:srgbClr val="0070C0"/>
                </a:solidFill>
              </a:rPr>
              <a:t> so </a:t>
            </a:r>
            <a:r>
              <a:rPr lang="en-US" sz="2800" dirty="0" err="1" smtClean="0">
                <a:solidFill>
                  <a:srgbClr val="0070C0"/>
                </a:solidFill>
              </a:rPr>
              <a:t>sánh</a:t>
            </a:r>
            <a:r>
              <a:rPr lang="en-US" sz="2800" dirty="0" smtClean="0">
                <a:solidFill>
                  <a:srgbClr val="0070C0"/>
                </a:solidFill>
              </a:rPr>
              <a:t> hay </a:t>
            </a:r>
          </a:p>
          <a:p>
            <a:pPr>
              <a:buNone/>
            </a:pPr>
            <a:r>
              <a:rPr lang="en-US" sz="2800" dirty="0" err="1" smtClean="0">
                <a:solidFill>
                  <a:srgbClr val="0070C0"/>
                </a:solidFill>
              </a:rPr>
              <a:t>nhân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hóa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để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câu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văn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thêm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sinh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động</a:t>
            </a:r>
            <a:r>
              <a:rPr lang="en-US" sz="2800" dirty="0" smtClean="0">
                <a:solidFill>
                  <a:srgbClr val="0070C0"/>
                </a:solidFill>
              </a:rPr>
              <a:t> .</a:t>
            </a:r>
          </a:p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-</a:t>
            </a:r>
            <a:r>
              <a:rPr lang="en-US" sz="2800" dirty="0" err="1" smtClean="0">
                <a:solidFill>
                  <a:srgbClr val="0070C0"/>
                </a:solidFill>
              </a:rPr>
              <a:t>Viết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tiếp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nối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các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câu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lại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với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nhau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thành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đoạn.Chú</a:t>
            </a:r>
            <a:r>
              <a:rPr lang="en-US" sz="2800" dirty="0" smtClean="0">
                <a:solidFill>
                  <a:srgbClr val="0070C0"/>
                </a:solidFill>
              </a:rPr>
              <a:t> ý </a:t>
            </a:r>
          </a:p>
          <a:p>
            <a:pPr>
              <a:buNone/>
            </a:pPr>
            <a:r>
              <a:rPr lang="en-US" sz="2800" dirty="0" err="1" smtClean="0">
                <a:solidFill>
                  <a:srgbClr val="0070C0"/>
                </a:solidFill>
              </a:rPr>
              <a:t>cũng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phải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có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sự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lên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hệ</a:t>
            </a:r>
            <a:r>
              <a:rPr lang="en-US" sz="2800" dirty="0" smtClean="0">
                <a:solidFill>
                  <a:srgbClr val="0070C0"/>
                </a:solidFill>
              </a:rPr>
              <a:t> ý </a:t>
            </a:r>
            <a:r>
              <a:rPr lang="en-US" sz="2800" dirty="0" err="1" smtClean="0">
                <a:solidFill>
                  <a:srgbClr val="0070C0"/>
                </a:solidFill>
              </a:rPr>
              <a:t>giữa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câu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với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nhau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</a:t>
            </a:r>
            <a:r>
              <a:rPr lang="en-US" dirty="0" err="1" smtClean="0">
                <a:solidFill>
                  <a:srgbClr val="FF0000"/>
                </a:solidFill>
              </a:rPr>
              <a:t>Cây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chuối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tiêu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của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nhà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được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trồng</a:t>
            </a:r>
            <a:r>
              <a:rPr lang="en-US" dirty="0" smtClean="0">
                <a:solidFill>
                  <a:srgbClr val="FF0000"/>
                </a:solidFill>
              </a:rPr>
              <a:t> ở </a:t>
            </a:r>
            <a:r>
              <a:rPr lang="en-US" dirty="0" err="1" smtClean="0">
                <a:solidFill>
                  <a:srgbClr val="FF0000"/>
                </a:solidFill>
              </a:rPr>
              <a:t>cuối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vườn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nhà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Đã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qua </a:t>
            </a:r>
            <a:r>
              <a:rPr lang="en-US" dirty="0" err="1" smtClean="0">
                <a:solidFill>
                  <a:srgbClr val="FF0000"/>
                </a:solidFill>
              </a:rPr>
              <a:t>rồi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giai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trổ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bông</a:t>
            </a:r>
            <a:r>
              <a:rPr lang="en-US" dirty="0" smtClean="0">
                <a:solidFill>
                  <a:srgbClr val="FF0000"/>
                </a:solidFill>
              </a:rPr>
              <a:t> nay </a:t>
            </a:r>
            <a:r>
              <a:rPr lang="en-US" dirty="0" err="1" smtClean="0">
                <a:solidFill>
                  <a:srgbClr val="FF0000"/>
                </a:solidFill>
              </a:rPr>
              <a:t>đang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trên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mình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buồng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quả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lớn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quá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nặng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kéo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nghiêng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thân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cây</a:t>
            </a:r>
            <a:r>
              <a:rPr lang="en-US" dirty="0" smtClean="0">
                <a:solidFill>
                  <a:srgbClr val="FF0000"/>
                </a:solidFill>
              </a:rPr>
              <a:t> . </a:t>
            </a:r>
            <a:r>
              <a:rPr lang="en-US" dirty="0" err="1" smtClean="0">
                <a:solidFill>
                  <a:srgbClr val="FF0000"/>
                </a:solidFill>
              </a:rPr>
              <a:t>Ba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phải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dùng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có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chạc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để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chống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đỡ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thân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được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vững</a:t>
            </a:r>
            <a:r>
              <a:rPr lang="en-US" dirty="0" smtClean="0">
                <a:solidFill>
                  <a:srgbClr val="FF0000"/>
                </a:solidFill>
              </a:rPr>
              <a:t> . </a:t>
            </a:r>
            <a:r>
              <a:rPr lang="en-US" dirty="0" err="1" smtClean="0">
                <a:solidFill>
                  <a:srgbClr val="FF0000"/>
                </a:solidFill>
              </a:rPr>
              <a:t>Từ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xa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thoạt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nhìn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cứ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ngỡ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là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chữ</a:t>
            </a:r>
            <a:r>
              <a:rPr lang="en-US" dirty="0" smtClean="0">
                <a:solidFill>
                  <a:srgbClr val="FF0000"/>
                </a:solidFill>
              </a:rPr>
              <a:t> A in </a:t>
            </a:r>
            <a:r>
              <a:rPr lang="en-US" dirty="0" err="1" smtClean="0">
                <a:solidFill>
                  <a:srgbClr val="FF0000"/>
                </a:solidFill>
              </a:rPr>
              <a:t>hoa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Buồng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chuối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đến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mét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đếm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được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trên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chục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nải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Chúng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ôm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lấy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nhau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như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kiểu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bát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úp</a:t>
            </a:r>
            <a:r>
              <a:rPr lang="en-US" dirty="0" smtClean="0">
                <a:solidFill>
                  <a:srgbClr val="FF0000"/>
                </a:solidFill>
              </a:rPr>
              <a:t> .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nải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nhỏ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dần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tính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từ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cuống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đến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cuối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nải</a:t>
            </a:r>
            <a:r>
              <a:rPr lang="en-US" dirty="0" smtClean="0">
                <a:solidFill>
                  <a:srgbClr val="FF0000"/>
                </a:solidFill>
              </a:rPr>
              <a:t> . </a:t>
            </a:r>
            <a:r>
              <a:rPr lang="en-US" dirty="0" err="1" smtClean="0">
                <a:solidFill>
                  <a:srgbClr val="FF0000"/>
                </a:solidFill>
              </a:rPr>
              <a:t>Nải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nhỏ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nhất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cũng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bằng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trái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chuối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cau</a:t>
            </a:r>
            <a:r>
              <a:rPr lang="en-US" dirty="0" smtClean="0">
                <a:solidFill>
                  <a:srgbClr val="FF0000"/>
                </a:solidFill>
              </a:rPr>
              <a:t> .</a:t>
            </a:r>
            <a:r>
              <a:rPr lang="en-US" dirty="0" err="1" smtClean="0">
                <a:solidFill>
                  <a:srgbClr val="FF0000"/>
                </a:solidFill>
              </a:rPr>
              <a:t>Trái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chuối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số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già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vẫn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còn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xanh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nhưng</a:t>
            </a:r>
            <a:r>
              <a:rPr lang="en-US" dirty="0" smtClean="0">
                <a:solidFill>
                  <a:srgbClr val="FF0000"/>
                </a:solidFill>
              </a:rPr>
              <a:t> ở </a:t>
            </a: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Những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nải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đầu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được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điểm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xuyến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bởi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trái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chín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bối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mạp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thơm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lừng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thấy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thật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hấp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dẫn</a:t>
            </a:r>
            <a:r>
              <a:rPr lang="en-US" dirty="0" smtClean="0">
                <a:solidFill>
                  <a:srgbClr val="FF0000"/>
                </a:solidFill>
              </a:rPr>
              <a:t> . </a:t>
            </a:r>
            <a:r>
              <a:rPr lang="en-US" dirty="0" err="1" smtClean="0">
                <a:solidFill>
                  <a:srgbClr val="FF0000"/>
                </a:solidFill>
              </a:rPr>
              <a:t>Còn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những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trái</a:t>
            </a:r>
            <a:r>
              <a:rPr lang="en-US" dirty="0" smtClean="0">
                <a:solidFill>
                  <a:srgbClr val="FF0000"/>
                </a:solidFill>
              </a:rPr>
              <a:t> ở </a:t>
            </a:r>
            <a:r>
              <a:rPr lang="en-US" dirty="0" err="1" smtClean="0">
                <a:solidFill>
                  <a:srgbClr val="FF0000"/>
                </a:solidFill>
              </a:rPr>
              <a:t>cuối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nải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trên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dầu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trái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vẫn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còn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dính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núm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đen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với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cứng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quẻo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85800"/>
          </a:xfrm>
        </p:spPr>
        <p:txBody>
          <a:bodyPr>
            <a:normAutofit/>
          </a:bodyPr>
          <a:lstStyle/>
          <a:p>
            <a:r>
              <a:rPr lang="en-US" sz="2000" b="1" dirty="0" err="1" smtClean="0"/>
              <a:t>Đoạn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văn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mẫu</a:t>
            </a:r>
            <a:r>
              <a:rPr lang="en-US" sz="2000" b="1" dirty="0" smtClean="0"/>
              <a:t> : ( </a:t>
            </a:r>
            <a:r>
              <a:rPr lang="en-US" sz="2000" b="1" dirty="0" err="1" smtClean="0">
                <a:solidFill>
                  <a:srgbClr val="FF0000"/>
                </a:solidFill>
              </a:rPr>
              <a:t>Tả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buồng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chuối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/>
              <a:t>) 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0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60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30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70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400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1000"/>
                            </p:stCondLst>
                            <p:childTnLst>
                              <p:par>
                                <p:cTn id="51" presetID="53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8000"/>
                            </p:stCondLst>
                            <p:childTnLst>
                              <p:par>
                                <p:cTn id="57" presetID="53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3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5000"/>
                            </p:stCondLst>
                            <p:childTnLst>
                              <p:par>
                                <p:cTn id="63" presetID="53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3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2000"/>
                            </p:stCondLst>
                            <p:childTnLst>
                              <p:par>
                                <p:cTn id="69" presetID="53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3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3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: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      Qua </a:t>
            </a:r>
            <a:r>
              <a:rPr lang="en-US" dirty="0" err="1" smtClean="0">
                <a:solidFill>
                  <a:srgbClr val="7030A0"/>
                </a:solidFill>
              </a:rPr>
              <a:t>bài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học</a:t>
            </a:r>
            <a:r>
              <a:rPr lang="en-US" dirty="0" smtClean="0">
                <a:solidFill>
                  <a:srgbClr val="7030A0"/>
                </a:solidFill>
              </a:rPr>
              <a:t>, </a:t>
            </a:r>
            <a:r>
              <a:rPr lang="en-US" dirty="0" err="1" smtClean="0">
                <a:solidFill>
                  <a:srgbClr val="7030A0"/>
                </a:solidFill>
              </a:rPr>
              <a:t>các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em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hãy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tập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viết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đoạn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văn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tả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một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bộ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phận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của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một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cây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mà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em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thích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nhé</a:t>
            </a:r>
            <a:r>
              <a:rPr lang="en-US" dirty="0" smtClean="0">
                <a:solidFill>
                  <a:srgbClr val="7030A0"/>
                </a:solidFill>
              </a:rPr>
              <a:t> 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57400"/>
            <a:ext cx="8686800" cy="838200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   </a:t>
            </a:r>
            <a:r>
              <a:rPr lang="en-US" dirty="0" err="1" smtClean="0">
                <a:latin typeface="+mn-lt"/>
              </a:rPr>
              <a:t>Hẹn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gặp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các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em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tiết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học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sau</a:t>
            </a:r>
            <a:r>
              <a:rPr lang="en-US" dirty="0" smtClean="0">
                <a:latin typeface="+mn-lt"/>
              </a:rPr>
              <a:t> 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28600" y="3429000"/>
            <a:ext cx="8915400" cy="1780108"/>
          </a:xfrm>
        </p:spPr>
        <p:txBody>
          <a:bodyPr>
            <a:noAutofit/>
          </a:bodyPr>
          <a:lstStyle/>
          <a:p>
            <a:pPr algn="l"/>
            <a:r>
              <a:rPr lang="en-US" sz="6000" dirty="0" smtClean="0">
                <a:solidFill>
                  <a:schemeClr val="tx1"/>
                </a:solidFill>
                <a:latin typeface="+mn-lt"/>
              </a:rPr>
              <a:t>1/</a:t>
            </a:r>
            <a:r>
              <a:rPr lang="en-US" sz="6000" dirty="0" err="1" smtClean="0">
                <a:solidFill>
                  <a:schemeClr val="tx1"/>
                </a:solidFill>
                <a:latin typeface="+mn-lt"/>
              </a:rPr>
              <a:t>Đọc</a:t>
            </a:r>
            <a:r>
              <a:rPr lang="en-US" sz="6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  <a:latin typeface="+mn-lt"/>
              </a:rPr>
              <a:t>hai</a:t>
            </a:r>
            <a:r>
              <a:rPr lang="en-US" sz="6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  <a:latin typeface="+mn-lt"/>
              </a:rPr>
              <a:t>đoạn</a:t>
            </a:r>
            <a:r>
              <a:rPr lang="en-US" sz="6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  <a:latin typeface="+mn-lt"/>
              </a:rPr>
              <a:t>văn</a:t>
            </a:r>
            <a:r>
              <a:rPr lang="en-US" sz="6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  <a:latin typeface="+mn-lt"/>
              </a:rPr>
              <a:t>tả</a:t>
            </a:r>
            <a:r>
              <a:rPr lang="en-US" sz="6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  <a:latin typeface="+mn-lt"/>
              </a:rPr>
              <a:t>lá</a:t>
            </a:r>
            <a:r>
              <a:rPr lang="en-US" sz="6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  <a:latin typeface="+mn-lt"/>
              </a:rPr>
              <a:t>cây</a:t>
            </a:r>
            <a:r>
              <a:rPr lang="en-US" sz="6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  <a:latin typeface="+mn-lt"/>
              </a:rPr>
              <a:t>bàng</a:t>
            </a:r>
            <a:r>
              <a:rPr lang="en-US" sz="6000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en-US" sz="6000" dirty="0" err="1" smtClean="0">
                <a:solidFill>
                  <a:schemeClr val="tx1"/>
                </a:solidFill>
                <a:latin typeface="+mn-lt"/>
              </a:rPr>
              <a:t>tả</a:t>
            </a:r>
            <a:r>
              <a:rPr lang="en-US" sz="60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  <a:latin typeface="+mn-lt"/>
              </a:rPr>
              <a:t>thân</a:t>
            </a:r>
            <a:r>
              <a:rPr lang="en-US" sz="6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  <a:latin typeface="+mn-lt"/>
              </a:rPr>
              <a:t>và</a:t>
            </a:r>
            <a:r>
              <a:rPr lang="en-US" sz="6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  <a:latin typeface="+mn-lt"/>
              </a:rPr>
              <a:t>gốc</a:t>
            </a:r>
            <a:r>
              <a:rPr lang="en-US" sz="6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  <a:latin typeface="+mn-lt"/>
              </a:rPr>
              <a:t>của</a:t>
            </a:r>
            <a:r>
              <a:rPr lang="en-US" sz="6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  <a:latin typeface="+mn-lt"/>
              </a:rPr>
              <a:t>cây</a:t>
            </a:r>
            <a:r>
              <a:rPr lang="en-US" sz="60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  <a:latin typeface="+mn-lt"/>
              </a:rPr>
              <a:t>sối</a:t>
            </a:r>
            <a:r>
              <a:rPr lang="en-US" sz="6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  <a:latin typeface="+mn-lt"/>
              </a:rPr>
              <a:t>già</a:t>
            </a:r>
            <a:r>
              <a:rPr lang="en-US" sz="60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( STV 4 </a:t>
            </a:r>
            <a:r>
              <a:rPr lang="en-US" sz="1800" dirty="0" err="1" smtClean="0">
                <a:solidFill>
                  <a:schemeClr val="tx1"/>
                </a:solidFill>
                <a:latin typeface="+mn-lt"/>
              </a:rPr>
              <a:t>tập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 2, </a:t>
            </a:r>
            <a:r>
              <a:rPr lang="en-US" sz="1800" dirty="0" err="1" smtClean="0">
                <a:solidFill>
                  <a:schemeClr val="tx1"/>
                </a:solidFill>
                <a:latin typeface="+mn-lt"/>
              </a:rPr>
              <a:t>tr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 41- 42 ) </a:t>
            </a:r>
            <a:r>
              <a:rPr lang="en-US" sz="6000" dirty="0" err="1" smtClean="0">
                <a:solidFill>
                  <a:schemeClr val="tx1"/>
                </a:solidFill>
                <a:latin typeface="+mn-lt"/>
              </a:rPr>
              <a:t>ghi</a:t>
            </a:r>
            <a:r>
              <a:rPr lang="en-US" sz="6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  <a:latin typeface="+mn-lt"/>
              </a:rPr>
              <a:t>lại</a:t>
            </a:r>
            <a:r>
              <a:rPr lang="en-US" sz="6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  <a:latin typeface="+mn-lt"/>
              </a:rPr>
              <a:t>cách</a:t>
            </a:r>
            <a:r>
              <a:rPr lang="en-US" sz="6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  <a:latin typeface="+mn-lt"/>
              </a:rPr>
              <a:t>tả</a:t>
            </a:r>
            <a:r>
              <a:rPr lang="en-US" sz="6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  <a:latin typeface="+mn-lt"/>
              </a:rPr>
              <a:t>của</a:t>
            </a:r>
            <a:r>
              <a:rPr lang="en-US" sz="6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  <a:latin typeface="+mn-lt"/>
              </a:rPr>
              <a:t>tác</a:t>
            </a:r>
            <a:r>
              <a:rPr lang="en-US" sz="6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  <a:latin typeface="+mn-lt"/>
              </a:rPr>
              <a:t>giả</a:t>
            </a:r>
            <a:r>
              <a:rPr lang="en-US" sz="6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  <a:latin typeface="+mn-lt"/>
              </a:rPr>
              <a:t>trong</a:t>
            </a:r>
            <a:r>
              <a:rPr lang="en-US" sz="6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  <a:latin typeface="+mn-lt"/>
              </a:rPr>
              <a:t>mỗi</a:t>
            </a:r>
            <a:r>
              <a:rPr lang="en-US" sz="6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  <a:latin typeface="+mn-lt"/>
              </a:rPr>
              <a:t>đoạn</a:t>
            </a:r>
            <a:r>
              <a:rPr lang="en-US" sz="6000" dirty="0" smtClean="0">
                <a:solidFill>
                  <a:schemeClr val="tx1"/>
                </a:solidFill>
                <a:latin typeface="+mn-lt"/>
              </a:rPr>
              <a:t>. </a:t>
            </a:r>
            <a:endParaRPr lang="en-US" sz="60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1534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MỤC TIÊU : </a:t>
            </a:r>
          </a:p>
          <a:p>
            <a:pPr>
              <a:buNone/>
            </a:pPr>
            <a:r>
              <a:rPr lang="en-US" dirty="0" err="1" smtClean="0"/>
              <a:t>Giúp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 </a:t>
            </a:r>
            <a:r>
              <a:rPr lang="en-US" dirty="0" err="1" smtClean="0"/>
              <a:t>biết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>- </a:t>
            </a:r>
            <a:r>
              <a:rPr lang="en-US" dirty="0" err="1" smtClean="0"/>
              <a:t>Lập</a:t>
            </a:r>
            <a:r>
              <a:rPr lang="en-US" dirty="0" smtClean="0"/>
              <a:t> </a:t>
            </a:r>
            <a:r>
              <a:rPr lang="en-US" dirty="0" err="1" smtClean="0"/>
              <a:t>dàn</a:t>
            </a:r>
            <a:r>
              <a:rPr lang="en-US" dirty="0" smtClean="0"/>
              <a:t> ý </a:t>
            </a:r>
            <a:r>
              <a:rPr lang="en-US" dirty="0" err="1" smtClean="0"/>
              <a:t>miêu</a:t>
            </a:r>
            <a:r>
              <a:rPr lang="en-US" dirty="0" smtClean="0"/>
              <a:t> </a:t>
            </a:r>
            <a:r>
              <a:rPr lang="en-US" dirty="0" err="1" smtClean="0"/>
              <a:t>tả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cây</a:t>
            </a:r>
            <a:r>
              <a:rPr lang="en-US" dirty="0" smtClean="0"/>
              <a:t> </a:t>
            </a:r>
            <a:r>
              <a:rPr lang="en-US" dirty="0" err="1" smtClean="0"/>
              <a:t>ăn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 </a:t>
            </a:r>
            <a:r>
              <a:rPr lang="en-US" dirty="0" err="1" smtClean="0"/>
              <a:t>Nắm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đặc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r>
              <a:rPr lang="en-US" dirty="0" smtClean="0"/>
              <a:t> dung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đoạn</a:t>
            </a:r>
            <a:r>
              <a:rPr lang="en-US" dirty="0" smtClean="0"/>
              <a:t> </a:t>
            </a:r>
            <a:r>
              <a:rPr lang="en-US" dirty="0" err="1" smtClean="0"/>
              <a:t>văn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văn</a:t>
            </a:r>
            <a:r>
              <a:rPr lang="en-US" dirty="0" smtClean="0"/>
              <a:t> </a:t>
            </a:r>
            <a:r>
              <a:rPr lang="en-US" dirty="0" err="1" smtClean="0"/>
              <a:t>miêu</a:t>
            </a:r>
            <a:r>
              <a:rPr lang="en-US" dirty="0" smtClean="0"/>
              <a:t> </a:t>
            </a:r>
            <a:r>
              <a:rPr lang="en-US" dirty="0" err="1" smtClean="0"/>
              <a:t>tả</a:t>
            </a:r>
            <a:r>
              <a:rPr lang="en-US" dirty="0" smtClean="0"/>
              <a:t> </a:t>
            </a:r>
            <a:r>
              <a:rPr lang="en-US" dirty="0" err="1" smtClean="0"/>
              <a:t>cây</a:t>
            </a:r>
            <a:r>
              <a:rPr lang="en-US" dirty="0" smtClean="0"/>
              <a:t> </a:t>
            </a:r>
            <a:r>
              <a:rPr lang="en-US" dirty="0" err="1" smtClean="0"/>
              <a:t>cối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2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13360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US" sz="2700" dirty="0" err="1" smtClean="0"/>
              <a:t>Hoạt</a:t>
            </a:r>
            <a:r>
              <a:rPr lang="en-US" sz="2700" dirty="0" smtClean="0"/>
              <a:t> </a:t>
            </a:r>
            <a:r>
              <a:rPr lang="en-US" sz="2700" dirty="0" err="1" smtClean="0"/>
              <a:t>động</a:t>
            </a:r>
            <a:r>
              <a:rPr lang="en-US" sz="2700" dirty="0" smtClean="0"/>
              <a:t> 1: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b="1" dirty="0" err="1" smtClean="0"/>
              <a:t>Lập</a:t>
            </a:r>
            <a:r>
              <a:rPr lang="en-US" b="1" dirty="0" smtClean="0"/>
              <a:t> </a:t>
            </a:r>
            <a:r>
              <a:rPr lang="en-US" b="1" dirty="0" err="1" smtClean="0"/>
              <a:t>dàn</a:t>
            </a:r>
            <a:r>
              <a:rPr lang="en-US" b="1" dirty="0" smtClean="0"/>
              <a:t> ý </a:t>
            </a:r>
            <a:r>
              <a:rPr lang="en-US" b="1" dirty="0" err="1" smtClean="0"/>
              <a:t>miêu</a:t>
            </a:r>
            <a:r>
              <a:rPr lang="en-US" b="1" dirty="0" smtClean="0"/>
              <a:t> </a:t>
            </a:r>
            <a:r>
              <a:rPr lang="en-US" b="1" dirty="0" err="1" smtClean="0"/>
              <a:t>tả</a:t>
            </a:r>
            <a:r>
              <a:rPr lang="en-US" b="1" dirty="0" smtClean="0"/>
              <a:t> </a:t>
            </a:r>
            <a:r>
              <a:rPr lang="en-US" b="1" dirty="0" err="1" smtClean="0"/>
              <a:t>một</a:t>
            </a:r>
            <a:r>
              <a:rPr lang="en-US" b="1" dirty="0" smtClean="0"/>
              <a:t> </a:t>
            </a:r>
            <a:r>
              <a:rPr lang="en-US" b="1" dirty="0" err="1" smtClean="0"/>
              <a:t>cây</a:t>
            </a:r>
            <a:r>
              <a:rPr lang="en-US" b="1" dirty="0" smtClean="0"/>
              <a:t> </a:t>
            </a:r>
            <a:r>
              <a:rPr lang="en-US" b="1" dirty="0" err="1" smtClean="0"/>
              <a:t>ăn</a:t>
            </a:r>
            <a:r>
              <a:rPr lang="en-US" b="1" dirty="0" smtClean="0"/>
              <a:t> </a:t>
            </a:r>
            <a:r>
              <a:rPr lang="en-US" b="1" dirty="0" err="1" smtClean="0"/>
              <a:t>quả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4163"/>
            <a:ext cx="8534400" cy="21034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Đề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b="1" dirty="0" err="1" smtClean="0"/>
              <a:t>Lập</a:t>
            </a:r>
            <a:r>
              <a:rPr lang="en-US" b="1" dirty="0" smtClean="0"/>
              <a:t> </a:t>
            </a:r>
            <a:r>
              <a:rPr lang="en-US" b="1" dirty="0" err="1" smtClean="0"/>
              <a:t>dàn</a:t>
            </a:r>
            <a:r>
              <a:rPr lang="en-US" b="1" dirty="0" smtClean="0"/>
              <a:t> ý </a:t>
            </a:r>
            <a:r>
              <a:rPr lang="en-US" b="1" dirty="0" err="1" smtClean="0"/>
              <a:t>miêu</a:t>
            </a:r>
            <a:r>
              <a:rPr lang="en-US" b="1" dirty="0" smtClean="0"/>
              <a:t> </a:t>
            </a:r>
            <a:r>
              <a:rPr lang="en-US" b="1" dirty="0" err="1" smtClean="0"/>
              <a:t>tả</a:t>
            </a:r>
            <a:r>
              <a:rPr lang="en-US" b="1" dirty="0" smtClean="0"/>
              <a:t> </a:t>
            </a:r>
            <a:r>
              <a:rPr lang="en-US" b="1" dirty="0" err="1" smtClean="0"/>
              <a:t>một</a:t>
            </a:r>
            <a:r>
              <a:rPr lang="en-US" b="1" dirty="0" smtClean="0"/>
              <a:t> </a:t>
            </a:r>
            <a:r>
              <a:rPr lang="en-US" b="1" dirty="0" err="1" smtClean="0"/>
              <a:t>cây</a:t>
            </a:r>
            <a:r>
              <a:rPr lang="en-US" b="1" dirty="0" smtClean="0"/>
              <a:t> </a:t>
            </a:r>
            <a:r>
              <a:rPr lang="en-US" b="1" dirty="0" err="1" smtClean="0"/>
              <a:t>ăn</a:t>
            </a:r>
            <a:r>
              <a:rPr lang="en-US" b="1" dirty="0" smtClean="0"/>
              <a:t> </a:t>
            </a:r>
            <a:r>
              <a:rPr lang="en-US" b="1" dirty="0" err="1" smtClean="0"/>
              <a:t>quả</a:t>
            </a:r>
            <a:r>
              <a:rPr lang="en-US" b="1" dirty="0" smtClean="0"/>
              <a:t> </a:t>
            </a:r>
            <a:r>
              <a:rPr lang="en-US" b="1" dirty="0" err="1" smtClean="0"/>
              <a:t>mà</a:t>
            </a:r>
            <a:r>
              <a:rPr lang="en-US" b="1" dirty="0" smtClean="0"/>
              <a:t> </a:t>
            </a:r>
            <a:r>
              <a:rPr lang="en-US" b="1" dirty="0" err="1" smtClean="0"/>
              <a:t>em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b="1" dirty="0" err="1" smtClean="0"/>
              <a:t>thích</a:t>
            </a:r>
            <a:r>
              <a:rPr lang="en-US" b="1" dirty="0" smtClean="0"/>
              <a:t> . ( </a:t>
            </a:r>
            <a:r>
              <a:rPr lang="en-US" b="1" dirty="0" err="1" smtClean="0"/>
              <a:t>Cây</a:t>
            </a:r>
            <a:r>
              <a:rPr lang="en-US" b="1" dirty="0" smtClean="0"/>
              <a:t> </a:t>
            </a:r>
            <a:r>
              <a:rPr lang="en-US" b="1" dirty="0" err="1" smtClean="0"/>
              <a:t>chuối</a:t>
            </a:r>
            <a:r>
              <a:rPr lang="en-US" b="1" dirty="0" smtClean="0"/>
              <a:t> 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686800" cy="38862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4000" dirty="0" smtClean="0"/>
              <a:t>        </a:t>
            </a:r>
            <a:r>
              <a:rPr lang="en-US" sz="4000" dirty="0" err="1" smtClean="0"/>
              <a:t>Khi</a:t>
            </a:r>
            <a:r>
              <a:rPr lang="en-US" sz="4000" dirty="0" smtClean="0"/>
              <a:t> </a:t>
            </a:r>
            <a:r>
              <a:rPr lang="en-US" sz="4000" dirty="0" err="1" smtClean="0"/>
              <a:t>thực</a:t>
            </a:r>
            <a:r>
              <a:rPr lang="en-US" sz="4000" dirty="0" smtClean="0"/>
              <a:t> </a:t>
            </a:r>
            <a:r>
              <a:rPr lang="en-US" sz="4000" dirty="0" err="1" smtClean="0"/>
              <a:t>hành</a:t>
            </a:r>
            <a:r>
              <a:rPr lang="en-US" sz="4000" dirty="0" smtClean="0"/>
              <a:t> </a:t>
            </a:r>
            <a:r>
              <a:rPr lang="en-US" sz="4000" dirty="0" err="1" smtClean="0"/>
              <a:t>quan</a:t>
            </a:r>
            <a:r>
              <a:rPr lang="en-US" sz="4000" dirty="0" smtClean="0"/>
              <a:t> </a:t>
            </a:r>
            <a:r>
              <a:rPr lang="en-US" sz="4000" dirty="0" err="1" smtClean="0"/>
              <a:t>sát</a:t>
            </a:r>
            <a:r>
              <a:rPr lang="en-US" sz="4000" dirty="0" smtClean="0"/>
              <a:t>, </a:t>
            </a:r>
            <a:r>
              <a:rPr lang="en-US" sz="4000" dirty="0" err="1" smtClean="0"/>
              <a:t>các</a:t>
            </a:r>
            <a:r>
              <a:rPr lang="en-US" sz="4000" dirty="0" smtClean="0"/>
              <a:t> </a:t>
            </a:r>
            <a:r>
              <a:rPr lang="en-US" sz="4000" dirty="0" err="1" smtClean="0"/>
              <a:t>em</a:t>
            </a:r>
            <a:r>
              <a:rPr lang="en-US" sz="4000" dirty="0" smtClean="0"/>
              <a:t> </a:t>
            </a:r>
            <a:r>
              <a:rPr lang="en-US" sz="4000" dirty="0" err="1" smtClean="0"/>
              <a:t>sẽ</a:t>
            </a:r>
            <a:r>
              <a:rPr lang="en-US" sz="4000" dirty="0" smtClean="0"/>
              <a:t> </a:t>
            </a:r>
          </a:p>
          <a:p>
            <a:pPr>
              <a:buNone/>
            </a:pPr>
            <a:r>
              <a:rPr lang="en-US" sz="4000" dirty="0" err="1" smtClean="0"/>
              <a:t>ghi</a:t>
            </a:r>
            <a:r>
              <a:rPr lang="en-US" sz="4000" dirty="0" smtClean="0"/>
              <a:t> </a:t>
            </a:r>
            <a:r>
              <a:rPr lang="en-US" sz="4000" dirty="0" err="1" smtClean="0"/>
              <a:t>các</a:t>
            </a:r>
            <a:r>
              <a:rPr lang="en-US" sz="4000" dirty="0" smtClean="0"/>
              <a:t> ý </a:t>
            </a:r>
            <a:r>
              <a:rPr lang="en-US" sz="4000" dirty="0" err="1" smtClean="0"/>
              <a:t>quan</a:t>
            </a:r>
            <a:r>
              <a:rPr lang="en-US" sz="4000" dirty="0" smtClean="0"/>
              <a:t> </a:t>
            </a:r>
            <a:r>
              <a:rPr lang="en-US" sz="4000" dirty="0" err="1" smtClean="0"/>
              <a:t>sát</a:t>
            </a:r>
            <a:r>
              <a:rPr lang="en-US" sz="4000" dirty="0" smtClean="0"/>
              <a:t> </a:t>
            </a:r>
            <a:r>
              <a:rPr lang="en-US" sz="4000" dirty="0" err="1" smtClean="0"/>
              <a:t>được</a:t>
            </a:r>
            <a:r>
              <a:rPr lang="en-US" sz="4000" dirty="0" smtClean="0"/>
              <a:t> </a:t>
            </a:r>
            <a:r>
              <a:rPr lang="en-US" sz="4000" dirty="0" err="1" smtClean="0"/>
              <a:t>vào</a:t>
            </a:r>
            <a:r>
              <a:rPr lang="en-US" sz="4000" dirty="0" smtClean="0"/>
              <a:t> </a:t>
            </a:r>
            <a:r>
              <a:rPr lang="en-US" sz="4000" dirty="0" err="1" smtClean="0"/>
              <a:t>nháp</a:t>
            </a:r>
            <a:r>
              <a:rPr lang="en-US" sz="4000" dirty="0" smtClean="0"/>
              <a:t> </a:t>
            </a:r>
            <a:r>
              <a:rPr lang="en-US" sz="4000" dirty="0" err="1" smtClean="0"/>
              <a:t>theo</a:t>
            </a:r>
            <a:r>
              <a:rPr lang="en-US" sz="4000" dirty="0" smtClean="0"/>
              <a:t> </a:t>
            </a:r>
            <a:r>
              <a:rPr lang="en-US" sz="4000" dirty="0" err="1" smtClean="0"/>
              <a:t>sơ</a:t>
            </a:r>
            <a:r>
              <a:rPr lang="en-US" sz="4000" dirty="0" smtClean="0"/>
              <a:t> </a:t>
            </a:r>
            <a:r>
              <a:rPr lang="en-US" sz="4000" dirty="0" err="1" smtClean="0"/>
              <a:t>đồ</a:t>
            </a:r>
            <a:r>
              <a:rPr lang="en-US" sz="4000" dirty="0" smtClean="0"/>
              <a:t> </a:t>
            </a:r>
          </a:p>
          <a:p>
            <a:pPr>
              <a:buNone/>
            </a:pPr>
            <a:r>
              <a:rPr lang="en-US" sz="4000" dirty="0" err="1" smtClean="0"/>
              <a:t>mạng</a:t>
            </a:r>
            <a:r>
              <a:rPr lang="en-US" sz="4000" dirty="0" smtClean="0"/>
              <a:t> </a:t>
            </a:r>
            <a:r>
              <a:rPr lang="en-US" sz="4000" dirty="0" err="1" smtClean="0"/>
              <a:t>hoặc</a:t>
            </a:r>
            <a:r>
              <a:rPr lang="en-US" sz="4000" dirty="0" smtClean="0"/>
              <a:t> </a:t>
            </a:r>
            <a:r>
              <a:rPr lang="en-US" sz="4000" dirty="0" err="1" smtClean="0"/>
              <a:t>ghi</a:t>
            </a:r>
            <a:r>
              <a:rPr lang="en-US" sz="4000" dirty="0" smtClean="0"/>
              <a:t> </a:t>
            </a:r>
            <a:r>
              <a:rPr lang="en-US" sz="4000" dirty="0" err="1" smtClean="0"/>
              <a:t>theo</a:t>
            </a:r>
            <a:r>
              <a:rPr lang="en-US" sz="4000" dirty="0" smtClean="0"/>
              <a:t> </a:t>
            </a:r>
            <a:r>
              <a:rPr lang="en-US" sz="4000" dirty="0" err="1" smtClean="0"/>
              <a:t>từng</a:t>
            </a:r>
            <a:r>
              <a:rPr lang="en-US" sz="4000" dirty="0" smtClean="0"/>
              <a:t> </a:t>
            </a:r>
            <a:r>
              <a:rPr lang="en-US" sz="4000" dirty="0" err="1" smtClean="0"/>
              <a:t>gạch</a:t>
            </a:r>
            <a:r>
              <a:rPr lang="en-US" sz="4000" dirty="0" smtClean="0"/>
              <a:t> </a:t>
            </a:r>
            <a:r>
              <a:rPr lang="en-US" sz="4000" dirty="0" err="1" smtClean="0"/>
              <a:t>đầu</a:t>
            </a:r>
            <a:r>
              <a:rPr lang="en-US" sz="4000" dirty="0" smtClean="0"/>
              <a:t> </a:t>
            </a:r>
            <a:r>
              <a:rPr lang="en-US" sz="4000" dirty="0" err="1" smtClean="0"/>
              <a:t>dòng</a:t>
            </a:r>
            <a:r>
              <a:rPr lang="en-US" sz="4000" dirty="0" smtClean="0"/>
              <a:t> </a:t>
            </a:r>
            <a:r>
              <a:rPr lang="en-US" sz="4000" dirty="0" err="1" smtClean="0"/>
              <a:t>sau</a:t>
            </a:r>
            <a:endParaRPr lang="en-US" sz="4000" dirty="0" smtClean="0"/>
          </a:p>
          <a:p>
            <a:pPr>
              <a:buNone/>
            </a:pPr>
            <a:r>
              <a:rPr lang="en-US" sz="4000" dirty="0" err="1" smtClean="0"/>
              <a:t>đó</a:t>
            </a:r>
            <a:r>
              <a:rPr lang="en-US" sz="4000" dirty="0" smtClean="0"/>
              <a:t> </a:t>
            </a:r>
            <a:r>
              <a:rPr lang="en-US" sz="4000" dirty="0" err="1" smtClean="0"/>
              <a:t>sắp</a:t>
            </a:r>
            <a:r>
              <a:rPr lang="en-US" sz="4000" dirty="0" smtClean="0"/>
              <a:t> </a:t>
            </a:r>
            <a:r>
              <a:rPr lang="en-US" sz="4000" dirty="0" err="1" smtClean="0"/>
              <a:t>xếp</a:t>
            </a:r>
            <a:r>
              <a:rPr lang="en-US" sz="4000" dirty="0" smtClean="0"/>
              <a:t> ý </a:t>
            </a:r>
            <a:r>
              <a:rPr lang="en-US" sz="4000" dirty="0" err="1" smtClean="0"/>
              <a:t>lại</a:t>
            </a:r>
            <a:r>
              <a:rPr lang="en-US" sz="4000" dirty="0" smtClean="0"/>
              <a:t> </a:t>
            </a:r>
            <a:r>
              <a:rPr lang="en-US" sz="4000" dirty="0" err="1" smtClean="0"/>
              <a:t>cho</a:t>
            </a:r>
            <a:r>
              <a:rPr lang="en-US" sz="4000" dirty="0" smtClean="0"/>
              <a:t> </a:t>
            </a:r>
            <a:r>
              <a:rPr lang="en-US" sz="4000" dirty="0" err="1" smtClean="0"/>
              <a:t>hợp</a:t>
            </a:r>
            <a:r>
              <a:rPr lang="en-US" sz="4000" dirty="0" smtClean="0"/>
              <a:t> </a:t>
            </a:r>
            <a:r>
              <a:rPr lang="en-US" sz="4000" dirty="0" err="1" smtClean="0"/>
              <a:t>lý</a:t>
            </a:r>
            <a:r>
              <a:rPr lang="en-US" sz="4000" dirty="0" smtClean="0"/>
              <a:t> </a:t>
            </a:r>
            <a:r>
              <a:rPr lang="en-US" sz="4000" dirty="0" err="1" smtClean="0"/>
              <a:t>trình</a:t>
            </a:r>
            <a:r>
              <a:rPr lang="en-US" sz="4000" dirty="0" smtClean="0"/>
              <a:t> </a:t>
            </a:r>
            <a:r>
              <a:rPr lang="en-US" sz="4000" dirty="0" err="1" smtClean="0"/>
              <a:t>tự</a:t>
            </a:r>
            <a:r>
              <a:rPr lang="en-US" sz="4000" dirty="0" smtClean="0"/>
              <a:t> </a:t>
            </a:r>
            <a:r>
              <a:rPr lang="en-US" sz="4000" dirty="0" err="1" smtClean="0"/>
              <a:t>theo</a:t>
            </a:r>
            <a:r>
              <a:rPr lang="en-US" sz="4000" dirty="0" smtClean="0"/>
              <a:t> </a:t>
            </a:r>
            <a:r>
              <a:rPr lang="en-US" sz="4000" dirty="0" err="1" smtClean="0"/>
              <a:t>cấu</a:t>
            </a:r>
            <a:r>
              <a:rPr lang="en-US" sz="4000" dirty="0" smtClean="0"/>
              <a:t> </a:t>
            </a:r>
          </a:p>
          <a:p>
            <a:pPr>
              <a:buNone/>
            </a:pPr>
            <a:r>
              <a:rPr lang="en-US" sz="4000" dirty="0" err="1" smtClean="0"/>
              <a:t>tạo</a:t>
            </a:r>
            <a:r>
              <a:rPr lang="en-US" sz="4000" dirty="0" smtClean="0"/>
              <a:t> </a:t>
            </a:r>
            <a:r>
              <a:rPr lang="en-US" sz="4000" dirty="0" err="1" smtClean="0"/>
              <a:t>của</a:t>
            </a:r>
            <a:r>
              <a:rPr lang="en-US" sz="4000" dirty="0" smtClean="0"/>
              <a:t> </a:t>
            </a:r>
            <a:r>
              <a:rPr lang="en-US" sz="4000" dirty="0" err="1" smtClean="0"/>
              <a:t>bài</a:t>
            </a:r>
            <a:r>
              <a:rPr lang="en-US" sz="4000" dirty="0" smtClean="0"/>
              <a:t> </a:t>
            </a:r>
            <a:r>
              <a:rPr lang="en-US" sz="4000" dirty="0" err="1" smtClean="0"/>
              <a:t>văn</a:t>
            </a:r>
            <a:r>
              <a:rPr lang="en-US" sz="4000" dirty="0" smtClean="0"/>
              <a:t> </a:t>
            </a:r>
            <a:r>
              <a:rPr lang="en-US" sz="4000" dirty="0" err="1" smtClean="0"/>
              <a:t>tả</a:t>
            </a:r>
            <a:r>
              <a:rPr lang="en-US" sz="4000" dirty="0" smtClean="0"/>
              <a:t> </a:t>
            </a:r>
            <a:r>
              <a:rPr lang="en-US" sz="4000" dirty="0" err="1" smtClean="0"/>
              <a:t>cây</a:t>
            </a:r>
            <a:r>
              <a:rPr lang="en-US" sz="4000" dirty="0" smtClean="0"/>
              <a:t> </a:t>
            </a:r>
            <a:r>
              <a:rPr lang="en-US" sz="4000" dirty="0" err="1" smtClean="0"/>
              <a:t>cối</a:t>
            </a:r>
            <a:r>
              <a:rPr lang="en-US" sz="4000" dirty="0" smtClean="0"/>
              <a:t>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86800" cy="121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err="1" smtClean="0"/>
              <a:t>Ví</a:t>
            </a:r>
            <a:r>
              <a:rPr lang="en-US" b="1" dirty="0" smtClean="0"/>
              <a:t> </a:t>
            </a:r>
            <a:r>
              <a:rPr lang="en-US" b="1" dirty="0" err="1" smtClean="0"/>
              <a:t>dụ</a:t>
            </a:r>
            <a:r>
              <a:rPr lang="en-US" dirty="0" smtClean="0"/>
              <a:t>: </a:t>
            </a:r>
            <a:r>
              <a:rPr lang="en-US" dirty="0" err="1" smtClean="0"/>
              <a:t>Ghi</a:t>
            </a:r>
            <a:r>
              <a:rPr lang="en-US" dirty="0" smtClean="0"/>
              <a:t> ý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sát</a:t>
            </a:r>
            <a:r>
              <a:rPr lang="en-US" dirty="0" smtClean="0"/>
              <a:t> </a:t>
            </a:r>
            <a:r>
              <a:rPr lang="en-US" dirty="0" err="1" smtClean="0"/>
              <a:t>cây</a:t>
            </a:r>
            <a:r>
              <a:rPr lang="en-US" dirty="0" smtClean="0"/>
              <a:t> </a:t>
            </a:r>
            <a:r>
              <a:rPr lang="en-US" dirty="0" err="1" smtClean="0"/>
              <a:t>chuối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sơ</a:t>
            </a:r>
            <a:r>
              <a:rPr lang="en-US" dirty="0" smtClean="0"/>
              <a:t> </a:t>
            </a:r>
            <a:r>
              <a:rPr lang="en-US" dirty="0" err="1" smtClean="0"/>
              <a:t>đồ</a:t>
            </a:r>
            <a:r>
              <a:rPr lang="en-US" dirty="0" smtClean="0"/>
              <a:t> </a:t>
            </a:r>
            <a:r>
              <a:rPr lang="en-US" dirty="0" err="1" smtClean="0"/>
              <a:t>mạng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(</a:t>
            </a:r>
            <a:r>
              <a:rPr lang="en-US" dirty="0" err="1" smtClean="0">
                <a:sym typeface="Wingdings" pitchFamily="2" charset="2"/>
              </a:rPr>
              <a:t>Ghi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vài</a:t>
            </a:r>
            <a:r>
              <a:rPr lang="en-US" dirty="0" smtClean="0">
                <a:sym typeface="Wingdings" pitchFamily="2" charset="2"/>
              </a:rPr>
              <a:t> ý </a:t>
            </a:r>
            <a:r>
              <a:rPr lang="en-US" dirty="0" err="1" smtClean="0">
                <a:sym typeface="Wingdings" pitchFamily="2" charset="2"/>
              </a:rPr>
              <a:t>mẩu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nhé</a:t>
            </a:r>
            <a:r>
              <a:rPr lang="en-US" dirty="0" smtClean="0"/>
              <a:t> )</a:t>
            </a:r>
          </a:p>
          <a:p>
            <a:pPr>
              <a:buNone/>
            </a:pPr>
            <a:endParaRPr lang="en-US" dirty="0" smtClean="0"/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352800" y="3200400"/>
            <a:ext cx="1752600" cy="16002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Tả</a:t>
            </a:r>
            <a:r>
              <a:rPr lang="en-US" dirty="0" smtClean="0"/>
              <a:t> </a:t>
            </a:r>
            <a:r>
              <a:rPr lang="en-US" dirty="0" err="1" smtClean="0"/>
              <a:t>cây</a:t>
            </a:r>
            <a:r>
              <a:rPr lang="en-US" dirty="0" smtClean="0"/>
              <a:t> </a:t>
            </a:r>
            <a:r>
              <a:rPr lang="en-US" dirty="0" err="1" smtClean="0"/>
              <a:t>chuối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16200000" flipV="1">
            <a:off x="3352800" y="2667000"/>
            <a:ext cx="76200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3600450" y="2571750"/>
            <a:ext cx="114300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52400" y="1828800"/>
            <a:ext cx="3505200" cy="7620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Cây</a:t>
            </a:r>
            <a:r>
              <a:rPr lang="en-US" dirty="0" smtClean="0"/>
              <a:t> </a:t>
            </a:r>
            <a:r>
              <a:rPr lang="en-US" dirty="0" err="1" smtClean="0"/>
              <a:t>chuối</a:t>
            </a:r>
            <a:r>
              <a:rPr lang="en-US" dirty="0" smtClean="0"/>
              <a:t> </a:t>
            </a:r>
            <a:r>
              <a:rPr lang="en-US" dirty="0" err="1" smtClean="0"/>
              <a:t>tiêu</a:t>
            </a:r>
            <a:r>
              <a:rPr lang="en-US" dirty="0" smtClean="0"/>
              <a:t> </a:t>
            </a:r>
            <a:r>
              <a:rPr lang="en-US" dirty="0" err="1" smtClean="0"/>
              <a:t>đang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buồng</a:t>
            </a:r>
            <a:r>
              <a:rPr lang="en-US" dirty="0" smtClean="0"/>
              <a:t> , </a:t>
            </a:r>
            <a:r>
              <a:rPr lang="en-US" dirty="0" err="1" smtClean="0"/>
              <a:t>trồng</a:t>
            </a:r>
            <a:r>
              <a:rPr lang="en-US" dirty="0" smtClean="0"/>
              <a:t> ở </a:t>
            </a:r>
            <a:r>
              <a:rPr lang="en-US" dirty="0" err="1" smtClean="0"/>
              <a:t>góc</a:t>
            </a:r>
            <a:r>
              <a:rPr lang="en-US" dirty="0" smtClean="0"/>
              <a:t> </a:t>
            </a:r>
            <a:r>
              <a:rPr lang="en-US" dirty="0" err="1" smtClean="0"/>
              <a:t>vườn</a:t>
            </a:r>
            <a:r>
              <a:rPr lang="en-US" dirty="0" smtClean="0"/>
              <a:t> </a:t>
            </a:r>
            <a:r>
              <a:rPr lang="en-US" dirty="0" err="1" smtClean="0"/>
              <a:t>chuối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nhà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3886200" y="1371600"/>
            <a:ext cx="5029200" cy="6096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Buồng</a:t>
            </a:r>
            <a:r>
              <a:rPr lang="en-US" dirty="0" smtClean="0"/>
              <a:t> </a:t>
            </a:r>
            <a:r>
              <a:rPr lang="en-US" dirty="0" err="1" smtClean="0"/>
              <a:t>chuối</a:t>
            </a:r>
            <a:r>
              <a:rPr lang="en-US" dirty="0" smtClean="0"/>
              <a:t> </a:t>
            </a:r>
            <a:r>
              <a:rPr lang="en-US" dirty="0" err="1" smtClean="0"/>
              <a:t>lớn</a:t>
            </a:r>
            <a:r>
              <a:rPr lang="en-US" dirty="0" smtClean="0"/>
              <a:t>,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nhiều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nặng</a:t>
            </a:r>
            <a:r>
              <a:rPr lang="en-US" dirty="0" smtClean="0"/>
              <a:t> </a:t>
            </a:r>
            <a:r>
              <a:rPr lang="en-US" dirty="0" err="1" smtClean="0"/>
              <a:t>dài</a:t>
            </a:r>
            <a:r>
              <a:rPr lang="en-US" dirty="0" smtClean="0"/>
              <a:t> </a:t>
            </a:r>
            <a:r>
              <a:rPr lang="en-US" dirty="0" err="1" smtClean="0"/>
              <a:t>gần</a:t>
            </a:r>
            <a:r>
              <a:rPr lang="en-US" dirty="0" smtClean="0"/>
              <a:t> </a:t>
            </a:r>
            <a:r>
              <a:rPr lang="en-US" dirty="0" err="1" smtClean="0"/>
              <a:t>cả</a:t>
            </a:r>
            <a:r>
              <a:rPr lang="en-US" dirty="0" smtClean="0"/>
              <a:t> </a:t>
            </a:r>
            <a:r>
              <a:rPr lang="en-US" dirty="0" err="1" smtClean="0"/>
              <a:t>mét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4419600" y="2209800"/>
            <a:ext cx="4495800" cy="5334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Cây</a:t>
            </a:r>
            <a:r>
              <a:rPr lang="en-US" dirty="0" smtClean="0"/>
              <a:t> </a:t>
            </a:r>
            <a:r>
              <a:rPr lang="en-US" dirty="0" err="1" smtClean="0"/>
              <a:t>nghiêng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chống</a:t>
            </a:r>
            <a:r>
              <a:rPr lang="en-US" dirty="0" smtClean="0"/>
              <a:t> </a:t>
            </a:r>
            <a:r>
              <a:rPr lang="en-US" dirty="0" err="1" smtClean="0"/>
              <a:t>cây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khỏi</a:t>
            </a:r>
            <a:r>
              <a:rPr lang="en-US" dirty="0" smtClean="0"/>
              <a:t> </a:t>
            </a:r>
            <a:r>
              <a:rPr lang="en-US" dirty="0" err="1" smtClean="0"/>
              <a:t>ngã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3124200" y="38862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3124200" y="4953000"/>
            <a:ext cx="8382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 flipH="1" flipV="1">
            <a:off x="4381500" y="2933700"/>
            <a:ext cx="45720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4876800" y="3352800"/>
            <a:ext cx="38100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 flipH="1" flipV="1">
            <a:off x="3771900" y="5143500"/>
            <a:ext cx="686594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5257800" y="2895600"/>
            <a:ext cx="3657600" cy="5334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Nải</a:t>
            </a:r>
            <a:r>
              <a:rPr lang="en-US" dirty="0" smtClean="0"/>
              <a:t> </a:t>
            </a:r>
            <a:r>
              <a:rPr lang="en-US" dirty="0" err="1" smtClean="0"/>
              <a:t>chuối</a:t>
            </a:r>
            <a:r>
              <a:rPr lang="en-US" dirty="0" smtClean="0"/>
              <a:t> </a:t>
            </a:r>
            <a:r>
              <a:rPr lang="en-US" dirty="0" err="1" smtClean="0"/>
              <a:t>ôm</a:t>
            </a:r>
            <a:r>
              <a:rPr lang="en-US" dirty="0" smtClean="0"/>
              <a:t> </a:t>
            </a:r>
            <a:r>
              <a:rPr lang="en-US" dirty="0" err="1" smtClean="0"/>
              <a:t>lấy</a:t>
            </a:r>
            <a:r>
              <a:rPr lang="en-US" dirty="0" smtClean="0"/>
              <a:t> </a:t>
            </a:r>
            <a:r>
              <a:rPr lang="en-US" dirty="0" err="1" smtClean="0"/>
              <a:t>nhau</a:t>
            </a:r>
            <a:r>
              <a:rPr lang="en-US" dirty="0" smtClean="0"/>
              <a:t>,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nải</a:t>
            </a:r>
            <a:r>
              <a:rPr lang="en-US" dirty="0" smtClean="0"/>
              <a:t> </a:t>
            </a:r>
            <a:r>
              <a:rPr lang="en-US" dirty="0" err="1" smtClean="0"/>
              <a:t>nhỏ</a:t>
            </a:r>
            <a:r>
              <a:rPr lang="en-US" dirty="0" smtClean="0"/>
              <a:t> </a:t>
            </a:r>
            <a:r>
              <a:rPr lang="en-US" dirty="0" err="1" smtClean="0"/>
              <a:t>dần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cuống</a:t>
            </a:r>
            <a:r>
              <a:rPr lang="en-US" dirty="0" smtClean="0"/>
              <a:t> </a:t>
            </a:r>
            <a:r>
              <a:rPr lang="en-US" dirty="0" err="1" smtClean="0"/>
              <a:t>nải</a:t>
            </a:r>
            <a:r>
              <a:rPr lang="en-US" dirty="0" smtClean="0"/>
              <a:t> </a:t>
            </a:r>
            <a:r>
              <a:rPr lang="en-US" dirty="0" err="1" smtClean="0"/>
              <a:t>đến</a:t>
            </a:r>
            <a:r>
              <a:rPr lang="en-US" dirty="0" smtClean="0"/>
              <a:t> </a:t>
            </a:r>
            <a:r>
              <a:rPr lang="en-US" dirty="0" err="1" smtClean="0"/>
              <a:t>cuối</a:t>
            </a:r>
            <a:r>
              <a:rPr lang="en-US" dirty="0" smtClean="0"/>
              <a:t> </a:t>
            </a:r>
            <a:r>
              <a:rPr lang="en-US" dirty="0" err="1" smtClean="0"/>
              <a:t>nải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5410200" y="3581400"/>
            <a:ext cx="3581400" cy="8382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Thân</a:t>
            </a:r>
            <a:r>
              <a:rPr lang="en-US" dirty="0" smtClean="0"/>
              <a:t> </a:t>
            </a:r>
            <a:r>
              <a:rPr lang="en-US" dirty="0" err="1" smtClean="0"/>
              <a:t>chuối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màu</a:t>
            </a:r>
            <a:r>
              <a:rPr lang="en-US" dirty="0" smtClean="0"/>
              <a:t> </a:t>
            </a:r>
            <a:r>
              <a:rPr lang="en-US" dirty="0" err="1" smtClean="0"/>
              <a:t>vàng</a:t>
            </a:r>
            <a:r>
              <a:rPr lang="en-US" dirty="0" smtClean="0"/>
              <a:t> </a:t>
            </a:r>
            <a:r>
              <a:rPr lang="en-US" dirty="0" err="1" smtClean="0"/>
              <a:t>xỉn</a:t>
            </a:r>
            <a:r>
              <a:rPr lang="en-US" dirty="0" smtClean="0"/>
              <a:t>, </a:t>
            </a:r>
            <a:r>
              <a:rPr lang="en-US" dirty="0" err="1" smtClean="0"/>
              <a:t>từng</a:t>
            </a:r>
            <a:r>
              <a:rPr lang="en-US" dirty="0" smtClean="0"/>
              <a:t> </a:t>
            </a:r>
            <a:r>
              <a:rPr lang="en-US" dirty="0" err="1" smtClean="0"/>
              <a:t>vệt</a:t>
            </a:r>
            <a:r>
              <a:rPr lang="en-US" dirty="0" smtClean="0"/>
              <a:t> </a:t>
            </a:r>
            <a:r>
              <a:rPr lang="en-US" dirty="0" err="1" smtClean="0"/>
              <a:t>đen</a:t>
            </a:r>
            <a:r>
              <a:rPr lang="en-US" dirty="0" smtClean="0"/>
              <a:t> </a:t>
            </a:r>
            <a:r>
              <a:rPr lang="en-US" dirty="0" err="1" smtClean="0"/>
              <a:t>chạy</a:t>
            </a:r>
            <a:r>
              <a:rPr lang="en-US" dirty="0" smtClean="0"/>
              <a:t> </a:t>
            </a:r>
            <a:r>
              <a:rPr lang="en-US" dirty="0" err="1" smtClean="0"/>
              <a:t>dọc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thân</a:t>
            </a:r>
            <a:r>
              <a:rPr lang="en-US" dirty="0" smtClean="0"/>
              <a:t> , </a:t>
            </a:r>
            <a:r>
              <a:rPr lang="en-US" dirty="0" err="1" smtClean="0"/>
              <a:t>tấm</a:t>
            </a:r>
            <a:r>
              <a:rPr lang="en-US" dirty="0" smtClean="0"/>
              <a:t> </a:t>
            </a:r>
            <a:r>
              <a:rPr lang="en-US" dirty="0" err="1" smtClean="0"/>
              <a:t>áo</a:t>
            </a:r>
            <a:r>
              <a:rPr lang="en-US" dirty="0" smtClean="0"/>
              <a:t> </a:t>
            </a:r>
            <a:r>
              <a:rPr lang="en-US" dirty="0" err="1" smtClean="0"/>
              <a:t>lá</a:t>
            </a:r>
            <a:r>
              <a:rPr lang="en-US" dirty="0" smtClean="0"/>
              <a:t> </a:t>
            </a:r>
            <a:r>
              <a:rPr lang="en-US" dirty="0" err="1" smtClean="0"/>
              <a:t>bên</a:t>
            </a:r>
            <a:r>
              <a:rPr lang="en-US" dirty="0" smtClean="0"/>
              <a:t> </a:t>
            </a:r>
            <a:r>
              <a:rPr lang="en-US" dirty="0" err="1" smtClean="0"/>
              <a:t>ngoái</a:t>
            </a:r>
            <a:r>
              <a:rPr lang="en-US" dirty="0" smtClean="0"/>
              <a:t> </a:t>
            </a:r>
            <a:r>
              <a:rPr lang="en-US" dirty="0" err="1" smtClean="0"/>
              <a:t>rách</a:t>
            </a:r>
            <a:r>
              <a:rPr lang="en-US" dirty="0" smtClean="0"/>
              <a:t> </a:t>
            </a:r>
            <a:r>
              <a:rPr lang="en-US" dirty="0" err="1" smtClean="0"/>
              <a:t>bươm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152400" y="2743200"/>
            <a:ext cx="3276600" cy="6858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Lá</a:t>
            </a:r>
            <a:r>
              <a:rPr lang="en-US" dirty="0" smtClean="0"/>
              <a:t> </a:t>
            </a:r>
            <a:r>
              <a:rPr lang="en-US" dirty="0" err="1" smtClean="0"/>
              <a:t>chuối</a:t>
            </a:r>
            <a:r>
              <a:rPr lang="en-US" dirty="0" smtClean="0"/>
              <a:t> </a:t>
            </a:r>
            <a:r>
              <a:rPr lang="en-US" dirty="0" err="1" smtClean="0"/>
              <a:t>ngả</a:t>
            </a:r>
            <a:r>
              <a:rPr lang="en-US" dirty="0" smtClean="0"/>
              <a:t> </a:t>
            </a:r>
            <a:r>
              <a:rPr lang="en-US" dirty="0" err="1" smtClean="0"/>
              <a:t>màu</a:t>
            </a:r>
            <a:r>
              <a:rPr lang="en-US" dirty="0" smtClean="0"/>
              <a:t> </a:t>
            </a:r>
            <a:r>
              <a:rPr lang="en-US" dirty="0" err="1" smtClean="0"/>
              <a:t>xanh</a:t>
            </a:r>
            <a:r>
              <a:rPr lang="en-US" dirty="0" smtClean="0"/>
              <a:t> </a:t>
            </a:r>
            <a:r>
              <a:rPr lang="en-US" dirty="0" err="1" smtClean="0"/>
              <a:t>đen</a:t>
            </a:r>
            <a:r>
              <a:rPr lang="en-US" dirty="0" smtClean="0"/>
              <a:t>, </a:t>
            </a:r>
            <a:r>
              <a:rPr lang="en-US" dirty="0" err="1" smtClean="0"/>
              <a:t>rách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tua</a:t>
            </a:r>
            <a:r>
              <a:rPr lang="en-US" dirty="0" smtClean="0"/>
              <a:t>,</a:t>
            </a:r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152400" y="3581400"/>
            <a:ext cx="2971800" cy="6096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Góc</a:t>
            </a:r>
            <a:r>
              <a:rPr lang="en-US" dirty="0" smtClean="0"/>
              <a:t> </a:t>
            </a:r>
            <a:r>
              <a:rPr lang="en-US" dirty="0" err="1" smtClean="0"/>
              <a:t>chuối</a:t>
            </a:r>
            <a:r>
              <a:rPr lang="en-US" dirty="0" smtClean="0"/>
              <a:t> </a:t>
            </a:r>
            <a:r>
              <a:rPr lang="en-US" dirty="0" err="1" smtClean="0"/>
              <a:t>tàn</a:t>
            </a:r>
            <a:r>
              <a:rPr lang="en-US" dirty="0" smtClean="0"/>
              <a:t> </a:t>
            </a:r>
            <a:r>
              <a:rPr lang="en-US" dirty="0" err="1" smtClean="0"/>
              <a:t>tạ</a:t>
            </a:r>
            <a:r>
              <a:rPr lang="en-US" dirty="0" smtClean="0"/>
              <a:t>, </a:t>
            </a:r>
            <a:r>
              <a:rPr lang="en-US" dirty="0" err="1" smtClean="0"/>
              <a:t>quanh</a:t>
            </a:r>
            <a:r>
              <a:rPr lang="en-US" dirty="0" smtClean="0"/>
              <a:t> </a:t>
            </a:r>
            <a:r>
              <a:rPr lang="en-US" dirty="0" err="1" smtClean="0"/>
              <a:t>gốc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đến</a:t>
            </a:r>
            <a:r>
              <a:rPr lang="en-US" dirty="0" smtClean="0"/>
              <a:t> </a:t>
            </a:r>
            <a:r>
              <a:rPr lang="en-US" dirty="0" err="1" smtClean="0"/>
              <a:t>năm</a:t>
            </a:r>
            <a:r>
              <a:rPr lang="en-US" dirty="0" smtClean="0"/>
              <a:t> </a:t>
            </a:r>
            <a:r>
              <a:rPr lang="en-US" dirty="0" err="1" smtClean="0"/>
              <a:t>sáu</a:t>
            </a:r>
            <a:r>
              <a:rPr lang="en-US" dirty="0" smtClean="0"/>
              <a:t> </a:t>
            </a:r>
            <a:r>
              <a:rPr lang="en-US" dirty="0" err="1" smtClean="0"/>
              <a:t>mầm</a:t>
            </a:r>
            <a:r>
              <a:rPr lang="en-US" dirty="0" smtClean="0"/>
              <a:t> </a:t>
            </a:r>
            <a:r>
              <a:rPr lang="en-US" dirty="0" err="1" smtClean="0"/>
              <a:t>cây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1" name="Rounded Rectangle 30"/>
          <p:cNvSpPr/>
          <p:nvPr/>
        </p:nvSpPr>
        <p:spPr>
          <a:xfrm>
            <a:off x="152400" y="4343400"/>
            <a:ext cx="2971800" cy="8382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Gió</a:t>
            </a:r>
            <a:r>
              <a:rPr lang="en-US" dirty="0" smtClean="0"/>
              <a:t> </a:t>
            </a:r>
            <a:r>
              <a:rPr lang="en-US" dirty="0" err="1" smtClean="0"/>
              <a:t>thổi</a:t>
            </a:r>
            <a:r>
              <a:rPr lang="en-US" dirty="0" smtClean="0"/>
              <a:t> </a:t>
            </a:r>
            <a:r>
              <a:rPr lang="en-US" dirty="0" err="1" smtClean="0"/>
              <a:t>xào</a:t>
            </a:r>
            <a:r>
              <a:rPr lang="en-US" dirty="0" smtClean="0"/>
              <a:t> </a:t>
            </a:r>
            <a:r>
              <a:rPr lang="en-US" dirty="0" err="1" smtClean="0"/>
              <a:t>xạc</a:t>
            </a:r>
            <a:r>
              <a:rPr lang="en-US" dirty="0" smtClean="0"/>
              <a:t>, </a:t>
            </a:r>
            <a:r>
              <a:rPr lang="en-US" dirty="0" err="1" smtClean="0"/>
              <a:t>nắng</a:t>
            </a:r>
            <a:r>
              <a:rPr lang="en-US" dirty="0" smtClean="0"/>
              <a:t> </a:t>
            </a:r>
            <a:r>
              <a:rPr lang="en-US" dirty="0" err="1" smtClean="0"/>
              <a:t>oi</a:t>
            </a:r>
            <a:r>
              <a:rPr lang="en-US" dirty="0" smtClean="0"/>
              <a:t> ,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chú</a:t>
            </a:r>
            <a:r>
              <a:rPr lang="en-US" dirty="0" smtClean="0"/>
              <a:t> </a:t>
            </a:r>
            <a:r>
              <a:rPr lang="en-US" dirty="0" err="1" smtClean="0"/>
              <a:t>gà</a:t>
            </a:r>
            <a:r>
              <a:rPr lang="en-US" dirty="0" smtClean="0"/>
              <a:t> </a:t>
            </a:r>
            <a:r>
              <a:rPr lang="en-US" dirty="0" err="1" smtClean="0"/>
              <a:t>ẩn</a:t>
            </a:r>
            <a:r>
              <a:rPr lang="en-US" dirty="0" smtClean="0"/>
              <a:t> </a:t>
            </a:r>
            <a:r>
              <a:rPr lang="en-US" dirty="0" err="1" smtClean="0"/>
              <a:t>mình</a:t>
            </a:r>
            <a:r>
              <a:rPr lang="en-US" dirty="0" smtClean="0"/>
              <a:t> </a:t>
            </a:r>
            <a:r>
              <a:rPr lang="en-US" dirty="0" err="1" smtClean="0"/>
              <a:t>tránh</a:t>
            </a:r>
            <a:r>
              <a:rPr lang="en-US" dirty="0" smtClean="0"/>
              <a:t> </a:t>
            </a:r>
            <a:r>
              <a:rPr lang="en-US" dirty="0" err="1" smtClean="0"/>
              <a:t>nắng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bụi</a:t>
            </a:r>
            <a:r>
              <a:rPr lang="en-US" dirty="0" smtClean="0"/>
              <a:t> </a:t>
            </a:r>
            <a:r>
              <a:rPr lang="en-US" dirty="0" err="1" smtClean="0"/>
              <a:t>chuối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2" name="Rounded Rectangle 31"/>
          <p:cNvSpPr/>
          <p:nvPr/>
        </p:nvSpPr>
        <p:spPr>
          <a:xfrm>
            <a:off x="5029200" y="4648200"/>
            <a:ext cx="3962400" cy="6096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Buồng</a:t>
            </a:r>
            <a:r>
              <a:rPr lang="en-US" dirty="0" smtClean="0"/>
              <a:t> </a:t>
            </a:r>
            <a:r>
              <a:rPr lang="en-US" dirty="0" err="1" smtClean="0"/>
              <a:t>chuối</a:t>
            </a:r>
            <a:r>
              <a:rPr lang="en-US" dirty="0" smtClean="0"/>
              <a:t> </a:t>
            </a:r>
            <a:r>
              <a:rPr lang="en-US" dirty="0" err="1" smtClean="0"/>
              <a:t>vắt</a:t>
            </a:r>
            <a:r>
              <a:rPr lang="en-US" dirty="0" smtClean="0"/>
              <a:t> </a:t>
            </a:r>
            <a:r>
              <a:rPr lang="en-US" dirty="0" err="1" smtClean="0"/>
              <a:t>kiệt</a:t>
            </a:r>
            <a:r>
              <a:rPr lang="en-US" dirty="0" smtClean="0"/>
              <a:t> </a:t>
            </a:r>
            <a:r>
              <a:rPr lang="en-US" dirty="0" err="1" smtClean="0"/>
              <a:t>sức</a:t>
            </a:r>
            <a:r>
              <a:rPr lang="en-US" dirty="0" smtClean="0"/>
              <a:t> </a:t>
            </a:r>
            <a:r>
              <a:rPr lang="en-US" dirty="0" err="1" smtClean="0"/>
              <a:t>sống</a:t>
            </a:r>
            <a:r>
              <a:rPr lang="en-US" dirty="0" smtClean="0"/>
              <a:t> </a:t>
            </a:r>
            <a:r>
              <a:rPr lang="en-US" dirty="0" err="1" smtClean="0"/>
              <a:t>cùa</a:t>
            </a:r>
            <a:r>
              <a:rPr lang="en-US" dirty="0" smtClean="0"/>
              <a:t> </a:t>
            </a:r>
            <a:r>
              <a:rPr lang="en-US" dirty="0" err="1" smtClean="0"/>
              <a:t>cây</a:t>
            </a:r>
            <a:r>
              <a:rPr lang="en-US" dirty="0" smtClean="0"/>
              <a:t> </a:t>
            </a:r>
            <a:r>
              <a:rPr lang="en-US" dirty="0" err="1" smtClean="0"/>
              <a:t>chuối</a:t>
            </a:r>
            <a:r>
              <a:rPr lang="en-US" dirty="0" smtClean="0"/>
              <a:t> </a:t>
            </a:r>
            <a:r>
              <a:rPr lang="en-US" dirty="0" err="1" smtClean="0"/>
              <a:t>mẹ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228600" y="5486400"/>
            <a:ext cx="3124200" cy="7620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Chặt</a:t>
            </a:r>
            <a:r>
              <a:rPr lang="en-US" dirty="0" smtClean="0"/>
              <a:t> </a:t>
            </a:r>
            <a:r>
              <a:rPr lang="en-US" dirty="0" err="1" smtClean="0"/>
              <a:t>luôn</a:t>
            </a:r>
            <a:r>
              <a:rPr lang="en-US" dirty="0" smtClean="0"/>
              <a:t> </a:t>
            </a:r>
            <a:r>
              <a:rPr lang="en-US" dirty="0" err="1" smtClean="0"/>
              <a:t>cây</a:t>
            </a:r>
            <a:r>
              <a:rPr lang="en-US" dirty="0" smtClean="0"/>
              <a:t> </a:t>
            </a:r>
            <a:r>
              <a:rPr lang="en-US" dirty="0" err="1" smtClean="0"/>
              <a:t>chuối</a:t>
            </a:r>
            <a:r>
              <a:rPr lang="en-US" dirty="0" smtClean="0"/>
              <a:t> </a:t>
            </a:r>
            <a:r>
              <a:rPr lang="en-US" dirty="0" err="1" smtClean="0"/>
              <a:t>mẹ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đã</a:t>
            </a:r>
            <a:r>
              <a:rPr lang="en-US" dirty="0" smtClean="0"/>
              <a:t> </a:t>
            </a:r>
            <a:r>
              <a:rPr lang="en-US" dirty="0" err="1" smtClean="0"/>
              <a:t>hạ</a:t>
            </a:r>
            <a:r>
              <a:rPr lang="en-US" dirty="0" smtClean="0"/>
              <a:t> </a:t>
            </a:r>
            <a:r>
              <a:rPr lang="en-US" dirty="0" err="1" smtClean="0"/>
              <a:t>buồng</a:t>
            </a:r>
            <a:r>
              <a:rPr lang="en-US" dirty="0" smtClean="0"/>
              <a:t> </a:t>
            </a:r>
            <a:r>
              <a:rPr lang="en-US" dirty="0" err="1" smtClean="0"/>
              <a:t>chuối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4" name="Rounded Rectangle 33"/>
          <p:cNvSpPr/>
          <p:nvPr/>
        </p:nvSpPr>
        <p:spPr>
          <a:xfrm>
            <a:off x="3962400" y="5486400"/>
            <a:ext cx="5029200" cy="7620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chuối</a:t>
            </a:r>
            <a:r>
              <a:rPr lang="en-US" dirty="0" smtClean="0"/>
              <a:t> </a:t>
            </a:r>
            <a:r>
              <a:rPr lang="en-US" dirty="0" err="1" smtClean="0"/>
              <a:t>chín</a:t>
            </a:r>
            <a:r>
              <a:rPr lang="en-US" dirty="0" smtClean="0"/>
              <a:t> </a:t>
            </a:r>
            <a:r>
              <a:rPr lang="en-US" dirty="0" err="1" smtClean="0"/>
              <a:t>bối</a:t>
            </a:r>
            <a:r>
              <a:rPr lang="en-US" dirty="0" smtClean="0"/>
              <a:t> </a:t>
            </a:r>
            <a:r>
              <a:rPr lang="en-US" dirty="0" err="1" smtClean="0"/>
              <a:t>vàng</a:t>
            </a:r>
            <a:r>
              <a:rPr lang="en-US" dirty="0" smtClean="0"/>
              <a:t> </a:t>
            </a:r>
            <a:r>
              <a:rPr lang="en-US" dirty="0" err="1" smtClean="0"/>
              <a:t>mập</a:t>
            </a:r>
            <a:r>
              <a:rPr lang="en-US" dirty="0" smtClean="0"/>
              <a:t> </a:t>
            </a:r>
            <a:r>
              <a:rPr lang="en-US" dirty="0" err="1" smtClean="0"/>
              <a:t>mạp</a:t>
            </a:r>
            <a:r>
              <a:rPr lang="en-US" dirty="0" smtClean="0"/>
              <a:t>, </a:t>
            </a:r>
            <a:r>
              <a:rPr lang="en-US" dirty="0" err="1" smtClean="0"/>
              <a:t>thơm</a:t>
            </a:r>
            <a:r>
              <a:rPr lang="en-US" dirty="0" smtClean="0"/>
              <a:t> </a:t>
            </a:r>
            <a:r>
              <a:rPr lang="en-US" dirty="0" err="1" smtClean="0"/>
              <a:t>lừng</a:t>
            </a:r>
            <a:r>
              <a:rPr lang="en-US" dirty="0" smtClean="0"/>
              <a:t> </a:t>
            </a:r>
            <a:r>
              <a:rPr lang="en-US" dirty="0" err="1" smtClean="0"/>
              <a:t>thấy</a:t>
            </a:r>
            <a:r>
              <a:rPr lang="en-US" dirty="0" smtClean="0"/>
              <a:t> </a:t>
            </a:r>
            <a:r>
              <a:rPr lang="en-US" dirty="0" err="1" smtClean="0"/>
              <a:t>thật</a:t>
            </a:r>
            <a:r>
              <a:rPr lang="en-US" dirty="0" smtClean="0"/>
              <a:t> </a:t>
            </a:r>
            <a:r>
              <a:rPr lang="en-US" dirty="0" err="1" smtClean="0"/>
              <a:t>hấp</a:t>
            </a:r>
            <a:r>
              <a:rPr lang="en-US" dirty="0" smtClean="0"/>
              <a:t> </a:t>
            </a:r>
            <a:r>
              <a:rPr lang="en-US" dirty="0" err="1" smtClean="0"/>
              <a:t>dẫn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37" name="Straight Connector 36"/>
          <p:cNvCxnSpPr>
            <a:stCxn id="32" idx="1"/>
          </p:cNvCxnSpPr>
          <p:nvPr/>
        </p:nvCxnSpPr>
        <p:spPr>
          <a:xfrm rot="10800000">
            <a:off x="4572000" y="4724400"/>
            <a:ext cx="45720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 flipH="1" flipV="1">
            <a:off x="2971800" y="4572000"/>
            <a:ext cx="60960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10800000">
            <a:off x="5030788" y="3962400"/>
            <a:ext cx="303212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0800000">
            <a:off x="3430588" y="3124200"/>
            <a:ext cx="303212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3000"/>
                            </p:stCondLst>
                            <p:childTnLst>
                              <p:par>
                                <p:cTn id="38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60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90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3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3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2000"/>
                            </p:stCondLst>
                            <p:childTnLst>
                              <p:par>
                                <p:cTn id="6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3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3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3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000"/>
                            </p:stCondLst>
                            <p:childTnLst>
                              <p:par>
                                <p:cTn id="7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3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8000"/>
                            </p:stCondLst>
                            <p:childTnLst>
                              <p:par>
                                <p:cTn id="7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1000"/>
                            </p:stCondLst>
                            <p:childTnLst>
                              <p:par>
                                <p:cTn id="8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3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3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4000"/>
                            </p:stCondLst>
                            <p:childTnLst>
                              <p:par>
                                <p:cTn id="9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1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7000"/>
                            </p:stCondLst>
                            <p:childTnLst>
                              <p:par>
                                <p:cTn id="103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9" dur="3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10" grpId="0" animBg="1"/>
      <p:bldP spid="13" grpId="0" animBg="1"/>
      <p:bldP spid="14" grpId="0" animBg="1"/>
      <p:bldP spid="25" grpId="0" animBg="1"/>
      <p:bldP spid="26" grpId="0" animBg="1"/>
      <p:bldP spid="27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458200" cy="91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       </a:t>
            </a:r>
            <a:r>
              <a:rPr lang="en-US" sz="2400" b="1" dirty="0" err="1" smtClean="0"/>
              <a:t>Lập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dàn</a:t>
            </a:r>
            <a:r>
              <a:rPr lang="en-US" sz="2400" b="1" dirty="0" smtClean="0"/>
              <a:t> ý </a:t>
            </a:r>
            <a:r>
              <a:rPr lang="en-US" sz="2400" b="1" dirty="0" err="1" smtClean="0"/>
              <a:t>miêu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tả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cây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chuối</a:t>
            </a:r>
            <a:r>
              <a:rPr lang="en-US" sz="2400" b="1" dirty="0" smtClean="0"/>
              <a:t> </a:t>
            </a:r>
          </a:p>
          <a:p>
            <a:pPr>
              <a:buNone/>
            </a:pPr>
            <a:r>
              <a:rPr lang="en-US" sz="2000" dirty="0" smtClean="0"/>
              <a:t>       (</a:t>
            </a:r>
            <a:r>
              <a:rPr lang="en-US" sz="2000" dirty="0" err="1" smtClean="0"/>
              <a:t>Sau</a:t>
            </a:r>
            <a:r>
              <a:rPr lang="en-US" sz="2000" dirty="0" smtClean="0"/>
              <a:t> </a:t>
            </a:r>
            <a:r>
              <a:rPr lang="en-US" sz="2000" dirty="0" err="1" smtClean="0"/>
              <a:t>khi</a:t>
            </a:r>
            <a:r>
              <a:rPr lang="en-US" sz="2000" dirty="0" smtClean="0"/>
              <a:t> </a:t>
            </a:r>
            <a:r>
              <a:rPr lang="en-US" sz="2000" dirty="0" err="1" smtClean="0"/>
              <a:t>sắp</a:t>
            </a:r>
            <a:r>
              <a:rPr lang="en-US" sz="2000" dirty="0" smtClean="0"/>
              <a:t> </a:t>
            </a:r>
            <a:r>
              <a:rPr lang="en-US" sz="2000" dirty="0" err="1" smtClean="0"/>
              <a:t>xếp</a:t>
            </a:r>
            <a:r>
              <a:rPr lang="en-US" sz="2000" dirty="0" smtClean="0"/>
              <a:t> ý </a:t>
            </a:r>
            <a:r>
              <a:rPr lang="en-US" sz="2000" dirty="0" err="1" smtClean="0"/>
              <a:t>cho</a:t>
            </a:r>
            <a:r>
              <a:rPr lang="en-US" sz="2000" dirty="0" smtClean="0"/>
              <a:t> </a:t>
            </a:r>
            <a:r>
              <a:rPr lang="en-US" sz="2000" dirty="0" err="1" smtClean="0"/>
              <a:t>hợp</a:t>
            </a:r>
            <a:r>
              <a:rPr lang="en-US" sz="2000" dirty="0" smtClean="0"/>
              <a:t> </a:t>
            </a:r>
            <a:r>
              <a:rPr lang="en-US" sz="2000" dirty="0" err="1" smtClean="0"/>
              <a:t>lý</a:t>
            </a:r>
            <a:r>
              <a:rPr lang="en-US" sz="2000" dirty="0" smtClean="0"/>
              <a:t> </a:t>
            </a:r>
            <a:r>
              <a:rPr lang="en-US" sz="2000" dirty="0" err="1" smtClean="0"/>
              <a:t>theo</a:t>
            </a:r>
            <a:r>
              <a:rPr lang="en-US" sz="2000" dirty="0" smtClean="0"/>
              <a:t> </a:t>
            </a:r>
            <a:r>
              <a:rPr lang="en-US" sz="2000" dirty="0" err="1" smtClean="0"/>
              <a:t>trình</a:t>
            </a:r>
            <a:r>
              <a:rPr lang="en-US" sz="2000" dirty="0" smtClean="0"/>
              <a:t> </a:t>
            </a:r>
            <a:r>
              <a:rPr lang="en-US" sz="2000" dirty="0" err="1" smtClean="0"/>
              <a:t>tự</a:t>
            </a:r>
            <a:r>
              <a:rPr lang="en-US" sz="2000" dirty="0" smtClean="0"/>
              <a:t>  ) </a:t>
            </a:r>
            <a:endParaRPr lang="en-US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1143000"/>
            <a:ext cx="8686800" cy="55626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charset="0"/>
              <a:buChar char="•"/>
              <a:tabLst/>
              <a:defRPr/>
            </a:pPr>
            <a:r>
              <a:rPr lang="en-US" sz="2000" b="1" u="sng" dirty="0" err="1" smtClean="0">
                <a:solidFill>
                  <a:schemeClr val="tx2"/>
                </a:solidFill>
              </a:rPr>
              <a:t>Mở</a:t>
            </a:r>
            <a:r>
              <a:rPr lang="en-US" sz="2000" b="1" u="sng" dirty="0" smtClean="0">
                <a:solidFill>
                  <a:schemeClr val="tx2"/>
                </a:solidFill>
              </a:rPr>
              <a:t> </a:t>
            </a:r>
            <a:r>
              <a:rPr lang="en-US" sz="2000" b="1" u="sng" dirty="0" err="1" smtClean="0">
                <a:solidFill>
                  <a:schemeClr val="tx2"/>
                </a:solidFill>
              </a:rPr>
              <a:t>bài</a:t>
            </a:r>
            <a:r>
              <a:rPr lang="en-US" sz="2000" b="1" u="sng" dirty="0" smtClean="0">
                <a:solidFill>
                  <a:schemeClr val="tx2"/>
                </a:solidFill>
              </a:rPr>
              <a:t> </a:t>
            </a:r>
            <a:r>
              <a:rPr lang="en-US" sz="2000" b="1" dirty="0" smtClean="0">
                <a:solidFill>
                  <a:schemeClr val="tx2"/>
                </a:solidFill>
              </a:rPr>
              <a:t>: </a:t>
            </a:r>
            <a:r>
              <a:rPr lang="en-US" sz="2000" b="1" dirty="0" err="1" smtClean="0">
                <a:solidFill>
                  <a:schemeClr val="tx2"/>
                </a:solidFill>
              </a:rPr>
              <a:t>Giới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thiệu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cây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định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tả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-C</a:t>
            </a:r>
            <a:r>
              <a:rPr lang="en-US" sz="2000" dirty="0" err="1" smtClean="0">
                <a:solidFill>
                  <a:schemeClr val="tx2"/>
                </a:solidFill>
              </a:rPr>
              <a:t>ây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chuối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tiêu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đang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ra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buồng</a:t>
            </a:r>
            <a:r>
              <a:rPr lang="en-US" sz="2000" dirty="0" smtClean="0">
                <a:solidFill>
                  <a:schemeClr val="tx2"/>
                </a:solidFill>
              </a:rPr>
              <a:t> ở </a:t>
            </a:r>
            <a:r>
              <a:rPr lang="en-US" sz="2000" dirty="0" err="1" smtClean="0">
                <a:solidFill>
                  <a:schemeClr val="tx2"/>
                </a:solidFill>
              </a:rPr>
              <a:t>góc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vườn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chuối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của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nhà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em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en-US" sz="20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Được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trồng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      </a:t>
            </a:r>
            <a:r>
              <a:rPr lang="en-US" sz="2000" b="1" u="sng" dirty="0" err="1" smtClean="0">
                <a:solidFill>
                  <a:schemeClr val="tx2"/>
                </a:solidFill>
              </a:rPr>
              <a:t>Thân</a:t>
            </a:r>
            <a:r>
              <a:rPr lang="en-US" sz="2000" b="1" u="sng" dirty="0" smtClean="0">
                <a:solidFill>
                  <a:schemeClr val="tx2"/>
                </a:solidFill>
              </a:rPr>
              <a:t> </a:t>
            </a:r>
            <a:r>
              <a:rPr lang="en-US" sz="2000" b="1" u="sng" dirty="0" err="1" smtClean="0">
                <a:solidFill>
                  <a:schemeClr val="tx2"/>
                </a:solidFill>
              </a:rPr>
              <a:t>bài</a:t>
            </a:r>
            <a:r>
              <a:rPr lang="en-US" sz="2000" b="1" u="sng" dirty="0" smtClean="0">
                <a:solidFill>
                  <a:schemeClr val="tx2"/>
                </a:solidFill>
              </a:rPr>
              <a:t> 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a/ </a:t>
            </a:r>
            <a:r>
              <a:rPr kumimoji="0" lang="en-US" sz="2000" b="1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Tả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bao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quát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Buồng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chuối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quá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lớn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quả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nhiều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nặng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kéo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nghiêng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thân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cây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phải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chống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cây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có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chạc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-</a:t>
            </a:r>
            <a:r>
              <a:rPr lang="en-US" sz="2000" dirty="0" err="1" smtClean="0">
                <a:solidFill>
                  <a:schemeClr val="tx2"/>
                </a:solidFill>
              </a:rPr>
              <a:t>Từ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xa</a:t>
            </a:r>
            <a:r>
              <a:rPr lang="en-US" sz="2000" dirty="0" smtClean="0">
                <a:solidFill>
                  <a:schemeClr val="tx2"/>
                </a:solidFill>
              </a:rPr>
              <a:t>, </a:t>
            </a:r>
            <a:r>
              <a:rPr lang="en-US" sz="2000" dirty="0" err="1" smtClean="0">
                <a:solidFill>
                  <a:schemeClr val="tx2"/>
                </a:solidFill>
              </a:rPr>
              <a:t>thoạt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nhìn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cứ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ngỡ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là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một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chữ</a:t>
            </a:r>
            <a:r>
              <a:rPr lang="en-US" sz="2000" dirty="0" smtClean="0">
                <a:solidFill>
                  <a:schemeClr val="tx2"/>
                </a:solidFill>
              </a:rPr>
              <a:t> A in </a:t>
            </a:r>
            <a:r>
              <a:rPr lang="en-US" sz="2000" dirty="0" err="1" smtClean="0">
                <a:solidFill>
                  <a:schemeClr val="tx2"/>
                </a:solidFill>
              </a:rPr>
              <a:t>hoa</a:t>
            </a:r>
            <a:r>
              <a:rPr lang="en-US" sz="2000" dirty="0" smtClean="0">
                <a:solidFill>
                  <a:schemeClr val="tx2"/>
                </a:solidFill>
              </a:rPr>
              <a:t> 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b/ </a:t>
            </a:r>
            <a:r>
              <a:rPr kumimoji="0" lang="en-US" sz="2000" b="1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Tả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cụ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thể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từng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bộ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phận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cây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en-US" sz="2000" b="1" dirty="0" smtClean="0">
                <a:solidFill>
                  <a:schemeClr val="tx2"/>
                </a:solidFill>
              </a:rPr>
              <a:t>*</a:t>
            </a:r>
            <a:r>
              <a:rPr lang="en-US" sz="2000" b="1" i="1" dirty="0" err="1" smtClean="0">
                <a:solidFill>
                  <a:schemeClr val="tx2"/>
                </a:solidFill>
              </a:rPr>
              <a:t>Buồng</a:t>
            </a:r>
            <a:r>
              <a:rPr lang="en-US" sz="2000" b="1" i="1" dirty="0" smtClean="0">
                <a:solidFill>
                  <a:schemeClr val="tx2"/>
                </a:solidFill>
              </a:rPr>
              <a:t> </a:t>
            </a:r>
            <a:r>
              <a:rPr lang="en-US" sz="2000" b="1" i="1" dirty="0" err="1" smtClean="0">
                <a:solidFill>
                  <a:schemeClr val="tx2"/>
                </a:solidFill>
              </a:rPr>
              <a:t>chuối</a:t>
            </a:r>
            <a:r>
              <a:rPr lang="en-US" sz="2000" b="1" i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smtClean="0">
                <a:solidFill>
                  <a:schemeClr val="tx2"/>
                </a:solidFill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Dài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đến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cả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mét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đếm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được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trên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chục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nải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-</a:t>
            </a:r>
            <a:r>
              <a:rPr lang="en-US" sz="2000" dirty="0" err="1" smtClean="0">
                <a:solidFill>
                  <a:schemeClr val="tx2"/>
                </a:solidFill>
              </a:rPr>
              <a:t>Nải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chuối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ôm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lấy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nhau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như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kiểu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bát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úp</a:t>
            </a:r>
            <a:r>
              <a:rPr lang="en-US" sz="2000" dirty="0" smtClean="0">
                <a:solidFill>
                  <a:schemeClr val="tx2"/>
                </a:solidFill>
              </a:rPr>
              <a:t>, </a:t>
            </a:r>
            <a:r>
              <a:rPr lang="en-US" sz="2000" dirty="0" err="1" smtClean="0">
                <a:solidFill>
                  <a:schemeClr val="tx2"/>
                </a:solidFill>
              </a:rPr>
              <a:t>các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nài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nhỏ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dần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tính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từ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cuống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nải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đến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cuối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nải</a:t>
            </a:r>
            <a:r>
              <a:rPr lang="en-US" sz="2000" dirty="0" smtClean="0">
                <a:solidFill>
                  <a:schemeClr val="tx2"/>
                </a:solidFill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en-US" sz="2000" dirty="0" err="1" smtClean="0">
                <a:solidFill>
                  <a:schemeClr val="tx2"/>
                </a:solidFill>
              </a:rPr>
              <a:t>Nải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nhỏ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nhất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cũng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đã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bằng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nải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chuối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cau</a:t>
            </a:r>
            <a:r>
              <a:rPr lang="en-US" sz="2000" dirty="0" smtClean="0">
                <a:solidFill>
                  <a:schemeClr val="tx2"/>
                </a:solidFill>
              </a:rPr>
              <a:t> 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Trái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chuối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thây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lẩy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xanh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rờn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chen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vào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bởi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trái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chuối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trước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chín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bối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mập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mạp,Thơm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lừng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thật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hấp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dẫn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trái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nải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cuối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còn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đính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núm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đen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cái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tua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cứng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quẻo</a:t>
            </a:r>
            <a:r>
              <a:rPr lang="en-US" sz="2000" dirty="0" smtClean="0">
                <a:solidFill>
                  <a:schemeClr val="tx2"/>
                </a:solidFill>
              </a:rPr>
              <a:t> 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en-US" i="0" u="none" strike="noStrike" kern="1200" cap="none" spc="0" normalizeH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en-US" sz="4200" b="1" i="0" u="none" strike="noStrike" kern="1200" cap="none" spc="0" normalizeH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en-US" sz="240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686800" cy="6248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000" b="1" dirty="0" smtClean="0"/>
              <a:t>*</a:t>
            </a:r>
            <a:r>
              <a:rPr lang="en-US" sz="2000" b="1" i="1" dirty="0" err="1" smtClean="0"/>
              <a:t>Thân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chuối</a:t>
            </a:r>
            <a:r>
              <a:rPr lang="en-US" sz="2000" b="1" i="1" dirty="0" smtClean="0"/>
              <a:t> </a:t>
            </a:r>
            <a:r>
              <a:rPr lang="en-US" sz="2000" b="1" dirty="0" smtClean="0"/>
              <a:t>: </a:t>
            </a:r>
          </a:p>
          <a:p>
            <a:pPr>
              <a:buNone/>
            </a:pPr>
            <a:r>
              <a:rPr lang="en-US" sz="2000" dirty="0" smtClean="0"/>
              <a:t>-</a:t>
            </a:r>
            <a:r>
              <a:rPr lang="en-US" sz="2000" dirty="0" err="1" smtClean="0"/>
              <a:t>Vàng</a:t>
            </a:r>
            <a:r>
              <a:rPr lang="en-US" sz="2000" dirty="0" smtClean="0"/>
              <a:t> </a:t>
            </a:r>
            <a:r>
              <a:rPr lang="en-US" sz="2000" dirty="0" err="1" smtClean="0"/>
              <a:t>xỉn</a:t>
            </a:r>
            <a:r>
              <a:rPr lang="en-US" sz="2000" dirty="0" smtClean="0"/>
              <a:t> , </a:t>
            </a:r>
            <a:r>
              <a:rPr lang="en-US" sz="2000" dirty="0" err="1" smtClean="0"/>
              <a:t>từng</a:t>
            </a:r>
            <a:r>
              <a:rPr lang="en-US" sz="2000" dirty="0" smtClean="0"/>
              <a:t> </a:t>
            </a:r>
            <a:r>
              <a:rPr lang="en-US" sz="2000" dirty="0" err="1" smtClean="0"/>
              <a:t>vệt</a:t>
            </a:r>
            <a:r>
              <a:rPr lang="en-US" sz="2000" dirty="0" smtClean="0"/>
              <a:t> </a:t>
            </a:r>
            <a:r>
              <a:rPr lang="en-US" sz="2000" dirty="0" err="1" smtClean="0"/>
              <a:t>đen</a:t>
            </a:r>
            <a:r>
              <a:rPr lang="en-US" sz="2000" dirty="0" smtClean="0"/>
              <a:t> </a:t>
            </a:r>
            <a:r>
              <a:rPr lang="en-US" sz="2000" dirty="0" err="1" smtClean="0"/>
              <a:t>chạy</a:t>
            </a:r>
            <a:r>
              <a:rPr lang="en-US" sz="2000" dirty="0" smtClean="0"/>
              <a:t> </a:t>
            </a:r>
            <a:r>
              <a:rPr lang="en-US" sz="2000" dirty="0" err="1" smtClean="0"/>
              <a:t>dọc</a:t>
            </a:r>
            <a:r>
              <a:rPr lang="en-US" sz="2000" dirty="0" smtClean="0"/>
              <a:t> </a:t>
            </a:r>
            <a:r>
              <a:rPr lang="en-US" sz="2000" dirty="0" err="1" smtClean="0"/>
              <a:t>thân</a:t>
            </a:r>
            <a:r>
              <a:rPr lang="en-US" sz="2000" dirty="0" smtClean="0"/>
              <a:t> </a:t>
            </a:r>
            <a:r>
              <a:rPr lang="en-US" sz="2000" dirty="0" err="1" smtClean="0"/>
              <a:t>chuối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 smtClean="0"/>
              <a:t>-</a:t>
            </a:r>
            <a:r>
              <a:rPr lang="en-US" sz="2000" dirty="0" err="1" smtClean="0"/>
              <a:t>Tấm</a:t>
            </a:r>
            <a:r>
              <a:rPr lang="en-US" sz="2000" dirty="0" smtClean="0"/>
              <a:t> </a:t>
            </a:r>
            <a:r>
              <a:rPr lang="en-US" sz="2000" dirty="0" err="1" smtClean="0"/>
              <a:t>áo</a:t>
            </a:r>
            <a:r>
              <a:rPr lang="en-US" sz="2000" dirty="0" smtClean="0"/>
              <a:t> </a:t>
            </a:r>
            <a:r>
              <a:rPr lang="en-US" sz="2000" dirty="0" err="1" smtClean="0"/>
              <a:t>lá</a:t>
            </a:r>
            <a:r>
              <a:rPr lang="en-US" sz="2000" dirty="0" smtClean="0"/>
              <a:t> </a:t>
            </a:r>
            <a:r>
              <a:rPr lang="en-US" sz="2000" dirty="0" err="1" smtClean="0"/>
              <a:t>bên</a:t>
            </a:r>
            <a:r>
              <a:rPr lang="en-US" sz="2000" dirty="0" smtClean="0"/>
              <a:t> </a:t>
            </a:r>
            <a:r>
              <a:rPr lang="en-US" sz="2000" dirty="0" err="1" smtClean="0"/>
              <a:t>ngoài</a:t>
            </a:r>
            <a:r>
              <a:rPr lang="en-US" sz="2000" dirty="0" smtClean="0"/>
              <a:t> </a:t>
            </a:r>
            <a:r>
              <a:rPr lang="en-US" sz="2000" dirty="0" err="1" smtClean="0"/>
              <a:t>rách</a:t>
            </a:r>
            <a:r>
              <a:rPr lang="en-US" sz="2000" dirty="0" smtClean="0"/>
              <a:t> </a:t>
            </a:r>
            <a:r>
              <a:rPr lang="en-US" sz="2000" dirty="0" err="1" smtClean="0"/>
              <a:t>bươm</a:t>
            </a:r>
            <a:r>
              <a:rPr lang="en-US" sz="2000" dirty="0" smtClean="0"/>
              <a:t> , </a:t>
            </a:r>
            <a:r>
              <a:rPr lang="en-US" sz="2000" dirty="0" err="1" smtClean="0"/>
              <a:t>tả</a:t>
            </a:r>
            <a:r>
              <a:rPr lang="en-US" sz="2000" dirty="0" smtClean="0"/>
              <a:t> </a:t>
            </a:r>
            <a:r>
              <a:rPr lang="en-US" sz="2000" dirty="0" err="1" smtClean="0"/>
              <a:t>tơi</a:t>
            </a:r>
            <a:r>
              <a:rPr lang="en-US" sz="2000" dirty="0" smtClean="0"/>
              <a:t>, </a:t>
            </a:r>
            <a:r>
              <a:rPr lang="en-US" sz="2000" dirty="0" err="1" smtClean="0"/>
              <a:t>khô</a:t>
            </a:r>
            <a:r>
              <a:rPr lang="en-US" sz="2000" dirty="0" smtClean="0"/>
              <a:t> </a:t>
            </a:r>
            <a:r>
              <a:rPr lang="en-US" sz="2000" dirty="0" err="1" smtClean="0"/>
              <a:t>quắt</a:t>
            </a:r>
            <a:r>
              <a:rPr lang="en-US" sz="2000" dirty="0" smtClean="0"/>
              <a:t> </a:t>
            </a:r>
            <a:r>
              <a:rPr lang="en-US" sz="2000" dirty="0" err="1" smtClean="0"/>
              <a:t>khô</a:t>
            </a:r>
            <a:r>
              <a:rPr lang="en-US" sz="2000" dirty="0" smtClean="0"/>
              <a:t> </a:t>
            </a:r>
            <a:r>
              <a:rPr lang="en-US" sz="2000" dirty="0" err="1" smtClean="0"/>
              <a:t>queo</a:t>
            </a:r>
            <a:r>
              <a:rPr lang="en-US" sz="2000" dirty="0" smtClean="0"/>
              <a:t> </a:t>
            </a:r>
            <a:r>
              <a:rPr lang="en-US" sz="2000" dirty="0" err="1" smtClean="0"/>
              <a:t>đến</a:t>
            </a:r>
            <a:r>
              <a:rPr lang="en-US" sz="2000" dirty="0" smtClean="0"/>
              <a:t> </a:t>
            </a:r>
            <a:r>
              <a:rPr lang="en-US" sz="2000" dirty="0" err="1" smtClean="0"/>
              <a:t>nghiệp</a:t>
            </a:r>
            <a:r>
              <a:rPr lang="en-US" sz="2000" dirty="0" smtClean="0"/>
              <a:t> .</a:t>
            </a:r>
          </a:p>
          <a:p>
            <a:pPr>
              <a:buNone/>
            </a:pPr>
            <a:r>
              <a:rPr lang="en-US" sz="2000" b="1" dirty="0" smtClean="0"/>
              <a:t>*</a:t>
            </a:r>
            <a:r>
              <a:rPr lang="en-US" sz="2000" b="1" i="1" dirty="0" err="1" smtClean="0"/>
              <a:t>Lá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chuối</a:t>
            </a:r>
            <a:r>
              <a:rPr lang="en-US" sz="2000" b="1" i="1" dirty="0" smtClean="0"/>
              <a:t> </a:t>
            </a:r>
            <a:r>
              <a:rPr lang="en-US" sz="2000" b="1" dirty="0" smtClean="0"/>
              <a:t>:</a:t>
            </a:r>
          </a:p>
          <a:p>
            <a:pPr>
              <a:buNone/>
            </a:pPr>
            <a:r>
              <a:rPr lang="en-US" sz="2000" dirty="0" smtClean="0"/>
              <a:t>-</a:t>
            </a:r>
            <a:r>
              <a:rPr lang="en-US" sz="2000" dirty="0" err="1" smtClean="0"/>
              <a:t>Ngả</a:t>
            </a:r>
            <a:r>
              <a:rPr lang="en-US" sz="2000" dirty="0" smtClean="0"/>
              <a:t> </a:t>
            </a:r>
            <a:r>
              <a:rPr lang="en-US" sz="2000" dirty="0" err="1" smtClean="0"/>
              <a:t>màu</a:t>
            </a:r>
            <a:r>
              <a:rPr lang="en-US" sz="2000" dirty="0" smtClean="0"/>
              <a:t> </a:t>
            </a:r>
            <a:r>
              <a:rPr lang="en-US" sz="2000" dirty="0" err="1" smtClean="0"/>
              <a:t>xanh</a:t>
            </a:r>
            <a:r>
              <a:rPr lang="en-US" sz="2000" dirty="0" smtClean="0"/>
              <a:t> </a:t>
            </a:r>
            <a:r>
              <a:rPr lang="en-US" sz="2000" dirty="0" err="1" smtClean="0"/>
              <a:t>đen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 smtClean="0"/>
              <a:t>-</a:t>
            </a:r>
            <a:r>
              <a:rPr lang="en-US" sz="2000" dirty="0" err="1" smtClean="0"/>
              <a:t>Gió</a:t>
            </a:r>
            <a:r>
              <a:rPr lang="en-US" sz="2000" dirty="0" smtClean="0"/>
              <a:t> </a:t>
            </a:r>
            <a:r>
              <a:rPr lang="en-US" sz="2000" dirty="0" err="1" smtClean="0"/>
              <a:t>thổi</a:t>
            </a:r>
            <a:r>
              <a:rPr lang="en-US" sz="2000" dirty="0" smtClean="0"/>
              <a:t> </a:t>
            </a:r>
            <a:r>
              <a:rPr lang="en-US" sz="2000" dirty="0" err="1" smtClean="0"/>
              <a:t>xào</a:t>
            </a:r>
            <a:r>
              <a:rPr lang="en-US" sz="2000" dirty="0" smtClean="0"/>
              <a:t> </a:t>
            </a:r>
            <a:r>
              <a:rPr lang="en-US" sz="2000" dirty="0" err="1" smtClean="0"/>
              <a:t>xạc</a:t>
            </a:r>
            <a:r>
              <a:rPr lang="en-US" sz="2000" dirty="0" smtClean="0"/>
              <a:t> …</a:t>
            </a:r>
            <a:r>
              <a:rPr lang="en-US" sz="2000" dirty="0" err="1" smtClean="0"/>
              <a:t>âm</a:t>
            </a:r>
            <a:r>
              <a:rPr lang="en-US" sz="2000" dirty="0" smtClean="0"/>
              <a:t> </a:t>
            </a:r>
            <a:r>
              <a:rPr lang="en-US" sz="2000" dirty="0" err="1" smtClean="0"/>
              <a:t>thanh</a:t>
            </a:r>
            <a:r>
              <a:rPr lang="en-US" sz="2000" dirty="0" smtClean="0"/>
              <a:t> </a:t>
            </a:r>
            <a:r>
              <a:rPr lang="en-US" sz="2000" dirty="0" err="1" smtClean="0"/>
              <a:t>vui</a:t>
            </a:r>
            <a:r>
              <a:rPr lang="en-US" sz="2000" dirty="0" smtClean="0"/>
              <a:t> tai </a:t>
            </a:r>
            <a:r>
              <a:rPr lang="en-US" sz="2000" dirty="0" err="1" smtClean="0"/>
              <a:t>nhưng</a:t>
            </a:r>
            <a:r>
              <a:rPr lang="en-US" sz="2000" dirty="0" smtClean="0"/>
              <a:t> </a:t>
            </a:r>
            <a:r>
              <a:rPr lang="en-US" sz="2000" dirty="0" err="1" smtClean="0"/>
              <a:t>làm</a:t>
            </a:r>
            <a:r>
              <a:rPr lang="en-US" sz="2000" dirty="0" smtClean="0"/>
              <a:t> </a:t>
            </a:r>
            <a:r>
              <a:rPr lang="en-US" sz="2000" dirty="0" err="1" smtClean="0"/>
              <a:t>cho</a:t>
            </a:r>
            <a:r>
              <a:rPr lang="en-US" sz="2000" dirty="0" smtClean="0"/>
              <a:t> </a:t>
            </a:r>
            <a:r>
              <a:rPr lang="en-US" sz="2000" dirty="0" err="1" smtClean="0"/>
              <a:t>những</a:t>
            </a:r>
            <a:r>
              <a:rPr lang="en-US" sz="2000" dirty="0" smtClean="0"/>
              <a:t> </a:t>
            </a:r>
            <a:r>
              <a:rPr lang="en-US" sz="2000" dirty="0" err="1" smtClean="0"/>
              <a:t>tàu</a:t>
            </a:r>
            <a:r>
              <a:rPr lang="en-US" sz="2000" dirty="0" smtClean="0"/>
              <a:t> </a:t>
            </a:r>
            <a:r>
              <a:rPr lang="en-US" sz="2000" dirty="0" err="1" smtClean="0"/>
              <a:t>lá</a:t>
            </a:r>
            <a:r>
              <a:rPr lang="en-US" sz="2000" dirty="0" smtClean="0"/>
              <a:t> </a:t>
            </a:r>
            <a:r>
              <a:rPr lang="en-US" sz="2000" dirty="0" err="1" smtClean="0"/>
              <a:t>chuối</a:t>
            </a:r>
            <a:r>
              <a:rPr lang="en-US" sz="2000" dirty="0" smtClean="0"/>
              <a:t> </a:t>
            </a:r>
            <a:r>
              <a:rPr lang="en-US" sz="2000" dirty="0" err="1" smtClean="0"/>
              <a:t>rách</a:t>
            </a:r>
            <a:r>
              <a:rPr lang="en-US" sz="2000" dirty="0" smtClean="0"/>
              <a:t> </a:t>
            </a:r>
            <a:r>
              <a:rPr lang="en-US" sz="2000" dirty="0" err="1" smtClean="0"/>
              <a:t>nát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 err="1" smtClean="0"/>
              <a:t>te</a:t>
            </a:r>
            <a:r>
              <a:rPr lang="en-US" sz="2000" dirty="0" smtClean="0"/>
              <a:t> </a:t>
            </a:r>
            <a:r>
              <a:rPr lang="en-US" sz="2000" dirty="0" err="1" smtClean="0"/>
              <a:t>tua</a:t>
            </a:r>
            <a:r>
              <a:rPr lang="en-US" sz="2000" dirty="0" smtClean="0"/>
              <a:t>, </a:t>
            </a:r>
            <a:r>
              <a:rPr lang="en-US" sz="2000" dirty="0" err="1" smtClean="0"/>
              <a:t>không</a:t>
            </a:r>
            <a:r>
              <a:rPr lang="en-US" sz="2000" dirty="0" smtClean="0"/>
              <a:t> </a:t>
            </a:r>
            <a:r>
              <a:rPr lang="en-US" sz="2000" dirty="0" err="1" smtClean="0"/>
              <a:t>còn</a:t>
            </a:r>
            <a:r>
              <a:rPr lang="en-US" sz="2000" dirty="0" smtClean="0"/>
              <a:t> </a:t>
            </a:r>
            <a:r>
              <a:rPr lang="en-US" sz="2000" dirty="0" err="1" smtClean="0"/>
              <a:t>miếng</a:t>
            </a:r>
            <a:r>
              <a:rPr lang="en-US" sz="2000" dirty="0" smtClean="0"/>
              <a:t> </a:t>
            </a:r>
            <a:r>
              <a:rPr lang="en-US" sz="2000" dirty="0" err="1" smtClean="0"/>
              <a:t>lành</a:t>
            </a:r>
            <a:r>
              <a:rPr lang="en-US" sz="2000" dirty="0" smtClean="0"/>
              <a:t> </a:t>
            </a:r>
            <a:r>
              <a:rPr lang="en-US" sz="2000" dirty="0" err="1" smtClean="0"/>
              <a:t>được</a:t>
            </a:r>
            <a:r>
              <a:rPr lang="en-US" sz="2000" dirty="0" smtClean="0"/>
              <a:t> </a:t>
            </a:r>
            <a:r>
              <a:rPr lang="en-US" sz="2000" dirty="0" err="1" smtClean="0"/>
              <a:t>bằng</a:t>
            </a:r>
            <a:r>
              <a:rPr lang="en-US" sz="2000" dirty="0" smtClean="0"/>
              <a:t> </a:t>
            </a:r>
            <a:r>
              <a:rPr lang="en-US" sz="2000" dirty="0" err="1" smtClean="0"/>
              <a:t>bàn</a:t>
            </a:r>
            <a:r>
              <a:rPr lang="en-US" sz="2000" dirty="0" smtClean="0"/>
              <a:t> </a:t>
            </a:r>
            <a:r>
              <a:rPr lang="en-US" sz="2000" dirty="0" err="1" smtClean="0"/>
              <a:t>tay</a:t>
            </a:r>
            <a:r>
              <a:rPr lang="en-US" sz="2000" dirty="0" smtClean="0"/>
              <a:t> .</a:t>
            </a:r>
          </a:p>
          <a:p>
            <a:pPr>
              <a:buNone/>
            </a:pPr>
            <a:r>
              <a:rPr lang="en-US" sz="2000" dirty="0" smtClean="0"/>
              <a:t>-</a:t>
            </a:r>
            <a:r>
              <a:rPr lang="en-US" sz="2000" dirty="0" err="1" smtClean="0"/>
              <a:t>Chỉ</a:t>
            </a:r>
            <a:r>
              <a:rPr lang="en-US" sz="2000" dirty="0" smtClean="0"/>
              <a:t> </a:t>
            </a:r>
            <a:r>
              <a:rPr lang="en-US" sz="2000" dirty="0" err="1" smtClean="0"/>
              <a:t>tàu</a:t>
            </a:r>
            <a:r>
              <a:rPr lang="en-US" sz="2000" dirty="0" smtClean="0"/>
              <a:t> </a:t>
            </a:r>
            <a:r>
              <a:rPr lang="en-US" sz="2000" dirty="0" err="1" smtClean="0"/>
              <a:t>lá</a:t>
            </a:r>
            <a:r>
              <a:rPr lang="en-US" sz="2000" dirty="0" smtClean="0"/>
              <a:t> non </a:t>
            </a:r>
            <a:r>
              <a:rPr lang="en-US" sz="2000" dirty="0" err="1" smtClean="0"/>
              <a:t>còn</a:t>
            </a:r>
            <a:r>
              <a:rPr lang="en-US" sz="2000" dirty="0" smtClean="0"/>
              <a:t> </a:t>
            </a:r>
            <a:r>
              <a:rPr lang="en-US" sz="2000" dirty="0" err="1" smtClean="0"/>
              <a:t>cuộn</a:t>
            </a:r>
            <a:r>
              <a:rPr lang="en-US" sz="2000" dirty="0" smtClean="0"/>
              <a:t> </a:t>
            </a:r>
            <a:r>
              <a:rPr lang="en-US" sz="2000" dirty="0" err="1" smtClean="0"/>
              <a:t>hờ</a:t>
            </a:r>
            <a:r>
              <a:rPr lang="en-US" sz="2000" dirty="0" smtClean="0"/>
              <a:t>, </a:t>
            </a:r>
            <a:r>
              <a:rPr lang="en-US" sz="2000" dirty="0" err="1" smtClean="0"/>
              <a:t>vươn</a:t>
            </a:r>
            <a:r>
              <a:rPr lang="en-US" sz="2000" dirty="0" smtClean="0"/>
              <a:t> </a:t>
            </a:r>
            <a:r>
              <a:rPr lang="en-US" sz="2000" dirty="0" err="1" smtClean="0"/>
              <a:t>cao</a:t>
            </a:r>
            <a:r>
              <a:rPr lang="en-US" sz="2000" dirty="0" smtClean="0"/>
              <a:t> </a:t>
            </a:r>
            <a:r>
              <a:rPr lang="en-US" sz="2000" dirty="0" err="1" smtClean="0"/>
              <a:t>trên</a:t>
            </a:r>
            <a:r>
              <a:rPr lang="en-US" sz="2000" dirty="0" smtClean="0"/>
              <a:t> </a:t>
            </a:r>
            <a:r>
              <a:rPr lang="en-US" sz="2000" dirty="0" err="1" smtClean="0"/>
              <a:t>ngọn</a:t>
            </a:r>
            <a:r>
              <a:rPr lang="en-US" sz="2000" dirty="0" smtClean="0"/>
              <a:t> </a:t>
            </a:r>
            <a:r>
              <a:rPr lang="en-US" sz="2000" dirty="0" err="1" smtClean="0"/>
              <a:t>là</a:t>
            </a:r>
            <a:r>
              <a:rPr lang="en-US" sz="2000" dirty="0" smtClean="0"/>
              <a:t> </a:t>
            </a:r>
            <a:r>
              <a:rPr lang="en-US" sz="2000" dirty="0" err="1" smtClean="0"/>
              <a:t>còn</a:t>
            </a:r>
            <a:r>
              <a:rPr lang="en-US" sz="2000" dirty="0" smtClean="0"/>
              <a:t> </a:t>
            </a:r>
            <a:r>
              <a:rPr lang="en-US" sz="2000" dirty="0" err="1" smtClean="0"/>
              <a:t>giũ</a:t>
            </a:r>
            <a:r>
              <a:rPr lang="en-US" sz="2000" dirty="0" smtClean="0"/>
              <a:t> </a:t>
            </a:r>
            <a:r>
              <a:rPr lang="en-US" sz="2000" dirty="0" err="1" smtClean="0"/>
              <a:t>được</a:t>
            </a:r>
            <a:r>
              <a:rPr lang="en-US" sz="2000" dirty="0" smtClean="0"/>
              <a:t> </a:t>
            </a:r>
            <a:r>
              <a:rPr lang="en-US" sz="2000" dirty="0" err="1" smtClean="0"/>
              <a:t>màu</a:t>
            </a:r>
            <a:r>
              <a:rPr lang="en-US" sz="2000" dirty="0" smtClean="0"/>
              <a:t> </a:t>
            </a:r>
            <a:r>
              <a:rPr lang="en-US" sz="2000" dirty="0" err="1" smtClean="0"/>
              <a:t>xanh</a:t>
            </a:r>
            <a:r>
              <a:rPr lang="en-US" sz="2000" dirty="0" smtClean="0"/>
              <a:t> non </a:t>
            </a:r>
          </a:p>
          <a:p>
            <a:pPr>
              <a:buNone/>
            </a:pPr>
            <a:r>
              <a:rPr lang="en-US" sz="2000" dirty="0" err="1" smtClean="0"/>
              <a:t>tươi</a:t>
            </a:r>
            <a:r>
              <a:rPr lang="en-US" sz="2000" dirty="0" smtClean="0"/>
              <a:t> </a:t>
            </a:r>
            <a:r>
              <a:rPr lang="en-US" sz="2000" dirty="0" err="1" smtClean="0"/>
              <a:t>tốt</a:t>
            </a:r>
            <a:r>
              <a:rPr lang="en-US" sz="2000" dirty="0" smtClean="0"/>
              <a:t> . </a:t>
            </a:r>
          </a:p>
          <a:p>
            <a:pPr>
              <a:buNone/>
            </a:pPr>
            <a:r>
              <a:rPr lang="en-US" sz="2000" b="1" dirty="0" smtClean="0"/>
              <a:t>*</a:t>
            </a:r>
            <a:r>
              <a:rPr lang="en-US" sz="2000" b="1" i="1" dirty="0" err="1" smtClean="0"/>
              <a:t>Gốc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chuối</a:t>
            </a:r>
            <a:r>
              <a:rPr lang="en-US" sz="2000" b="1" i="1" dirty="0" smtClean="0"/>
              <a:t> </a:t>
            </a:r>
            <a:r>
              <a:rPr lang="en-US" sz="2000" b="1" dirty="0" smtClean="0"/>
              <a:t>: </a:t>
            </a:r>
          </a:p>
          <a:p>
            <a:pPr>
              <a:buNone/>
            </a:pPr>
            <a:r>
              <a:rPr lang="en-US" sz="2000" dirty="0" smtClean="0"/>
              <a:t>-</a:t>
            </a:r>
            <a:r>
              <a:rPr lang="en-US" sz="2000" dirty="0" err="1" smtClean="0"/>
              <a:t>tàn</a:t>
            </a:r>
            <a:r>
              <a:rPr lang="en-US" sz="2000" dirty="0" smtClean="0"/>
              <a:t> </a:t>
            </a:r>
            <a:r>
              <a:rPr lang="en-US" sz="2000" dirty="0" err="1" smtClean="0"/>
              <a:t>tạ</a:t>
            </a:r>
            <a:r>
              <a:rPr lang="en-US" sz="2000" dirty="0" smtClean="0"/>
              <a:t> , </a:t>
            </a:r>
            <a:r>
              <a:rPr lang="en-US" sz="2000" dirty="0" err="1" smtClean="0"/>
              <a:t>héo</a:t>
            </a:r>
            <a:r>
              <a:rPr lang="en-US" sz="2000" dirty="0" smtClean="0"/>
              <a:t> </a:t>
            </a:r>
            <a:r>
              <a:rPr lang="en-US" sz="2000" dirty="0" err="1" smtClean="0"/>
              <a:t>hon</a:t>
            </a:r>
            <a:r>
              <a:rPr lang="en-US" sz="2000" dirty="0" smtClean="0"/>
              <a:t>, </a:t>
            </a:r>
            <a:r>
              <a:rPr lang="en-US" sz="2000" dirty="0" err="1" smtClean="0"/>
              <a:t>quanh</a:t>
            </a:r>
            <a:r>
              <a:rPr lang="en-US" sz="2000" dirty="0" smtClean="0"/>
              <a:t> </a:t>
            </a:r>
            <a:r>
              <a:rPr lang="en-US" sz="2000" dirty="0" err="1" smtClean="0"/>
              <a:t>gốc</a:t>
            </a:r>
            <a:r>
              <a:rPr lang="en-US" sz="2000" dirty="0" smtClean="0"/>
              <a:t> </a:t>
            </a:r>
            <a:r>
              <a:rPr lang="en-US" sz="2000" dirty="0" err="1" smtClean="0"/>
              <a:t>có</a:t>
            </a:r>
            <a:r>
              <a:rPr lang="en-US" sz="2000" dirty="0" smtClean="0"/>
              <a:t> </a:t>
            </a:r>
            <a:r>
              <a:rPr lang="en-US" sz="2000" dirty="0" err="1" smtClean="0"/>
              <a:t>đến</a:t>
            </a:r>
            <a:r>
              <a:rPr lang="en-US" sz="2000" dirty="0" smtClean="0"/>
              <a:t> </a:t>
            </a:r>
            <a:r>
              <a:rPr lang="en-US" sz="2000" dirty="0" err="1" smtClean="0"/>
              <a:t>năm</a:t>
            </a:r>
            <a:r>
              <a:rPr lang="en-US" sz="2000" dirty="0" smtClean="0"/>
              <a:t> </a:t>
            </a:r>
            <a:r>
              <a:rPr lang="en-US" sz="2000" dirty="0" err="1" smtClean="0"/>
              <a:t>sáu</a:t>
            </a:r>
            <a:r>
              <a:rPr lang="en-US" sz="2000" dirty="0" smtClean="0"/>
              <a:t> </a:t>
            </a:r>
            <a:r>
              <a:rPr lang="en-US" sz="2000" dirty="0" err="1" smtClean="0"/>
              <a:t>mầm</a:t>
            </a:r>
            <a:r>
              <a:rPr lang="en-US" sz="2000" dirty="0" smtClean="0"/>
              <a:t> </a:t>
            </a:r>
            <a:r>
              <a:rPr lang="en-US" sz="2000" dirty="0" err="1" smtClean="0"/>
              <a:t>cây</a:t>
            </a:r>
            <a:r>
              <a:rPr lang="en-US" sz="2000" dirty="0" smtClean="0"/>
              <a:t> </a:t>
            </a:r>
            <a:r>
              <a:rPr lang="en-US" sz="2000" dirty="0" err="1" smtClean="0"/>
              <a:t>chuối</a:t>
            </a:r>
            <a:r>
              <a:rPr lang="en-US" sz="2000" dirty="0" smtClean="0"/>
              <a:t> non </a:t>
            </a:r>
            <a:r>
              <a:rPr lang="en-US" sz="2000" dirty="0" err="1" smtClean="0"/>
              <a:t>đã</a:t>
            </a:r>
            <a:r>
              <a:rPr lang="en-US" sz="2000" dirty="0" smtClean="0"/>
              <a:t> </a:t>
            </a:r>
            <a:r>
              <a:rPr lang="en-US" sz="2000" dirty="0" err="1" smtClean="0"/>
              <a:t>nhú</a:t>
            </a:r>
            <a:r>
              <a:rPr lang="en-US" sz="2000" dirty="0" smtClean="0"/>
              <a:t> </a:t>
            </a:r>
            <a:r>
              <a:rPr lang="en-US" sz="2000" dirty="0" err="1" smtClean="0"/>
              <a:t>lên</a:t>
            </a:r>
            <a:r>
              <a:rPr lang="en-US" sz="2000" dirty="0" smtClean="0"/>
              <a:t> </a:t>
            </a:r>
            <a:r>
              <a:rPr lang="en-US" sz="2000" dirty="0" err="1" smtClean="0"/>
              <a:t>khỏi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 err="1" smtClean="0"/>
              <a:t>mặt</a:t>
            </a:r>
            <a:r>
              <a:rPr lang="en-US" sz="2000" dirty="0" smtClean="0"/>
              <a:t> </a:t>
            </a:r>
            <a:r>
              <a:rPr lang="en-US" sz="2000" dirty="0" err="1" smtClean="0"/>
              <a:t>đất</a:t>
            </a:r>
            <a:r>
              <a:rPr lang="en-US" sz="2000" dirty="0" smtClean="0"/>
              <a:t>. </a:t>
            </a:r>
          </a:p>
          <a:p>
            <a:pPr>
              <a:buNone/>
            </a:pPr>
            <a:r>
              <a:rPr lang="en-US" sz="2000" dirty="0" smtClean="0"/>
              <a:t>-</a:t>
            </a:r>
            <a:r>
              <a:rPr lang="en-US" sz="2000" dirty="0" err="1" smtClean="0"/>
              <a:t>Trưa</a:t>
            </a:r>
            <a:r>
              <a:rPr lang="en-US" sz="2000" dirty="0" smtClean="0"/>
              <a:t> </a:t>
            </a:r>
            <a:r>
              <a:rPr lang="en-US" sz="2000" dirty="0" err="1" smtClean="0"/>
              <a:t>nắng</a:t>
            </a:r>
            <a:r>
              <a:rPr lang="en-US" sz="2000" dirty="0" smtClean="0"/>
              <a:t> </a:t>
            </a:r>
            <a:r>
              <a:rPr lang="en-US" sz="2000" dirty="0" err="1" smtClean="0"/>
              <a:t>oi</a:t>
            </a:r>
            <a:r>
              <a:rPr lang="en-US" sz="2000" dirty="0" smtClean="0"/>
              <a:t> </a:t>
            </a:r>
            <a:r>
              <a:rPr lang="en-US" sz="2000" dirty="0" err="1" smtClean="0"/>
              <a:t>bức</a:t>
            </a:r>
            <a:r>
              <a:rPr lang="en-US" sz="2000" dirty="0" smtClean="0"/>
              <a:t> , </a:t>
            </a:r>
            <a:r>
              <a:rPr lang="en-US" sz="2000" dirty="0" err="1" smtClean="0"/>
              <a:t>những</a:t>
            </a:r>
            <a:r>
              <a:rPr lang="en-US" sz="2000" dirty="0" smtClean="0"/>
              <a:t> </a:t>
            </a:r>
            <a:r>
              <a:rPr lang="en-US" sz="2000" dirty="0" err="1" smtClean="0"/>
              <a:t>chú</a:t>
            </a:r>
            <a:r>
              <a:rPr lang="en-US" sz="2000" dirty="0" smtClean="0"/>
              <a:t> </a:t>
            </a:r>
            <a:r>
              <a:rPr lang="en-US" sz="2000" dirty="0" err="1" smtClean="0"/>
              <a:t>gà</a:t>
            </a:r>
            <a:r>
              <a:rPr lang="en-US" sz="2000" dirty="0" smtClean="0"/>
              <a:t>  </a:t>
            </a:r>
            <a:r>
              <a:rPr lang="en-US" sz="2000" dirty="0" err="1" smtClean="0"/>
              <a:t>tránh</a:t>
            </a:r>
            <a:r>
              <a:rPr lang="en-US" sz="2000" dirty="0" smtClean="0"/>
              <a:t> </a:t>
            </a:r>
            <a:r>
              <a:rPr lang="en-US" sz="2000" dirty="0" err="1" smtClean="0"/>
              <a:t>nắng</a:t>
            </a:r>
            <a:r>
              <a:rPr lang="en-US" sz="2000" dirty="0" smtClean="0"/>
              <a:t> </a:t>
            </a:r>
            <a:r>
              <a:rPr lang="en-US" sz="2000" dirty="0" err="1" smtClean="0"/>
              <a:t>ẩn</a:t>
            </a:r>
            <a:r>
              <a:rPr lang="en-US" sz="2000" dirty="0" smtClean="0"/>
              <a:t> </a:t>
            </a:r>
            <a:r>
              <a:rPr lang="en-US" sz="2000" dirty="0" err="1" smtClean="0"/>
              <a:t>mình</a:t>
            </a:r>
            <a:r>
              <a:rPr lang="en-US" sz="2000" dirty="0" smtClean="0"/>
              <a:t> </a:t>
            </a:r>
            <a:r>
              <a:rPr lang="en-US" sz="2000" dirty="0" err="1" smtClean="0"/>
              <a:t>trong</a:t>
            </a:r>
            <a:r>
              <a:rPr lang="en-US" sz="2000" dirty="0" smtClean="0"/>
              <a:t> </a:t>
            </a:r>
            <a:r>
              <a:rPr lang="en-US" sz="2000" dirty="0" err="1" smtClean="0"/>
              <a:t>bóng</a:t>
            </a:r>
            <a:r>
              <a:rPr lang="en-US" sz="2000" dirty="0" smtClean="0"/>
              <a:t> </a:t>
            </a:r>
            <a:r>
              <a:rPr lang="en-US" sz="2000" dirty="0" err="1" smtClean="0"/>
              <a:t>mát</a:t>
            </a:r>
            <a:r>
              <a:rPr lang="en-US" sz="2000" dirty="0" smtClean="0"/>
              <a:t> </a:t>
            </a:r>
            <a:r>
              <a:rPr lang="en-US" sz="2000" dirty="0" err="1" smtClean="0"/>
              <a:t>bé</a:t>
            </a:r>
            <a:r>
              <a:rPr lang="en-US" sz="2000" dirty="0" smtClean="0"/>
              <a:t> </a:t>
            </a:r>
            <a:r>
              <a:rPr lang="en-US" sz="2000" dirty="0" err="1" smtClean="0"/>
              <a:t>nhỏ</a:t>
            </a:r>
            <a:r>
              <a:rPr lang="en-US" sz="2000" dirty="0" smtClean="0"/>
              <a:t> </a:t>
            </a:r>
            <a:r>
              <a:rPr lang="en-US" sz="2000" dirty="0" err="1" smtClean="0"/>
              <a:t>của</a:t>
            </a:r>
            <a:r>
              <a:rPr lang="en-US" sz="2000" dirty="0" smtClean="0"/>
              <a:t> </a:t>
            </a:r>
            <a:r>
              <a:rPr lang="en-US" sz="2000" dirty="0" err="1" smtClean="0"/>
              <a:t>gốc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 err="1" smtClean="0"/>
              <a:t>chuối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b="1" dirty="0" smtClean="0"/>
              <a:t>  </a:t>
            </a:r>
            <a:r>
              <a:rPr lang="en-US" sz="2000" b="1" dirty="0" err="1" smtClean="0"/>
              <a:t>Kết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bài</a:t>
            </a:r>
            <a:r>
              <a:rPr lang="en-US" sz="2000" b="1" dirty="0" smtClean="0"/>
              <a:t> : </a:t>
            </a:r>
            <a:r>
              <a:rPr lang="en-US" sz="2000" b="1" dirty="0" err="1" smtClean="0"/>
              <a:t>Nêu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cảm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nghĩ</a:t>
            </a:r>
            <a:r>
              <a:rPr lang="en-US" sz="2000" b="1" dirty="0" smtClean="0"/>
              <a:t> </a:t>
            </a:r>
          </a:p>
          <a:p>
            <a:pPr>
              <a:buNone/>
            </a:pPr>
            <a:r>
              <a:rPr lang="en-US" sz="2000" dirty="0" smtClean="0"/>
              <a:t>-</a:t>
            </a:r>
            <a:r>
              <a:rPr lang="en-US" sz="2000" dirty="0" err="1" smtClean="0"/>
              <a:t>Buồng</a:t>
            </a:r>
            <a:r>
              <a:rPr lang="en-US" sz="2000" dirty="0" smtClean="0"/>
              <a:t> </a:t>
            </a:r>
            <a:r>
              <a:rPr lang="en-US" sz="2000" dirty="0" err="1" smtClean="0"/>
              <a:t>chuối</a:t>
            </a:r>
            <a:r>
              <a:rPr lang="en-US" sz="2000" dirty="0" smtClean="0"/>
              <a:t> </a:t>
            </a:r>
            <a:r>
              <a:rPr lang="en-US" sz="2000" dirty="0" err="1" smtClean="0"/>
              <a:t>đã</a:t>
            </a:r>
            <a:r>
              <a:rPr lang="en-US" sz="2000" dirty="0" smtClean="0"/>
              <a:t> </a:t>
            </a:r>
            <a:r>
              <a:rPr lang="en-US" sz="2000" dirty="0" err="1" smtClean="0"/>
              <a:t>vắt</a:t>
            </a:r>
            <a:r>
              <a:rPr lang="en-US" sz="2000" dirty="0" smtClean="0"/>
              <a:t> </a:t>
            </a:r>
            <a:r>
              <a:rPr lang="en-US" sz="2000" dirty="0" err="1" smtClean="0"/>
              <a:t>kiệt</a:t>
            </a:r>
            <a:r>
              <a:rPr lang="en-US" sz="2000" dirty="0" smtClean="0"/>
              <a:t> </a:t>
            </a:r>
            <a:r>
              <a:rPr lang="en-US" sz="2000" dirty="0" err="1" smtClean="0"/>
              <a:t>sức</a:t>
            </a:r>
            <a:r>
              <a:rPr lang="en-US" sz="2000" dirty="0" smtClean="0"/>
              <a:t> </a:t>
            </a:r>
            <a:r>
              <a:rPr lang="en-US" sz="2000" dirty="0" err="1" smtClean="0"/>
              <a:t>sống</a:t>
            </a:r>
            <a:r>
              <a:rPr lang="en-US" sz="2000" dirty="0" smtClean="0"/>
              <a:t> </a:t>
            </a:r>
            <a:r>
              <a:rPr lang="en-US" sz="2000" dirty="0" err="1" smtClean="0"/>
              <a:t>của</a:t>
            </a:r>
            <a:r>
              <a:rPr lang="en-US" sz="2000" dirty="0" smtClean="0"/>
              <a:t> </a:t>
            </a:r>
            <a:r>
              <a:rPr lang="en-US" sz="2000" dirty="0" err="1" smtClean="0"/>
              <a:t>cây</a:t>
            </a:r>
            <a:r>
              <a:rPr lang="en-US" sz="2000" dirty="0" smtClean="0"/>
              <a:t> </a:t>
            </a:r>
            <a:r>
              <a:rPr lang="en-US" sz="2000" dirty="0" err="1" smtClean="0"/>
              <a:t>chuối</a:t>
            </a:r>
            <a:r>
              <a:rPr lang="en-US" sz="2000" dirty="0" smtClean="0"/>
              <a:t> </a:t>
            </a:r>
            <a:r>
              <a:rPr lang="en-US" sz="2000" dirty="0" err="1" smtClean="0"/>
              <a:t>mẹ</a:t>
            </a:r>
            <a:r>
              <a:rPr lang="en-US" sz="2000" dirty="0" smtClean="0"/>
              <a:t>.</a:t>
            </a:r>
          </a:p>
          <a:p>
            <a:pPr>
              <a:buNone/>
            </a:pPr>
            <a:r>
              <a:rPr lang="en-US" sz="2000" dirty="0" smtClean="0"/>
              <a:t>-</a:t>
            </a:r>
            <a:r>
              <a:rPr lang="en-US" sz="2000" dirty="0" err="1" smtClean="0"/>
              <a:t>Chặt</a:t>
            </a:r>
            <a:r>
              <a:rPr lang="en-US" sz="2000" dirty="0" smtClean="0"/>
              <a:t> </a:t>
            </a:r>
            <a:r>
              <a:rPr lang="en-US" sz="2000" dirty="0" err="1" smtClean="0"/>
              <a:t>luôn</a:t>
            </a:r>
            <a:r>
              <a:rPr lang="en-US" sz="2000" dirty="0" smtClean="0"/>
              <a:t> </a:t>
            </a:r>
            <a:r>
              <a:rPr lang="en-US" sz="2000" dirty="0" err="1" smtClean="0"/>
              <a:t>cây</a:t>
            </a:r>
            <a:r>
              <a:rPr lang="en-US" sz="2000" dirty="0" smtClean="0"/>
              <a:t> </a:t>
            </a:r>
            <a:r>
              <a:rPr lang="en-US" sz="2000" dirty="0" err="1" smtClean="0"/>
              <a:t>chuối</a:t>
            </a:r>
            <a:r>
              <a:rPr lang="en-US" sz="2000" dirty="0" smtClean="0"/>
              <a:t> </a:t>
            </a:r>
            <a:r>
              <a:rPr lang="en-US" sz="2000" dirty="0" err="1" smtClean="0"/>
              <a:t>mẹ</a:t>
            </a:r>
            <a:r>
              <a:rPr lang="en-US" sz="2000" dirty="0" smtClean="0"/>
              <a:t> </a:t>
            </a:r>
            <a:r>
              <a:rPr lang="en-US" sz="2000" dirty="0" err="1" smtClean="0"/>
              <a:t>khi</a:t>
            </a:r>
            <a:r>
              <a:rPr lang="en-US" sz="2000" dirty="0" smtClean="0"/>
              <a:t> </a:t>
            </a:r>
            <a:r>
              <a:rPr lang="en-US" sz="2000" dirty="0" err="1" smtClean="0"/>
              <a:t>đã</a:t>
            </a:r>
            <a:r>
              <a:rPr lang="en-US" sz="2000" dirty="0" smtClean="0"/>
              <a:t> </a:t>
            </a:r>
            <a:r>
              <a:rPr lang="en-US" sz="2000" dirty="0" err="1" smtClean="0"/>
              <a:t>hạ</a:t>
            </a:r>
            <a:r>
              <a:rPr lang="en-US" sz="2000" dirty="0" smtClean="0"/>
              <a:t> </a:t>
            </a:r>
            <a:r>
              <a:rPr lang="en-US" sz="2000" dirty="0" err="1" smtClean="0"/>
              <a:t>buồng</a:t>
            </a:r>
            <a:r>
              <a:rPr lang="en-US" sz="2000" dirty="0" smtClean="0"/>
              <a:t> </a:t>
            </a:r>
            <a:r>
              <a:rPr lang="en-US" sz="2000" dirty="0" err="1" smtClean="0"/>
              <a:t>chuối</a:t>
            </a:r>
            <a:r>
              <a:rPr lang="en-US" sz="2000" dirty="0" smtClean="0"/>
              <a:t> .</a:t>
            </a:r>
          </a:p>
          <a:p>
            <a:pPr>
              <a:buNone/>
            </a:pPr>
            <a:r>
              <a:rPr lang="en-US" sz="2000" dirty="0" smtClean="0"/>
              <a:t>-</a:t>
            </a:r>
            <a:r>
              <a:rPr lang="en-US" sz="2000" dirty="0" err="1" smtClean="0"/>
              <a:t>Cây</a:t>
            </a:r>
            <a:r>
              <a:rPr lang="en-US" sz="2000" dirty="0" smtClean="0"/>
              <a:t> </a:t>
            </a:r>
            <a:r>
              <a:rPr lang="en-US" sz="2000" dirty="0" err="1" smtClean="0"/>
              <a:t>chuối</a:t>
            </a:r>
            <a:r>
              <a:rPr lang="en-US" sz="2000" dirty="0" smtClean="0"/>
              <a:t> </a:t>
            </a:r>
            <a:r>
              <a:rPr lang="en-US" sz="2000" dirty="0" err="1" smtClean="0"/>
              <a:t>mẹ</a:t>
            </a:r>
            <a:r>
              <a:rPr lang="en-US" sz="2000" dirty="0" smtClean="0"/>
              <a:t> </a:t>
            </a:r>
            <a:r>
              <a:rPr lang="en-US" sz="2000" dirty="0" err="1" smtClean="0"/>
              <a:t>dâng</a:t>
            </a:r>
            <a:r>
              <a:rPr lang="en-US" sz="2000" dirty="0" smtClean="0"/>
              <a:t> </a:t>
            </a:r>
            <a:r>
              <a:rPr lang="en-US" sz="2000" dirty="0" err="1" smtClean="0"/>
              <a:t>hiến</a:t>
            </a:r>
            <a:r>
              <a:rPr lang="en-US" sz="2000" dirty="0" smtClean="0"/>
              <a:t> </a:t>
            </a:r>
            <a:r>
              <a:rPr lang="en-US" sz="2000" dirty="0" err="1" smtClean="0"/>
              <a:t>tất</a:t>
            </a:r>
            <a:r>
              <a:rPr lang="en-US" sz="2000" dirty="0" smtClean="0"/>
              <a:t> </a:t>
            </a:r>
            <a:r>
              <a:rPr lang="en-US" sz="2000" dirty="0" err="1" smtClean="0"/>
              <a:t>cả</a:t>
            </a:r>
            <a:r>
              <a:rPr lang="en-US" sz="2000" dirty="0" smtClean="0"/>
              <a:t> </a:t>
            </a:r>
            <a:r>
              <a:rPr lang="en-US" sz="2000" dirty="0" err="1" smtClean="0"/>
              <a:t>cho</a:t>
            </a:r>
            <a:r>
              <a:rPr lang="en-US" sz="2000" dirty="0" smtClean="0"/>
              <a:t> </a:t>
            </a:r>
            <a:r>
              <a:rPr lang="en-US" sz="2000" dirty="0" err="1" smtClean="0"/>
              <a:t>buồng</a:t>
            </a:r>
            <a:r>
              <a:rPr lang="en-US" sz="2000" dirty="0" smtClean="0"/>
              <a:t> </a:t>
            </a:r>
            <a:r>
              <a:rPr lang="en-US" sz="2000" dirty="0" err="1" smtClean="0"/>
              <a:t>chuối</a:t>
            </a:r>
            <a:r>
              <a:rPr lang="en-US" sz="2000" dirty="0" smtClean="0"/>
              <a:t> , </a:t>
            </a:r>
            <a:r>
              <a:rPr lang="en-US" sz="2000" dirty="0" err="1" smtClean="0"/>
              <a:t>trái</a:t>
            </a:r>
            <a:r>
              <a:rPr lang="en-US" sz="2000" dirty="0" smtClean="0"/>
              <a:t> </a:t>
            </a:r>
            <a:r>
              <a:rPr lang="en-US" sz="2000" dirty="0" err="1" smtClean="0"/>
              <a:t>chuối</a:t>
            </a:r>
            <a:r>
              <a:rPr lang="en-US" sz="2000" dirty="0" smtClean="0"/>
              <a:t> </a:t>
            </a:r>
            <a:r>
              <a:rPr lang="en-US" sz="2000" dirty="0" err="1" smtClean="0"/>
              <a:t>có</a:t>
            </a:r>
            <a:r>
              <a:rPr lang="en-US" sz="2000" dirty="0" smtClean="0"/>
              <a:t> </a:t>
            </a:r>
            <a:r>
              <a:rPr lang="en-US" sz="2000" dirty="0" err="1" smtClean="0"/>
              <a:t>khác</a:t>
            </a:r>
            <a:r>
              <a:rPr lang="en-US" sz="2000" dirty="0" smtClean="0"/>
              <a:t> </a:t>
            </a:r>
            <a:r>
              <a:rPr lang="en-US" sz="2000" dirty="0" err="1" smtClean="0"/>
              <a:t>gì</a:t>
            </a:r>
            <a:r>
              <a:rPr lang="en-US" sz="2000" dirty="0" smtClean="0"/>
              <a:t> </a:t>
            </a:r>
            <a:r>
              <a:rPr lang="en-US" sz="2000" dirty="0" err="1" smtClean="0"/>
              <a:t>những</a:t>
            </a:r>
            <a:r>
              <a:rPr lang="en-US" sz="2000" dirty="0" smtClean="0"/>
              <a:t> </a:t>
            </a:r>
            <a:r>
              <a:rPr lang="en-US" sz="2000" dirty="0" err="1" smtClean="0"/>
              <a:t>người</a:t>
            </a:r>
            <a:r>
              <a:rPr lang="en-US" sz="2000" dirty="0" smtClean="0"/>
              <a:t> </a:t>
            </a:r>
            <a:r>
              <a:rPr lang="en-US" sz="2000" dirty="0" err="1" smtClean="0"/>
              <a:t>mẹ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 err="1" smtClean="0"/>
              <a:t>đã</a:t>
            </a:r>
            <a:r>
              <a:rPr lang="en-US" sz="2000" dirty="0" smtClean="0"/>
              <a:t> </a:t>
            </a:r>
            <a:r>
              <a:rPr lang="en-US" sz="2000" dirty="0" err="1" smtClean="0"/>
              <a:t>vì</a:t>
            </a:r>
            <a:r>
              <a:rPr lang="en-US" sz="2000" dirty="0" smtClean="0"/>
              <a:t> con </a:t>
            </a:r>
            <a:r>
              <a:rPr lang="en-US" sz="2000" dirty="0" err="1" smtClean="0"/>
              <a:t>hy</a:t>
            </a:r>
            <a:r>
              <a:rPr lang="en-US" sz="2000" dirty="0" smtClean="0"/>
              <a:t> </a:t>
            </a:r>
            <a:r>
              <a:rPr lang="en-US" sz="2000" dirty="0" err="1" smtClean="0"/>
              <a:t>sinh</a:t>
            </a:r>
            <a:r>
              <a:rPr lang="en-US" sz="2000" dirty="0" smtClean="0"/>
              <a:t> </a:t>
            </a:r>
            <a:r>
              <a:rPr lang="en-US" sz="2000" dirty="0" err="1" smtClean="0"/>
              <a:t>không</a:t>
            </a:r>
            <a:r>
              <a:rPr lang="en-US" sz="2000" dirty="0" smtClean="0"/>
              <a:t> </a:t>
            </a:r>
            <a:r>
              <a:rPr lang="en-US" sz="2000" dirty="0" err="1" smtClean="0"/>
              <a:t>tiếc</a:t>
            </a:r>
            <a:r>
              <a:rPr lang="en-US" sz="2000" dirty="0" smtClean="0"/>
              <a:t> </a:t>
            </a:r>
            <a:r>
              <a:rPr lang="en-US" sz="2000" dirty="0" err="1" smtClean="0"/>
              <a:t>một</a:t>
            </a:r>
            <a:r>
              <a:rPr lang="en-US" sz="2000" dirty="0" smtClean="0"/>
              <a:t> </a:t>
            </a:r>
            <a:r>
              <a:rPr lang="en-US" sz="2000" dirty="0" err="1" smtClean="0"/>
              <a:t>chút</a:t>
            </a:r>
            <a:r>
              <a:rPr lang="en-US" sz="2000" dirty="0" smtClean="0"/>
              <a:t> </a:t>
            </a:r>
            <a:r>
              <a:rPr lang="en-US" sz="2000" dirty="0" err="1" smtClean="0"/>
              <a:t>gì</a:t>
            </a:r>
            <a:r>
              <a:rPr lang="en-US" sz="2000" dirty="0" smtClean="0"/>
              <a:t> </a:t>
            </a:r>
          </a:p>
          <a:p>
            <a:pPr>
              <a:buFontTx/>
              <a:buChar char="-"/>
            </a:pPr>
            <a:endParaRPr lang="en-US" sz="2000" dirty="0" smtClean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dirty="0" smtClean="0"/>
          </a:p>
          <a:p>
            <a:pPr>
              <a:buFont typeface="Arial" charset="0"/>
              <a:buChar char="•"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358</TotalTime>
  <Words>1074</Words>
  <Application>Microsoft Office PowerPoint</Application>
  <PresentationFormat>On-screen Show (4:3)</PresentationFormat>
  <Paragraphs>104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Waveform</vt:lpstr>
      <vt:lpstr>PowerPoint Presentation</vt:lpstr>
      <vt:lpstr>1/Đọc hai đoạn văn tả lá cây bàng, tả thân và gốc của cây sối già ( STV 4 tập 2, tr 41- 42 ) ghi lại cách tả của tác giả trong mỗi đoạn. </vt:lpstr>
      <vt:lpstr>PowerPoint Presentation</vt:lpstr>
      <vt:lpstr>Hoạt động 1:        Lập dàn ý miêu tả một cây ăn quả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Đoạn văn mẫu : ( Tả buồng chuối ) </vt:lpstr>
      <vt:lpstr>PowerPoint Presentation</vt:lpstr>
      <vt:lpstr>   Hẹn gặp các em tiết học sau .</vt:lpstr>
    </vt:vector>
  </TitlesOfParts>
  <Company>Sky123.Org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Administrator</cp:lastModifiedBy>
  <cp:revision>40</cp:revision>
  <dcterms:created xsi:type="dcterms:W3CDTF">2020-03-21T11:39:41Z</dcterms:created>
  <dcterms:modified xsi:type="dcterms:W3CDTF">2021-02-02T22:47:55Z</dcterms:modified>
</cp:coreProperties>
</file>