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6" r:id="rId3"/>
    <p:sldId id="285" r:id="rId4"/>
    <p:sldId id="284" r:id="rId5"/>
    <p:sldId id="287" r:id="rId6"/>
    <p:sldId id="288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976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321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598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658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837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10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918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008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001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91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286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95F77-91EF-47A7-9FD7-027600A864F8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266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412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vi-V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6714" y="1070104"/>
            <a:ext cx="1518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66" y="2141169"/>
            <a:ext cx="5305940" cy="646331"/>
          </a:xfrm>
          <a:prstGeom prst="rect">
            <a:avLst/>
          </a:prstGeom>
          <a:noFill/>
        </p:spPr>
        <p:txBody>
          <a:bodyPr wrap="none" rtlCol="0">
            <a:prstTxWarp prst="textCanDown">
              <a:avLst/>
            </a:prstTxWarp>
            <a:spAutoFit/>
          </a:bodyPr>
          <a:lstStyle/>
          <a:p>
            <a:r>
              <a:rPr lang="en-US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endParaRPr lang="en-US" sz="3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,…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them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6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196752"/>
            <a:ext cx="7047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03815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5" y="20608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8034" y="2092496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4837" y="2703017"/>
            <a:ext cx="3521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719" y="2728763"/>
            <a:ext cx="148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3942" y="2728763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9646" y="2703016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4797152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477131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4762377"/>
            <a:ext cx="837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47708" y="543922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3411553" y="5439225"/>
            <a:ext cx="908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4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921" y="646977"/>
            <a:ext cx="707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1631875"/>
            <a:ext cx="3888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043608" y="2567793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0402" y="3085790"/>
            <a:ext cx="73185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nập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9269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215916"/>
            <a:ext cx="4366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55576" y="2015129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807217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755575" y="4293096"/>
            <a:ext cx="7776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5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68760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1905" y="646977"/>
            <a:ext cx="1701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331638" y="2276872"/>
            <a:ext cx="3960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39" y="3284984"/>
            <a:ext cx="7272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418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Thứ tư ngày 18 tháng 2 năm 2021</vt:lpstr>
      <vt:lpstr>Chợ hoa ngày Tết ở Hà Nội</vt:lpstr>
      <vt:lpstr>Em hãy đọc thầm bài tập đọc :</vt:lpstr>
      <vt:lpstr>PowerPoint Presentation</vt:lpstr>
      <vt:lpstr>PowerPoint Presentation</vt:lpstr>
      <vt:lpstr>PowerPoint Presentation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ACER</cp:lastModifiedBy>
  <cp:revision>88</cp:revision>
  <dcterms:created xsi:type="dcterms:W3CDTF">2020-08-18T10:43:27Z</dcterms:created>
  <dcterms:modified xsi:type="dcterms:W3CDTF">2021-02-17T09:08:00Z</dcterms:modified>
</cp:coreProperties>
</file>