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6" r:id="rId3"/>
    <p:sldId id="285" r:id="rId4"/>
    <p:sldId id="284" r:id="rId5"/>
    <p:sldId id="287" r:id="rId6"/>
    <p:sldId id="288" r:id="rId7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39761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33218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598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06589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8371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2109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89184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20086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10019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5918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95F77-91EF-47A7-9FD7-027600A864F8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22865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95F77-91EF-47A7-9FD7-027600A864F8}" type="datetimeFigureOut">
              <a:rPr lang="vi-VN" smtClean="0"/>
              <a:t>17/02/2021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7AB935-2DD5-46CD-B5DB-5A6C79FA1667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9266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94122"/>
          </a:xfrm>
        </p:spPr>
        <p:txBody>
          <a:bodyPr>
            <a:norm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vi-VN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66714" y="1070104"/>
            <a:ext cx="15183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57366" y="2141169"/>
            <a:ext cx="5305940" cy="646331"/>
          </a:xfrm>
          <a:prstGeom prst="rect">
            <a:avLst/>
          </a:prstGeom>
          <a:noFill/>
        </p:spPr>
        <p:txBody>
          <a:bodyPr wrap="none" rtlCol="0">
            <a:prstTxWarp prst="textCanDown">
              <a:avLst/>
            </a:prstTxWarp>
            <a:spAutoFit/>
          </a:bodyPr>
          <a:lstStyle/>
          <a:p>
            <a:r>
              <a:rPr lang="en-US" sz="36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3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3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3600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endParaRPr lang="en-US" sz="3600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083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endParaRPr lang="vi-VN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 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nhộn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tấp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dịp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khoắn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vươn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nụ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cành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ngọc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Đỗ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,…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bật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them 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</a:t>
            </a:r>
            <a:r>
              <a:rPr lang="en-US" sz="24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Vĩnh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2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660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l"/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thầm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vi-VN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196752"/>
            <a:ext cx="70471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3503815"/>
            <a:ext cx="82089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27585" y="2060848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8034" y="2092496"/>
            <a:ext cx="12795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4837" y="2703017"/>
            <a:ext cx="3521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43719" y="2728763"/>
            <a:ext cx="14847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Nhánh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23942" y="2728763"/>
            <a:ext cx="1165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89646" y="2703016"/>
            <a:ext cx="11881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9592" y="4797152"/>
            <a:ext cx="1221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411760" y="4771310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35896" y="4762377"/>
            <a:ext cx="837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47708" y="5439225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 flipH="1">
            <a:off x="3411553" y="5439225"/>
            <a:ext cx="9083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endParaRPr lang="en-US" sz="3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14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6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285921" y="646977"/>
            <a:ext cx="70762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03648" y="1631875"/>
            <a:ext cx="3888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47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 flipH="1">
            <a:off x="1043608" y="2567793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1 .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230402" y="3085790"/>
            <a:ext cx="731852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nhôn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nập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khắp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49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692696"/>
            <a:ext cx="8064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215916"/>
            <a:ext cx="4366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47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flipH="1">
            <a:off x="755576" y="2015129"/>
            <a:ext cx="79208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dịp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sz="2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55576" y="2807217"/>
            <a:ext cx="741682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dịp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flipH="1">
            <a:off x="755575" y="4293096"/>
            <a:ext cx="77768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thêm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Ở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chưng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Nam ta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cúc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phong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vùng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miền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75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6" y="1268760"/>
            <a:ext cx="59766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trôi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chảy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41905" y="646977"/>
            <a:ext cx="17019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1331638" y="2276872"/>
            <a:ext cx="39604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31639" y="3284984"/>
            <a:ext cx="72728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hấu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bán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dịp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756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385</TotalTime>
  <Words>418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Thứ tư ngày 18 tháng 2 năm 2021</vt:lpstr>
      <vt:lpstr>Chợ hoa ngày Tết ở Hà Nội</vt:lpstr>
      <vt:lpstr>Em hãy đọc thầm bài tập đọc :</vt:lpstr>
      <vt:lpstr>PowerPoint Presentation</vt:lpstr>
      <vt:lpstr>PowerPoint Presentation</vt:lpstr>
      <vt:lpstr>PowerPoint Presentation</vt:lpstr>
    </vt:vector>
  </TitlesOfParts>
  <Company>P R 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ACER</cp:lastModifiedBy>
  <cp:revision>88</cp:revision>
  <dcterms:created xsi:type="dcterms:W3CDTF">2020-08-18T10:43:27Z</dcterms:created>
  <dcterms:modified xsi:type="dcterms:W3CDTF">2021-02-17T09:08:00Z</dcterms:modified>
</cp:coreProperties>
</file>