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991B-B5BD-462A-8BBB-12406D817CA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E1CF-54CA-4457-AB30-4403DCFB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8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991B-B5BD-462A-8BBB-12406D817CA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E1CF-54CA-4457-AB30-4403DCFB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7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991B-B5BD-462A-8BBB-12406D817CA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E1CF-54CA-4457-AB30-4403DCFB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8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991B-B5BD-462A-8BBB-12406D817CA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E1CF-54CA-4457-AB30-4403DCFB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4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991B-B5BD-462A-8BBB-12406D817CA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E1CF-54CA-4457-AB30-4403DCFB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8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991B-B5BD-462A-8BBB-12406D817CA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E1CF-54CA-4457-AB30-4403DCFB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3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991B-B5BD-462A-8BBB-12406D817CA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E1CF-54CA-4457-AB30-4403DCFB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3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991B-B5BD-462A-8BBB-12406D817CA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E1CF-54CA-4457-AB30-4403DCFB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0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991B-B5BD-462A-8BBB-12406D817CA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E1CF-54CA-4457-AB30-4403DCFB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991B-B5BD-462A-8BBB-12406D817CA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E1CF-54CA-4457-AB30-4403DCFB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2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991B-B5BD-462A-8BBB-12406D817CA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E1CF-54CA-4457-AB30-4403DCFB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7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8991B-B5BD-462A-8BBB-12406D817CA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E1CF-54CA-4457-AB30-4403DCFB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2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05" y="0"/>
            <a:ext cx="12300373" cy="6918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309" y="60960"/>
            <a:ext cx="7116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08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3326" y="644435"/>
            <a:ext cx="1904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1645" y="1384663"/>
            <a:ext cx="666637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5543" y="3004457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:1/4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8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34194" y="687977"/>
            <a:ext cx="5062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3998" y="1785257"/>
            <a:ext cx="96403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0194" y="566057"/>
            <a:ext cx="8061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3465" y="1252759"/>
            <a:ext cx="7127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9831" y="3545560"/>
            <a:ext cx="9244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, ac 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3040" y="1785257"/>
            <a:ext cx="2929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3225" y="1770112"/>
            <a:ext cx="1085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9164" y="2295116"/>
            <a:ext cx="2997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3225" y="2287465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9497" y="2918672"/>
            <a:ext cx="297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7101" y="2916513"/>
            <a:ext cx="822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5436" y="29165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3337" y="4441371"/>
            <a:ext cx="6114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1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0194" y="566057"/>
            <a:ext cx="911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264" y="1465311"/>
            <a:ext cx="1071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264" y="3459948"/>
            <a:ext cx="11103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264" y="2050086"/>
            <a:ext cx="10569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057" y="4685212"/>
            <a:ext cx="11625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58" y="0"/>
            <a:ext cx="1221115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891301" y="484326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502" y="1410788"/>
            <a:ext cx="4794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loát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2526" y="2373085"/>
            <a:ext cx="7813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D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2525" y="3394164"/>
            <a:ext cx="10559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5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</TotalTime>
  <Words>337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4 ngày 3 tháng 2 năm 2021 Tiếng Việt Chủ đề : Mưa và nắng Bài 2: Mặt trời và hạt đậu ( tiết 3)</dc:title>
  <dc:creator>ACER</dc:creator>
  <cp:lastModifiedBy>ACER</cp:lastModifiedBy>
  <cp:revision>15</cp:revision>
  <dcterms:created xsi:type="dcterms:W3CDTF">2021-02-02T04:08:53Z</dcterms:created>
  <dcterms:modified xsi:type="dcterms:W3CDTF">2021-02-18T04:16:57Z</dcterms:modified>
</cp:coreProperties>
</file>