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4BA8-F246-4BD4-8284-F239EB0EBF2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384A-95D1-4357-9331-15ABD6EDE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5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4BA8-F246-4BD4-8284-F239EB0EBF2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384A-95D1-4357-9331-15ABD6EDE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8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4BA8-F246-4BD4-8284-F239EB0EBF2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384A-95D1-4357-9331-15ABD6EDE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32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4BA8-F246-4BD4-8284-F239EB0EBF2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384A-95D1-4357-9331-15ABD6EDE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6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4BA8-F246-4BD4-8284-F239EB0EBF2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384A-95D1-4357-9331-15ABD6EDE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43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4BA8-F246-4BD4-8284-F239EB0EBF2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384A-95D1-4357-9331-15ABD6EDE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4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4BA8-F246-4BD4-8284-F239EB0EBF2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384A-95D1-4357-9331-15ABD6EDE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3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4BA8-F246-4BD4-8284-F239EB0EBF2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384A-95D1-4357-9331-15ABD6EDE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58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4BA8-F246-4BD4-8284-F239EB0EBF2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384A-95D1-4357-9331-15ABD6EDE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9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4BA8-F246-4BD4-8284-F239EB0EBF2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384A-95D1-4357-9331-15ABD6EDE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6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4BA8-F246-4BD4-8284-F239EB0EBF2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0384A-95D1-4357-9331-15ABD6EDE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1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14BA8-F246-4BD4-8284-F239EB0EBF2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0384A-95D1-4357-9331-15ABD6EDE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90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1676400"/>
            <a:ext cx="7848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/>
              <a:t>Thứ</a:t>
            </a:r>
            <a:r>
              <a:rPr lang="en-US" sz="4800" dirty="0" smtClean="0"/>
              <a:t> </a:t>
            </a:r>
            <a:r>
              <a:rPr lang="en-US" sz="4800" dirty="0" err="1" smtClean="0"/>
              <a:t>năm</a:t>
            </a:r>
            <a:r>
              <a:rPr lang="en-US" sz="4800" dirty="0" smtClean="0"/>
              <a:t> </a:t>
            </a:r>
            <a:r>
              <a:rPr lang="en-US" sz="4800" dirty="0" err="1" smtClean="0"/>
              <a:t>ngày</a:t>
            </a:r>
            <a:r>
              <a:rPr lang="en-US" sz="4800" dirty="0" smtClean="0"/>
              <a:t> 18 </a:t>
            </a:r>
            <a:r>
              <a:rPr lang="en-US" sz="4800" dirty="0" err="1" smtClean="0"/>
              <a:t>tháng</a:t>
            </a:r>
            <a:r>
              <a:rPr lang="en-US" sz="4800" dirty="0" smtClean="0"/>
              <a:t> 2 </a:t>
            </a:r>
            <a:r>
              <a:rPr lang="en-US" sz="4800" dirty="0" err="1" smtClean="0"/>
              <a:t>năm</a:t>
            </a:r>
            <a:r>
              <a:rPr lang="en-US" sz="4800" dirty="0" smtClean="0"/>
              <a:t> 2021</a:t>
            </a:r>
          </a:p>
          <a:p>
            <a:pPr algn="ctr"/>
            <a:r>
              <a:rPr lang="en-US" sz="4800" dirty="0" err="1" smtClean="0"/>
              <a:t>Tiếng</a:t>
            </a:r>
            <a:r>
              <a:rPr lang="en-US" sz="4800" dirty="0" smtClean="0"/>
              <a:t> </a:t>
            </a:r>
            <a:r>
              <a:rPr lang="en-US" sz="4800" dirty="0" err="1" smtClean="0"/>
              <a:t>việt</a:t>
            </a:r>
            <a:r>
              <a:rPr lang="en-US" sz="4800" dirty="0" smtClean="0"/>
              <a:t> </a:t>
            </a:r>
          </a:p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Thực</a:t>
            </a:r>
            <a:r>
              <a:rPr lang="en-US" sz="4800" dirty="0" smtClean="0">
                <a:solidFill>
                  <a:srgbClr val="FF0000"/>
                </a:solidFill>
              </a:rPr>
              <a:t>  </a:t>
            </a:r>
            <a:r>
              <a:rPr lang="en-US" sz="4800" dirty="0" err="1" smtClean="0">
                <a:solidFill>
                  <a:srgbClr val="FF0000"/>
                </a:solidFill>
              </a:rPr>
              <a:t>hành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49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7073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057400" y="152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18 </a:t>
            </a:r>
            <a:r>
              <a:rPr lang="en-US" dirty="0" err="1" smtClean="0"/>
              <a:t>tháng</a:t>
            </a:r>
            <a:r>
              <a:rPr lang="en-US" dirty="0" smtClean="0"/>
              <a:t> 2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</a:p>
          <a:p>
            <a:pPr algn="ctr"/>
            <a:r>
              <a:rPr lang="en-US" dirty="0" err="1" smtClean="0"/>
              <a:t>Tiếng</a:t>
            </a:r>
            <a:r>
              <a:rPr lang="en-US" dirty="0" smtClean="0"/>
              <a:t> </a:t>
            </a:r>
            <a:r>
              <a:rPr lang="en-US" dirty="0" err="1" smtClean="0"/>
              <a:t>việt</a:t>
            </a:r>
            <a:r>
              <a:rPr lang="en-US" dirty="0" smtClean="0"/>
              <a:t> </a:t>
            </a: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Thực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hành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170707"/>
            <a:ext cx="4419600" cy="5334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23900" y="1170707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Luyện</a:t>
            </a:r>
            <a:r>
              <a:rPr lang="en-US" sz="2400" dirty="0" smtClean="0"/>
              <a:t> </a:t>
            </a:r>
            <a:r>
              <a:rPr lang="en-US" sz="2400" dirty="0" err="1" smtClean="0"/>
              <a:t>đọc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mở</a:t>
            </a:r>
            <a:r>
              <a:rPr lang="en-US" sz="2400" dirty="0" smtClean="0"/>
              <a:t> </a:t>
            </a:r>
            <a:r>
              <a:rPr lang="en-US" sz="2400" dirty="0" err="1" smtClean="0"/>
              <a:t>rộng</a:t>
            </a:r>
            <a:r>
              <a:rPr lang="en-US" sz="2400" dirty="0" smtClean="0"/>
              <a:t> </a:t>
            </a:r>
            <a:r>
              <a:rPr lang="en-US" sz="2400" dirty="0" err="1" smtClean="0"/>
              <a:t>vốn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171700" y="2286000"/>
            <a:ext cx="59055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Các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hãy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đọc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câu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đố</a:t>
            </a:r>
            <a:endParaRPr lang="en-US" sz="2800" b="1" dirty="0" smtClean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sz="2800" dirty="0" err="1" smtClean="0"/>
              <a:t>Mình</a:t>
            </a:r>
            <a:r>
              <a:rPr lang="en-US" sz="2800" dirty="0" smtClean="0"/>
              <a:t> </a:t>
            </a:r>
            <a:r>
              <a:rPr lang="en-US" sz="2800" dirty="0" err="1" smtClean="0"/>
              <a:t>vuông</a:t>
            </a:r>
            <a:r>
              <a:rPr lang="en-US" sz="2800" dirty="0" smtClean="0"/>
              <a:t> </a:t>
            </a:r>
            <a:r>
              <a:rPr lang="en-US" sz="2800" dirty="0" err="1" smtClean="0"/>
              <a:t>vức</a:t>
            </a:r>
            <a:r>
              <a:rPr lang="en-US" sz="2800" dirty="0" smtClean="0"/>
              <a:t>, </a:t>
            </a:r>
            <a:r>
              <a:rPr lang="en-US" sz="2800" dirty="0" err="1" smtClean="0"/>
              <a:t>áo</a:t>
            </a:r>
            <a:r>
              <a:rPr lang="en-US" sz="2800" dirty="0" smtClean="0"/>
              <a:t> </a:t>
            </a:r>
            <a:r>
              <a:rPr lang="en-US" sz="2800" dirty="0" err="1" smtClean="0"/>
              <a:t>xanh</a:t>
            </a:r>
            <a:r>
              <a:rPr lang="en-US" sz="2800" dirty="0" smtClean="0"/>
              <a:t> </a:t>
            </a:r>
            <a:r>
              <a:rPr lang="en-US" sz="2800" dirty="0" err="1" smtClean="0"/>
              <a:t>xanh</a:t>
            </a:r>
            <a:endParaRPr lang="en-US" sz="2800" dirty="0" smtClean="0"/>
          </a:p>
          <a:p>
            <a:r>
              <a:rPr lang="en-US" sz="2800" dirty="0" smtClean="0"/>
              <a:t>Da </a:t>
            </a:r>
            <a:r>
              <a:rPr lang="en-US" sz="2800" dirty="0" err="1" smtClean="0"/>
              <a:t>xanh</a:t>
            </a:r>
            <a:r>
              <a:rPr lang="en-US" sz="2800" dirty="0" smtClean="0"/>
              <a:t> , </a:t>
            </a:r>
            <a:r>
              <a:rPr lang="en-US" sz="2800" dirty="0" err="1" smtClean="0"/>
              <a:t>thịt</a:t>
            </a:r>
            <a:r>
              <a:rPr lang="en-US" sz="2800" dirty="0" smtClean="0"/>
              <a:t> </a:t>
            </a:r>
            <a:r>
              <a:rPr lang="en-US" sz="2800" dirty="0" err="1" smtClean="0"/>
              <a:t>trắng</a:t>
            </a:r>
            <a:r>
              <a:rPr lang="en-US" sz="2800" dirty="0" smtClean="0"/>
              <a:t>, </a:t>
            </a:r>
            <a:r>
              <a:rPr lang="en-US" sz="2800" dirty="0" err="1" smtClean="0"/>
              <a:t>đỗ</a:t>
            </a:r>
            <a:r>
              <a:rPr lang="en-US" sz="2800" dirty="0" smtClean="0"/>
              <a:t> </a:t>
            </a:r>
            <a:r>
              <a:rPr lang="en-US" sz="2800" dirty="0" err="1" smtClean="0"/>
              <a:t>hành</a:t>
            </a:r>
            <a:r>
              <a:rPr lang="en-US" sz="2800" dirty="0" smtClean="0"/>
              <a:t> ở </a:t>
            </a:r>
            <a:r>
              <a:rPr lang="en-US" sz="2800" dirty="0" err="1" smtClean="0"/>
              <a:t>trong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(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bánh</a:t>
            </a:r>
            <a:r>
              <a:rPr lang="en-US" sz="2800" dirty="0" smtClean="0"/>
              <a:t> </a:t>
            </a:r>
            <a:r>
              <a:rPr lang="en-US" sz="2800" dirty="0" err="1" smtClean="0"/>
              <a:t>gì</a:t>
            </a:r>
            <a:r>
              <a:rPr lang="en-US" sz="2800" dirty="0" smtClean="0"/>
              <a:t> ?)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/>
              <a:t>Quả</a:t>
            </a:r>
            <a:r>
              <a:rPr lang="en-US" sz="2800" dirty="0" smtClean="0"/>
              <a:t> </a:t>
            </a:r>
            <a:r>
              <a:rPr lang="en-US" sz="2800" dirty="0" err="1" smtClean="0"/>
              <a:t>tròn</a:t>
            </a:r>
            <a:r>
              <a:rPr lang="en-US" sz="2800" dirty="0" smtClean="0"/>
              <a:t> to, da </a:t>
            </a:r>
            <a:r>
              <a:rPr lang="en-US" sz="2800" dirty="0" err="1" smtClean="0"/>
              <a:t>xanh</a:t>
            </a:r>
            <a:r>
              <a:rPr lang="en-US" sz="2800" dirty="0" smtClean="0"/>
              <a:t> </a:t>
            </a:r>
            <a:r>
              <a:rPr lang="en-US" sz="2800" dirty="0" err="1" smtClean="0"/>
              <a:t>xanh</a:t>
            </a:r>
            <a:endParaRPr lang="en-US" sz="2800" dirty="0" smtClean="0"/>
          </a:p>
          <a:p>
            <a:r>
              <a:rPr lang="en-US" sz="2800" dirty="0" err="1" smtClean="0"/>
              <a:t>Ruột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đỏ</a:t>
            </a:r>
            <a:r>
              <a:rPr lang="en-US" sz="2800" dirty="0" smtClean="0"/>
              <a:t> </a:t>
            </a:r>
            <a:r>
              <a:rPr lang="en-US" sz="2800" dirty="0" err="1" smtClean="0"/>
              <a:t>chót</a:t>
            </a:r>
            <a:r>
              <a:rPr lang="en-US" sz="2800" dirty="0" smtClean="0"/>
              <a:t> </a:t>
            </a:r>
            <a:r>
              <a:rPr lang="en-US" sz="2800" dirty="0" err="1" smtClean="0"/>
              <a:t>mát</a:t>
            </a:r>
            <a:r>
              <a:rPr lang="en-US" sz="2800" dirty="0" smtClean="0"/>
              <a:t> </a:t>
            </a:r>
            <a:r>
              <a:rPr lang="en-US" sz="2800" dirty="0" err="1" smtClean="0"/>
              <a:t>lành</a:t>
            </a:r>
            <a:r>
              <a:rPr lang="en-US" sz="2800" dirty="0" smtClean="0"/>
              <a:t> </a:t>
            </a:r>
            <a:r>
              <a:rPr lang="en-US" sz="2800" dirty="0" err="1" smtClean="0"/>
              <a:t>ai</a:t>
            </a:r>
            <a:r>
              <a:rPr lang="en-US" sz="2800" dirty="0" smtClean="0"/>
              <a:t> </a:t>
            </a:r>
            <a:r>
              <a:rPr lang="en-US" sz="2800" dirty="0" err="1" smtClean="0"/>
              <a:t>ơi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 </a:t>
            </a:r>
            <a:r>
              <a:rPr lang="en-US" sz="2800" dirty="0" err="1" smtClean="0"/>
              <a:t>Hạt</a:t>
            </a:r>
            <a:r>
              <a:rPr lang="en-US" sz="2800" dirty="0" smtClean="0"/>
              <a:t> </a:t>
            </a:r>
            <a:r>
              <a:rPr lang="en-US" sz="2800" dirty="0" err="1" smtClean="0"/>
              <a:t>đen</a:t>
            </a:r>
            <a:r>
              <a:rPr lang="en-US" sz="2800" dirty="0" smtClean="0"/>
              <a:t> be </a:t>
            </a:r>
            <a:r>
              <a:rPr lang="en-US" sz="2800" dirty="0" err="1" smtClean="0"/>
              <a:t>bé</a:t>
            </a:r>
            <a:r>
              <a:rPr lang="en-US" sz="2800" dirty="0" smtClean="0"/>
              <a:t> </a:t>
            </a:r>
            <a:r>
              <a:rPr lang="en-US" sz="2800" dirty="0" err="1" smtClean="0"/>
              <a:t>thủi</a:t>
            </a:r>
            <a:r>
              <a:rPr lang="en-US" sz="2800" dirty="0" smtClean="0"/>
              <a:t> </a:t>
            </a:r>
            <a:r>
              <a:rPr lang="en-US" sz="2800" dirty="0" err="1" smtClean="0"/>
              <a:t>thui</a:t>
            </a:r>
            <a:endParaRPr lang="en-US" sz="2800" dirty="0" smtClean="0"/>
          </a:p>
          <a:p>
            <a:r>
              <a:rPr lang="en-US" sz="2800" dirty="0" err="1" smtClean="0"/>
              <a:t>Ăn</a:t>
            </a:r>
            <a:r>
              <a:rPr lang="en-US" sz="2800" dirty="0" smtClean="0"/>
              <a:t> </a:t>
            </a:r>
            <a:r>
              <a:rPr lang="en-US" sz="2800" dirty="0" err="1" smtClean="0"/>
              <a:t>vafoo</a:t>
            </a:r>
            <a:r>
              <a:rPr lang="en-US" sz="2800" dirty="0" smtClean="0"/>
              <a:t> </a:t>
            </a:r>
            <a:r>
              <a:rPr lang="en-US" sz="2800" dirty="0" err="1" smtClean="0"/>
              <a:t>hết</a:t>
            </a:r>
            <a:r>
              <a:rPr lang="en-US" sz="2800" dirty="0" smtClean="0"/>
              <a:t> </a:t>
            </a:r>
            <a:r>
              <a:rPr lang="en-US" sz="2800" dirty="0" err="1" smtClean="0"/>
              <a:t>khát</a:t>
            </a:r>
            <a:r>
              <a:rPr lang="en-US" sz="2800" dirty="0" smtClean="0"/>
              <a:t>, </a:t>
            </a:r>
            <a:r>
              <a:rPr lang="en-US" sz="2800" dirty="0" err="1" smtClean="0"/>
              <a:t>đố</a:t>
            </a:r>
            <a:r>
              <a:rPr lang="en-US" sz="2800" dirty="0" smtClean="0"/>
              <a:t> </a:t>
            </a:r>
            <a:r>
              <a:rPr lang="en-US" sz="2800" dirty="0" err="1" smtClean="0"/>
              <a:t>vui</a:t>
            </a:r>
            <a:r>
              <a:rPr lang="en-US" sz="2800" dirty="0" smtClean="0"/>
              <a:t> </a:t>
            </a:r>
            <a:r>
              <a:rPr lang="en-US" sz="2800" dirty="0" err="1" smtClean="0"/>
              <a:t>xem</a:t>
            </a:r>
            <a:r>
              <a:rPr lang="en-US" sz="2800" dirty="0" smtClean="0"/>
              <a:t> </a:t>
            </a:r>
            <a:r>
              <a:rPr lang="en-US" sz="2800" dirty="0" err="1" smtClean="0"/>
              <a:t>nào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(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quả</a:t>
            </a:r>
            <a:r>
              <a:rPr lang="en-US" sz="2800" dirty="0" smtClean="0"/>
              <a:t> </a:t>
            </a:r>
            <a:r>
              <a:rPr lang="en-US" sz="2800" dirty="0" err="1" smtClean="0"/>
              <a:t>gì</a:t>
            </a:r>
            <a:r>
              <a:rPr lang="en-US" sz="2800" dirty="0" smtClean="0"/>
              <a:t> 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06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7073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2536" y="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18 </a:t>
            </a:r>
            <a:r>
              <a:rPr lang="en-US" dirty="0" err="1" smtClean="0"/>
              <a:t>tháng</a:t>
            </a:r>
            <a:r>
              <a:rPr lang="en-US" dirty="0" smtClean="0"/>
              <a:t> 2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</a:p>
          <a:p>
            <a:pPr algn="ctr"/>
            <a:r>
              <a:rPr lang="en-US" dirty="0" err="1" smtClean="0"/>
              <a:t>Tiếng</a:t>
            </a:r>
            <a:r>
              <a:rPr lang="en-US" dirty="0" smtClean="0"/>
              <a:t> </a:t>
            </a:r>
            <a:r>
              <a:rPr lang="en-US" dirty="0" err="1" smtClean="0"/>
              <a:t>việt</a:t>
            </a:r>
            <a:r>
              <a:rPr lang="en-US" dirty="0" smtClean="0"/>
              <a:t> </a:t>
            </a: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Thực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hành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2954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Tìm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chỉ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hình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dạng</a:t>
            </a:r>
            <a:r>
              <a:rPr lang="en-US" sz="2400" b="1" dirty="0" smtClean="0"/>
              <a:t> , </a:t>
            </a:r>
            <a:r>
              <a:rPr lang="en-US" sz="2400" b="1" dirty="0" err="1" smtClean="0"/>
              <a:t>màu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sắc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trong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câu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đố</a:t>
            </a:r>
            <a:r>
              <a:rPr lang="en-US" sz="2400" b="1" dirty="0" smtClean="0"/>
              <a:t> . </a:t>
            </a:r>
            <a:r>
              <a:rPr lang="en-US" sz="2400" b="1" dirty="0" err="1" smtClean="0"/>
              <a:t>Viết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vừa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tìm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được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vào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vở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bài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tập</a:t>
            </a:r>
            <a:r>
              <a:rPr lang="en-US" sz="2400" b="1" dirty="0" smtClean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2248901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T</a:t>
            </a:r>
            <a:r>
              <a:rPr lang="en-US" sz="2800" dirty="0" err="1" smtClean="0"/>
              <a:t>ừ</a:t>
            </a:r>
            <a:r>
              <a:rPr lang="en-US" sz="2800" dirty="0" smtClean="0"/>
              <a:t> </a:t>
            </a:r>
            <a:r>
              <a:rPr lang="en-US" sz="2800" dirty="0" err="1" smtClean="0"/>
              <a:t>chỉ</a:t>
            </a:r>
            <a:r>
              <a:rPr lang="en-US" sz="2800" dirty="0" smtClean="0"/>
              <a:t>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dạng</a:t>
            </a:r>
            <a:r>
              <a:rPr lang="en-US" sz="2800" dirty="0" smtClean="0"/>
              <a:t> : </a:t>
            </a:r>
            <a:r>
              <a:rPr lang="en-US" sz="2800" dirty="0" err="1" smtClean="0">
                <a:solidFill>
                  <a:srgbClr val="FF0000"/>
                </a:solidFill>
              </a:rPr>
              <a:t>vuông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tròn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1554" y="3244334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T</a:t>
            </a:r>
            <a:r>
              <a:rPr lang="en-US" sz="2800" dirty="0" err="1" smtClean="0"/>
              <a:t>ừ</a:t>
            </a:r>
            <a:r>
              <a:rPr lang="en-US" sz="2800" dirty="0" smtClean="0"/>
              <a:t> </a:t>
            </a:r>
            <a:r>
              <a:rPr lang="en-US" sz="2800" dirty="0" err="1" smtClean="0"/>
              <a:t>chỉ</a:t>
            </a:r>
            <a:r>
              <a:rPr lang="en-US" sz="2800" dirty="0" smtClean="0"/>
              <a:t> </a:t>
            </a:r>
            <a:r>
              <a:rPr lang="en-US" sz="2800" dirty="0" err="1" smtClean="0"/>
              <a:t>màu</a:t>
            </a:r>
            <a:r>
              <a:rPr lang="en-US" sz="2800" dirty="0" smtClean="0"/>
              <a:t> </a:t>
            </a:r>
            <a:r>
              <a:rPr lang="en-US" sz="2800" dirty="0" err="1" smtClean="0"/>
              <a:t>sắc</a:t>
            </a:r>
            <a:r>
              <a:rPr lang="en-US" sz="2800" dirty="0" smtClean="0"/>
              <a:t> : </a:t>
            </a:r>
            <a:r>
              <a:rPr lang="en-US" sz="2800" dirty="0" err="1" smtClean="0">
                <a:solidFill>
                  <a:srgbClr val="FF0000"/>
                </a:solidFill>
              </a:rPr>
              <a:t>xanh</a:t>
            </a:r>
            <a:r>
              <a:rPr lang="en-US" sz="2800" dirty="0" smtClean="0">
                <a:solidFill>
                  <a:srgbClr val="FF0000"/>
                </a:solidFill>
              </a:rPr>
              <a:t> , </a:t>
            </a:r>
            <a:r>
              <a:rPr lang="en-US" sz="2800" dirty="0" err="1" smtClean="0">
                <a:solidFill>
                  <a:srgbClr val="FF0000"/>
                </a:solidFill>
              </a:rPr>
              <a:t>trắng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đỏ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đen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41148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Đặt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câu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có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từ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chỉ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đáp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án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của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câu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đố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95572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7073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57400" y="1631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18 </a:t>
            </a:r>
            <a:r>
              <a:rPr lang="en-US" dirty="0" err="1" smtClean="0"/>
              <a:t>tháng</a:t>
            </a:r>
            <a:r>
              <a:rPr lang="en-US" dirty="0" smtClean="0"/>
              <a:t> 2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</a:p>
          <a:p>
            <a:pPr algn="ctr"/>
            <a:r>
              <a:rPr lang="en-US" dirty="0" err="1" smtClean="0"/>
              <a:t>Tiếng</a:t>
            </a:r>
            <a:r>
              <a:rPr lang="en-US" dirty="0" smtClean="0"/>
              <a:t> </a:t>
            </a:r>
            <a:r>
              <a:rPr lang="en-US" dirty="0" err="1" smtClean="0"/>
              <a:t>việt</a:t>
            </a:r>
            <a:r>
              <a:rPr lang="en-US" dirty="0" smtClean="0"/>
              <a:t> </a:t>
            </a: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Thực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hành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4038600"/>
            <a:ext cx="5716751" cy="2819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9600" y="1219200"/>
            <a:ext cx="4313102" cy="5795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0382" y="1337101"/>
            <a:ext cx="3938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Luyện</a:t>
            </a:r>
            <a:r>
              <a:rPr lang="en-US" sz="2400" dirty="0" smtClean="0"/>
              <a:t> </a:t>
            </a:r>
            <a:r>
              <a:rPr lang="en-US" sz="2400" dirty="0" err="1" smtClean="0"/>
              <a:t>tập</a:t>
            </a:r>
            <a:r>
              <a:rPr lang="en-US" sz="2400" dirty="0" smtClean="0"/>
              <a:t> </a:t>
            </a:r>
            <a:r>
              <a:rPr lang="en-US" sz="2400" dirty="0" err="1" smtClean="0"/>
              <a:t>nói</a:t>
            </a:r>
            <a:r>
              <a:rPr lang="en-US" sz="2400" dirty="0" smtClean="0"/>
              <a:t> ,</a:t>
            </a:r>
            <a:r>
              <a:rPr lang="en-US" sz="2400" dirty="0" err="1" smtClean="0"/>
              <a:t>viết</a:t>
            </a:r>
            <a:r>
              <a:rPr lang="en-US" sz="2400" dirty="0" smtClean="0"/>
              <a:t> </a:t>
            </a:r>
            <a:r>
              <a:rPr lang="en-US" sz="2400" dirty="0" err="1" smtClean="0"/>
              <a:t>sáng</a:t>
            </a:r>
            <a:r>
              <a:rPr lang="en-US" sz="2400" dirty="0" smtClean="0"/>
              <a:t> </a:t>
            </a:r>
            <a:r>
              <a:rPr lang="en-US" sz="2400" dirty="0" err="1" smtClean="0"/>
              <a:t>tạo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2438400"/>
            <a:ext cx="731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Nói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chuẩn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dirty="0" err="1" smtClean="0"/>
              <a:t>Tết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gowiij</a:t>
            </a:r>
            <a:r>
              <a:rPr lang="en-US" dirty="0" smtClean="0"/>
              <a:t> ý:</a:t>
            </a:r>
          </a:p>
          <a:p>
            <a:pPr marL="285750" indent="-285750">
              <a:buFontTx/>
              <a:buChar char="-"/>
            </a:pP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?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10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7073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57400" y="1631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18 </a:t>
            </a:r>
            <a:r>
              <a:rPr lang="en-US" dirty="0" err="1" smtClean="0"/>
              <a:t>tháng</a:t>
            </a:r>
            <a:r>
              <a:rPr lang="en-US" dirty="0" smtClean="0"/>
              <a:t> 2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</a:p>
          <a:p>
            <a:pPr algn="ctr"/>
            <a:r>
              <a:rPr lang="en-US" dirty="0" err="1" smtClean="0"/>
              <a:t>Tiếng</a:t>
            </a:r>
            <a:r>
              <a:rPr lang="en-US" dirty="0" smtClean="0"/>
              <a:t> </a:t>
            </a:r>
            <a:r>
              <a:rPr lang="en-US" dirty="0" err="1" smtClean="0"/>
              <a:t>việt</a:t>
            </a:r>
            <a:r>
              <a:rPr lang="en-US" dirty="0" smtClean="0"/>
              <a:t> </a:t>
            </a: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Thực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hành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219200"/>
            <a:ext cx="4313102" cy="5795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0382" y="1337101"/>
            <a:ext cx="3938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Luyện</a:t>
            </a:r>
            <a:r>
              <a:rPr lang="en-US" sz="2400" dirty="0" smtClean="0"/>
              <a:t> </a:t>
            </a:r>
            <a:r>
              <a:rPr lang="en-US" sz="2400" dirty="0" err="1" smtClean="0"/>
              <a:t>tập</a:t>
            </a:r>
            <a:r>
              <a:rPr lang="en-US" sz="2400" dirty="0" smtClean="0"/>
              <a:t> </a:t>
            </a:r>
            <a:r>
              <a:rPr lang="en-US" sz="2400" dirty="0" err="1" smtClean="0"/>
              <a:t>nói</a:t>
            </a:r>
            <a:r>
              <a:rPr lang="en-US" sz="2400" dirty="0" smtClean="0"/>
              <a:t> ,</a:t>
            </a:r>
            <a:r>
              <a:rPr lang="en-US" sz="2400" dirty="0" err="1" smtClean="0"/>
              <a:t>viết</a:t>
            </a:r>
            <a:r>
              <a:rPr lang="en-US" sz="2400" dirty="0" smtClean="0"/>
              <a:t> </a:t>
            </a:r>
            <a:r>
              <a:rPr lang="en-US" sz="2400" dirty="0" err="1" smtClean="0"/>
              <a:t>sáng</a:t>
            </a:r>
            <a:r>
              <a:rPr lang="en-US" sz="2400" dirty="0" smtClean="0"/>
              <a:t> </a:t>
            </a:r>
            <a:r>
              <a:rPr lang="en-US" sz="2400" dirty="0" err="1" smtClean="0"/>
              <a:t>tạo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24384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Viết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lại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những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điều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vừa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nói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với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bạn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3738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7073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1676400"/>
            <a:ext cx="7620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7030A0"/>
                </a:solidFill>
                <a:latin typeface=".Vn3DH" panose="020B7200000000000000" pitchFamily="34" charset="0"/>
              </a:rPr>
              <a:t>TIẾT HỌC KẾT THÚC</a:t>
            </a:r>
          </a:p>
          <a:p>
            <a:pPr algn="ctr"/>
            <a:r>
              <a:rPr lang="en-US" sz="6000" dirty="0">
                <a:solidFill>
                  <a:srgbClr val="7030A0"/>
                </a:solidFill>
                <a:latin typeface=".Vn3DH" panose="020B7200000000000000" pitchFamily="34" charset="0"/>
              </a:rPr>
              <a:t> </a:t>
            </a:r>
            <a:r>
              <a:rPr lang="en-US" sz="6000" dirty="0" smtClean="0">
                <a:solidFill>
                  <a:srgbClr val="7030A0"/>
                </a:solidFill>
                <a:latin typeface=".Vn3DH" panose="020B7200000000000000" pitchFamily="34" charset="0"/>
              </a:rPr>
              <a:t>CHÀO  CÁC EM</a:t>
            </a:r>
            <a:endParaRPr lang="en-US" sz="6000" dirty="0">
              <a:solidFill>
                <a:srgbClr val="7030A0"/>
              </a:solidFill>
              <a:latin typeface=".Vn3DH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255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</cp:revision>
  <dcterms:created xsi:type="dcterms:W3CDTF">2021-02-18T09:31:06Z</dcterms:created>
  <dcterms:modified xsi:type="dcterms:W3CDTF">2021-02-18T10:14:12Z</dcterms:modified>
</cp:coreProperties>
</file>