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0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7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0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E2AF-B657-4194-AD60-906A5650FC8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A9CC-7785-45DD-8626-305C8B4A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52205" y="88835"/>
            <a:ext cx="530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9848" y="549868"/>
            <a:ext cx="1452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324" y="1412276"/>
            <a:ext cx="4641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7182" y="2449258"/>
            <a:ext cx="3831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93853" y="3881222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1/4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8541" y="5179814"/>
            <a:ext cx="256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4" t="34944" r="51754" b="33433"/>
          <a:stretch/>
        </p:blipFill>
        <p:spPr bwMode="auto">
          <a:xfrm>
            <a:off x="2159726" y="1545174"/>
            <a:ext cx="7480663" cy="52512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52206" y="139337"/>
            <a:ext cx="530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9848" y="549868"/>
            <a:ext cx="1452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4198" y="960399"/>
            <a:ext cx="8054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9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5120" y="209006"/>
            <a:ext cx="530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6925" y="645735"/>
            <a:ext cx="1439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1298" y="1168955"/>
            <a:ext cx="5277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326" y="2292421"/>
            <a:ext cx="7047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326" y="4879818"/>
            <a:ext cx="896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208" y="2855862"/>
            <a:ext cx="124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9070" y="2822989"/>
            <a:ext cx="4825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326" y="3308369"/>
            <a:ext cx="4434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2208" y="3889123"/>
            <a:ext cx="124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9070" y="3895385"/>
            <a:ext cx="9996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cỏ,hoa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3326" y="5574177"/>
            <a:ext cx="9092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3737" y="5574177"/>
            <a:ext cx="1330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2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5120" y="209006"/>
            <a:ext cx="530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3382" y="577665"/>
            <a:ext cx="1439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9953" y="1063846"/>
            <a:ext cx="347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3913" y="1656734"/>
            <a:ext cx="267893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võng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hời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La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Khuê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2182" y="1918686"/>
            <a:ext cx="6983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182" y="2441906"/>
            <a:ext cx="749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182" y="2965126"/>
            <a:ext cx="1148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182" y="3558356"/>
            <a:ext cx="3929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773" y="4081576"/>
            <a:ext cx="443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182" y="4613593"/>
            <a:ext cx="9329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5120" y="209006"/>
            <a:ext cx="53014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  <a:p>
            <a:pPr lvl="0" algn="ctr"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5120" y="209006"/>
            <a:ext cx="53014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  <a:p>
            <a:pPr lvl="0" algn="ctr"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7088" y="1988928"/>
            <a:ext cx="30957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Hôm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nay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bút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tặng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xiên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chiếc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lá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khuyết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2807" y="3426348"/>
            <a:ext cx="31229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xanh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cỏ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đậm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đàn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trâu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vỗ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gập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nối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nhịp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2590" y="4768638"/>
            <a:ext cx="30187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chiếc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võng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hời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giấc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mơ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giấy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72622" y="6338298"/>
            <a:ext cx="1252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Khuê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079" y="1502153"/>
            <a:ext cx="6529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hãy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trôi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chảy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(3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9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5120" y="209006"/>
            <a:ext cx="53014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  <a:p>
            <a:pPr lvl="0" algn="ctr"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827" y="1671916"/>
            <a:ext cx="776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hãy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826" y="2211474"/>
            <a:ext cx="6854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uyêt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260" y="2775208"/>
            <a:ext cx="275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143" y="4482264"/>
            <a:ext cx="10987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Tìm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ngoài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ngữ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chứa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uyêt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4515" y="3201972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uyêt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0774" y="3628736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8253" y="2775208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8253" y="3191806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huyết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8253" y="361155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200" y="2806155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7777" y="2781796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rang,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9830" y="2781796"/>
            <a:ext cx="971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88015" y="2823573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0996" y="5091361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3648" y="5091361"/>
            <a:ext cx="2207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ạnh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8902" y="5772722"/>
            <a:ext cx="10963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586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19</cp:revision>
  <dcterms:created xsi:type="dcterms:W3CDTF">2021-05-10T04:22:00Z</dcterms:created>
  <dcterms:modified xsi:type="dcterms:W3CDTF">2021-05-10T06:52:21Z</dcterms:modified>
</cp:coreProperties>
</file>