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938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25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77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64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426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703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873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109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95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0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7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2BE2AF-B657-4194-AD60-906A5650FC82}" type="datetimeFigureOut">
              <a:rPr lang="en-US" smtClean="0"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5A9CC-7785-45DD-8626-305C8B4A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41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2952205" y="88835"/>
            <a:ext cx="5301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99848" y="549868"/>
            <a:ext cx="14526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49324" y="1412276"/>
            <a:ext cx="46411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87182" y="2449258"/>
            <a:ext cx="38314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152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693853" y="3881222"/>
            <a:ext cx="14830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1/4</a:t>
            </a:r>
            <a:endParaRPr lang="en-US" sz="3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318541" y="5179814"/>
            <a:ext cx="256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GV: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</a:t>
            </a:r>
            <a:endParaRPr lang="en-US" sz="32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557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74" t="34944" r="51754" b="33433"/>
          <a:stretch/>
        </p:blipFill>
        <p:spPr bwMode="auto">
          <a:xfrm>
            <a:off x="2159726" y="1545174"/>
            <a:ext cx="7480663" cy="525126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952206" y="139337"/>
            <a:ext cx="5301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99848" y="549868"/>
            <a:ext cx="14526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64198" y="960399"/>
            <a:ext cx="80540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09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65120" y="209006"/>
            <a:ext cx="5301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66925" y="645735"/>
            <a:ext cx="14398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41298" y="1168955"/>
            <a:ext cx="52779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1)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3326" y="2292421"/>
            <a:ext cx="70471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3326" y="4879818"/>
            <a:ext cx="89643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02208" y="2855862"/>
            <a:ext cx="1247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39070" y="2822989"/>
            <a:ext cx="4825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3326" y="3308369"/>
            <a:ext cx="44342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02208" y="3889123"/>
            <a:ext cx="1247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039070" y="3895385"/>
            <a:ext cx="99961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cỏ,hoa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3326" y="5574177"/>
            <a:ext cx="9092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bông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33737" y="5574177"/>
            <a:ext cx="1330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125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5120" y="209006"/>
            <a:ext cx="5301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3382" y="577665"/>
            <a:ext cx="14398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9953" y="1063846"/>
            <a:ext cx="34771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3913" y="1656734"/>
            <a:ext cx="2678938" cy="47089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Hôm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nay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cầm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tặng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xiên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lá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cỏ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trâu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êm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song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vỗ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võng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Ru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hời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giấc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endParaRPr lang="en-US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/>
            <a:r>
              <a:rPr lang="en-US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La </a:t>
            </a:r>
            <a:r>
              <a:rPr lang="en-US" sz="2000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Khuê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805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92182" y="1918686"/>
            <a:ext cx="69830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2182" y="2441906"/>
            <a:ext cx="74977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iếng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182" y="2965126"/>
            <a:ext cx="114871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rèn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âm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iếng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khuyết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nhịp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92182" y="3558356"/>
            <a:ext cx="39292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21773" y="4081576"/>
            <a:ext cx="44344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ài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2182" y="4613593"/>
            <a:ext cx="93297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ngắt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nghỉ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65120" y="209006"/>
            <a:ext cx="53014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10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5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2021</a:t>
            </a:r>
          </a:p>
          <a:p>
            <a:pPr lvl="0" algn="ctr">
              <a:defRPr/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defRPr/>
            </a:pP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53645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65120" y="209006"/>
            <a:ext cx="53014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10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5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2021</a:t>
            </a:r>
          </a:p>
          <a:p>
            <a:pPr lvl="0" algn="ctr">
              <a:defRPr/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defRPr/>
            </a:pP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97088" y="1988928"/>
            <a:ext cx="309571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Hôm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nay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bút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tặng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ông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xiên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chiếc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lá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khuyết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cánh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92807" y="3426348"/>
            <a:ext cx="312297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thanh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xanh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đồng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cỏ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đậm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đàn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trâu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lượn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êm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song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vỗ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gập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nối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nhịp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cầu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712590" y="4768638"/>
            <a:ext cx="3018775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Nét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cong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chiếc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võng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Ru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hời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giấc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mơ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trên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trang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giấy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nhỏ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vẽ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thành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thơ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72622" y="6338298"/>
            <a:ext cx="12522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La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Khuê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68079" y="1502153"/>
            <a:ext cx="6529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hãy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trôi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chảy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thơ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 (3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lần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49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65120" y="209006"/>
            <a:ext cx="5301451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Thứ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ngày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10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tháng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5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năm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2021</a:t>
            </a:r>
          </a:p>
          <a:p>
            <a:pPr lvl="0" algn="ctr">
              <a:defRPr/>
            </a:pP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0">
              <a:defRPr/>
            </a:pP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5827" y="1671916"/>
            <a:ext cx="77652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-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Em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hãy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đọc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lại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cả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thơ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5826" y="2211474"/>
            <a:ext cx="6854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Tìm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trong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thơ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vần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uyêt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8260" y="2775208"/>
            <a:ext cx="27512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vần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6143" y="4482264"/>
            <a:ext cx="10987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+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Tìm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ngoài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bài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thơ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từ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ngữ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chứa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tiếng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vần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uyêt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uyên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4515" y="3201972"/>
            <a:ext cx="9012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uyêt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60774" y="3628736"/>
            <a:ext cx="62228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oa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78253" y="2775208"/>
            <a:ext cx="10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78253" y="3191806"/>
            <a:ext cx="1160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huyết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78253" y="3611557"/>
            <a:ext cx="7024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hoa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76200" y="2806155"/>
            <a:ext cx="9509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397777" y="2781796"/>
            <a:ext cx="1011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rang,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399830" y="2781796"/>
            <a:ext cx="9717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noProof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388015" y="2823573"/>
            <a:ext cx="10711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0996" y="5091361"/>
            <a:ext cx="11817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Ví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dụ</a:t>
            </a:r>
            <a:r>
              <a:rPr kumimoji="0" lang="en-US" sz="2800" b="0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23648" y="5091361"/>
            <a:ext cx="22076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ạnh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phúc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…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08902" y="5772722"/>
            <a:ext cx="109631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349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586</Words>
  <Application>Microsoft Office PowerPoint</Application>
  <PresentationFormat>Widescreen</PresentationFormat>
  <Paragraphs>84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19</cp:revision>
  <dcterms:created xsi:type="dcterms:W3CDTF">2021-05-10T04:22:00Z</dcterms:created>
  <dcterms:modified xsi:type="dcterms:W3CDTF">2021-05-10T06:52:21Z</dcterms:modified>
</cp:coreProperties>
</file>