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9" r:id="rId5"/>
    <p:sldId id="264" r:id="rId6"/>
    <p:sldId id="266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>
      <p:cViewPr varScale="1">
        <p:scale>
          <a:sx n="87" d="100"/>
          <a:sy n="87" d="100"/>
        </p:scale>
        <p:origin x="109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6C255-AC27-44C2-86DB-F6B6F3BB352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image" Target="../media/image6.wmf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3.gif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4" descr="PT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43000" y="0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PHÒNG GD&amp;ĐT </a:t>
            </a:r>
            <a:r>
              <a:rPr lang="vi-VN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HUYỆN CỦ CHI</a:t>
            </a:r>
            <a:endPara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 TH </a:t>
            </a:r>
            <a:r>
              <a:rPr lang="vi-VN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LÊ VĂN THẾ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76600" y="6324600"/>
            <a:ext cx="25146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GV: </a:t>
            </a:r>
            <a:r>
              <a:rPr lang="vi-VN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Nguyễn Tấn Đạt</a:t>
            </a:r>
            <a:endParaRPr lang="vi-VN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19200" y="2514600"/>
            <a:ext cx="7159602" cy="2743200"/>
          </a:xfrm>
          <a:prstGeom prst="rect">
            <a:avLst/>
          </a:prstGeom>
          <a:noFill/>
        </p:spPr>
        <p:txBody>
          <a:bodyPr spcFirstLastPara="1" wrap="none" numCol="1">
            <a:prstTxWarp prst="textArchUp">
              <a:avLst>
                <a:gd name="adj" fmla="val 10878711"/>
              </a:avLst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vi-VN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LỚP </a:t>
            </a:r>
            <a:r>
              <a:rPr lang="vi-VN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30" descr="2067166a35x1e8i0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257800"/>
            <a:ext cx="1828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9" descr="729747d8za2kbusq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8400" y="2590800"/>
            <a:ext cx="4724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8" descr="724608s7aonrbep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2362200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8" descr="724608s7aonrbep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2514600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8" descr="724608s7aonrbep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62200" y="4410075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8" descr="724608s7aonrbep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53200" y="4410075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3" descr="3d butterfl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38600" y="35814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3" descr="3d butterfl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8200" y="15240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3" descr="3d butterfl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76400" y="24384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3" descr="3d butterfl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62800" y="25146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POINSET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1447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2" descr="POINSET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5400000">
            <a:off x="7772400" y="-76200"/>
            <a:ext cx="1295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9" descr="pretty_flower_orange_hb"/>
          <p:cNvPicPr>
            <a:picLocks noChangeAspect="1" noChangeArrowheads="1" noCrop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0287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9" descr="pretty_flower_orange_hb"/>
          <p:cNvPicPr>
            <a:picLocks noChangeAspect="1" noChangeArrowheads="1" noCrop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228600"/>
            <a:ext cx="10287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3" descr="3d butterfl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66800" y="3048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3" descr="3d butterfl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1800" y="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PT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81000" y="3810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NĂM HỌC: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202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1 -2022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THỂ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DỤC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LỚP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– TUẦN 01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01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/>
              <a:t>GIỚI THIỆU CHƯƠNG TRÌNH-TỔ CHỨC </a:t>
            </a:r>
            <a:r>
              <a:rPr lang="en-US" sz="2400" b="1" dirty="0" smtClean="0"/>
              <a:t>LỚP-ĐHĐN</a:t>
            </a:r>
            <a:endParaRPr lang="vi-VN" sz="2400" b="1" dirty="0" smtClean="0"/>
          </a:p>
          <a:p>
            <a:pPr algn="ctr"/>
            <a:r>
              <a:rPr lang="en-US" sz="2400" b="1" dirty="0" smtClean="0"/>
              <a:t>-</a:t>
            </a:r>
            <a:r>
              <a:rPr lang="en-US" sz="2400" b="1" dirty="0"/>
              <a:t>TRÒ CHƠI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057400"/>
            <a:ext cx="17526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1. 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Địa điểm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2057400"/>
            <a:ext cx="67818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Nơi thóang mát: Ban công, phòng khách, ngoài sân...</a:t>
            </a:r>
            <a:endParaRPr lang="en-US" sz="240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>
            <a:stCxn id="4" idx="3"/>
            <a:endCxn id="5" idx="1"/>
          </p:cNvCxnSpPr>
          <p:nvPr/>
        </p:nvCxnSpPr>
        <p:spPr>
          <a:xfrm>
            <a:off x="1981200" y="2288233"/>
            <a:ext cx="381000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2400" y="3352800"/>
            <a:ext cx="2133599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2. Phương tiện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19400" y="3124200"/>
            <a:ext cx="60960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Trang phục gọn gàng, đeo giày thể thao hoặc dép quai hậu</a:t>
            </a:r>
            <a:endParaRPr lang="en-US" sz="240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362200" y="3581400"/>
            <a:ext cx="457201" cy="2233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30" descr="2067166a35x1e8i0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04800" y="5257800"/>
            <a:ext cx="1828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9" descr="pretty_flower_orange_hb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0287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447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9" descr="pretty_flower_orange_hb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28600"/>
            <a:ext cx="10287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2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7772400" y="-76200"/>
            <a:ext cx="1295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729747d8za2kbusq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19400" y="3733800"/>
            <a:ext cx="4876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3" descr="3d butterfly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6000" y="38862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3" descr="3d butterfly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05600" y="4572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3" descr="3d butterfly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4794" y="1088578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4" descr="PT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86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14478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13716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729747d8za2kbusq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7400" y="1752600"/>
            <a:ext cx="5715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81000" y="2971800"/>
            <a:ext cx="1843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I. Khởi động: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3962400"/>
            <a:ext cx="9144000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Mời</a:t>
            </a:r>
            <a:r>
              <a:rPr lang="en-US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tất</a:t>
            </a:r>
            <a:r>
              <a:rPr lang="en-US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cả</a:t>
            </a:r>
            <a:r>
              <a:rPr lang="en-US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các</a:t>
            </a:r>
            <a:r>
              <a:rPr lang="en-US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bạn</a:t>
            </a:r>
            <a:r>
              <a:rPr lang="en-US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đứng</a:t>
            </a:r>
            <a:r>
              <a:rPr lang="en-US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lên</a:t>
            </a:r>
            <a:r>
              <a:rPr lang="en-US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và</a:t>
            </a:r>
            <a:r>
              <a:rPr lang="en-US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chúng</a:t>
            </a:r>
            <a:r>
              <a:rPr lang="en-US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ta </a:t>
            </a:r>
            <a:r>
              <a:rPr lang="en-US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cùng</a:t>
            </a:r>
            <a:r>
              <a:rPr lang="en-US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khởi</a:t>
            </a:r>
            <a:r>
              <a:rPr lang="en-US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động</a:t>
            </a:r>
            <a:endParaRPr lang="vi-VN" sz="3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vi-VN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Xoay các khớp của cơ thể:</a:t>
            </a:r>
          </a:p>
          <a:p>
            <a:pPr marL="457200" indent="-457200" algn="ctr">
              <a:buFontTx/>
              <a:buChar char="-"/>
            </a:pPr>
            <a:r>
              <a:rPr lang="vi-VN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Cổ chân + cổ  tay.</a:t>
            </a:r>
          </a:p>
          <a:p>
            <a:pPr algn="ctr"/>
            <a:r>
              <a:rPr lang="vi-VN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Gối, hông, cánh tay, cổ....</a:t>
            </a:r>
            <a:endParaRPr lang="en-US" sz="3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4" name="Picture 8" descr="724608s7aonrbep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4410075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POINSET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447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POINSET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" y="152400"/>
            <a:ext cx="1447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828800" y="616022"/>
            <a:ext cx="5562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01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/>
              <a:t>GIỚI THIỆU CHƯƠNG TRÌNH-TỔ CHỨC </a:t>
            </a:r>
            <a:r>
              <a:rPr lang="en-US" b="1" dirty="0" smtClean="0"/>
              <a:t>LỚP</a:t>
            </a:r>
            <a:endParaRPr lang="vi-VN" b="1" dirty="0" smtClean="0"/>
          </a:p>
          <a:p>
            <a:pPr algn="ctr"/>
            <a:r>
              <a:rPr lang="en-US" b="1" dirty="0" smtClean="0"/>
              <a:t>-ĐHĐN</a:t>
            </a:r>
            <a:r>
              <a:rPr lang="vi-VN" b="1" dirty="0" smtClean="0"/>
              <a:t>  </a:t>
            </a:r>
            <a:r>
              <a:rPr lang="en-US" b="1" dirty="0" smtClean="0"/>
              <a:t>-TRÒ </a:t>
            </a:r>
            <a:r>
              <a:rPr lang="en-US" b="1" dirty="0"/>
              <a:t>CHƠI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4" descr="PT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9046" name="Rectangle 22"/>
          <p:cNvSpPr>
            <a:spLocks noChangeArrowheads="1"/>
          </p:cNvSpPr>
          <p:nvPr/>
        </p:nvSpPr>
        <p:spPr bwMode="auto">
          <a:xfrm>
            <a:off x="304800" y="3048000"/>
            <a:ext cx="3733800" cy="1447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3600" b="1" dirty="0"/>
              <a:t>1:Phần </a:t>
            </a:r>
            <a:r>
              <a:rPr lang="en-US" sz="3600" b="1" dirty="0" err="1"/>
              <a:t>mở</a:t>
            </a:r>
            <a:r>
              <a:rPr lang="en-US" sz="3600" b="1" dirty="0"/>
              <a:t> </a:t>
            </a:r>
            <a:r>
              <a:rPr lang="en-US" sz="3600" b="1" dirty="0" err="1" smtClean="0"/>
              <a:t>đầu</a:t>
            </a:r>
            <a:r>
              <a:rPr lang="vi-VN" sz="3600" b="1" dirty="0" smtClean="0"/>
              <a:t>:6’</a:t>
            </a:r>
            <a:endParaRPr lang="en-US" sz="3600" dirty="0" smtClean="0">
              <a:solidFill>
                <a:srgbClr val="FF0000"/>
              </a:solidFill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29048" name="Rectangle 24"/>
          <p:cNvSpPr>
            <a:spLocks noChangeArrowheads="1"/>
          </p:cNvSpPr>
          <p:nvPr/>
        </p:nvSpPr>
        <p:spPr bwMode="auto">
          <a:xfrm>
            <a:off x="304800" y="4953000"/>
            <a:ext cx="3733800" cy="1447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- </a:t>
            </a:r>
            <a:r>
              <a:rPr lang="en-US" sz="2400" dirty="0" err="1"/>
              <a:t>Tập</a:t>
            </a:r>
            <a:r>
              <a:rPr lang="en-US" sz="2400" dirty="0"/>
              <a:t> </a:t>
            </a:r>
            <a:r>
              <a:rPr lang="en-US" sz="2400" dirty="0" err="1"/>
              <a:t>hợp</a:t>
            </a:r>
            <a:r>
              <a:rPr lang="en-US" sz="2400" dirty="0"/>
              <a:t> </a:t>
            </a:r>
            <a:r>
              <a:rPr lang="en-US" sz="2400" dirty="0" err="1"/>
              <a:t>lớp</a:t>
            </a:r>
            <a:r>
              <a:rPr lang="en-US" sz="2400" dirty="0"/>
              <a:t>, </a:t>
            </a:r>
            <a:r>
              <a:rPr lang="en-US" sz="2400" dirty="0" err="1"/>
              <a:t>phổ</a:t>
            </a:r>
            <a:r>
              <a:rPr lang="en-US" sz="2400" dirty="0"/>
              <a:t> </a:t>
            </a:r>
            <a:r>
              <a:rPr lang="en-US" sz="2400" dirty="0" err="1"/>
              <a:t>biến</a:t>
            </a:r>
            <a:r>
              <a:rPr lang="en-US" sz="2400" dirty="0"/>
              <a:t> </a:t>
            </a:r>
            <a:r>
              <a:rPr lang="en-US" sz="2400" dirty="0" err="1"/>
              <a:t>nội</a:t>
            </a:r>
            <a:r>
              <a:rPr lang="en-US" sz="2400" dirty="0"/>
              <a:t> </a:t>
            </a:r>
            <a:r>
              <a:rPr lang="en-US" sz="2400" dirty="0" smtClean="0"/>
              <a:t>dung, </a:t>
            </a:r>
            <a:r>
              <a:rPr lang="en-US" sz="2400" dirty="0" err="1"/>
              <a:t>yêu</a:t>
            </a:r>
            <a:r>
              <a:rPr lang="en-US" sz="2400" dirty="0"/>
              <a:t> </a:t>
            </a:r>
            <a:r>
              <a:rPr lang="en-US" sz="2400" dirty="0" err="1"/>
              <a:t>cầu</a:t>
            </a:r>
            <a:r>
              <a:rPr lang="en-US" sz="2400" dirty="0"/>
              <a:t> </a:t>
            </a:r>
            <a:r>
              <a:rPr lang="en-US" sz="2400" dirty="0" err="1"/>
              <a:t>giờ</a:t>
            </a:r>
            <a:r>
              <a:rPr lang="en-US" sz="2400" dirty="0"/>
              <a:t> </a:t>
            </a:r>
            <a:r>
              <a:rPr lang="en-US" sz="2400" dirty="0" err="1"/>
              <a:t>học</a:t>
            </a:r>
            <a:r>
              <a:rPr lang="en-US" sz="2400" dirty="0"/>
              <a:t>.</a:t>
            </a:r>
          </a:p>
          <a:p>
            <a:r>
              <a:rPr lang="en-US" sz="2400" dirty="0"/>
              <a:t> - </a:t>
            </a:r>
            <a:r>
              <a:rPr lang="en-US" sz="2400" dirty="0" err="1"/>
              <a:t>Đứng</a:t>
            </a:r>
            <a:r>
              <a:rPr lang="en-US" sz="2400" dirty="0"/>
              <a:t> </a:t>
            </a:r>
            <a:r>
              <a:rPr lang="en-US" sz="2400" dirty="0" err="1"/>
              <a:t>tại</a:t>
            </a:r>
            <a:r>
              <a:rPr lang="en-US" sz="2400" dirty="0"/>
              <a:t> </a:t>
            </a:r>
            <a:r>
              <a:rPr lang="en-US" sz="2400" dirty="0" err="1"/>
              <a:t>chỗ</a:t>
            </a:r>
            <a:r>
              <a:rPr lang="en-US" sz="2400" dirty="0"/>
              <a:t> </a:t>
            </a:r>
            <a:r>
              <a:rPr lang="en-US" sz="2400" dirty="0" err="1"/>
              <a:t>vỗ</a:t>
            </a:r>
            <a:r>
              <a:rPr lang="en-US" sz="2400" dirty="0"/>
              <a:t> </a:t>
            </a:r>
            <a:r>
              <a:rPr lang="en-US" sz="2400" dirty="0" err="1"/>
              <a:t>tay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hát</a:t>
            </a:r>
            <a:r>
              <a:rPr lang="en-US" sz="2400" dirty="0"/>
              <a:t> 1 </a:t>
            </a:r>
            <a:r>
              <a:rPr lang="en-US" sz="2400" dirty="0" err="1"/>
              <a:t>bài</a:t>
            </a:r>
            <a:endParaRPr lang="en-US" sz="2400" dirty="0"/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29049" name="Rectangle 25"/>
          <p:cNvSpPr>
            <a:spLocks noChangeArrowheads="1"/>
          </p:cNvSpPr>
          <p:nvPr/>
        </p:nvSpPr>
        <p:spPr bwMode="auto">
          <a:xfrm>
            <a:off x="4876800" y="4191000"/>
            <a:ext cx="3810000" cy="222431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- </a:t>
            </a:r>
            <a:r>
              <a:rPr lang="en-US" sz="2400" dirty="0" err="1"/>
              <a:t>Giậm</a:t>
            </a:r>
            <a:r>
              <a:rPr lang="en-US" sz="2400" dirty="0"/>
              <a:t> </a:t>
            </a:r>
            <a:r>
              <a:rPr lang="en-US" sz="2400" dirty="0" err="1"/>
              <a:t>chân</a:t>
            </a:r>
            <a:r>
              <a:rPr lang="en-US" sz="2400" dirty="0"/>
              <a:t> </a:t>
            </a:r>
            <a:r>
              <a:rPr lang="en-US" sz="2400" dirty="0" err="1"/>
              <a:t>tại</a:t>
            </a:r>
            <a:r>
              <a:rPr lang="en-US" sz="2400" dirty="0"/>
              <a:t> </a:t>
            </a:r>
            <a:r>
              <a:rPr lang="en-US" sz="2400" dirty="0" err="1"/>
              <a:t>chỗ</a:t>
            </a:r>
            <a:r>
              <a:rPr lang="en-US" sz="2400" dirty="0"/>
              <a:t> </a:t>
            </a:r>
            <a:r>
              <a:rPr lang="en-US" sz="2400" dirty="0" err="1"/>
              <a:t>theo</a:t>
            </a:r>
            <a:r>
              <a:rPr lang="en-US" sz="2400" dirty="0"/>
              <a:t> </a:t>
            </a:r>
            <a:r>
              <a:rPr lang="en-US" sz="2400" dirty="0" err="1"/>
              <a:t>nhịp</a:t>
            </a:r>
            <a:r>
              <a:rPr lang="en-US" sz="2400" dirty="0"/>
              <a:t> 1-2.</a:t>
            </a:r>
          </a:p>
          <a:p>
            <a:r>
              <a:rPr lang="en-US" sz="2400" dirty="0"/>
              <a:t> - </a:t>
            </a:r>
            <a:r>
              <a:rPr lang="en-US" sz="2400" dirty="0" err="1"/>
              <a:t>Xoay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khớp</a:t>
            </a:r>
            <a:r>
              <a:rPr lang="en-US" sz="2400" dirty="0"/>
              <a:t> </a:t>
            </a:r>
            <a:r>
              <a:rPr lang="en-US" sz="2400" dirty="0" err="1"/>
              <a:t>toàn</a:t>
            </a:r>
            <a:r>
              <a:rPr lang="en-US" sz="2400" dirty="0"/>
              <a:t> </a:t>
            </a:r>
            <a:r>
              <a:rPr lang="en-US" sz="2400" dirty="0" err="1"/>
              <a:t>thân</a:t>
            </a:r>
            <a:endParaRPr lang="en-US" sz="2400" dirty="0"/>
          </a:p>
          <a:p>
            <a:r>
              <a:rPr lang="en-US" sz="2400" dirty="0"/>
              <a:t> - </a:t>
            </a:r>
            <a:r>
              <a:rPr lang="en-US" sz="2400" dirty="0" err="1"/>
              <a:t>Chơi</a:t>
            </a:r>
            <a:r>
              <a:rPr lang="en-US" sz="2400" dirty="0"/>
              <a:t> </a:t>
            </a:r>
            <a:r>
              <a:rPr lang="en-US" sz="2400" dirty="0" err="1"/>
              <a:t>trò</a:t>
            </a:r>
            <a:r>
              <a:rPr lang="en-US" sz="2400" dirty="0"/>
              <a:t> </a:t>
            </a:r>
            <a:r>
              <a:rPr lang="en-US" sz="2400" dirty="0" err="1" smtClean="0"/>
              <a:t>chơi</a:t>
            </a:r>
            <a:r>
              <a:rPr lang="vi-VN" sz="2400" dirty="0" smtClean="0"/>
              <a:t> </a:t>
            </a:r>
            <a:r>
              <a:rPr lang="en-US" sz="2400" dirty="0"/>
              <a:t>" </a:t>
            </a:r>
            <a:r>
              <a:rPr lang="en-US" sz="2400" dirty="0" err="1" smtClean="0"/>
              <a:t>Chạy</a:t>
            </a:r>
            <a:r>
              <a:rPr lang="en-US" sz="2400" dirty="0" smtClean="0"/>
              <a:t> </a:t>
            </a:r>
            <a:r>
              <a:rPr lang="en-US" sz="2400" dirty="0" err="1"/>
              <a:t>đổi</a:t>
            </a:r>
            <a:r>
              <a:rPr lang="en-US" sz="2400" dirty="0"/>
              <a:t> </a:t>
            </a:r>
            <a:r>
              <a:rPr lang="en-US" sz="2400" dirty="0" err="1"/>
              <a:t>chỗ</a:t>
            </a:r>
            <a:r>
              <a:rPr lang="en-US" sz="2400" dirty="0"/>
              <a:t>, </a:t>
            </a:r>
            <a:r>
              <a:rPr lang="en-US" sz="2400" dirty="0" err="1"/>
              <a:t>vỗ</a:t>
            </a:r>
            <a:r>
              <a:rPr lang="en-US" sz="2400" dirty="0"/>
              <a:t> </a:t>
            </a:r>
            <a:r>
              <a:rPr lang="en-US" sz="2400" dirty="0" err="1"/>
              <a:t>tay</a:t>
            </a:r>
            <a:r>
              <a:rPr lang="en-US" sz="2400" dirty="0"/>
              <a:t> </a:t>
            </a:r>
            <a:r>
              <a:rPr lang="en-US" sz="2400" dirty="0" err="1"/>
              <a:t>nhau</a:t>
            </a:r>
            <a:r>
              <a:rPr lang="en-US" sz="2400" dirty="0"/>
              <a:t>" </a:t>
            </a:r>
            <a:endParaRPr lang="en-US" sz="2400" dirty="0" smtClean="0"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CC0000"/>
              </a:solidFill>
              <a:effectLst/>
              <a:latin typeface="Calibri" pitchFamily="34" charset="0"/>
            </a:endParaRPr>
          </a:p>
        </p:txBody>
      </p:sp>
      <p:pic>
        <p:nvPicPr>
          <p:cNvPr id="16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1524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524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33528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304800" y="369709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NĂM HỌC: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202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1 -2022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THỂ DỤC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LỚP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– TUẦN 01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01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/>
              <a:t>GIỚI THIỆU CHƯƠNG TRÌNH-TỔ CHỨC LỚP</a:t>
            </a:r>
            <a:endParaRPr lang="vi-VN" sz="2400" b="1" dirty="0"/>
          </a:p>
          <a:p>
            <a:pPr algn="ctr"/>
            <a:r>
              <a:rPr lang="en-US" sz="2400" b="1" dirty="0"/>
              <a:t>-ĐHĐN</a:t>
            </a:r>
            <a:r>
              <a:rPr lang="vi-VN" sz="2400" b="1" dirty="0"/>
              <a:t>  </a:t>
            </a:r>
            <a:r>
              <a:rPr lang="en-US" sz="2400" b="1" dirty="0"/>
              <a:t>-TRÒ CHƠI</a:t>
            </a:r>
            <a:endParaRPr lang="en-US" sz="2400" dirty="0"/>
          </a:p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8" descr="724608s7aonrbep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4800" y="4410075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PT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04800" y="3810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NĂM HỌC: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202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1 -2022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THỂ DỤC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LỚP 5 – TUẦN 01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01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/>
              <a:t>GIỚI THIỆU CHƯƠNG TRÌNH-TỔ CHỨC LỚP</a:t>
            </a:r>
            <a:endParaRPr lang="vi-VN" sz="2400" b="1" dirty="0"/>
          </a:p>
          <a:p>
            <a:pPr algn="ctr"/>
            <a:r>
              <a:rPr lang="en-US" sz="2400" b="1" dirty="0"/>
              <a:t>-ĐHĐN</a:t>
            </a:r>
            <a:r>
              <a:rPr lang="vi-VN" sz="2400" b="1" dirty="0"/>
              <a:t>  </a:t>
            </a:r>
            <a:r>
              <a:rPr lang="en-US" sz="2400" b="1" dirty="0"/>
              <a:t>-TRÒ CHƠI</a:t>
            </a:r>
            <a:endParaRPr lang="en-US" sz="2400" dirty="0"/>
          </a:p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304800" y="2079169"/>
            <a:ext cx="3733800" cy="62164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400" b="1" dirty="0"/>
              <a:t>2:Phần </a:t>
            </a:r>
            <a:r>
              <a:rPr lang="en-US" sz="2400" b="1" dirty="0" err="1"/>
              <a:t>cơ</a:t>
            </a:r>
            <a:r>
              <a:rPr lang="en-US" sz="2400" b="1" dirty="0"/>
              <a:t> </a:t>
            </a:r>
            <a:r>
              <a:rPr lang="en-US" sz="2400" b="1" dirty="0" err="1"/>
              <a:t>bản</a:t>
            </a:r>
            <a:r>
              <a:rPr lang="en-US" sz="2400" b="1" dirty="0" smtClean="0"/>
              <a:t>:</a:t>
            </a:r>
            <a:r>
              <a:rPr lang="vi-VN" sz="2400" b="1" dirty="0" smtClean="0"/>
              <a:t> 23 phút</a:t>
            </a:r>
            <a:endParaRPr lang="en-US" sz="2400" dirty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304800" y="3115807"/>
            <a:ext cx="3733800" cy="328499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600" dirty="0"/>
              <a:t>a)</a:t>
            </a:r>
            <a:r>
              <a:rPr lang="en-US" sz="1600" dirty="0" err="1"/>
              <a:t>Đội</a:t>
            </a:r>
            <a:r>
              <a:rPr lang="en-US" sz="1600" dirty="0"/>
              <a:t> </a:t>
            </a:r>
            <a:r>
              <a:rPr lang="en-US" sz="1600" dirty="0" err="1"/>
              <a:t>hình</a:t>
            </a:r>
            <a:r>
              <a:rPr lang="en-US" sz="1600" dirty="0"/>
              <a:t> </a:t>
            </a:r>
            <a:r>
              <a:rPr lang="en-US" sz="1600" dirty="0" err="1"/>
              <a:t>đội</a:t>
            </a:r>
            <a:r>
              <a:rPr lang="en-US" sz="1600" dirty="0"/>
              <a:t> </a:t>
            </a:r>
            <a:r>
              <a:rPr lang="en-US" sz="1600" dirty="0" err="1"/>
              <a:t>ngũ</a:t>
            </a:r>
            <a:r>
              <a:rPr lang="en-US" sz="1600" dirty="0"/>
              <a:t>.</a:t>
            </a:r>
          </a:p>
          <a:p>
            <a:r>
              <a:rPr lang="en-US" sz="1600" dirty="0"/>
              <a:t>- </a:t>
            </a:r>
            <a:r>
              <a:rPr lang="en-US" sz="1600" dirty="0" err="1"/>
              <a:t>Ôn</a:t>
            </a:r>
            <a:r>
              <a:rPr lang="en-US" sz="1600" dirty="0"/>
              <a:t> </a:t>
            </a:r>
            <a:r>
              <a:rPr lang="en-US" sz="1600" dirty="0" err="1"/>
              <a:t>tập</a:t>
            </a:r>
            <a:r>
              <a:rPr lang="en-US" sz="1600" dirty="0"/>
              <a:t> </a:t>
            </a:r>
            <a:r>
              <a:rPr lang="en-US" sz="1600" dirty="0" err="1"/>
              <a:t>hợp</a:t>
            </a:r>
            <a:r>
              <a:rPr lang="en-US" sz="1600" dirty="0"/>
              <a:t> </a:t>
            </a:r>
            <a:r>
              <a:rPr lang="en-US" sz="1600" dirty="0" err="1"/>
              <a:t>hàng</a:t>
            </a:r>
            <a:r>
              <a:rPr lang="en-US" sz="1600" dirty="0"/>
              <a:t> </a:t>
            </a:r>
            <a:r>
              <a:rPr lang="en-US" sz="1600" dirty="0" err="1"/>
              <a:t>dọc</a:t>
            </a:r>
            <a:r>
              <a:rPr lang="en-US" sz="1600" dirty="0"/>
              <a:t>, </a:t>
            </a:r>
            <a:r>
              <a:rPr lang="en-US" sz="1600" dirty="0" err="1"/>
              <a:t>cách</a:t>
            </a:r>
            <a:r>
              <a:rPr lang="en-US" sz="1600" dirty="0"/>
              <a:t> </a:t>
            </a:r>
            <a:r>
              <a:rPr lang="en-US" sz="1600" dirty="0" err="1"/>
              <a:t>chào</a:t>
            </a:r>
            <a:r>
              <a:rPr lang="en-US" sz="1600" dirty="0"/>
              <a:t> </a:t>
            </a:r>
            <a:r>
              <a:rPr lang="en-US" sz="1600" dirty="0" err="1"/>
              <a:t>báo</a:t>
            </a:r>
            <a:r>
              <a:rPr lang="en-US" sz="1600" dirty="0"/>
              <a:t> </a:t>
            </a:r>
            <a:r>
              <a:rPr lang="en-US" sz="1600" dirty="0" err="1"/>
              <a:t>cáo</a:t>
            </a:r>
            <a:r>
              <a:rPr lang="en-US" sz="1600" dirty="0"/>
              <a:t> </a:t>
            </a:r>
            <a:r>
              <a:rPr lang="en-US" sz="1600" dirty="0" err="1"/>
              <a:t>khi</a:t>
            </a:r>
            <a:r>
              <a:rPr lang="en-US" sz="1600" dirty="0"/>
              <a:t> </a:t>
            </a:r>
            <a:r>
              <a:rPr lang="en-US" sz="1600" dirty="0" err="1"/>
              <a:t>bắt</a:t>
            </a:r>
            <a:r>
              <a:rPr lang="en-US" sz="1600" dirty="0"/>
              <a:t> </a:t>
            </a:r>
            <a:r>
              <a:rPr lang="en-US" sz="1600" dirty="0" err="1"/>
              <a:t>đầu</a:t>
            </a:r>
            <a:r>
              <a:rPr lang="en-US" sz="1600" dirty="0"/>
              <a:t> </a:t>
            </a:r>
            <a:r>
              <a:rPr lang="en-US" sz="1600" dirty="0" err="1"/>
              <a:t>và</a:t>
            </a:r>
            <a:r>
              <a:rPr lang="en-US" sz="1600" dirty="0"/>
              <a:t> </a:t>
            </a:r>
            <a:r>
              <a:rPr lang="en-US" sz="1600" dirty="0" err="1"/>
              <a:t>kết</a:t>
            </a:r>
            <a:r>
              <a:rPr lang="en-US" sz="1600" dirty="0"/>
              <a:t> </a:t>
            </a:r>
            <a:r>
              <a:rPr lang="en-US" sz="1600" dirty="0" err="1"/>
              <a:t>thúc</a:t>
            </a:r>
            <a:r>
              <a:rPr lang="en-US" sz="1600" dirty="0"/>
              <a:t> </a:t>
            </a:r>
            <a:r>
              <a:rPr lang="en-US" sz="1600" dirty="0" err="1"/>
              <a:t>giờ</a:t>
            </a:r>
            <a:r>
              <a:rPr lang="en-US" sz="1600" dirty="0"/>
              <a:t> </a:t>
            </a:r>
            <a:r>
              <a:rPr lang="en-US" sz="1600" dirty="0" err="1"/>
              <a:t>học</a:t>
            </a:r>
            <a:r>
              <a:rPr lang="en-US" sz="1600" dirty="0"/>
              <a:t>.</a:t>
            </a:r>
          </a:p>
          <a:p>
            <a:r>
              <a:rPr lang="en-US" sz="1600" dirty="0" err="1"/>
              <a:t>Lần</a:t>
            </a:r>
            <a:r>
              <a:rPr lang="en-US" sz="1600" dirty="0"/>
              <a:t> 1-2, GV </a:t>
            </a:r>
            <a:r>
              <a:rPr lang="en-US" sz="1600" dirty="0" err="1"/>
              <a:t>điều</a:t>
            </a:r>
            <a:r>
              <a:rPr lang="en-US" sz="1600" dirty="0"/>
              <a:t> </a:t>
            </a:r>
            <a:r>
              <a:rPr lang="en-US" sz="1600" dirty="0" err="1"/>
              <a:t>khiển</a:t>
            </a:r>
            <a:r>
              <a:rPr lang="en-US" sz="1600" dirty="0"/>
              <a:t> </a:t>
            </a:r>
            <a:r>
              <a:rPr lang="en-US" sz="1600" dirty="0" err="1"/>
              <a:t>tập</a:t>
            </a:r>
            <a:r>
              <a:rPr lang="en-US" sz="1600" dirty="0"/>
              <a:t> </a:t>
            </a:r>
            <a:r>
              <a:rPr lang="en-US" sz="1600" dirty="0" err="1"/>
              <a:t>có</a:t>
            </a:r>
            <a:r>
              <a:rPr lang="en-US" sz="1600" dirty="0"/>
              <a:t> </a:t>
            </a:r>
            <a:r>
              <a:rPr lang="en-US" sz="1600" dirty="0" err="1"/>
              <a:t>nhận</a:t>
            </a:r>
            <a:r>
              <a:rPr lang="en-US" sz="1600" dirty="0"/>
              <a:t> </a:t>
            </a:r>
            <a:r>
              <a:rPr lang="en-US" sz="1600" dirty="0" err="1"/>
              <a:t>xét</a:t>
            </a:r>
            <a:r>
              <a:rPr lang="en-US" sz="1600" dirty="0"/>
              <a:t>, </a:t>
            </a:r>
            <a:r>
              <a:rPr lang="en-US" sz="1600" dirty="0" err="1"/>
              <a:t>sửa</a:t>
            </a:r>
            <a:r>
              <a:rPr lang="en-US" sz="1600" dirty="0"/>
              <a:t> </a:t>
            </a:r>
            <a:r>
              <a:rPr lang="en-US" sz="1600" dirty="0" err="1"/>
              <a:t>động</a:t>
            </a:r>
            <a:r>
              <a:rPr lang="en-US" sz="1600" dirty="0"/>
              <a:t> </a:t>
            </a:r>
            <a:r>
              <a:rPr lang="en-US" sz="1600" dirty="0" err="1"/>
              <a:t>tác</a:t>
            </a:r>
            <a:r>
              <a:rPr lang="en-US" sz="1600" dirty="0"/>
              <a:t> </a:t>
            </a:r>
            <a:r>
              <a:rPr lang="en-US" sz="1600" dirty="0" err="1"/>
              <a:t>sai</a:t>
            </a:r>
            <a:r>
              <a:rPr lang="en-US" sz="1600" dirty="0"/>
              <a:t> </a:t>
            </a:r>
          </a:p>
          <a:p>
            <a:r>
              <a:rPr lang="en-US" sz="1600" dirty="0" err="1"/>
              <a:t>cho</a:t>
            </a:r>
            <a:r>
              <a:rPr lang="en-US" sz="1600" dirty="0"/>
              <a:t> HS.</a:t>
            </a:r>
          </a:p>
          <a:p>
            <a:r>
              <a:rPr lang="en-US" sz="1600" dirty="0" err="1"/>
              <a:t>Lần</a:t>
            </a:r>
            <a:r>
              <a:rPr lang="en-US" sz="1600" dirty="0"/>
              <a:t> 2-3, chia </a:t>
            </a:r>
            <a:r>
              <a:rPr lang="en-US" sz="1600" dirty="0" err="1"/>
              <a:t>tổ</a:t>
            </a:r>
            <a:r>
              <a:rPr lang="en-US" sz="1600" dirty="0"/>
              <a:t> </a:t>
            </a:r>
            <a:r>
              <a:rPr lang="en-US" sz="1600" dirty="0" err="1"/>
              <a:t>tập</a:t>
            </a:r>
            <a:r>
              <a:rPr lang="en-US" sz="1600" dirty="0"/>
              <a:t> </a:t>
            </a:r>
            <a:r>
              <a:rPr lang="en-US" sz="1600" dirty="0" err="1"/>
              <a:t>luyện</a:t>
            </a:r>
            <a:r>
              <a:rPr lang="en-US" sz="1600" dirty="0"/>
              <a:t>, do </a:t>
            </a:r>
            <a:r>
              <a:rPr lang="en-US" sz="1600" dirty="0" err="1"/>
              <a:t>tổ</a:t>
            </a:r>
            <a:r>
              <a:rPr lang="en-US" sz="1600" dirty="0"/>
              <a:t> </a:t>
            </a:r>
            <a:r>
              <a:rPr lang="en-US" sz="1600" dirty="0" err="1"/>
              <a:t>trưởng</a:t>
            </a:r>
            <a:r>
              <a:rPr lang="en-US" sz="1600" dirty="0"/>
              <a:t> </a:t>
            </a:r>
            <a:r>
              <a:rPr lang="en-US" sz="1600" dirty="0" err="1"/>
              <a:t>điều</a:t>
            </a:r>
            <a:r>
              <a:rPr lang="en-US" sz="1600" dirty="0"/>
              <a:t> </a:t>
            </a:r>
            <a:r>
              <a:rPr lang="en-US" sz="1600" dirty="0" err="1"/>
              <a:t>khiển</a:t>
            </a:r>
            <a:r>
              <a:rPr lang="en-US" sz="1600" dirty="0"/>
              <a:t>.</a:t>
            </a:r>
          </a:p>
          <a:p>
            <a:r>
              <a:rPr lang="en-US" sz="1600" dirty="0" err="1"/>
              <a:t>Tập</a:t>
            </a:r>
            <a:r>
              <a:rPr lang="en-US" sz="1600" dirty="0"/>
              <a:t> </a:t>
            </a:r>
            <a:r>
              <a:rPr lang="en-US" sz="1600" dirty="0" err="1"/>
              <a:t>hợp</a:t>
            </a:r>
            <a:r>
              <a:rPr lang="en-US" sz="1600" dirty="0"/>
              <a:t> </a:t>
            </a:r>
            <a:r>
              <a:rPr lang="en-US" sz="1600" dirty="0" err="1"/>
              <a:t>lớp</a:t>
            </a:r>
            <a:r>
              <a:rPr lang="en-US" sz="1600" dirty="0"/>
              <a:t>, </a:t>
            </a:r>
            <a:r>
              <a:rPr lang="en-US" sz="1600" dirty="0" err="1"/>
              <a:t>cho</a:t>
            </a:r>
            <a:r>
              <a:rPr lang="en-US" sz="1600" dirty="0"/>
              <a:t> </a:t>
            </a:r>
            <a:r>
              <a:rPr lang="en-US" sz="1600" dirty="0" err="1"/>
              <a:t>các</a:t>
            </a:r>
            <a:r>
              <a:rPr lang="en-US" sz="1600" dirty="0"/>
              <a:t> </a:t>
            </a:r>
            <a:r>
              <a:rPr lang="en-US" sz="1600" dirty="0" err="1"/>
              <a:t>tổ</a:t>
            </a:r>
            <a:r>
              <a:rPr lang="en-US" sz="1600" dirty="0"/>
              <a:t> </a:t>
            </a:r>
            <a:r>
              <a:rPr lang="en-US" sz="1600" dirty="0" err="1"/>
              <a:t>thi</a:t>
            </a:r>
            <a:r>
              <a:rPr lang="en-US" sz="1600" dirty="0"/>
              <a:t> </a:t>
            </a:r>
            <a:r>
              <a:rPr lang="en-US" sz="1600" dirty="0" err="1"/>
              <a:t>đua</a:t>
            </a:r>
            <a:r>
              <a:rPr lang="en-US" sz="1600" dirty="0"/>
              <a:t> </a:t>
            </a:r>
            <a:r>
              <a:rPr lang="en-US" sz="1600" dirty="0" err="1"/>
              <a:t>trình</a:t>
            </a:r>
            <a:r>
              <a:rPr lang="en-US" sz="1600" dirty="0"/>
              <a:t> </a:t>
            </a:r>
            <a:r>
              <a:rPr lang="en-US" sz="1600" dirty="0" err="1"/>
              <a:t>diễn.GV</a:t>
            </a:r>
            <a:r>
              <a:rPr lang="en-US" sz="1600" dirty="0"/>
              <a:t> </a:t>
            </a:r>
            <a:r>
              <a:rPr lang="en-US" sz="1600" dirty="0" err="1"/>
              <a:t>cùng</a:t>
            </a:r>
            <a:r>
              <a:rPr lang="en-US" sz="1600" dirty="0"/>
              <a:t> HS</a:t>
            </a:r>
          </a:p>
          <a:p>
            <a:r>
              <a:rPr lang="en-US" sz="1600" dirty="0" err="1"/>
              <a:t>quan</a:t>
            </a:r>
            <a:r>
              <a:rPr lang="en-US" sz="1600" dirty="0"/>
              <a:t> </a:t>
            </a:r>
            <a:r>
              <a:rPr lang="en-US" sz="1600" dirty="0" err="1"/>
              <a:t>sát</a:t>
            </a:r>
            <a:r>
              <a:rPr lang="en-US" sz="1600" dirty="0"/>
              <a:t> </a:t>
            </a:r>
            <a:r>
              <a:rPr lang="en-US" sz="1600" dirty="0" err="1"/>
              <a:t>nhận</a:t>
            </a:r>
            <a:r>
              <a:rPr lang="en-US" sz="1600" dirty="0"/>
              <a:t> </a:t>
            </a:r>
            <a:r>
              <a:rPr lang="en-US" sz="1600" dirty="0" err="1"/>
              <a:t>xét</a:t>
            </a:r>
            <a:r>
              <a:rPr lang="en-US" sz="1600" dirty="0"/>
              <a:t>, </a:t>
            </a:r>
            <a:r>
              <a:rPr lang="en-US" sz="1600" dirty="0" err="1"/>
              <a:t>biểu</a:t>
            </a:r>
            <a:r>
              <a:rPr lang="en-US" sz="1600" dirty="0"/>
              <a:t> </a:t>
            </a:r>
            <a:r>
              <a:rPr lang="en-US" sz="1600" dirty="0" err="1"/>
              <a:t>dương</a:t>
            </a:r>
            <a:r>
              <a:rPr lang="en-US" sz="1600" dirty="0"/>
              <a:t> </a:t>
            </a:r>
            <a:r>
              <a:rPr lang="en-US" sz="1600" dirty="0" err="1"/>
              <a:t>thi</a:t>
            </a:r>
            <a:r>
              <a:rPr lang="en-US" sz="1600" dirty="0"/>
              <a:t> </a:t>
            </a:r>
            <a:r>
              <a:rPr lang="en-US" sz="1600" dirty="0" err="1"/>
              <a:t>đua</a:t>
            </a:r>
            <a:r>
              <a:rPr lang="en-US" sz="1600" dirty="0"/>
              <a:t>.</a:t>
            </a:r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auto">
          <a:xfrm>
            <a:off x="4953000" y="3115807"/>
            <a:ext cx="3657600" cy="328499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b)</a:t>
            </a:r>
            <a:r>
              <a:rPr lang="en-US" sz="2400" dirty="0" err="1"/>
              <a:t>Trò</a:t>
            </a:r>
            <a:r>
              <a:rPr lang="en-US" sz="2400" dirty="0"/>
              <a:t> </a:t>
            </a:r>
            <a:r>
              <a:rPr lang="en-US" sz="2400" dirty="0" err="1"/>
              <a:t>chơi"Chạy</a:t>
            </a:r>
            <a:r>
              <a:rPr lang="en-US" sz="2400" dirty="0"/>
              <a:t> </a:t>
            </a:r>
            <a:r>
              <a:rPr lang="en-US" sz="2400" dirty="0" err="1"/>
              <a:t>đổi</a:t>
            </a:r>
            <a:r>
              <a:rPr lang="en-US" sz="2400" dirty="0"/>
              <a:t> </a:t>
            </a:r>
            <a:r>
              <a:rPr lang="en-US" sz="2400" dirty="0" err="1"/>
              <a:t>chỗ</a:t>
            </a:r>
            <a:r>
              <a:rPr lang="en-US" sz="2400" dirty="0"/>
              <a:t>, </a:t>
            </a:r>
            <a:r>
              <a:rPr lang="en-US" sz="2400" dirty="0" err="1"/>
              <a:t>vỗ</a:t>
            </a:r>
            <a:r>
              <a:rPr lang="en-US" sz="2400" dirty="0"/>
              <a:t> </a:t>
            </a:r>
            <a:r>
              <a:rPr lang="en-US" sz="2400" dirty="0" err="1"/>
              <a:t>tay</a:t>
            </a:r>
            <a:r>
              <a:rPr lang="en-US" sz="2400" dirty="0"/>
              <a:t> </a:t>
            </a:r>
            <a:r>
              <a:rPr lang="en-US" sz="2400" dirty="0" err="1"/>
              <a:t>nhau</a:t>
            </a:r>
            <a:r>
              <a:rPr lang="en-US" sz="2400" dirty="0"/>
              <a:t>" </a:t>
            </a:r>
            <a:r>
              <a:rPr lang="en-US" sz="2400" dirty="0" err="1"/>
              <a:t>và"Lò</a:t>
            </a:r>
            <a:r>
              <a:rPr lang="en-US" sz="2400" dirty="0"/>
              <a:t> </a:t>
            </a:r>
            <a:r>
              <a:rPr lang="en-US" sz="2400" dirty="0" err="1"/>
              <a:t>cò</a:t>
            </a:r>
            <a:r>
              <a:rPr lang="en-US" sz="2400" dirty="0"/>
              <a:t> </a:t>
            </a:r>
            <a:r>
              <a:rPr lang="en-US" sz="2400" dirty="0" err="1"/>
              <a:t>tiếp</a:t>
            </a:r>
            <a:r>
              <a:rPr lang="en-US" sz="2400" dirty="0"/>
              <a:t> </a:t>
            </a:r>
            <a:r>
              <a:rPr lang="en-US" sz="2400" dirty="0" err="1"/>
              <a:t>sức</a:t>
            </a:r>
            <a:r>
              <a:rPr lang="en-US" sz="2400" dirty="0"/>
              <a:t>".</a:t>
            </a:r>
          </a:p>
          <a:p>
            <a:r>
              <a:rPr lang="en-US" sz="2400" dirty="0"/>
              <a:t>GV </a:t>
            </a:r>
            <a:r>
              <a:rPr lang="en-US" sz="2400" dirty="0" err="1"/>
              <a:t>nêu</a:t>
            </a:r>
            <a:r>
              <a:rPr lang="en-US" sz="2400" dirty="0"/>
              <a:t> </a:t>
            </a:r>
            <a:r>
              <a:rPr lang="en-US" sz="2400" dirty="0" err="1"/>
              <a:t>tên</a:t>
            </a:r>
            <a:r>
              <a:rPr lang="en-US" sz="2400" dirty="0"/>
              <a:t> </a:t>
            </a:r>
            <a:r>
              <a:rPr lang="en-US" sz="2400" dirty="0" err="1"/>
              <a:t>trò</a:t>
            </a:r>
            <a:r>
              <a:rPr lang="en-US" sz="2400" dirty="0"/>
              <a:t> </a:t>
            </a:r>
            <a:r>
              <a:rPr lang="en-US" sz="2400" dirty="0" err="1"/>
              <a:t>chơi</a:t>
            </a:r>
            <a:r>
              <a:rPr lang="en-US" sz="2400" dirty="0"/>
              <a:t>, </a:t>
            </a:r>
            <a:r>
              <a:rPr lang="en-US" sz="2400" dirty="0" err="1"/>
              <a:t>giải</a:t>
            </a:r>
            <a:r>
              <a:rPr lang="en-US" sz="2400" dirty="0"/>
              <a:t> </a:t>
            </a:r>
            <a:r>
              <a:rPr lang="en-US" sz="2400" dirty="0" err="1"/>
              <a:t>thích</a:t>
            </a:r>
            <a:r>
              <a:rPr lang="en-US" sz="2400" dirty="0"/>
              <a:t> </a:t>
            </a:r>
            <a:r>
              <a:rPr lang="en-US" sz="2400" dirty="0" err="1"/>
              <a:t>cách</a:t>
            </a:r>
            <a:r>
              <a:rPr lang="en-US" sz="2400" dirty="0"/>
              <a:t> </a:t>
            </a:r>
            <a:r>
              <a:rPr lang="en-US" sz="2400" dirty="0" err="1"/>
              <a:t>chơi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quy</a:t>
            </a:r>
            <a:r>
              <a:rPr lang="en-US" sz="2400" dirty="0"/>
              <a:t> </a:t>
            </a:r>
            <a:r>
              <a:rPr lang="en-US" sz="2400" dirty="0" err="1"/>
              <a:t>định</a:t>
            </a:r>
            <a:r>
              <a:rPr lang="en-US" sz="2400" dirty="0"/>
              <a:t> </a:t>
            </a:r>
            <a:r>
              <a:rPr lang="en-US" sz="2400" dirty="0" err="1"/>
              <a:t>chơi</a:t>
            </a:r>
            <a:r>
              <a:rPr lang="en-US" sz="2400" dirty="0"/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CC0000"/>
              </a:solidFill>
              <a:effectLst/>
              <a:latin typeface="Calibri" pitchFamily="34" charset="0"/>
            </a:endParaRPr>
          </a:p>
        </p:txBody>
      </p:sp>
      <p:pic>
        <p:nvPicPr>
          <p:cNvPr id="12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524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8" descr="724608s7aonrbep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4572000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PT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04800" y="3810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NĂM HỌC: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202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1 -2022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THỂ DỤC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LỚP 5 – TUẦN 01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01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/>
              <a:t>GIỚI THIỆU CHƯƠNG TRÌNH-TỔ CHỨC LỚP</a:t>
            </a:r>
            <a:endParaRPr lang="vi-VN" sz="2400" b="1" dirty="0"/>
          </a:p>
          <a:p>
            <a:pPr algn="ctr"/>
            <a:r>
              <a:rPr lang="en-US" sz="2400" b="1" dirty="0"/>
              <a:t>-ĐHĐN</a:t>
            </a:r>
            <a:r>
              <a:rPr lang="vi-VN" sz="2400" b="1" dirty="0"/>
              <a:t>  </a:t>
            </a:r>
            <a:r>
              <a:rPr lang="en-US" sz="2400" b="1" dirty="0"/>
              <a:t>-TRÒ CHƠI</a:t>
            </a:r>
            <a:endParaRPr lang="en-US" sz="2400" dirty="0"/>
          </a:p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304800" y="3048000"/>
            <a:ext cx="3733800" cy="62164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400" b="1" dirty="0" smtClean="0"/>
              <a:t>3</a:t>
            </a:r>
            <a:r>
              <a:rPr lang="en-US" sz="2400" b="1" dirty="0"/>
              <a:t>: </a:t>
            </a:r>
            <a:r>
              <a:rPr lang="en-US" sz="2400" b="1" dirty="0" err="1"/>
              <a:t>Phần</a:t>
            </a:r>
            <a:r>
              <a:rPr lang="en-US" sz="2400" b="1" dirty="0"/>
              <a:t> </a:t>
            </a:r>
            <a:r>
              <a:rPr lang="en-US" sz="2400" b="1" dirty="0" err="1"/>
              <a:t>kết</a:t>
            </a:r>
            <a:r>
              <a:rPr lang="en-US" sz="2400" b="1" dirty="0"/>
              <a:t> </a:t>
            </a:r>
            <a:r>
              <a:rPr lang="en-US" sz="2400" b="1" dirty="0" err="1" smtClean="0"/>
              <a:t>thúc</a:t>
            </a:r>
            <a:r>
              <a:rPr lang="en-US" sz="2400" b="1" dirty="0" smtClean="0"/>
              <a:t>:</a:t>
            </a:r>
            <a:r>
              <a:rPr lang="vi-VN" sz="2400" b="1" dirty="0"/>
              <a:t>6</a:t>
            </a:r>
            <a:r>
              <a:rPr lang="vi-VN" sz="2400" b="1" dirty="0" smtClean="0"/>
              <a:t> phút</a:t>
            </a:r>
            <a:endParaRPr lang="en-US" sz="2400" dirty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457200" y="4299857"/>
            <a:ext cx="3733800" cy="2133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 dirty="0"/>
              <a:t>-</a:t>
            </a:r>
            <a:r>
              <a:rPr lang="en-US" sz="3200" dirty="0"/>
              <a:t>  </a:t>
            </a:r>
            <a:r>
              <a:rPr lang="en-US" sz="3200" dirty="0" err="1"/>
              <a:t>Đứng</a:t>
            </a:r>
            <a:r>
              <a:rPr lang="en-US" sz="3200" dirty="0"/>
              <a:t> </a:t>
            </a:r>
            <a:r>
              <a:rPr lang="en-US" sz="3200" dirty="0" err="1"/>
              <a:t>tại</a:t>
            </a:r>
            <a:r>
              <a:rPr lang="en-US" sz="3200" dirty="0"/>
              <a:t> </a:t>
            </a:r>
            <a:r>
              <a:rPr lang="en-US" sz="3200" dirty="0" err="1"/>
              <a:t>chỗ</a:t>
            </a:r>
            <a:r>
              <a:rPr lang="en-US" sz="3200" dirty="0"/>
              <a:t> </a:t>
            </a:r>
            <a:r>
              <a:rPr lang="en-US" sz="3200" dirty="0" err="1"/>
              <a:t>vỗ</a:t>
            </a:r>
            <a:r>
              <a:rPr lang="en-US" sz="3200" dirty="0"/>
              <a:t> </a:t>
            </a:r>
            <a:r>
              <a:rPr lang="en-US" sz="3200" dirty="0" err="1"/>
              <a:t>tay</a:t>
            </a:r>
            <a:r>
              <a:rPr lang="en-US" sz="3200" dirty="0"/>
              <a:t> </a:t>
            </a:r>
            <a:r>
              <a:rPr lang="en-US" sz="3200" dirty="0" err="1"/>
              <a:t>và</a:t>
            </a:r>
            <a:r>
              <a:rPr lang="en-US" sz="3200" dirty="0"/>
              <a:t> </a:t>
            </a:r>
            <a:r>
              <a:rPr lang="en-US" sz="3200" dirty="0" err="1"/>
              <a:t>hát</a:t>
            </a:r>
            <a:r>
              <a:rPr lang="en-US" sz="3200" dirty="0"/>
              <a:t>.</a:t>
            </a:r>
          </a:p>
          <a:p>
            <a:r>
              <a:rPr lang="en-US" sz="3200" dirty="0"/>
              <a:t>  - </a:t>
            </a:r>
            <a:r>
              <a:rPr lang="en-US" sz="3200" dirty="0" err="1"/>
              <a:t>Giáo</a:t>
            </a:r>
            <a:r>
              <a:rPr lang="en-US" sz="3200" dirty="0"/>
              <a:t> </a:t>
            </a:r>
            <a:r>
              <a:rPr lang="en-US" sz="3200" dirty="0" err="1"/>
              <a:t>viên</a:t>
            </a:r>
            <a:r>
              <a:rPr lang="en-US" sz="3200" dirty="0"/>
              <a:t> </a:t>
            </a:r>
            <a:r>
              <a:rPr lang="en-US" sz="3200" dirty="0" err="1"/>
              <a:t>hệ</a:t>
            </a:r>
            <a:r>
              <a:rPr lang="en-US" sz="3200" dirty="0"/>
              <a:t> </a:t>
            </a:r>
            <a:r>
              <a:rPr lang="en-US" sz="3200" dirty="0" err="1"/>
              <a:t>thống</a:t>
            </a:r>
            <a:r>
              <a:rPr lang="en-US" sz="3200" dirty="0"/>
              <a:t> </a:t>
            </a:r>
            <a:r>
              <a:rPr lang="en-US" sz="3200" dirty="0" err="1"/>
              <a:t>lại</a:t>
            </a:r>
            <a:r>
              <a:rPr lang="en-US" sz="3200" dirty="0"/>
              <a:t> </a:t>
            </a:r>
            <a:r>
              <a:rPr lang="en-US" sz="3200" dirty="0" err="1"/>
              <a:t>nội</a:t>
            </a:r>
            <a:r>
              <a:rPr lang="en-US" sz="3200" dirty="0"/>
              <a:t> dung </a:t>
            </a:r>
            <a:r>
              <a:rPr lang="en-US" sz="3200" dirty="0" err="1"/>
              <a:t>bai</a:t>
            </a:r>
            <a:r>
              <a:rPr lang="en-US" sz="3200" dirty="0"/>
              <a:t> </a:t>
            </a:r>
            <a:r>
              <a:rPr lang="en-US" sz="3200" dirty="0" err="1"/>
              <a:t>học</a:t>
            </a:r>
            <a:r>
              <a:rPr lang="en-US" sz="3200" dirty="0"/>
              <a:t>.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auto">
          <a:xfrm>
            <a:off x="4953000" y="5029200"/>
            <a:ext cx="3657600" cy="1371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vi-VN" sz="2400" dirty="0" smtClean="0"/>
              <a:t>  </a:t>
            </a:r>
            <a:r>
              <a:rPr lang="en-US" sz="2400" dirty="0" smtClean="0"/>
              <a:t>- </a:t>
            </a:r>
            <a:r>
              <a:rPr lang="en-US" sz="2400" dirty="0"/>
              <a:t>GV </a:t>
            </a:r>
            <a:r>
              <a:rPr lang="en-US" sz="2400" dirty="0" err="1"/>
              <a:t>nhận</a:t>
            </a:r>
            <a:r>
              <a:rPr lang="en-US" sz="2400" dirty="0"/>
              <a:t> </a:t>
            </a:r>
            <a:r>
              <a:rPr lang="en-US" sz="2400" dirty="0" err="1"/>
              <a:t>xét</a:t>
            </a:r>
            <a:r>
              <a:rPr lang="en-US" sz="2400" dirty="0"/>
              <a:t> </a:t>
            </a:r>
            <a:r>
              <a:rPr lang="en-US" sz="2400" dirty="0" err="1"/>
              <a:t>giờ</a:t>
            </a:r>
            <a:r>
              <a:rPr lang="en-US" sz="2400" dirty="0"/>
              <a:t> </a:t>
            </a:r>
            <a:r>
              <a:rPr lang="en-US" sz="2400" dirty="0" err="1"/>
              <a:t>học</a:t>
            </a:r>
            <a:r>
              <a:rPr lang="en-US" sz="2400" dirty="0"/>
              <a:t> </a:t>
            </a:r>
          </a:p>
          <a:p>
            <a:r>
              <a:rPr lang="en-US" sz="2400" dirty="0"/>
              <a:t>  -  </a:t>
            </a:r>
            <a:r>
              <a:rPr lang="en-US" sz="2400" dirty="0" err="1"/>
              <a:t>Giao</a:t>
            </a:r>
            <a:r>
              <a:rPr lang="en-US" sz="2400" dirty="0"/>
              <a:t> </a:t>
            </a:r>
            <a:r>
              <a:rPr lang="en-US" sz="2400" dirty="0" err="1"/>
              <a:t>bài</a:t>
            </a:r>
            <a:r>
              <a:rPr lang="en-US" sz="2400" dirty="0"/>
              <a:t> </a:t>
            </a:r>
            <a:r>
              <a:rPr lang="en-US" sz="2400" dirty="0" err="1"/>
              <a:t>tập</a:t>
            </a:r>
            <a:r>
              <a:rPr lang="en-US" sz="2400" dirty="0"/>
              <a:t> </a:t>
            </a:r>
            <a:r>
              <a:rPr lang="en-US" sz="2400" dirty="0" err="1"/>
              <a:t>về</a:t>
            </a:r>
            <a:r>
              <a:rPr lang="en-US" sz="2400" dirty="0"/>
              <a:t> </a:t>
            </a:r>
            <a:r>
              <a:rPr lang="en-US" sz="2400" dirty="0" err="1"/>
              <a:t>nhà</a:t>
            </a:r>
            <a:r>
              <a:rPr lang="en-US" sz="2400" dirty="0"/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CC0000"/>
              </a:solidFill>
              <a:effectLst/>
              <a:latin typeface="Calibri" pitchFamily="34" charset="0"/>
            </a:endParaRPr>
          </a:p>
        </p:txBody>
      </p:sp>
      <p:pic>
        <p:nvPicPr>
          <p:cNvPr id="12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524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8" descr="724608s7aonrbep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4572000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1070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4" descr="PT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200" y="157162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0" descr="2067166a35x1e8i0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257800"/>
            <a:ext cx="1828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8" descr="724608s7aonrbep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2362200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8" descr="724608s7aonrbep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0" y="1752600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9" descr="729747d8za2kbusq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81400" y="2286000"/>
            <a:ext cx="1828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13" descr="3d butterfl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33600" y="12192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13" descr="3d butterfl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86400" y="11430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143000" y="326580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PHÒNG GD&amp;ĐT </a:t>
            </a:r>
            <a:r>
              <a:rPr lang="vi-VN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HUYỆN CỦ CHI</a:t>
            </a: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 TH </a:t>
            </a:r>
            <a:r>
              <a:rPr lang="vi-VN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LÊ VĂN THẾ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71600" y="6396335"/>
            <a:ext cx="35052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GV:</a:t>
            </a:r>
            <a:r>
              <a:rPr lang="vi-VN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Nguyễn Tấn Đạt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11" name="WordArt 15"/>
          <p:cNvSpPr>
            <a:spLocks noChangeArrowheads="1" noChangeShapeType="1" noTextEdit="1"/>
          </p:cNvSpPr>
          <p:nvPr/>
        </p:nvSpPr>
        <p:spPr bwMode="auto">
          <a:xfrm>
            <a:off x="685800" y="1219200"/>
            <a:ext cx="7869238" cy="3124200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5445"/>
                <a:gd name="adj2" fmla="val 2067"/>
              </a:avLst>
            </a:prstTxWarp>
          </a:bodyPr>
          <a:lstStyle/>
          <a:p>
            <a:pPr algn="ctr" rtl="0"/>
            <a:endParaRPr lang="en-US" sz="3600" kern="10" spc="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66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9699" name="WordArt 3"/>
          <p:cNvSpPr>
            <a:spLocks noChangeArrowheads="1" noChangeShapeType="1" noTextEdit="1"/>
          </p:cNvSpPr>
          <p:nvPr/>
        </p:nvSpPr>
        <p:spPr bwMode="auto">
          <a:xfrm>
            <a:off x="457200" y="4419600"/>
            <a:ext cx="86868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endParaRPr lang="en-US" sz="7200" b="1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.VnShelley Allegro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4096433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/>
            <a:r>
              <a:rPr lang="en-US" sz="3200" b="1" i="1" dirty="0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Chúc</a:t>
            </a:r>
            <a:r>
              <a:rPr lang="en-US" sz="3200" b="1" i="1" dirty="0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b="1" i="1" dirty="0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3200" b="1" i="1" dirty="0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ctr" eaLnBrk="0" hangingPunct="0"/>
            <a:r>
              <a:rPr lang="en-US" sz="3200" b="1" i="1" dirty="0" err="1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b="1" i="1" dirty="0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3200" b="1" i="1" dirty="0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buổi</a:t>
            </a:r>
            <a:r>
              <a:rPr lang="en-US" sz="3200" b="1" i="1" dirty="0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3200" b="1" i="1" dirty="0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3200" b="1" i="1" dirty="0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dục</a:t>
            </a:r>
            <a:r>
              <a:rPr lang="en-US" sz="3200" b="1" i="1" dirty="0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vui</a:t>
            </a:r>
            <a:r>
              <a:rPr lang="en-US" sz="3200" b="1" i="1" dirty="0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vẻ</a:t>
            </a:r>
            <a:endParaRPr lang="en-US" sz="3200" b="1" i="1" dirty="0">
              <a:ln w="19050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00FF00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477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.VnShelley Allegro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MyPC</dc:creator>
  <cp:lastModifiedBy>Admin</cp:lastModifiedBy>
  <cp:revision>60</cp:revision>
  <dcterms:created xsi:type="dcterms:W3CDTF">2020-04-11T02:16:23Z</dcterms:created>
  <dcterms:modified xsi:type="dcterms:W3CDTF">2021-08-25T11:05:01Z</dcterms:modified>
</cp:coreProperties>
</file>