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4" r:id="rId6"/>
    <p:sldId id="26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87" d="100"/>
          <a:sy n="87" d="100"/>
        </p:scale>
        <p:origin x="10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C255-AC27-44C2-86DB-F6B6F3BB352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6.wm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vi-VN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HUYỆN CỦ CHI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</a:t>
            </a:r>
            <a:r>
              <a:rPr lang="vi-VN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 VĂN THẾ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6324600"/>
            <a:ext cx="2514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vi-VN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 Tấn Đạt</a:t>
            </a:r>
            <a:endParaRPr lang="vi-VN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9200" y="2514600"/>
            <a:ext cx="7159602" cy="2743200"/>
          </a:xfrm>
          <a:prstGeom prst="rect">
            <a:avLst/>
          </a:prstGeom>
          <a:noFill/>
        </p:spPr>
        <p:txBody>
          <a:bodyPr spcFirstLastPara="1" wrap="none" numCol="1">
            <a:prstTxWarp prst="textArchUp">
              <a:avLst>
                <a:gd name="adj" fmla="val 10878711"/>
              </a:avLst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vi-VN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LỚP </a:t>
            </a:r>
            <a:r>
              <a:rPr lang="vi-VN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25908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2514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38600" y="3581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524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14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304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– TUẦN 01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/>
              <a:t>GIỚI THIỆU CHƯƠNG TRÌNH-TỔ CHỨC </a:t>
            </a:r>
            <a:r>
              <a:rPr lang="en-US" sz="2400" b="1" dirty="0" smtClean="0"/>
              <a:t>LỚP-ĐHĐN</a:t>
            </a:r>
            <a:endParaRPr lang="vi-VN" sz="2400" b="1" dirty="0" smtClean="0"/>
          </a:p>
          <a:p>
            <a:pPr algn="ctr"/>
            <a:r>
              <a:rPr lang="en-US" sz="2400" b="1" dirty="0" smtClean="0"/>
              <a:t>-</a:t>
            </a:r>
            <a:r>
              <a:rPr lang="en-US" sz="2400" b="1" dirty="0"/>
              <a:t>TRÒ CHƠI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057400"/>
            <a:ext cx="1752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1.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 điểm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057400"/>
            <a:ext cx="6781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Nơi thóang mát: Ban công, phòng khách, ngoài sân...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1981200" y="2288233"/>
            <a:ext cx="381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352800"/>
            <a:ext cx="21335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2. Phương tiện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3124200"/>
            <a:ext cx="6096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Trang phục gọn gàng, đeo giày thể thao hoặc dép quai hậu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3581400"/>
            <a:ext cx="457201" cy="223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3733800"/>
            <a:ext cx="487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3886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5600" y="457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794" y="1088578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8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447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371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1752600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81000" y="2971800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I. Khởi động: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962400"/>
            <a:ext cx="91440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Mời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tất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cả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bạn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đứng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lên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ta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cùng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khởi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endParaRPr lang="vi-VN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Xoay các khớp của cơ thể:</a:t>
            </a:r>
          </a:p>
          <a:p>
            <a:pPr marL="457200" indent="-457200" algn="ctr">
              <a:buFontTx/>
              <a:buChar char="-"/>
            </a:pPr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Cổ chân + cổ  tay.</a:t>
            </a:r>
          </a:p>
          <a:p>
            <a:pPr algn="ctr"/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Gối, hông, cánh tay, cổ....</a:t>
            </a:r>
            <a:endParaRPr lang="en-US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1524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828800" y="616022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/>
              <a:t>GIỚI THIỆU CHƯƠNG TRÌNH-TỔ CHỨC </a:t>
            </a:r>
            <a:r>
              <a:rPr lang="en-US" b="1" dirty="0" smtClean="0"/>
              <a:t>LỚP</a:t>
            </a:r>
            <a:endParaRPr lang="vi-VN" b="1" dirty="0" smtClean="0"/>
          </a:p>
          <a:p>
            <a:pPr algn="ctr"/>
            <a:r>
              <a:rPr lang="en-US" b="1" dirty="0" smtClean="0"/>
              <a:t>-ĐHĐN</a:t>
            </a:r>
            <a:r>
              <a:rPr lang="vi-VN" b="1" dirty="0" smtClean="0"/>
              <a:t>  </a:t>
            </a:r>
            <a:r>
              <a:rPr lang="en-US" b="1" dirty="0" smtClean="0"/>
              <a:t>-TRÒ </a:t>
            </a:r>
            <a:r>
              <a:rPr lang="en-US" b="1" dirty="0"/>
              <a:t>CHƠI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b="1" dirty="0"/>
              <a:t>1:Phần </a:t>
            </a:r>
            <a:r>
              <a:rPr lang="en-US" sz="3600" b="1" dirty="0" err="1"/>
              <a:t>mở</a:t>
            </a:r>
            <a:r>
              <a:rPr lang="en-US" sz="3600" b="1" dirty="0"/>
              <a:t> </a:t>
            </a:r>
            <a:r>
              <a:rPr lang="en-US" sz="3600" b="1" dirty="0" err="1" smtClean="0"/>
              <a:t>đầu</a:t>
            </a:r>
            <a:r>
              <a:rPr lang="vi-VN" sz="3600" b="1" dirty="0" smtClean="0"/>
              <a:t>:6’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304800" y="4953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, </a:t>
            </a:r>
            <a:r>
              <a:rPr lang="en-US" sz="2400" dirty="0" err="1"/>
              <a:t>phổ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nội</a:t>
            </a:r>
            <a:r>
              <a:rPr lang="en-US" sz="2400" dirty="0"/>
              <a:t> </a:t>
            </a:r>
            <a:r>
              <a:rPr lang="en-US" sz="2400" dirty="0" smtClean="0"/>
              <a:t>dung,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.</a:t>
            </a:r>
          </a:p>
          <a:p>
            <a:r>
              <a:rPr lang="en-US" sz="2400" dirty="0"/>
              <a:t> - </a:t>
            </a:r>
            <a:r>
              <a:rPr lang="en-US" sz="2400" dirty="0" err="1"/>
              <a:t>Đứng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vỗ</a:t>
            </a:r>
            <a:r>
              <a:rPr lang="en-US" sz="2400" dirty="0"/>
              <a:t> </a:t>
            </a:r>
            <a:r>
              <a:rPr lang="en-US" sz="2400" dirty="0" err="1"/>
              <a:t>tay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hát</a:t>
            </a:r>
            <a:r>
              <a:rPr lang="en-US" sz="2400" dirty="0"/>
              <a:t> 1 </a:t>
            </a:r>
            <a:r>
              <a:rPr lang="en-US" sz="2400" dirty="0" err="1"/>
              <a:t>bài</a:t>
            </a:r>
            <a:endParaRPr lang="en-US" sz="24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4876800" y="4191000"/>
            <a:ext cx="3810000" cy="2224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Giậm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nhịp</a:t>
            </a:r>
            <a:r>
              <a:rPr lang="en-US" sz="2400" dirty="0"/>
              <a:t> 1-2.</a:t>
            </a:r>
          </a:p>
          <a:p>
            <a:r>
              <a:rPr lang="en-US" sz="2400" dirty="0"/>
              <a:t> - </a:t>
            </a:r>
            <a:r>
              <a:rPr lang="en-US" sz="2400" dirty="0" err="1"/>
              <a:t>Xoay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khớp</a:t>
            </a:r>
            <a:r>
              <a:rPr lang="en-US" sz="2400" dirty="0"/>
              <a:t>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thân</a:t>
            </a:r>
            <a:endParaRPr lang="en-US" sz="2400" dirty="0"/>
          </a:p>
          <a:p>
            <a:r>
              <a:rPr lang="en-US" sz="2400" dirty="0"/>
              <a:t> -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 smtClean="0"/>
              <a:t>chơi</a:t>
            </a:r>
            <a:r>
              <a:rPr lang="vi-VN" sz="2400" dirty="0" smtClean="0"/>
              <a:t> </a:t>
            </a:r>
            <a:r>
              <a:rPr lang="en-US" sz="2400" dirty="0"/>
              <a:t>" </a:t>
            </a:r>
            <a:r>
              <a:rPr lang="en-US" sz="2400" dirty="0" err="1" smtClean="0"/>
              <a:t>Chạy</a:t>
            </a:r>
            <a:r>
              <a:rPr lang="en-US" sz="2400" dirty="0" smtClean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, </a:t>
            </a:r>
            <a:r>
              <a:rPr lang="en-US" sz="2400" dirty="0" err="1"/>
              <a:t>vỗ</a:t>
            </a:r>
            <a:r>
              <a:rPr lang="en-US" sz="2400" dirty="0"/>
              <a:t> </a:t>
            </a:r>
            <a:r>
              <a:rPr lang="en-US" sz="2400" dirty="0" err="1"/>
              <a:t>tay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" </a:t>
            </a:r>
            <a:endParaRPr lang="en-US" sz="2400" dirty="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352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04800" y="369709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– TUẦN 01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/>
              <a:t>GIỚI THIỆU CHƯƠNG TRÌNH-TỔ CHỨC LỚP</a:t>
            </a:r>
            <a:endParaRPr lang="vi-VN" sz="2400" b="1" dirty="0"/>
          </a:p>
          <a:p>
            <a:pPr algn="ctr"/>
            <a:r>
              <a:rPr lang="en-US" sz="2400" b="1" dirty="0"/>
              <a:t>-ĐHĐN</a:t>
            </a:r>
            <a:r>
              <a:rPr lang="vi-VN" sz="2400" b="1" dirty="0"/>
              <a:t>  </a:t>
            </a:r>
            <a:r>
              <a:rPr lang="en-US" sz="2400" b="1" dirty="0"/>
              <a:t>-TRÒ CHƠI</a:t>
            </a:r>
            <a:endParaRPr lang="en-US" sz="2400" dirty="0"/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810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5 – TUẦN 01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/>
              <a:t>GIỚI THIỆU CHƯƠNG TRÌNH-TỔ CHỨC LỚP</a:t>
            </a:r>
            <a:endParaRPr lang="vi-VN" sz="2400" b="1" dirty="0"/>
          </a:p>
          <a:p>
            <a:pPr algn="ctr"/>
            <a:r>
              <a:rPr lang="en-US" sz="2400" b="1" dirty="0"/>
              <a:t>-ĐHĐN</a:t>
            </a:r>
            <a:r>
              <a:rPr lang="vi-VN" sz="2400" b="1" dirty="0"/>
              <a:t>  </a:t>
            </a:r>
            <a:r>
              <a:rPr lang="en-US" sz="2400" b="1" dirty="0"/>
              <a:t>-TRÒ CHƠI</a:t>
            </a:r>
            <a:endParaRPr lang="en-US" sz="2400" dirty="0"/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" y="2079169"/>
            <a:ext cx="3733800" cy="621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/>
              <a:t>2:Phần </a:t>
            </a:r>
            <a:r>
              <a:rPr lang="en-US" sz="2400" b="1" dirty="0" err="1"/>
              <a:t>cơ</a:t>
            </a:r>
            <a:r>
              <a:rPr lang="en-US" sz="2400" b="1" dirty="0"/>
              <a:t> </a:t>
            </a:r>
            <a:r>
              <a:rPr lang="en-US" sz="2400" b="1" dirty="0" err="1"/>
              <a:t>bản</a:t>
            </a:r>
            <a:r>
              <a:rPr lang="en-US" sz="2400" b="1" dirty="0" smtClean="0"/>
              <a:t>:</a:t>
            </a:r>
            <a:r>
              <a:rPr lang="vi-VN" sz="2400" b="1" dirty="0" smtClean="0"/>
              <a:t> 23 phút</a:t>
            </a: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04800" y="3115807"/>
            <a:ext cx="3733800" cy="32849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600" dirty="0"/>
              <a:t>a)</a:t>
            </a:r>
            <a:r>
              <a:rPr lang="en-US" sz="1600" dirty="0" err="1"/>
              <a:t>Đội</a:t>
            </a:r>
            <a:r>
              <a:rPr lang="en-US" sz="1600" dirty="0"/>
              <a:t> </a:t>
            </a:r>
            <a:r>
              <a:rPr lang="en-US" sz="1600" dirty="0" err="1"/>
              <a:t>hình</a:t>
            </a:r>
            <a:r>
              <a:rPr lang="en-US" sz="1600" dirty="0"/>
              <a:t> </a:t>
            </a:r>
            <a:r>
              <a:rPr lang="en-US" sz="1600" dirty="0" err="1"/>
              <a:t>đội</a:t>
            </a:r>
            <a:r>
              <a:rPr lang="en-US" sz="1600" dirty="0"/>
              <a:t> </a:t>
            </a:r>
            <a:r>
              <a:rPr lang="en-US" sz="1600" dirty="0" err="1"/>
              <a:t>ngũ</a:t>
            </a:r>
            <a:r>
              <a:rPr lang="en-US" sz="1600" dirty="0"/>
              <a:t>.</a:t>
            </a:r>
          </a:p>
          <a:p>
            <a:r>
              <a:rPr lang="en-US" sz="1600" dirty="0"/>
              <a:t>- </a:t>
            </a:r>
            <a:r>
              <a:rPr lang="en-US" sz="1600" dirty="0" err="1"/>
              <a:t>Ôn</a:t>
            </a:r>
            <a:r>
              <a:rPr lang="en-US" sz="1600" dirty="0"/>
              <a:t> </a:t>
            </a:r>
            <a:r>
              <a:rPr lang="en-US" sz="1600" dirty="0" err="1"/>
              <a:t>tập</a:t>
            </a:r>
            <a:r>
              <a:rPr lang="en-US" sz="1600" dirty="0"/>
              <a:t> </a:t>
            </a:r>
            <a:r>
              <a:rPr lang="en-US" sz="1600" dirty="0" err="1"/>
              <a:t>hợp</a:t>
            </a:r>
            <a:r>
              <a:rPr lang="en-US" sz="1600" dirty="0"/>
              <a:t> </a:t>
            </a:r>
            <a:r>
              <a:rPr lang="en-US" sz="1600" dirty="0" err="1"/>
              <a:t>hàng</a:t>
            </a:r>
            <a:r>
              <a:rPr lang="en-US" sz="1600" dirty="0"/>
              <a:t> </a:t>
            </a:r>
            <a:r>
              <a:rPr lang="en-US" sz="1600" dirty="0" err="1"/>
              <a:t>dọc</a:t>
            </a:r>
            <a:r>
              <a:rPr lang="en-US" sz="1600" dirty="0"/>
              <a:t>, </a:t>
            </a:r>
            <a:r>
              <a:rPr lang="en-US" sz="1600" dirty="0" err="1"/>
              <a:t>cách</a:t>
            </a:r>
            <a:r>
              <a:rPr lang="en-US" sz="1600" dirty="0"/>
              <a:t> </a:t>
            </a:r>
            <a:r>
              <a:rPr lang="en-US" sz="1600" dirty="0" err="1"/>
              <a:t>chào</a:t>
            </a:r>
            <a:r>
              <a:rPr lang="en-US" sz="1600" dirty="0"/>
              <a:t> </a:t>
            </a:r>
            <a:r>
              <a:rPr lang="en-US" sz="1600" dirty="0" err="1"/>
              <a:t>báo</a:t>
            </a:r>
            <a:r>
              <a:rPr lang="en-US" sz="1600" dirty="0"/>
              <a:t> </a:t>
            </a:r>
            <a:r>
              <a:rPr lang="en-US" sz="1600" dirty="0" err="1"/>
              <a:t>cáo</a:t>
            </a:r>
            <a:r>
              <a:rPr lang="en-US" sz="1600" dirty="0"/>
              <a:t> </a:t>
            </a:r>
            <a:r>
              <a:rPr lang="en-US" sz="1600" dirty="0" err="1"/>
              <a:t>khi</a:t>
            </a:r>
            <a:r>
              <a:rPr lang="en-US" sz="1600" dirty="0"/>
              <a:t> </a:t>
            </a:r>
            <a:r>
              <a:rPr lang="en-US" sz="1600" dirty="0" err="1"/>
              <a:t>bắt</a:t>
            </a:r>
            <a:r>
              <a:rPr lang="en-US" sz="1600" dirty="0"/>
              <a:t> </a:t>
            </a:r>
            <a:r>
              <a:rPr lang="en-US" sz="1600" dirty="0" err="1"/>
              <a:t>đầu</a:t>
            </a:r>
            <a:r>
              <a:rPr lang="en-US" sz="1600" dirty="0"/>
              <a:t> </a:t>
            </a:r>
            <a:r>
              <a:rPr lang="en-US" sz="1600" dirty="0" err="1"/>
              <a:t>và</a:t>
            </a:r>
            <a:r>
              <a:rPr lang="en-US" sz="1600" dirty="0"/>
              <a:t> </a:t>
            </a:r>
            <a:r>
              <a:rPr lang="en-US" sz="1600" dirty="0" err="1"/>
              <a:t>kết</a:t>
            </a:r>
            <a:r>
              <a:rPr lang="en-US" sz="1600" dirty="0"/>
              <a:t> </a:t>
            </a:r>
            <a:r>
              <a:rPr lang="en-US" sz="1600" dirty="0" err="1"/>
              <a:t>thúc</a:t>
            </a:r>
            <a:r>
              <a:rPr lang="en-US" sz="1600" dirty="0"/>
              <a:t> </a:t>
            </a:r>
            <a:r>
              <a:rPr lang="en-US" sz="1600" dirty="0" err="1"/>
              <a:t>giờ</a:t>
            </a:r>
            <a:r>
              <a:rPr lang="en-US" sz="1600" dirty="0"/>
              <a:t> </a:t>
            </a:r>
            <a:r>
              <a:rPr lang="en-US" sz="1600" dirty="0" err="1"/>
              <a:t>học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Lần</a:t>
            </a:r>
            <a:r>
              <a:rPr lang="en-US" sz="1600" dirty="0"/>
              <a:t> 1-2, GV </a:t>
            </a:r>
            <a:r>
              <a:rPr lang="en-US" sz="1600" dirty="0" err="1"/>
              <a:t>điều</a:t>
            </a:r>
            <a:r>
              <a:rPr lang="en-US" sz="1600" dirty="0"/>
              <a:t> </a:t>
            </a:r>
            <a:r>
              <a:rPr lang="en-US" sz="1600" dirty="0" err="1"/>
              <a:t>khiển</a:t>
            </a:r>
            <a:r>
              <a:rPr lang="en-US" sz="1600" dirty="0"/>
              <a:t> </a:t>
            </a:r>
            <a:r>
              <a:rPr lang="en-US" sz="1600" dirty="0" err="1"/>
              <a:t>tập</a:t>
            </a:r>
            <a:r>
              <a:rPr lang="en-US" sz="1600" dirty="0"/>
              <a:t> </a:t>
            </a:r>
            <a:r>
              <a:rPr lang="en-US" sz="1600" dirty="0" err="1"/>
              <a:t>có</a:t>
            </a:r>
            <a:r>
              <a:rPr lang="en-US" sz="1600" dirty="0"/>
              <a:t> </a:t>
            </a:r>
            <a:r>
              <a:rPr lang="en-US" sz="1600" dirty="0" err="1"/>
              <a:t>nhận</a:t>
            </a:r>
            <a:r>
              <a:rPr lang="en-US" sz="1600" dirty="0"/>
              <a:t> </a:t>
            </a:r>
            <a:r>
              <a:rPr lang="en-US" sz="1600" dirty="0" err="1"/>
              <a:t>xét</a:t>
            </a:r>
            <a:r>
              <a:rPr lang="en-US" sz="1600" dirty="0"/>
              <a:t>, </a:t>
            </a:r>
            <a:r>
              <a:rPr lang="en-US" sz="1600" dirty="0" err="1"/>
              <a:t>sửa</a:t>
            </a:r>
            <a:r>
              <a:rPr lang="en-US" sz="1600" dirty="0"/>
              <a:t> </a:t>
            </a:r>
            <a:r>
              <a:rPr lang="en-US" sz="1600" dirty="0" err="1"/>
              <a:t>động</a:t>
            </a:r>
            <a:r>
              <a:rPr lang="en-US" sz="1600" dirty="0"/>
              <a:t> </a:t>
            </a:r>
            <a:r>
              <a:rPr lang="en-US" sz="1600" dirty="0" err="1"/>
              <a:t>tác</a:t>
            </a:r>
            <a:r>
              <a:rPr lang="en-US" sz="1600" dirty="0"/>
              <a:t> </a:t>
            </a:r>
            <a:r>
              <a:rPr lang="en-US" sz="1600" dirty="0" err="1"/>
              <a:t>sai</a:t>
            </a:r>
            <a:r>
              <a:rPr lang="en-US" sz="1600" dirty="0"/>
              <a:t> </a:t>
            </a:r>
          </a:p>
          <a:p>
            <a:r>
              <a:rPr lang="en-US" sz="1600" dirty="0" err="1"/>
              <a:t>cho</a:t>
            </a:r>
            <a:r>
              <a:rPr lang="en-US" sz="1600" dirty="0"/>
              <a:t> HS.</a:t>
            </a:r>
          </a:p>
          <a:p>
            <a:r>
              <a:rPr lang="en-US" sz="1600" dirty="0" err="1"/>
              <a:t>Lần</a:t>
            </a:r>
            <a:r>
              <a:rPr lang="en-US" sz="1600" dirty="0"/>
              <a:t> 2-3, chia </a:t>
            </a:r>
            <a:r>
              <a:rPr lang="en-US" sz="1600" dirty="0" err="1"/>
              <a:t>tổ</a:t>
            </a:r>
            <a:r>
              <a:rPr lang="en-US" sz="1600" dirty="0"/>
              <a:t> </a:t>
            </a:r>
            <a:r>
              <a:rPr lang="en-US" sz="1600" dirty="0" err="1"/>
              <a:t>tập</a:t>
            </a:r>
            <a:r>
              <a:rPr lang="en-US" sz="1600" dirty="0"/>
              <a:t> </a:t>
            </a:r>
            <a:r>
              <a:rPr lang="en-US" sz="1600" dirty="0" err="1"/>
              <a:t>luyện</a:t>
            </a:r>
            <a:r>
              <a:rPr lang="en-US" sz="1600" dirty="0"/>
              <a:t>, do </a:t>
            </a:r>
            <a:r>
              <a:rPr lang="en-US" sz="1600" dirty="0" err="1"/>
              <a:t>tổ</a:t>
            </a:r>
            <a:r>
              <a:rPr lang="en-US" sz="1600" dirty="0"/>
              <a:t> </a:t>
            </a:r>
            <a:r>
              <a:rPr lang="en-US" sz="1600" dirty="0" err="1"/>
              <a:t>trưởng</a:t>
            </a:r>
            <a:r>
              <a:rPr lang="en-US" sz="1600" dirty="0"/>
              <a:t> </a:t>
            </a:r>
            <a:r>
              <a:rPr lang="en-US" sz="1600" dirty="0" err="1"/>
              <a:t>điều</a:t>
            </a:r>
            <a:r>
              <a:rPr lang="en-US" sz="1600" dirty="0"/>
              <a:t> </a:t>
            </a:r>
            <a:r>
              <a:rPr lang="en-US" sz="1600" dirty="0" err="1"/>
              <a:t>khiển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Tập</a:t>
            </a:r>
            <a:r>
              <a:rPr lang="en-US" sz="1600" dirty="0"/>
              <a:t> </a:t>
            </a:r>
            <a:r>
              <a:rPr lang="en-US" sz="1600" dirty="0" err="1"/>
              <a:t>hợp</a:t>
            </a:r>
            <a:r>
              <a:rPr lang="en-US" sz="1600" dirty="0"/>
              <a:t> </a:t>
            </a:r>
            <a:r>
              <a:rPr lang="en-US" sz="1600" dirty="0" err="1"/>
              <a:t>lớp</a:t>
            </a:r>
            <a:r>
              <a:rPr lang="en-US" sz="1600" dirty="0"/>
              <a:t>, </a:t>
            </a:r>
            <a:r>
              <a:rPr lang="en-US" sz="1600" dirty="0" err="1"/>
              <a:t>cho</a:t>
            </a:r>
            <a:r>
              <a:rPr lang="en-US" sz="1600" dirty="0"/>
              <a:t> </a:t>
            </a:r>
            <a:r>
              <a:rPr lang="en-US" sz="1600" dirty="0" err="1"/>
              <a:t>các</a:t>
            </a:r>
            <a:r>
              <a:rPr lang="en-US" sz="1600" dirty="0"/>
              <a:t> </a:t>
            </a:r>
            <a:r>
              <a:rPr lang="en-US" sz="1600" dirty="0" err="1"/>
              <a:t>tổ</a:t>
            </a:r>
            <a:r>
              <a:rPr lang="en-US" sz="1600" dirty="0"/>
              <a:t> </a:t>
            </a:r>
            <a:r>
              <a:rPr lang="en-US" sz="1600" dirty="0" err="1"/>
              <a:t>thi</a:t>
            </a:r>
            <a:r>
              <a:rPr lang="en-US" sz="1600" dirty="0"/>
              <a:t> </a:t>
            </a:r>
            <a:r>
              <a:rPr lang="en-US" sz="1600" dirty="0" err="1"/>
              <a:t>đua</a:t>
            </a:r>
            <a:r>
              <a:rPr lang="en-US" sz="1600" dirty="0"/>
              <a:t> </a:t>
            </a:r>
            <a:r>
              <a:rPr lang="en-US" sz="1600" dirty="0" err="1"/>
              <a:t>trình</a:t>
            </a:r>
            <a:r>
              <a:rPr lang="en-US" sz="1600" dirty="0"/>
              <a:t> </a:t>
            </a:r>
            <a:r>
              <a:rPr lang="en-US" sz="1600" dirty="0" err="1"/>
              <a:t>diễn.GV</a:t>
            </a:r>
            <a:r>
              <a:rPr lang="en-US" sz="1600" dirty="0"/>
              <a:t> </a:t>
            </a:r>
            <a:r>
              <a:rPr lang="en-US" sz="1600" dirty="0" err="1"/>
              <a:t>cùng</a:t>
            </a:r>
            <a:r>
              <a:rPr lang="en-US" sz="1600" dirty="0"/>
              <a:t> HS</a:t>
            </a:r>
          </a:p>
          <a:p>
            <a:r>
              <a:rPr lang="en-US" sz="1600" dirty="0" err="1"/>
              <a:t>quan</a:t>
            </a:r>
            <a:r>
              <a:rPr lang="en-US" sz="1600" dirty="0"/>
              <a:t> </a:t>
            </a:r>
            <a:r>
              <a:rPr lang="en-US" sz="1600" dirty="0" err="1"/>
              <a:t>sát</a:t>
            </a:r>
            <a:r>
              <a:rPr lang="en-US" sz="1600" dirty="0"/>
              <a:t> </a:t>
            </a:r>
            <a:r>
              <a:rPr lang="en-US" sz="1600" dirty="0" err="1"/>
              <a:t>nhận</a:t>
            </a:r>
            <a:r>
              <a:rPr lang="en-US" sz="1600" dirty="0"/>
              <a:t> </a:t>
            </a:r>
            <a:r>
              <a:rPr lang="en-US" sz="1600" dirty="0" err="1"/>
              <a:t>xét</a:t>
            </a:r>
            <a:r>
              <a:rPr lang="en-US" sz="1600" dirty="0"/>
              <a:t>, </a:t>
            </a:r>
            <a:r>
              <a:rPr lang="en-US" sz="1600" dirty="0" err="1"/>
              <a:t>biểu</a:t>
            </a:r>
            <a:r>
              <a:rPr lang="en-US" sz="1600" dirty="0"/>
              <a:t> </a:t>
            </a:r>
            <a:r>
              <a:rPr lang="en-US" sz="1600" dirty="0" err="1"/>
              <a:t>dương</a:t>
            </a:r>
            <a:r>
              <a:rPr lang="en-US" sz="1600" dirty="0"/>
              <a:t> </a:t>
            </a:r>
            <a:r>
              <a:rPr lang="en-US" sz="1600" dirty="0" err="1"/>
              <a:t>thi</a:t>
            </a:r>
            <a:r>
              <a:rPr lang="en-US" sz="1600" dirty="0"/>
              <a:t> </a:t>
            </a:r>
            <a:r>
              <a:rPr lang="en-US" sz="1600" dirty="0" err="1"/>
              <a:t>đua</a:t>
            </a:r>
            <a:r>
              <a:rPr lang="en-US" sz="1600" dirty="0"/>
              <a:t>.</a:t>
            </a: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53000" y="3115807"/>
            <a:ext cx="3657600" cy="32849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b)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chơi"Chạy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, </a:t>
            </a:r>
            <a:r>
              <a:rPr lang="en-US" sz="2400" dirty="0" err="1"/>
              <a:t>vỗ</a:t>
            </a:r>
            <a:r>
              <a:rPr lang="en-US" sz="2400" dirty="0"/>
              <a:t> </a:t>
            </a:r>
            <a:r>
              <a:rPr lang="en-US" sz="2400" dirty="0" err="1"/>
              <a:t>tay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" </a:t>
            </a:r>
            <a:r>
              <a:rPr lang="en-US" sz="2400" dirty="0" err="1"/>
              <a:t>và"Lò</a:t>
            </a:r>
            <a:r>
              <a:rPr lang="en-US" sz="2400" dirty="0"/>
              <a:t> </a:t>
            </a:r>
            <a:r>
              <a:rPr lang="en-US" sz="2400" dirty="0" err="1"/>
              <a:t>cò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sức</a:t>
            </a:r>
            <a:r>
              <a:rPr lang="en-US" sz="2400" dirty="0"/>
              <a:t>".</a:t>
            </a:r>
          </a:p>
          <a:p>
            <a:r>
              <a:rPr lang="en-US" sz="2400" dirty="0"/>
              <a:t>GV </a:t>
            </a:r>
            <a:r>
              <a:rPr lang="en-US" sz="2400" dirty="0" err="1"/>
              <a:t>nêu</a:t>
            </a:r>
            <a:r>
              <a:rPr lang="en-US" sz="2400" dirty="0"/>
              <a:t> </a:t>
            </a:r>
            <a:r>
              <a:rPr lang="en-US" sz="2400" dirty="0" err="1"/>
              <a:t>tên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,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810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5 – TUẦN 01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/>
              <a:t>GIỚI THIỆU CHƯƠNG TRÌNH-TỔ CHỨC LỚP</a:t>
            </a:r>
            <a:endParaRPr lang="vi-VN" sz="2400" b="1" dirty="0"/>
          </a:p>
          <a:p>
            <a:pPr algn="ctr"/>
            <a:r>
              <a:rPr lang="en-US" sz="2400" b="1" dirty="0"/>
              <a:t>-ĐHĐN</a:t>
            </a:r>
            <a:r>
              <a:rPr lang="vi-VN" sz="2400" b="1" dirty="0"/>
              <a:t>  </a:t>
            </a:r>
            <a:r>
              <a:rPr lang="en-US" sz="2400" b="1" dirty="0"/>
              <a:t>-TRÒ CHƠI</a:t>
            </a:r>
            <a:endParaRPr lang="en-US" sz="2400" dirty="0"/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621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b="1" dirty="0" err="1"/>
              <a:t>Phần</a:t>
            </a:r>
            <a:r>
              <a:rPr lang="en-US" sz="2400" b="1" dirty="0"/>
              <a:t> </a:t>
            </a:r>
            <a:r>
              <a:rPr lang="en-US" sz="2400" b="1" dirty="0" err="1"/>
              <a:t>kết</a:t>
            </a:r>
            <a:r>
              <a:rPr lang="en-US" sz="2400" b="1" dirty="0"/>
              <a:t> </a:t>
            </a:r>
            <a:r>
              <a:rPr lang="en-US" sz="2400" b="1" dirty="0" err="1" smtClean="0"/>
              <a:t>thúc</a:t>
            </a:r>
            <a:r>
              <a:rPr lang="en-US" sz="2400" b="1" dirty="0" smtClean="0"/>
              <a:t>:</a:t>
            </a:r>
            <a:r>
              <a:rPr lang="vi-VN" sz="2400" b="1" dirty="0"/>
              <a:t>6</a:t>
            </a:r>
            <a:r>
              <a:rPr lang="vi-VN" sz="2400" b="1" dirty="0" smtClean="0"/>
              <a:t> phút</a:t>
            </a: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457200" y="4299857"/>
            <a:ext cx="37338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/>
              <a:t>-</a:t>
            </a:r>
            <a:r>
              <a:rPr lang="en-US" sz="3200" dirty="0"/>
              <a:t>  </a:t>
            </a:r>
            <a:r>
              <a:rPr lang="en-US" sz="3200" dirty="0" err="1"/>
              <a:t>Đứng</a:t>
            </a:r>
            <a:r>
              <a:rPr lang="en-US" sz="3200" dirty="0"/>
              <a:t> </a:t>
            </a:r>
            <a:r>
              <a:rPr lang="en-US" sz="3200" dirty="0" err="1"/>
              <a:t>tại</a:t>
            </a:r>
            <a:r>
              <a:rPr lang="en-US" sz="3200" dirty="0"/>
              <a:t> </a:t>
            </a:r>
            <a:r>
              <a:rPr lang="en-US" sz="3200" dirty="0" err="1"/>
              <a:t>chỗ</a:t>
            </a:r>
            <a:r>
              <a:rPr lang="en-US" sz="3200" dirty="0"/>
              <a:t> </a:t>
            </a:r>
            <a:r>
              <a:rPr lang="en-US" sz="3200" dirty="0" err="1"/>
              <a:t>vỗ</a:t>
            </a:r>
            <a:r>
              <a:rPr lang="en-US" sz="3200" dirty="0"/>
              <a:t> </a:t>
            </a:r>
            <a:r>
              <a:rPr lang="en-US" sz="3200" dirty="0" err="1"/>
              <a:t>tay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hát</a:t>
            </a:r>
            <a:r>
              <a:rPr lang="en-US" sz="3200" dirty="0"/>
              <a:t>.</a:t>
            </a:r>
          </a:p>
          <a:p>
            <a:r>
              <a:rPr lang="en-US" sz="3200" dirty="0"/>
              <a:t>  -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viên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 </a:t>
            </a:r>
            <a:r>
              <a:rPr lang="en-US" sz="3200" dirty="0" err="1"/>
              <a:t>thống</a:t>
            </a:r>
            <a:r>
              <a:rPr lang="en-US" sz="3200" dirty="0"/>
              <a:t> </a:t>
            </a:r>
            <a:r>
              <a:rPr lang="en-US" sz="3200" dirty="0" err="1"/>
              <a:t>lại</a:t>
            </a:r>
            <a:r>
              <a:rPr lang="en-US" sz="3200" dirty="0"/>
              <a:t> </a:t>
            </a:r>
            <a:r>
              <a:rPr lang="en-US" sz="3200" dirty="0" err="1"/>
              <a:t>nội</a:t>
            </a:r>
            <a:r>
              <a:rPr lang="en-US" sz="3200" dirty="0"/>
              <a:t> dung </a:t>
            </a:r>
            <a:r>
              <a:rPr lang="en-US" sz="3200" dirty="0" err="1"/>
              <a:t>bai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53000" y="5029200"/>
            <a:ext cx="3657600" cy="137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sz="2400" dirty="0" smtClean="0"/>
              <a:t>  </a:t>
            </a:r>
            <a:r>
              <a:rPr lang="en-US" sz="2400" dirty="0" smtClean="0"/>
              <a:t>- </a:t>
            </a:r>
            <a:r>
              <a:rPr lang="en-US" sz="2400" dirty="0"/>
              <a:t>GV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</a:p>
          <a:p>
            <a:r>
              <a:rPr lang="en-US" sz="2400" dirty="0"/>
              <a:t>  - 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07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716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752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9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286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1219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1143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32658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vi-VN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HUYỆN CỦ CHI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</a:t>
            </a:r>
            <a:r>
              <a:rPr lang="vi-VN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 VĂN THẾ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6396335"/>
            <a:ext cx="3505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</a:t>
            </a:r>
            <a:r>
              <a:rPr lang="vi-VN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 Tấn Đạt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1" name="WordArt 15"/>
          <p:cNvSpPr>
            <a:spLocks noChangeArrowheads="1" noChangeShapeType="1" noTextEdit="1"/>
          </p:cNvSpPr>
          <p:nvPr/>
        </p:nvSpPr>
        <p:spPr bwMode="auto">
          <a:xfrm>
            <a:off x="685800" y="1219200"/>
            <a:ext cx="7869238" cy="31242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5445"/>
                <a:gd name="adj2" fmla="val 2067"/>
              </a:avLst>
            </a:prstTxWarp>
          </a:bodyPr>
          <a:lstStyle/>
          <a:p>
            <a:pPr algn="ctr" rtl="0"/>
            <a:endParaRPr lang="en-US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en-US" sz="72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Shelley Allegr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409643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 eaLnBrk="0" hangingPunct="0"/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endParaRPr lang="en-US" sz="3200" b="1" i="1" dirty="0">
              <a:ln w="1905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FF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477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.VnShelley Allegro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Admin</cp:lastModifiedBy>
  <cp:revision>60</cp:revision>
  <dcterms:created xsi:type="dcterms:W3CDTF">2020-04-11T02:16:23Z</dcterms:created>
  <dcterms:modified xsi:type="dcterms:W3CDTF">2021-08-25T11:05:01Z</dcterms:modified>
</cp:coreProperties>
</file>