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  <p:sldId id="264" r:id="rId6"/>
    <p:sldId id="266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87" d="100"/>
          <a:sy n="87" d="100"/>
        </p:scale>
        <p:origin x="109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C255-AC27-44C2-86DB-F6B6F3BB3529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2409F-709A-4323-98D3-6E9666A9BB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6.wm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3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43000" y="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PHÒNG GD&amp;ĐT </a:t>
            </a:r>
            <a:r>
              <a:rPr lang="vi-VN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HUYỆN CỦ CHI</a:t>
            </a:r>
            <a:endPara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 TH </a:t>
            </a:r>
            <a:r>
              <a:rPr lang="vi-VN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LÊ VĂN THẾ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6600" y="6324600"/>
            <a:ext cx="25146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vi-VN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Hà Hồng Phúc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19200" y="2514600"/>
            <a:ext cx="7159602" cy="2743200"/>
          </a:xfrm>
          <a:prstGeom prst="rect">
            <a:avLst/>
          </a:prstGeom>
          <a:noFill/>
        </p:spPr>
        <p:txBody>
          <a:bodyPr spcFirstLastPara="1" wrap="none" numCol="1">
            <a:prstTxWarp prst="textArchUp">
              <a:avLst>
                <a:gd name="adj" fmla="val 10878711"/>
              </a:avLst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Chào mừng các bạn đến với tiết học trực tuyến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200" b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Môn: Thể dục</a:t>
            </a:r>
            <a:r>
              <a:rPr lang="vi-VN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LỚP 4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729747d8za2kbusq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2590800"/>
            <a:ext cx="472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23622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0" y="25146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8" descr="724608s7aonrbep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38600" y="3581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15240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2438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25146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" descr="POINSET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2" descr="POINSET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7772400" y="-76200"/>
            <a:ext cx="129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9" descr="pretty_flower_orange_hb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9" descr="pretty_flower_orange_hb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66800" y="304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23900" y="24387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NĂM HỌC: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1 -2022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THỂ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DỤC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LỚP 4 – TUẦN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 </a:t>
            </a:r>
            <a:r>
              <a:rPr lang="en-US" sz="2400" b="1" dirty="0" smtClean="0"/>
              <a:t>                                                     </a:t>
            </a:r>
            <a:r>
              <a:rPr lang="en-US" sz="2400" b="1" dirty="0" err="1"/>
              <a:t>Bài</a:t>
            </a:r>
            <a:r>
              <a:rPr lang="en-US" sz="2400" b="1" dirty="0"/>
              <a:t> : 4</a:t>
            </a:r>
            <a:endParaRPr lang="en-US" sz="2400" dirty="0"/>
          </a:p>
          <a:p>
            <a:r>
              <a:rPr lang="en-US" sz="2400" b="1" dirty="0"/>
              <a:t>ĐỘNG TÁC QUAY SAU-TRÒ CHƠI “NHẢY ĐÚNG, </a:t>
            </a:r>
            <a:r>
              <a:rPr lang="en-US" sz="2400" b="1" dirty="0" smtClean="0"/>
              <a:t>  </a:t>
            </a:r>
            <a:r>
              <a:rPr lang="en-US" sz="2400" b="1" dirty="0"/>
              <a:t>NHẢY NHANH”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057400"/>
            <a:ext cx="17526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1.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Địa điểm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2057400"/>
            <a:ext cx="67818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Nơi thóang mát: Ban công, phòng khách, ngoài sân...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1981200" y="2288233"/>
            <a:ext cx="3810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3352800"/>
            <a:ext cx="213359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2. Phương tiện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400" y="3124200"/>
            <a:ext cx="6096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Trang phục gọn gàng, đeo giày thể thao hoặc dép quai hậu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362200" y="3581400"/>
            <a:ext cx="457201" cy="223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 descr="pretty_flower_orange_hb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9" descr="pretty_flower_orange_hb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7772400" y="-76200"/>
            <a:ext cx="129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729747d8za2kbusq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19400" y="3733800"/>
            <a:ext cx="4876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0" y="3886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3d butterfl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05600" y="457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" descr="3d butterfl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447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3d butterfl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3716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3d butterfl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 descr="3d butterfl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729747d8za2kbusq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950027"/>
            <a:ext cx="5715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76912" y="2950027"/>
            <a:ext cx="184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962400"/>
            <a:ext cx="914400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Mời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tất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cả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bạn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đứng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lên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chúng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ta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cùng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khởi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động</a:t>
            </a:r>
            <a:endParaRPr lang="vi-VN" sz="3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vi-VN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Xoay các khớp của cơ thể:</a:t>
            </a:r>
          </a:p>
          <a:p>
            <a:pPr marL="457200" indent="-457200" algn="ctr">
              <a:buFontTx/>
              <a:buChar char="-"/>
            </a:pPr>
            <a:r>
              <a:rPr lang="vi-VN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Cổ chân + cổ  tay.</a:t>
            </a:r>
          </a:p>
          <a:p>
            <a:pPr algn="ctr"/>
            <a:r>
              <a:rPr lang="vi-VN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Gối, hông, cánh tay, cổ....</a:t>
            </a:r>
            <a:endParaRPr lang="en-US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15240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219200" y="139788"/>
            <a:ext cx="7239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dirty="0">
                <a:latin typeface="Times New Roman" pitchFamily="18" charset="0"/>
                <a:cs typeface="Times New Roman" pitchFamily="18" charset="0"/>
              </a:rPr>
              <a:t>NĂM HỌC: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1 -2022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THỂ DỤC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LỚP 4 – TUẦN 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/>
              <a:t>                                                      </a:t>
            </a:r>
            <a:r>
              <a:rPr lang="en-US" b="1" dirty="0" err="1"/>
              <a:t>Bài</a:t>
            </a:r>
            <a:r>
              <a:rPr lang="en-US" b="1" dirty="0"/>
              <a:t> : 4</a:t>
            </a:r>
            <a:endParaRPr lang="en-US" dirty="0"/>
          </a:p>
          <a:p>
            <a:r>
              <a:rPr lang="en-US" b="1" dirty="0"/>
              <a:t>ĐỘNG TÁC QUAY SAU-TRÒ CHƠI “NHẢY ĐÚNG,   NHẢY NHANH”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46" name="Rectangle 22"/>
          <p:cNvSpPr>
            <a:spLocks noChangeArrowheads="1"/>
          </p:cNvSpPr>
          <p:nvPr/>
        </p:nvSpPr>
        <p:spPr bwMode="auto">
          <a:xfrm>
            <a:off x="304800" y="3048000"/>
            <a:ext cx="37338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3600" b="1" dirty="0"/>
              <a:t>1:Phần </a:t>
            </a:r>
            <a:r>
              <a:rPr lang="en-US" sz="3600" b="1" dirty="0" err="1"/>
              <a:t>mở</a:t>
            </a:r>
            <a:r>
              <a:rPr lang="en-US" sz="3600" b="1" dirty="0"/>
              <a:t> </a:t>
            </a:r>
            <a:r>
              <a:rPr lang="en-US" sz="3600" b="1" dirty="0" err="1" smtClean="0"/>
              <a:t>đầu</a:t>
            </a:r>
            <a:r>
              <a:rPr lang="vi-VN" sz="3600" b="1" dirty="0" smtClean="0"/>
              <a:t>:6’</a:t>
            </a:r>
            <a:endParaRPr lang="en-US" sz="36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29048" name="Rectangle 24"/>
          <p:cNvSpPr>
            <a:spLocks noChangeArrowheads="1"/>
          </p:cNvSpPr>
          <p:nvPr/>
        </p:nvSpPr>
        <p:spPr bwMode="auto">
          <a:xfrm>
            <a:off x="304800" y="4953000"/>
            <a:ext cx="3733800" cy="1447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-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lớp</a:t>
            </a:r>
            <a:r>
              <a:rPr lang="en-US" sz="2400" dirty="0"/>
              <a:t>, </a:t>
            </a:r>
            <a:r>
              <a:rPr lang="en-US" sz="2400" dirty="0" err="1"/>
              <a:t>phổ</a:t>
            </a:r>
            <a:r>
              <a:rPr lang="en-US" sz="2400" dirty="0"/>
              <a:t> </a:t>
            </a:r>
            <a:r>
              <a:rPr lang="en-US" sz="2400" dirty="0" err="1"/>
              <a:t>biến</a:t>
            </a:r>
            <a:r>
              <a:rPr lang="en-US" sz="2400" dirty="0"/>
              <a:t> </a:t>
            </a:r>
            <a:r>
              <a:rPr lang="en-US" sz="2400" dirty="0" err="1"/>
              <a:t>nội</a:t>
            </a:r>
            <a:r>
              <a:rPr lang="en-US" sz="2400" dirty="0"/>
              <a:t> </a:t>
            </a:r>
            <a:r>
              <a:rPr lang="en-US" sz="2400" dirty="0" smtClean="0"/>
              <a:t>dung,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 </a:t>
            </a:r>
            <a:r>
              <a:rPr lang="en-US" sz="2400" dirty="0" err="1"/>
              <a:t>giờ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.</a:t>
            </a:r>
          </a:p>
          <a:p>
            <a:r>
              <a:rPr lang="en-US" sz="2400" dirty="0"/>
              <a:t> - </a:t>
            </a:r>
            <a:r>
              <a:rPr lang="en-US" sz="2400" dirty="0" err="1"/>
              <a:t>Đứng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vỗ</a:t>
            </a:r>
            <a:r>
              <a:rPr lang="en-US" sz="2400" dirty="0"/>
              <a:t> </a:t>
            </a:r>
            <a:r>
              <a:rPr lang="en-US" sz="2400" dirty="0" err="1"/>
              <a:t>tay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hát</a:t>
            </a:r>
            <a:r>
              <a:rPr lang="en-US" sz="2400" dirty="0"/>
              <a:t> 1 </a:t>
            </a:r>
            <a:r>
              <a:rPr lang="en-US" sz="2400" dirty="0" err="1"/>
              <a:t>bài</a:t>
            </a:r>
            <a:endParaRPr lang="en-US" sz="2400" dirty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29049" name="Rectangle 25"/>
          <p:cNvSpPr>
            <a:spLocks noChangeArrowheads="1"/>
          </p:cNvSpPr>
          <p:nvPr/>
        </p:nvSpPr>
        <p:spPr bwMode="auto">
          <a:xfrm>
            <a:off x="4876800" y="4191000"/>
            <a:ext cx="3810000" cy="22243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- </a:t>
            </a:r>
            <a:r>
              <a:rPr lang="en-US" sz="2400" dirty="0" err="1"/>
              <a:t>Giậm</a:t>
            </a:r>
            <a:r>
              <a:rPr lang="en-US" sz="2400" dirty="0"/>
              <a:t> </a:t>
            </a:r>
            <a:r>
              <a:rPr lang="en-US" sz="2400" dirty="0" err="1"/>
              <a:t>chân</a:t>
            </a:r>
            <a:r>
              <a:rPr lang="en-US" sz="2400" dirty="0"/>
              <a:t> </a:t>
            </a: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nhịp</a:t>
            </a:r>
            <a:r>
              <a:rPr lang="en-US" sz="2400" dirty="0"/>
              <a:t> 1-2.</a:t>
            </a:r>
          </a:p>
          <a:p>
            <a:r>
              <a:rPr lang="en-US" sz="2400" dirty="0"/>
              <a:t> - </a:t>
            </a:r>
            <a:r>
              <a:rPr lang="en-US" sz="2400" dirty="0" err="1"/>
              <a:t>Xoay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khớp</a:t>
            </a:r>
            <a:r>
              <a:rPr lang="en-US" sz="2400" dirty="0"/>
              <a:t> </a:t>
            </a:r>
            <a:r>
              <a:rPr lang="en-US" sz="2400" dirty="0" err="1"/>
              <a:t>toàn</a:t>
            </a:r>
            <a:r>
              <a:rPr lang="en-US" sz="2400" dirty="0"/>
              <a:t> </a:t>
            </a:r>
            <a:r>
              <a:rPr lang="en-US" sz="2400" dirty="0" err="1"/>
              <a:t>thân</a:t>
            </a:r>
            <a:endParaRPr lang="en-US" sz="2400" dirty="0"/>
          </a:p>
          <a:p>
            <a:r>
              <a:rPr lang="en-US" sz="2400" dirty="0"/>
              <a:t> -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b="1" dirty="0"/>
              <a:t> “</a:t>
            </a:r>
            <a:r>
              <a:rPr lang="en-US" sz="2400" b="1" dirty="0" err="1"/>
              <a:t>Tìm</a:t>
            </a:r>
            <a:r>
              <a:rPr lang="en-US" sz="2400" b="1" dirty="0"/>
              <a:t>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chỉ</a:t>
            </a:r>
            <a:r>
              <a:rPr lang="en-US" sz="2400" b="1" dirty="0"/>
              <a:t> </a:t>
            </a:r>
            <a:r>
              <a:rPr lang="en-US" sz="2400" b="1" dirty="0" err="1"/>
              <a:t>huy</a:t>
            </a:r>
            <a:r>
              <a:rPr lang="en-US" sz="2400" b="1" dirty="0"/>
              <a:t>”</a:t>
            </a:r>
            <a:endParaRPr lang="en-US" sz="2400" dirty="0" smtClean="0"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pic>
        <p:nvPicPr>
          <p:cNvPr id="16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352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4410075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723900" y="24387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NĂM HỌC: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1 -2022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THỂ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DỤC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LỚP 4 – TUẦN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 </a:t>
            </a:r>
            <a:r>
              <a:rPr lang="en-US" sz="2400" b="1" dirty="0" smtClean="0"/>
              <a:t>                                                     </a:t>
            </a:r>
            <a:r>
              <a:rPr lang="en-US" sz="2400" b="1" dirty="0" err="1"/>
              <a:t>Bài</a:t>
            </a:r>
            <a:r>
              <a:rPr lang="en-US" sz="2400" b="1" dirty="0"/>
              <a:t> : 4</a:t>
            </a:r>
            <a:endParaRPr lang="en-US" sz="2400" dirty="0"/>
          </a:p>
          <a:p>
            <a:r>
              <a:rPr lang="en-US" sz="2400" b="1" dirty="0"/>
              <a:t>ĐỘNG TÁC QUAY SAU-TRÒ CHƠI “NHẢY ĐÚNG, </a:t>
            </a:r>
            <a:r>
              <a:rPr lang="en-US" sz="2400" b="1" dirty="0" smtClean="0"/>
              <a:t>  </a:t>
            </a:r>
            <a:r>
              <a:rPr lang="en-US" sz="2400" b="1" dirty="0"/>
              <a:t>NHẢY NHANH”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102427" y="2100942"/>
            <a:ext cx="3733800" cy="6216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400" b="1" dirty="0"/>
              <a:t>2:Phần </a:t>
            </a:r>
            <a:r>
              <a:rPr lang="en-US" sz="2400" b="1" dirty="0" err="1"/>
              <a:t>cơ</a:t>
            </a:r>
            <a:r>
              <a:rPr lang="en-US" sz="2400" b="1" dirty="0"/>
              <a:t> </a:t>
            </a:r>
            <a:r>
              <a:rPr lang="en-US" sz="2400" b="1" dirty="0" err="1"/>
              <a:t>bản</a:t>
            </a:r>
            <a:r>
              <a:rPr lang="en-US" sz="2400" b="1" dirty="0" smtClean="0"/>
              <a:t>:</a:t>
            </a:r>
            <a:r>
              <a:rPr lang="vi-VN" sz="2400" b="1" dirty="0" smtClean="0"/>
              <a:t> 23 phút</a:t>
            </a:r>
            <a:endParaRPr lang="en-US" sz="24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304800" y="2971800"/>
            <a:ext cx="3733800" cy="3581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/>
              <a:t> A </a:t>
            </a:r>
            <a:r>
              <a:rPr lang="en-US" sz="3200" b="1" dirty="0" smtClean="0"/>
              <a:t>:</a:t>
            </a:r>
            <a:r>
              <a:rPr lang="en-US" sz="3200" dirty="0" smtClean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kĩ</a:t>
            </a:r>
            <a:r>
              <a:rPr lang="en-US" sz="3200" dirty="0"/>
              <a:t> </a:t>
            </a:r>
            <a:r>
              <a:rPr lang="en-US" sz="3200" dirty="0" err="1"/>
              <a:t>thuật</a:t>
            </a:r>
            <a:r>
              <a:rPr lang="en-US" sz="3200" dirty="0"/>
              <a:t> </a:t>
            </a:r>
            <a:r>
              <a:rPr lang="en-US" sz="3200" dirty="0" err="1"/>
              <a:t>động</a:t>
            </a:r>
            <a:r>
              <a:rPr lang="en-US" sz="3200" dirty="0"/>
              <a:t> </a:t>
            </a:r>
            <a:r>
              <a:rPr lang="en-US" sz="3200" dirty="0" err="1"/>
              <a:t>tác</a:t>
            </a:r>
            <a:r>
              <a:rPr lang="en-US" sz="3200" dirty="0"/>
              <a:t> quay </a:t>
            </a:r>
            <a:r>
              <a:rPr lang="en-US" sz="3200" dirty="0" err="1"/>
              <a:t>sau</a:t>
            </a:r>
            <a:endParaRPr lang="en-US" sz="3200" dirty="0"/>
          </a:p>
          <a:p>
            <a:r>
              <a:rPr lang="en-US" sz="3200" dirty="0"/>
              <a:t>- </a:t>
            </a:r>
            <a:r>
              <a:rPr lang="en-US" sz="3200" dirty="0" err="1"/>
              <a:t>Giáo</a:t>
            </a:r>
            <a:r>
              <a:rPr lang="en-US" sz="3200" dirty="0"/>
              <a:t> </a:t>
            </a:r>
            <a:r>
              <a:rPr lang="en-US" sz="3200" dirty="0" err="1"/>
              <a:t>viên</a:t>
            </a:r>
            <a:r>
              <a:rPr lang="en-US" sz="3200" dirty="0"/>
              <a:t>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 smtClean="0"/>
              <a:t>mẫu</a:t>
            </a:r>
            <a:r>
              <a:rPr lang="en-US" sz="3200" dirty="0"/>
              <a:t>.</a:t>
            </a:r>
            <a:endParaRPr lang="en-US" sz="3200" dirty="0"/>
          </a:p>
          <a:p>
            <a:r>
              <a:rPr lang="en-US" sz="3200" dirty="0" smtClean="0"/>
              <a:t>- </a:t>
            </a:r>
            <a:r>
              <a:rPr lang="en-US" sz="3200" dirty="0" smtClean="0"/>
              <a:t>Chia </a:t>
            </a:r>
            <a:r>
              <a:rPr lang="en-US" sz="3200" dirty="0" err="1" smtClean="0"/>
              <a:t>lớp</a:t>
            </a:r>
            <a:r>
              <a:rPr lang="en-US" sz="3200" dirty="0" smtClean="0"/>
              <a:t> </a:t>
            </a:r>
            <a:r>
              <a:rPr lang="en-US" sz="3200" dirty="0" err="1" smtClean="0"/>
              <a:t>từng</a:t>
            </a:r>
            <a:r>
              <a:rPr lang="en-US" sz="3200" dirty="0" smtClean="0"/>
              <a:t> </a:t>
            </a:r>
            <a:r>
              <a:rPr lang="en-US" sz="3200" dirty="0" err="1" smtClean="0"/>
              <a:t>tổ</a:t>
            </a:r>
            <a:r>
              <a:rPr lang="en-US" sz="3200" dirty="0" smtClean="0"/>
              <a:t> </a:t>
            </a:r>
            <a:r>
              <a:rPr lang="en-US" sz="3200" dirty="0" err="1" smtClean="0"/>
              <a:t>tập</a:t>
            </a:r>
            <a:r>
              <a:rPr lang="en-US" sz="3200" dirty="0" smtClean="0"/>
              <a:t> </a:t>
            </a:r>
            <a:r>
              <a:rPr lang="en-US" sz="3200" dirty="0" err="1" smtClean="0"/>
              <a:t>luyện</a:t>
            </a:r>
            <a:r>
              <a:rPr lang="en-US" sz="3200" dirty="0" smtClean="0"/>
              <a:t> do </a:t>
            </a:r>
            <a:r>
              <a:rPr lang="en-US" sz="3200" dirty="0" err="1" smtClean="0"/>
              <a:t>tổ</a:t>
            </a:r>
            <a:r>
              <a:rPr lang="en-US" sz="3200" dirty="0" smtClean="0"/>
              <a:t> </a:t>
            </a:r>
            <a:r>
              <a:rPr lang="en-US" sz="3200" dirty="0" err="1" smtClean="0"/>
              <a:t>trưởng</a:t>
            </a:r>
            <a:r>
              <a:rPr lang="en-US" sz="3200" dirty="0" smtClean="0"/>
              <a:t> </a:t>
            </a:r>
            <a:r>
              <a:rPr lang="en-US" sz="3200" dirty="0" err="1" smtClean="0"/>
              <a:t>điều</a:t>
            </a:r>
            <a:r>
              <a:rPr lang="en-US" sz="3200" dirty="0" smtClean="0"/>
              <a:t> </a:t>
            </a:r>
            <a:r>
              <a:rPr lang="en-US" sz="3200" dirty="0" err="1" smtClean="0"/>
              <a:t>khiển</a:t>
            </a:r>
            <a:r>
              <a:rPr lang="en-US" sz="3200" dirty="0" smtClean="0"/>
              <a:t>. 5-8 </a:t>
            </a:r>
            <a:r>
              <a:rPr lang="en-US" sz="3200" dirty="0" err="1" smtClean="0"/>
              <a:t>lần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endParaRPr lang="en-US" sz="3200" dirty="0"/>
          </a:p>
          <a:p>
            <a:r>
              <a:rPr lang="en-US" sz="3200" dirty="0"/>
              <a:t> </a:t>
            </a:r>
          </a:p>
          <a:p>
            <a:endParaRPr lang="en-US" sz="3200" dirty="0"/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4963886" y="2973134"/>
            <a:ext cx="3657600" cy="35800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 smtClean="0"/>
              <a:t>b:</a:t>
            </a:r>
            <a:r>
              <a:rPr lang="en-US" sz="2400" b="1" dirty="0"/>
              <a:t>Chơi </a:t>
            </a:r>
            <a:r>
              <a:rPr lang="en-US" sz="2400" b="1" dirty="0" err="1"/>
              <a:t>trò</a:t>
            </a:r>
            <a:r>
              <a:rPr lang="en-US" sz="2400" b="1" dirty="0"/>
              <a:t> </a:t>
            </a:r>
            <a:r>
              <a:rPr lang="en-US" sz="2400" b="1" dirty="0" err="1" smtClean="0"/>
              <a:t>chơi</a:t>
            </a:r>
            <a:r>
              <a:rPr lang="en-US" sz="2400" b="1" dirty="0" err="1"/>
              <a:t>“Nhảy</a:t>
            </a:r>
            <a:r>
              <a:rPr lang="en-US" sz="2400" b="1" dirty="0"/>
              <a:t> </a:t>
            </a:r>
            <a:r>
              <a:rPr lang="en-US" sz="2400" b="1" dirty="0" err="1"/>
              <a:t>đúng</a:t>
            </a:r>
            <a:r>
              <a:rPr lang="en-US" sz="2400" b="1" dirty="0"/>
              <a:t>, </a:t>
            </a:r>
            <a:r>
              <a:rPr lang="en-US" sz="2400" b="1" dirty="0" err="1"/>
              <a:t>nhảy</a:t>
            </a:r>
            <a:r>
              <a:rPr lang="en-US" sz="2400" b="1" dirty="0"/>
              <a:t> </a:t>
            </a:r>
            <a:r>
              <a:rPr lang="en-US" sz="2400" b="1" dirty="0" err="1"/>
              <a:t>nhanh</a:t>
            </a:r>
            <a:r>
              <a:rPr lang="en-US" sz="2400" b="1" dirty="0" smtClean="0"/>
              <a:t>”</a:t>
            </a:r>
          </a:p>
          <a:p>
            <a:r>
              <a:rPr lang="en-US" sz="2400" dirty="0" smtClean="0"/>
              <a:t>-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hs</a:t>
            </a:r>
            <a:r>
              <a:rPr lang="en-US" sz="2400" dirty="0"/>
              <a:t> </a:t>
            </a:r>
            <a:r>
              <a:rPr lang="en-US" sz="2400" dirty="0" err="1"/>
              <a:t>đướng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đọi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endParaRPr lang="en-US" sz="2400" dirty="0"/>
          </a:p>
          <a:p>
            <a:r>
              <a:rPr lang="en-US" sz="2400" dirty="0"/>
              <a:t>- </a:t>
            </a:r>
            <a:r>
              <a:rPr lang="en-US" sz="2400" dirty="0" err="1"/>
              <a:t>Gv</a:t>
            </a:r>
            <a:r>
              <a:rPr lang="en-US" sz="2400" dirty="0"/>
              <a:t> </a:t>
            </a:r>
            <a:r>
              <a:rPr lang="en-US" sz="2400" dirty="0" err="1"/>
              <a:t>nêu</a:t>
            </a:r>
            <a:r>
              <a:rPr lang="en-US" sz="2400" dirty="0"/>
              <a:t> </a:t>
            </a:r>
            <a:r>
              <a:rPr lang="en-US" sz="2400" dirty="0" err="1"/>
              <a:t>tên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endParaRPr lang="en-US" sz="2400" dirty="0"/>
          </a:p>
          <a:p>
            <a:r>
              <a:rPr lang="en-US" sz="2400" dirty="0"/>
              <a:t> - </a:t>
            </a:r>
            <a:r>
              <a:rPr lang="en-US" sz="2400" dirty="0" err="1"/>
              <a:t>Giáo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nhắc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 </a:t>
            </a:r>
            <a:r>
              <a:rPr lang="en-US" sz="2400" dirty="0" err="1"/>
              <a:t>luật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dirty="0"/>
              <a:t>.</a:t>
            </a:r>
          </a:p>
          <a:p>
            <a:r>
              <a:rPr lang="en-US" sz="2400" dirty="0"/>
              <a:t> - Cho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thử</a:t>
            </a:r>
            <a:r>
              <a:rPr lang="en-US" sz="2400" dirty="0"/>
              <a:t> 1-2 </a:t>
            </a:r>
            <a:r>
              <a:rPr lang="en-US" sz="2400" dirty="0" err="1"/>
              <a:t>lần</a:t>
            </a:r>
            <a:endParaRPr lang="en-US" sz="2400" dirty="0"/>
          </a:p>
          <a:p>
            <a:r>
              <a:rPr lang="en-US" sz="2400" dirty="0"/>
              <a:t> </a:t>
            </a:r>
          </a:p>
        </p:txBody>
      </p:sp>
      <p:pic>
        <p:nvPicPr>
          <p:cNvPr id="12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45720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723900" y="24387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NĂM HỌC: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1 -2022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THỂ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DỤC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LỚP 4 – TUẦN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 </a:t>
            </a:r>
            <a:r>
              <a:rPr lang="en-US" sz="2400" b="1" dirty="0" smtClean="0"/>
              <a:t>                                                     </a:t>
            </a:r>
            <a:r>
              <a:rPr lang="en-US" sz="2400" b="1" dirty="0" err="1"/>
              <a:t>Bài</a:t>
            </a:r>
            <a:r>
              <a:rPr lang="en-US" sz="2400" b="1" dirty="0"/>
              <a:t> : 4</a:t>
            </a:r>
            <a:endParaRPr lang="en-US" sz="2400" dirty="0"/>
          </a:p>
          <a:p>
            <a:r>
              <a:rPr lang="en-US" sz="2400" b="1" dirty="0"/>
              <a:t>ĐỘNG TÁC QUAY SAU-TRÒ CHƠI “NHẢY ĐÚNG, </a:t>
            </a:r>
            <a:r>
              <a:rPr lang="en-US" sz="2400" b="1" dirty="0" smtClean="0"/>
              <a:t>  </a:t>
            </a:r>
            <a:r>
              <a:rPr lang="en-US" sz="2400" b="1" dirty="0"/>
              <a:t>NHẢY NHANH”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04800" y="3048000"/>
            <a:ext cx="3733800" cy="6216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400" b="1" dirty="0" smtClean="0"/>
              <a:t>3</a:t>
            </a:r>
            <a:r>
              <a:rPr lang="en-US" sz="2400" b="1" dirty="0"/>
              <a:t>: </a:t>
            </a:r>
            <a:r>
              <a:rPr lang="en-US" sz="2400" b="1" dirty="0" err="1"/>
              <a:t>Phần</a:t>
            </a:r>
            <a:r>
              <a:rPr lang="en-US" sz="2400" b="1" dirty="0"/>
              <a:t> </a:t>
            </a:r>
            <a:r>
              <a:rPr lang="en-US" sz="2400" b="1" dirty="0" err="1"/>
              <a:t>kết</a:t>
            </a:r>
            <a:r>
              <a:rPr lang="en-US" sz="2400" b="1" dirty="0"/>
              <a:t> </a:t>
            </a:r>
            <a:r>
              <a:rPr lang="en-US" sz="2400" b="1" dirty="0" err="1" smtClean="0"/>
              <a:t>thúc</a:t>
            </a:r>
            <a:r>
              <a:rPr lang="en-US" sz="2400" b="1" dirty="0" smtClean="0"/>
              <a:t>:</a:t>
            </a:r>
            <a:r>
              <a:rPr lang="vi-VN" sz="2400" b="1" dirty="0"/>
              <a:t>6</a:t>
            </a:r>
            <a:r>
              <a:rPr lang="vi-VN" sz="2400" b="1" dirty="0" smtClean="0"/>
              <a:t> phút</a:t>
            </a:r>
            <a:endParaRPr lang="en-US" sz="24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457200" y="4299857"/>
            <a:ext cx="3733800" cy="213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/>
              <a:t> </a:t>
            </a:r>
            <a:r>
              <a:rPr lang="en-US" sz="3200" dirty="0" err="1"/>
              <a:t>Đứng</a:t>
            </a:r>
            <a:r>
              <a:rPr lang="en-US" sz="3200" dirty="0"/>
              <a:t> </a:t>
            </a:r>
            <a:r>
              <a:rPr lang="en-US" sz="3200" dirty="0" err="1"/>
              <a:t>tại</a:t>
            </a:r>
            <a:r>
              <a:rPr lang="en-US" sz="3200" dirty="0"/>
              <a:t> </a:t>
            </a:r>
            <a:r>
              <a:rPr lang="en-US" sz="3200" dirty="0" err="1"/>
              <a:t>chỗ</a:t>
            </a:r>
            <a:r>
              <a:rPr lang="en-US" sz="3200" dirty="0"/>
              <a:t> </a:t>
            </a:r>
            <a:r>
              <a:rPr lang="en-US" sz="3200" dirty="0" err="1"/>
              <a:t>vỗ</a:t>
            </a:r>
            <a:r>
              <a:rPr lang="en-US" sz="3200" dirty="0"/>
              <a:t> </a:t>
            </a:r>
            <a:r>
              <a:rPr lang="en-US" sz="3200" dirty="0" err="1"/>
              <a:t>tay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hát</a:t>
            </a:r>
            <a:r>
              <a:rPr lang="en-US" sz="3200" dirty="0"/>
              <a:t>.</a:t>
            </a:r>
          </a:p>
          <a:p>
            <a:r>
              <a:rPr lang="en-US" sz="3200" dirty="0"/>
              <a:t>  - </a:t>
            </a:r>
            <a:r>
              <a:rPr lang="en-US" sz="3200" dirty="0" err="1"/>
              <a:t>Giáo</a:t>
            </a:r>
            <a:r>
              <a:rPr lang="en-US" sz="3200" dirty="0"/>
              <a:t> </a:t>
            </a:r>
            <a:r>
              <a:rPr lang="en-US" sz="3200" dirty="0" err="1"/>
              <a:t>viên</a:t>
            </a:r>
            <a:r>
              <a:rPr lang="en-US" sz="3200" dirty="0"/>
              <a:t> </a:t>
            </a:r>
            <a:r>
              <a:rPr lang="en-US" sz="3200" dirty="0" err="1"/>
              <a:t>hệ</a:t>
            </a:r>
            <a:r>
              <a:rPr lang="en-US" sz="3200" dirty="0"/>
              <a:t> </a:t>
            </a:r>
            <a:r>
              <a:rPr lang="en-US" sz="3200" dirty="0" err="1"/>
              <a:t>thống</a:t>
            </a:r>
            <a:r>
              <a:rPr lang="en-US" sz="3200" dirty="0"/>
              <a:t> </a:t>
            </a:r>
            <a:r>
              <a:rPr lang="en-US" sz="3200" dirty="0" err="1"/>
              <a:t>lại</a:t>
            </a:r>
            <a:r>
              <a:rPr lang="en-US" sz="3200" dirty="0"/>
              <a:t> </a:t>
            </a:r>
            <a:r>
              <a:rPr lang="en-US" sz="3200" dirty="0" err="1"/>
              <a:t>nội</a:t>
            </a:r>
            <a:r>
              <a:rPr lang="en-US" sz="3200" dirty="0"/>
              <a:t> dung </a:t>
            </a:r>
            <a:r>
              <a:rPr lang="en-US" sz="3200" dirty="0" err="1"/>
              <a:t>bai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4953000" y="5029200"/>
            <a:ext cx="3657600" cy="1371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vi-VN" sz="2400" dirty="0" smtClean="0"/>
              <a:t>  </a:t>
            </a:r>
            <a:r>
              <a:rPr lang="en-US" sz="2400" dirty="0" smtClean="0"/>
              <a:t>- </a:t>
            </a:r>
            <a:r>
              <a:rPr lang="en-US" sz="2400" dirty="0"/>
              <a:t>GV </a:t>
            </a:r>
            <a:r>
              <a:rPr lang="en-US" sz="2400" dirty="0" err="1"/>
              <a:t>nhận</a:t>
            </a:r>
            <a:r>
              <a:rPr lang="en-US" sz="2400" dirty="0"/>
              <a:t> </a:t>
            </a:r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giờ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</a:p>
          <a:p>
            <a:r>
              <a:rPr lang="en-US" sz="2400" dirty="0"/>
              <a:t>  - 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bài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pic>
        <p:nvPicPr>
          <p:cNvPr id="12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 descr="3d butterfl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45720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723900" y="24387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NĂM HỌC: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1 -2022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THỂ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DỤC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LỚP 4 – TUẦN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/>
              <a:t> </a:t>
            </a:r>
            <a:r>
              <a:rPr lang="en-US" sz="2400" b="1" dirty="0" smtClean="0"/>
              <a:t>                                                     </a:t>
            </a:r>
            <a:r>
              <a:rPr lang="en-US" sz="2400" b="1" dirty="0" err="1"/>
              <a:t>Bài</a:t>
            </a:r>
            <a:r>
              <a:rPr lang="en-US" sz="2400" b="1" dirty="0"/>
              <a:t> : 4</a:t>
            </a:r>
            <a:endParaRPr lang="en-US" sz="2400" dirty="0"/>
          </a:p>
          <a:p>
            <a:r>
              <a:rPr lang="en-US" sz="2400" b="1" dirty="0"/>
              <a:t>ĐỘNG TÁC QUAY SAU-TRÒ CHƠI “NHẢY ĐÚNG, </a:t>
            </a:r>
            <a:r>
              <a:rPr lang="en-US" sz="2400" b="1" dirty="0" smtClean="0"/>
              <a:t>  </a:t>
            </a:r>
            <a:r>
              <a:rPr lang="en-US" sz="2400" b="1" dirty="0"/>
              <a:t>NHẢY NHANH”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070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4" descr="PTI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15716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0" descr="2067166a35x1e8i0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3622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8" descr="724608s7aonrbep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1752600"/>
            <a:ext cx="762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9" descr="729747d8za2kbusq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81400" y="2286000"/>
            <a:ext cx="182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33600" y="12192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3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86400" y="11430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143000" y="32658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PHÒNG GD&amp;ĐT </a:t>
            </a:r>
            <a:r>
              <a:rPr lang="vi-VN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HUYỆN CỦ CHI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TRƯỜNG TH </a:t>
            </a:r>
            <a:r>
              <a:rPr lang="vi-VN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LÊ VĂN THẾ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6396335"/>
            <a:ext cx="3505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GV:</a:t>
            </a:r>
            <a:r>
              <a:rPr lang="vi-VN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Hà Hồng Phúc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1" name="WordArt 15"/>
          <p:cNvSpPr>
            <a:spLocks noChangeArrowheads="1" noChangeShapeType="1" noTextEdit="1"/>
          </p:cNvSpPr>
          <p:nvPr/>
        </p:nvSpPr>
        <p:spPr bwMode="auto">
          <a:xfrm>
            <a:off x="685800" y="1219200"/>
            <a:ext cx="7869238" cy="3124200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5445"/>
                <a:gd name="adj2" fmla="val 2067"/>
              </a:avLst>
            </a:prstTxWarp>
          </a:bodyPr>
          <a:lstStyle/>
          <a:p>
            <a:pPr algn="ctr" rtl="0"/>
            <a:endParaRPr lang="en-US" sz="3600" kern="10" spc="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9699" name="WordArt 3"/>
          <p:cNvSpPr>
            <a:spLocks noChangeArrowheads="1" noChangeShapeType="1" noTextEdit="1"/>
          </p:cNvSpPr>
          <p:nvPr/>
        </p:nvSpPr>
        <p:spPr bwMode="auto">
          <a:xfrm>
            <a:off x="457200" y="4419600"/>
            <a:ext cx="8686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endParaRPr lang="en-US" sz="7200" b="1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Shelley Allegr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4096433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/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Chúc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 eaLnBrk="0" hangingPunct="0"/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buổi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vui</a:t>
            </a:r>
            <a:r>
              <a:rPr lang="en-US" sz="3200" b="1" i="1" dirty="0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FF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endParaRPr lang="en-US" sz="3200" b="1" i="1" dirty="0">
              <a:ln w="1905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FF00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477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.VnShelley Allegro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Admin</cp:lastModifiedBy>
  <cp:revision>65</cp:revision>
  <dcterms:created xsi:type="dcterms:W3CDTF">2020-04-11T02:16:23Z</dcterms:created>
  <dcterms:modified xsi:type="dcterms:W3CDTF">2021-09-20T16:10:45Z</dcterms:modified>
</cp:coreProperties>
</file>