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41"/>
  </p:notesMasterIdLst>
  <p:sldIdLst>
    <p:sldId id="400" r:id="rId4"/>
    <p:sldId id="401" r:id="rId5"/>
    <p:sldId id="404" r:id="rId6"/>
    <p:sldId id="403" r:id="rId7"/>
    <p:sldId id="360" r:id="rId8"/>
    <p:sldId id="330" r:id="rId9"/>
    <p:sldId id="367" r:id="rId10"/>
    <p:sldId id="379" r:id="rId11"/>
    <p:sldId id="346" r:id="rId12"/>
    <p:sldId id="380" r:id="rId13"/>
    <p:sldId id="382" r:id="rId14"/>
    <p:sldId id="335" r:id="rId15"/>
    <p:sldId id="339" r:id="rId16"/>
    <p:sldId id="342" r:id="rId17"/>
    <p:sldId id="371" r:id="rId18"/>
    <p:sldId id="396" r:id="rId19"/>
    <p:sldId id="386" r:id="rId20"/>
    <p:sldId id="344" r:id="rId21"/>
    <p:sldId id="392" r:id="rId22"/>
    <p:sldId id="391" r:id="rId23"/>
    <p:sldId id="389" r:id="rId24"/>
    <p:sldId id="343" r:id="rId25"/>
    <p:sldId id="387" r:id="rId26"/>
    <p:sldId id="390" r:id="rId27"/>
    <p:sldId id="388" r:id="rId28"/>
    <p:sldId id="393" r:id="rId29"/>
    <p:sldId id="394" r:id="rId30"/>
    <p:sldId id="395" r:id="rId31"/>
    <p:sldId id="357" r:id="rId32"/>
    <p:sldId id="368" r:id="rId33"/>
    <p:sldId id="358" r:id="rId34"/>
    <p:sldId id="347" r:id="rId35"/>
    <p:sldId id="397" r:id="rId36"/>
    <p:sldId id="315" r:id="rId37"/>
    <p:sldId id="377" r:id="rId38"/>
    <p:sldId id="378" r:id="rId39"/>
    <p:sldId id="350" r:id="rId40"/>
  </p:sldIdLst>
  <p:sldSz cx="11887200" cy="6858000"/>
  <p:notesSz cx="6742113" cy="9872663"/>
  <p:custDataLst>
    <p:tags r:id="rId42"/>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a:srgbClr val="003300"/>
    <a:srgbClr val="FFFF99"/>
    <a:srgbClr val="CC0099"/>
    <a:srgbClr val="0066FF"/>
    <a:srgbClr val="FF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780" y="72"/>
      </p:cViewPr>
      <p:guideLst>
        <p:guide orient="horz" pos="2160"/>
        <p:guide pos="374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gs" Target="tags/tag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000"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9525" y="0"/>
            <a:ext cx="2921000" cy="493713"/>
          </a:xfrm>
          <a:prstGeom prst="rect">
            <a:avLst/>
          </a:prstGeom>
        </p:spPr>
        <p:txBody>
          <a:bodyPr vert="horz" lIns="91440" tIns="45720" rIns="91440" bIns="45720" rtlCol="0"/>
          <a:lstStyle>
            <a:lvl1pPr algn="r">
              <a:defRPr sz="1200"/>
            </a:lvl1pPr>
          </a:lstStyle>
          <a:p>
            <a:fld id="{D23BFE86-98FF-4C33-AD5F-B47FFAAFCA8F}" type="datetimeFigureOut">
              <a:rPr lang="en-US" smtClean="0"/>
              <a:t>9/13/2021</a:t>
            </a:fld>
            <a:endParaRPr lang="en-US"/>
          </a:p>
        </p:txBody>
      </p:sp>
      <p:sp>
        <p:nvSpPr>
          <p:cNvPr id="4" name="Slide Image Placeholder 3"/>
          <p:cNvSpPr>
            <a:spLocks noGrp="1" noRot="1" noChangeAspect="1"/>
          </p:cNvSpPr>
          <p:nvPr>
            <p:ph type="sldImg" idx="2"/>
          </p:nvPr>
        </p:nvSpPr>
        <p:spPr>
          <a:xfrm>
            <a:off x="161925" y="739775"/>
            <a:ext cx="6418263" cy="37036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4688" y="4689475"/>
            <a:ext cx="5392737" cy="44434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7363"/>
            <a:ext cx="2921000" cy="4937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9525" y="9377363"/>
            <a:ext cx="2921000" cy="493712"/>
          </a:xfrm>
          <a:prstGeom prst="rect">
            <a:avLst/>
          </a:prstGeom>
        </p:spPr>
        <p:txBody>
          <a:bodyPr vert="horz" lIns="91440" tIns="45720" rIns="91440" bIns="45720" rtlCol="0" anchor="b"/>
          <a:lstStyle>
            <a:lvl1pPr algn="r">
              <a:defRPr sz="1200"/>
            </a:lvl1pPr>
          </a:lstStyle>
          <a:p>
            <a:fld id="{C7A0F118-1F80-45F2-BC27-FE9986419416}" type="slidenum">
              <a:rPr lang="en-US" smtClean="0"/>
              <a:t>‹#›</a:t>
            </a:fld>
            <a:endParaRPr lang="en-US"/>
          </a:p>
        </p:txBody>
      </p:sp>
    </p:spTree>
    <p:extLst>
      <p:ext uri="{BB962C8B-B14F-4D97-AF65-F5344CB8AC3E}">
        <p14:creationId xmlns:p14="http://schemas.microsoft.com/office/powerpoint/2010/main" val="3237188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161925" y="739775"/>
            <a:ext cx="6418263"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Tập đọc</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cs typeface="Arial" charset="0"/>
              </a:defRPr>
            </a:lvl1pPr>
            <a:lvl2pPr marL="742950" indent="-285750">
              <a:defRPr>
                <a:solidFill>
                  <a:schemeClr val="tx1"/>
                </a:solidFill>
                <a:latin typeface="Verdana" pitchFamily="34" charset="0"/>
                <a:cs typeface="Arial" charset="0"/>
              </a:defRPr>
            </a:lvl2pPr>
            <a:lvl3pPr marL="1143000" indent="-228600">
              <a:defRPr>
                <a:solidFill>
                  <a:schemeClr val="tx1"/>
                </a:solidFill>
                <a:latin typeface="Verdana" pitchFamily="34" charset="0"/>
                <a:cs typeface="Arial" charset="0"/>
              </a:defRPr>
            </a:lvl3pPr>
            <a:lvl4pPr marL="1600200" indent="-228600">
              <a:defRPr>
                <a:solidFill>
                  <a:schemeClr val="tx1"/>
                </a:solidFill>
                <a:latin typeface="Verdana" pitchFamily="34" charset="0"/>
                <a:cs typeface="Arial" charset="0"/>
              </a:defRPr>
            </a:lvl4pPr>
            <a:lvl5pPr marL="2057400" indent="-22860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fld id="{A6CDA7B3-0654-4ABE-99AB-121EB75E89C2}" type="slidenum">
              <a:rPr lang="en-US">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482344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2130427"/>
            <a:ext cx="10104120" cy="1470025"/>
          </a:xfrm>
        </p:spPr>
        <p:txBody>
          <a:bodyPr/>
          <a:lstStyle/>
          <a:p>
            <a:r>
              <a:rPr lang="en-US"/>
              <a:t>Click to edit Master title style</a:t>
            </a:r>
          </a:p>
        </p:txBody>
      </p:sp>
      <p:sp>
        <p:nvSpPr>
          <p:cNvPr id="3" name="Subtitle 2"/>
          <p:cNvSpPr>
            <a:spLocks noGrp="1"/>
          </p:cNvSpPr>
          <p:nvPr>
            <p:ph type="subTitle" idx="1"/>
          </p:nvPr>
        </p:nvSpPr>
        <p:spPr>
          <a:xfrm>
            <a:off x="1783080" y="3886200"/>
            <a:ext cx="8321040" cy="1752600"/>
          </a:xfrm>
        </p:spPr>
        <p:txBody>
          <a:bodyPr/>
          <a:lstStyle>
            <a:lvl1pPr marL="0" indent="0" algn="ctr">
              <a:buNone/>
              <a:defRPr/>
            </a:lvl1pPr>
            <a:lvl2pPr marL="445770" indent="0" algn="ctr">
              <a:buNone/>
              <a:defRPr/>
            </a:lvl2pPr>
            <a:lvl3pPr marL="891540" indent="0" algn="ctr">
              <a:buNone/>
              <a:defRPr/>
            </a:lvl3pPr>
            <a:lvl4pPr marL="1337310" indent="0" algn="ctr">
              <a:buNone/>
              <a:defRPr/>
            </a:lvl4pPr>
            <a:lvl5pPr marL="1783080" indent="0" algn="ctr">
              <a:buNone/>
              <a:defRPr/>
            </a:lvl5pPr>
            <a:lvl6pPr marL="2228850" indent="0" algn="ctr">
              <a:buNone/>
              <a:defRPr/>
            </a:lvl6pPr>
            <a:lvl7pPr marL="2674620" indent="0" algn="ctr">
              <a:buNone/>
              <a:defRPr/>
            </a:lvl7pPr>
            <a:lvl8pPr marL="3120390" indent="0" algn="ctr">
              <a:buNone/>
              <a:defRPr/>
            </a:lvl8pPr>
            <a:lvl9pPr marL="356616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4532D75-8700-4996-9FDA-CF0D4CA2A5A7}" type="slidenum">
              <a:rPr lang="en-US"/>
              <a:pPr/>
              <a:t>‹#›</a:t>
            </a:fld>
            <a:endParaRPr lang="en-US"/>
          </a:p>
        </p:txBody>
      </p:sp>
    </p:spTree>
    <p:extLst>
      <p:ext uri="{BB962C8B-B14F-4D97-AF65-F5344CB8AC3E}">
        <p14:creationId xmlns:p14="http://schemas.microsoft.com/office/powerpoint/2010/main" val="502138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D89E41D-FB11-4C58-8AB4-74EC028A07CC}" type="slidenum">
              <a:rPr lang="en-US"/>
              <a:pPr/>
              <a:t>‹#›</a:t>
            </a:fld>
            <a:endParaRPr lang="en-US"/>
          </a:p>
        </p:txBody>
      </p:sp>
    </p:spTree>
    <p:extLst>
      <p:ext uri="{BB962C8B-B14F-4D97-AF65-F5344CB8AC3E}">
        <p14:creationId xmlns:p14="http://schemas.microsoft.com/office/powerpoint/2010/main" val="330267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8220" y="274640"/>
            <a:ext cx="267462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94360" y="274640"/>
            <a:ext cx="782574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18186AD-015C-4EF9-BFB7-8147EB214859}" type="slidenum">
              <a:rPr lang="en-US"/>
              <a:pPr/>
              <a:t>‹#›</a:t>
            </a:fld>
            <a:endParaRPr lang="en-US"/>
          </a:p>
        </p:txBody>
      </p:sp>
    </p:spTree>
    <p:extLst>
      <p:ext uri="{BB962C8B-B14F-4D97-AF65-F5344CB8AC3E}">
        <p14:creationId xmlns:p14="http://schemas.microsoft.com/office/powerpoint/2010/main" val="1950409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94360" y="274638"/>
            <a:ext cx="10698480" cy="1143000"/>
          </a:xfrm>
        </p:spPr>
        <p:txBody>
          <a:bodyPr/>
          <a:lstStyle/>
          <a:p>
            <a:r>
              <a:rPr lang="en-US"/>
              <a:t>Click to edit Master title style</a:t>
            </a:r>
          </a:p>
        </p:txBody>
      </p:sp>
      <p:sp>
        <p:nvSpPr>
          <p:cNvPr id="3" name="Table Placeholder 2"/>
          <p:cNvSpPr>
            <a:spLocks noGrp="1"/>
          </p:cNvSpPr>
          <p:nvPr>
            <p:ph type="tbl" idx="1"/>
          </p:nvPr>
        </p:nvSpPr>
        <p:spPr>
          <a:xfrm>
            <a:off x="594360" y="1600202"/>
            <a:ext cx="1069848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D2D6B7E-19EF-47D1-BB91-B6C79988D5BC}" type="slidenum">
              <a:rPr lang="en-US"/>
              <a:pPr/>
              <a:t>‹#›</a:t>
            </a:fld>
            <a:endParaRPr lang="en-US"/>
          </a:p>
        </p:txBody>
      </p:sp>
    </p:spTree>
    <p:extLst>
      <p:ext uri="{BB962C8B-B14F-4D97-AF65-F5344CB8AC3E}">
        <p14:creationId xmlns:p14="http://schemas.microsoft.com/office/powerpoint/2010/main" val="1909994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2130430"/>
            <a:ext cx="1010412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783080" y="3886200"/>
            <a:ext cx="8321040" cy="1752600"/>
          </a:xfrm>
        </p:spPr>
        <p:txBody>
          <a:bodyPr/>
          <a:lstStyle>
            <a:lvl1pPr marL="0" indent="0" algn="ctr">
              <a:buNone/>
              <a:defRPr>
                <a:solidFill>
                  <a:schemeClr val="tx1">
                    <a:tint val="75000"/>
                  </a:schemeClr>
                </a:solidFill>
              </a:defRPr>
            </a:lvl1pPr>
            <a:lvl2pPr marL="599846" indent="0" algn="ctr">
              <a:buNone/>
              <a:defRPr>
                <a:solidFill>
                  <a:schemeClr val="tx1">
                    <a:tint val="75000"/>
                  </a:schemeClr>
                </a:solidFill>
              </a:defRPr>
            </a:lvl2pPr>
            <a:lvl3pPr marL="1199693" indent="0" algn="ctr">
              <a:buNone/>
              <a:defRPr>
                <a:solidFill>
                  <a:schemeClr val="tx1">
                    <a:tint val="75000"/>
                  </a:schemeClr>
                </a:solidFill>
              </a:defRPr>
            </a:lvl3pPr>
            <a:lvl4pPr marL="1799539" indent="0" algn="ctr">
              <a:buNone/>
              <a:defRPr>
                <a:solidFill>
                  <a:schemeClr val="tx1">
                    <a:tint val="75000"/>
                  </a:schemeClr>
                </a:solidFill>
              </a:defRPr>
            </a:lvl4pPr>
            <a:lvl5pPr marL="2399386" indent="0" algn="ctr">
              <a:buNone/>
              <a:defRPr>
                <a:solidFill>
                  <a:schemeClr val="tx1">
                    <a:tint val="75000"/>
                  </a:schemeClr>
                </a:solidFill>
              </a:defRPr>
            </a:lvl5pPr>
            <a:lvl6pPr marL="2999232" indent="0" algn="ctr">
              <a:buNone/>
              <a:defRPr>
                <a:solidFill>
                  <a:schemeClr val="tx1">
                    <a:tint val="75000"/>
                  </a:schemeClr>
                </a:solidFill>
              </a:defRPr>
            </a:lvl6pPr>
            <a:lvl7pPr marL="3599078" indent="0" algn="ctr">
              <a:buNone/>
              <a:defRPr>
                <a:solidFill>
                  <a:schemeClr val="tx1">
                    <a:tint val="75000"/>
                  </a:schemeClr>
                </a:solidFill>
              </a:defRPr>
            </a:lvl7pPr>
            <a:lvl8pPr marL="4198925" indent="0" algn="ctr">
              <a:buNone/>
              <a:defRPr>
                <a:solidFill>
                  <a:schemeClr val="tx1">
                    <a:tint val="75000"/>
                  </a:schemeClr>
                </a:solidFill>
              </a:defRPr>
            </a:lvl8pPr>
            <a:lvl9pPr marL="4798771"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0163A49-3D0C-4C28-B737-529166836BA0}"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730078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CDB9BCF-C043-4634-8498-45D6F853103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666247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007" y="4406901"/>
            <a:ext cx="10104120" cy="1362075"/>
          </a:xfrm>
        </p:spPr>
        <p:txBody>
          <a:bodyPr anchor="t"/>
          <a:lstStyle>
            <a:lvl1pPr algn="l">
              <a:defRPr sz="5200" b="1" cap="all"/>
            </a:lvl1pPr>
          </a:lstStyle>
          <a:p>
            <a:r>
              <a:rPr lang="en-US" smtClean="0"/>
              <a:t>Click to edit Master title style</a:t>
            </a:r>
            <a:endParaRPr lang="vi-VN"/>
          </a:p>
        </p:txBody>
      </p:sp>
      <p:sp>
        <p:nvSpPr>
          <p:cNvPr id="3" name="Text Placeholder 2"/>
          <p:cNvSpPr>
            <a:spLocks noGrp="1"/>
          </p:cNvSpPr>
          <p:nvPr>
            <p:ph type="body" idx="1"/>
          </p:nvPr>
        </p:nvSpPr>
        <p:spPr>
          <a:xfrm>
            <a:off x="939007" y="2906713"/>
            <a:ext cx="10104120" cy="1500187"/>
          </a:xfrm>
        </p:spPr>
        <p:txBody>
          <a:bodyPr anchor="b"/>
          <a:lstStyle>
            <a:lvl1pPr marL="0" indent="0">
              <a:buNone/>
              <a:defRPr sz="2600">
                <a:solidFill>
                  <a:schemeClr val="tx1">
                    <a:tint val="75000"/>
                  </a:schemeClr>
                </a:solidFill>
              </a:defRPr>
            </a:lvl1pPr>
            <a:lvl2pPr marL="599846" indent="0">
              <a:buNone/>
              <a:defRPr sz="2400">
                <a:solidFill>
                  <a:schemeClr val="tx1">
                    <a:tint val="75000"/>
                  </a:schemeClr>
                </a:solidFill>
              </a:defRPr>
            </a:lvl2pPr>
            <a:lvl3pPr marL="1199693" indent="0">
              <a:buNone/>
              <a:defRPr sz="2100">
                <a:solidFill>
                  <a:schemeClr val="tx1">
                    <a:tint val="75000"/>
                  </a:schemeClr>
                </a:solidFill>
              </a:defRPr>
            </a:lvl3pPr>
            <a:lvl4pPr marL="1799539" indent="0">
              <a:buNone/>
              <a:defRPr sz="1800">
                <a:solidFill>
                  <a:schemeClr val="tx1">
                    <a:tint val="75000"/>
                  </a:schemeClr>
                </a:solidFill>
              </a:defRPr>
            </a:lvl4pPr>
            <a:lvl5pPr marL="2399386" indent="0">
              <a:buNone/>
              <a:defRPr sz="1800">
                <a:solidFill>
                  <a:schemeClr val="tx1">
                    <a:tint val="75000"/>
                  </a:schemeClr>
                </a:solidFill>
              </a:defRPr>
            </a:lvl5pPr>
            <a:lvl6pPr marL="2999232" indent="0">
              <a:buNone/>
              <a:defRPr sz="1800">
                <a:solidFill>
                  <a:schemeClr val="tx1">
                    <a:tint val="75000"/>
                  </a:schemeClr>
                </a:solidFill>
              </a:defRPr>
            </a:lvl6pPr>
            <a:lvl7pPr marL="3599078" indent="0">
              <a:buNone/>
              <a:defRPr sz="1800">
                <a:solidFill>
                  <a:schemeClr val="tx1">
                    <a:tint val="75000"/>
                  </a:schemeClr>
                </a:solidFill>
              </a:defRPr>
            </a:lvl7pPr>
            <a:lvl8pPr marL="4198925" indent="0">
              <a:buNone/>
              <a:defRPr sz="1800">
                <a:solidFill>
                  <a:schemeClr val="tx1">
                    <a:tint val="75000"/>
                  </a:schemeClr>
                </a:solidFill>
              </a:defRPr>
            </a:lvl8pPr>
            <a:lvl9pPr marL="4798771" indent="0">
              <a:buNone/>
              <a:defRPr sz="1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2E3580E-E3FF-40B4-8CC1-973FF69FB1B2}"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119700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594360" y="1600201"/>
            <a:ext cx="5250180" cy="4525963"/>
          </a:xfrm>
        </p:spPr>
        <p:txBody>
          <a:bodyPr/>
          <a:lstStyle>
            <a:lvl1pPr>
              <a:defRPr sz="3700"/>
            </a:lvl1pPr>
            <a:lvl2pPr>
              <a:defRPr sz="3100"/>
            </a:lvl2pPr>
            <a:lvl3pPr>
              <a:defRPr sz="26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042660" y="1600201"/>
            <a:ext cx="5250180" cy="4525963"/>
          </a:xfrm>
        </p:spPr>
        <p:txBody>
          <a:bodyPr/>
          <a:lstStyle>
            <a:lvl1pPr>
              <a:defRPr sz="3700"/>
            </a:lvl1pPr>
            <a:lvl2pPr>
              <a:defRPr sz="3100"/>
            </a:lvl2pPr>
            <a:lvl3pPr>
              <a:defRPr sz="26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12508CB-6A1E-4CD6-A8EF-2081843962A4}"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312132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594360" y="1535113"/>
            <a:ext cx="5252244" cy="639763"/>
          </a:xfrm>
        </p:spPr>
        <p:txBody>
          <a:bodyPr anchor="b"/>
          <a:lstStyle>
            <a:lvl1pPr marL="0" indent="0">
              <a:buNone/>
              <a:defRPr sz="3100" b="1"/>
            </a:lvl1pPr>
            <a:lvl2pPr marL="599846" indent="0">
              <a:buNone/>
              <a:defRPr sz="2600" b="1"/>
            </a:lvl2pPr>
            <a:lvl3pPr marL="1199693" indent="0">
              <a:buNone/>
              <a:defRPr sz="2400" b="1"/>
            </a:lvl3pPr>
            <a:lvl4pPr marL="1799539" indent="0">
              <a:buNone/>
              <a:defRPr sz="2100" b="1"/>
            </a:lvl4pPr>
            <a:lvl5pPr marL="2399386" indent="0">
              <a:buNone/>
              <a:defRPr sz="2100" b="1"/>
            </a:lvl5pPr>
            <a:lvl6pPr marL="2999232" indent="0">
              <a:buNone/>
              <a:defRPr sz="2100" b="1"/>
            </a:lvl6pPr>
            <a:lvl7pPr marL="3599078" indent="0">
              <a:buNone/>
              <a:defRPr sz="2100" b="1"/>
            </a:lvl7pPr>
            <a:lvl8pPr marL="4198925" indent="0">
              <a:buNone/>
              <a:defRPr sz="2100" b="1"/>
            </a:lvl8pPr>
            <a:lvl9pPr marL="4798771"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594360" y="2174875"/>
            <a:ext cx="5252244" cy="3951288"/>
          </a:xfrm>
        </p:spPr>
        <p:txBody>
          <a:bodyPr/>
          <a:lstStyle>
            <a:lvl1pPr>
              <a:defRPr sz="3100"/>
            </a:lvl1pPr>
            <a:lvl2pPr>
              <a:defRPr sz="26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038542" y="1535113"/>
            <a:ext cx="5254308" cy="639763"/>
          </a:xfrm>
        </p:spPr>
        <p:txBody>
          <a:bodyPr anchor="b"/>
          <a:lstStyle>
            <a:lvl1pPr marL="0" indent="0">
              <a:buNone/>
              <a:defRPr sz="3100" b="1"/>
            </a:lvl1pPr>
            <a:lvl2pPr marL="599846" indent="0">
              <a:buNone/>
              <a:defRPr sz="2600" b="1"/>
            </a:lvl2pPr>
            <a:lvl3pPr marL="1199693" indent="0">
              <a:buNone/>
              <a:defRPr sz="2400" b="1"/>
            </a:lvl3pPr>
            <a:lvl4pPr marL="1799539" indent="0">
              <a:buNone/>
              <a:defRPr sz="2100" b="1"/>
            </a:lvl4pPr>
            <a:lvl5pPr marL="2399386" indent="0">
              <a:buNone/>
              <a:defRPr sz="2100" b="1"/>
            </a:lvl5pPr>
            <a:lvl6pPr marL="2999232" indent="0">
              <a:buNone/>
              <a:defRPr sz="2100" b="1"/>
            </a:lvl6pPr>
            <a:lvl7pPr marL="3599078" indent="0">
              <a:buNone/>
              <a:defRPr sz="2100" b="1"/>
            </a:lvl7pPr>
            <a:lvl8pPr marL="4198925" indent="0">
              <a:buNone/>
              <a:defRPr sz="2100" b="1"/>
            </a:lvl8pPr>
            <a:lvl9pPr marL="4798771"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038542" y="2174875"/>
            <a:ext cx="5254308" cy="3951288"/>
          </a:xfrm>
        </p:spPr>
        <p:txBody>
          <a:bodyPr/>
          <a:lstStyle>
            <a:lvl1pPr>
              <a:defRPr sz="3100"/>
            </a:lvl1pPr>
            <a:lvl2pPr>
              <a:defRPr sz="26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9998677-11FE-4283-85EB-5B0B3BFD6B64}"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417780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361DBAE-8082-4324-8FE8-CD0CFFCCAB5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16508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995B4CE-3827-426B-AA10-EF57372525D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65572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498AE0F-0BA2-4AA7-A579-FD42E3DDC99E}" type="slidenum">
              <a:rPr lang="en-US"/>
              <a:pPr/>
              <a:t>‹#›</a:t>
            </a:fld>
            <a:endParaRPr lang="en-US"/>
          </a:p>
        </p:txBody>
      </p:sp>
    </p:spTree>
    <p:extLst>
      <p:ext uri="{BB962C8B-B14F-4D97-AF65-F5344CB8AC3E}">
        <p14:creationId xmlns:p14="http://schemas.microsoft.com/office/powerpoint/2010/main" val="34541251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70" y="273049"/>
            <a:ext cx="3910807" cy="1162051"/>
          </a:xfrm>
        </p:spPr>
        <p:txBody>
          <a:bodyPr anchor="b"/>
          <a:lstStyle>
            <a:lvl1pPr algn="l">
              <a:defRPr sz="2600" b="1"/>
            </a:lvl1pPr>
          </a:lstStyle>
          <a:p>
            <a:r>
              <a:rPr lang="en-US" smtClean="0"/>
              <a:t>Click to edit Master title style</a:t>
            </a:r>
            <a:endParaRPr lang="vi-VN"/>
          </a:p>
        </p:txBody>
      </p:sp>
      <p:sp>
        <p:nvSpPr>
          <p:cNvPr id="3" name="Content Placeholder 2"/>
          <p:cNvSpPr>
            <a:spLocks noGrp="1"/>
          </p:cNvSpPr>
          <p:nvPr>
            <p:ph idx="1"/>
          </p:nvPr>
        </p:nvSpPr>
        <p:spPr>
          <a:xfrm>
            <a:off x="4647565" y="273056"/>
            <a:ext cx="6645275" cy="5853113"/>
          </a:xfrm>
        </p:spPr>
        <p:txBody>
          <a:bodyPr/>
          <a:lstStyle>
            <a:lvl1pPr>
              <a:defRPr sz="4200"/>
            </a:lvl1pPr>
            <a:lvl2pPr>
              <a:defRPr sz="3700"/>
            </a:lvl2pPr>
            <a:lvl3pPr>
              <a:defRPr sz="31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594370" y="1435104"/>
            <a:ext cx="3910807" cy="4691063"/>
          </a:xfrm>
        </p:spPr>
        <p:txBody>
          <a:bodyPr/>
          <a:lstStyle>
            <a:lvl1pPr marL="0" indent="0">
              <a:buNone/>
              <a:defRPr sz="1800"/>
            </a:lvl1pPr>
            <a:lvl2pPr marL="599846" indent="0">
              <a:buNone/>
              <a:defRPr sz="1600"/>
            </a:lvl2pPr>
            <a:lvl3pPr marL="1199693" indent="0">
              <a:buNone/>
              <a:defRPr sz="1300"/>
            </a:lvl3pPr>
            <a:lvl4pPr marL="1799539" indent="0">
              <a:buNone/>
              <a:defRPr sz="1200"/>
            </a:lvl4pPr>
            <a:lvl5pPr marL="2399386" indent="0">
              <a:buNone/>
              <a:defRPr sz="1200"/>
            </a:lvl5pPr>
            <a:lvl6pPr marL="2999232" indent="0">
              <a:buNone/>
              <a:defRPr sz="1200"/>
            </a:lvl6pPr>
            <a:lvl7pPr marL="3599078" indent="0">
              <a:buNone/>
              <a:defRPr sz="1200"/>
            </a:lvl7pPr>
            <a:lvl8pPr marL="4198925" indent="0">
              <a:buNone/>
              <a:defRPr sz="1200"/>
            </a:lvl8pPr>
            <a:lvl9pPr marL="4798771" indent="0">
              <a:buNone/>
              <a:defRPr sz="12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BE40418-A381-47DE-B7E7-23FB4A5EA99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211658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9974" y="4800601"/>
            <a:ext cx="7132320" cy="566739"/>
          </a:xfrm>
        </p:spPr>
        <p:txBody>
          <a:bodyPr anchor="b"/>
          <a:lstStyle>
            <a:lvl1pPr algn="l">
              <a:defRPr sz="2600" b="1"/>
            </a:lvl1pPr>
          </a:lstStyle>
          <a:p>
            <a:r>
              <a:rPr lang="en-US" smtClean="0"/>
              <a:t>Click to edit Master title style</a:t>
            </a:r>
            <a:endParaRPr lang="vi-VN"/>
          </a:p>
        </p:txBody>
      </p:sp>
      <p:sp>
        <p:nvSpPr>
          <p:cNvPr id="3" name="Picture Placeholder 2"/>
          <p:cNvSpPr>
            <a:spLocks noGrp="1"/>
          </p:cNvSpPr>
          <p:nvPr>
            <p:ph type="pic" idx="1"/>
          </p:nvPr>
        </p:nvSpPr>
        <p:spPr>
          <a:xfrm>
            <a:off x="2329974" y="612775"/>
            <a:ext cx="7132320" cy="4114800"/>
          </a:xfrm>
        </p:spPr>
        <p:txBody>
          <a:bodyPr rtlCol="0">
            <a:normAutofit/>
          </a:bodyPr>
          <a:lstStyle>
            <a:lvl1pPr marL="0" indent="0">
              <a:buNone/>
              <a:defRPr sz="4200"/>
            </a:lvl1pPr>
            <a:lvl2pPr marL="599846" indent="0">
              <a:buNone/>
              <a:defRPr sz="3700"/>
            </a:lvl2pPr>
            <a:lvl3pPr marL="1199693" indent="0">
              <a:buNone/>
              <a:defRPr sz="3100"/>
            </a:lvl3pPr>
            <a:lvl4pPr marL="1799539" indent="0">
              <a:buNone/>
              <a:defRPr sz="2600"/>
            </a:lvl4pPr>
            <a:lvl5pPr marL="2399386" indent="0">
              <a:buNone/>
              <a:defRPr sz="2600"/>
            </a:lvl5pPr>
            <a:lvl6pPr marL="2999232" indent="0">
              <a:buNone/>
              <a:defRPr sz="2600"/>
            </a:lvl6pPr>
            <a:lvl7pPr marL="3599078" indent="0">
              <a:buNone/>
              <a:defRPr sz="2600"/>
            </a:lvl7pPr>
            <a:lvl8pPr marL="4198925" indent="0">
              <a:buNone/>
              <a:defRPr sz="2600"/>
            </a:lvl8pPr>
            <a:lvl9pPr marL="4798771" indent="0">
              <a:buNone/>
              <a:defRPr sz="2600"/>
            </a:lvl9pPr>
          </a:lstStyle>
          <a:p>
            <a:pPr lvl="0"/>
            <a:endParaRPr lang="vi-VN" noProof="0" smtClean="0"/>
          </a:p>
        </p:txBody>
      </p:sp>
      <p:sp>
        <p:nvSpPr>
          <p:cNvPr id="4" name="Text Placeholder 3"/>
          <p:cNvSpPr>
            <a:spLocks noGrp="1"/>
          </p:cNvSpPr>
          <p:nvPr>
            <p:ph type="body" sz="half" idx="2"/>
          </p:nvPr>
        </p:nvSpPr>
        <p:spPr>
          <a:xfrm>
            <a:off x="2329974" y="5367342"/>
            <a:ext cx="7132320" cy="804863"/>
          </a:xfrm>
        </p:spPr>
        <p:txBody>
          <a:bodyPr/>
          <a:lstStyle>
            <a:lvl1pPr marL="0" indent="0">
              <a:buNone/>
              <a:defRPr sz="1800"/>
            </a:lvl1pPr>
            <a:lvl2pPr marL="599846" indent="0">
              <a:buNone/>
              <a:defRPr sz="1600"/>
            </a:lvl2pPr>
            <a:lvl3pPr marL="1199693" indent="0">
              <a:buNone/>
              <a:defRPr sz="1300"/>
            </a:lvl3pPr>
            <a:lvl4pPr marL="1799539" indent="0">
              <a:buNone/>
              <a:defRPr sz="1200"/>
            </a:lvl4pPr>
            <a:lvl5pPr marL="2399386" indent="0">
              <a:buNone/>
              <a:defRPr sz="1200"/>
            </a:lvl5pPr>
            <a:lvl6pPr marL="2999232" indent="0">
              <a:buNone/>
              <a:defRPr sz="1200"/>
            </a:lvl6pPr>
            <a:lvl7pPr marL="3599078" indent="0">
              <a:buNone/>
              <a:defRPr sz="1200"/>
            </a:lvl7pPr>
            <a:lvl8pPr marL="4198925" indent="0">
              <a:buNone/>
              <a:defRPr sz="1200"/>
            </a:lvl8pPr>
            <a:lvl9pPr marL="4798771" indent="0">
              <a:buNone/>
              <a:defRPr sz="12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F21EE31-44F7-4F7D-9D24-84ADE8B4853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118569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2F14B53-3437-4A3E-8E37-36ED69F76824}"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9728316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8220" y="274640"/>
            <a:ext cx="267462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594360" y="274640"/>
            <a:ext cx="782574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2B16C5-A494-4E2B-AE97-BC74506AC0C4}"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1001085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2130427"/>
            <a:ext cx="10104120" cy="1470025"/>
          </a:xfrm>
        </p:spPr>
        <p:txBody>
          <a:bodyPr/>
          <a:lstStyle/>
          <a:p>
            <a:r>
              <a:rPr lang="en-US"/>
              <a:t>Click to edit Master title style</a:t>
            </a:r>
          </a:p>
        </p:txBody>
      </p:sp>
      <p:sp>
        <p:nvSpPr>
          <p:cNvPr id="3" name="Subtitle 2"/>
          <p:cNvSpPr>
            <a:spLocks noGrp="1"/>
          </p:cNvSpPr>
          <p:nvPr>
            <p:ph type="subTitle" idx="1"/>
          </p:nvPr>
        </p:nvSpPr>
        <p:spPr>
          <a:xfrm>
            <a:off x="1783080" y="3886200"/>
            <a:ext cx="8321040" cy="1752600"/>
          </a:xfrm>
        </p:spPr>
        <p:txBody>
          <a:bodyPr/>
          <a:lstStyle>
            <a:lvl1pPr marL="0" indent="0" algn="ctr">
              <a:buNone/>
              <a:defRPr/>
            </a:lvl1pPr>
            <a:lvl2pPr marL="445770" indent="0" algn="ctr">
              <a:buNone/>
              <a:defRPr/>
            </a:lvl2pPr>
            <a:lvl3pPr marL="891540" indent="0" algn="ctr">
              <a:buNone/>
              <a:defRPr/>
            </a:lvl3pPr>
            <a:lvl4pPr marL="1337310" indent="0" algn="ctr">
              <a:buNone/>
              <a:defRPr/>
            </a:lvl4pPr>
            <a:lvl5pPr marL="1783080" indent="0" algn="ctr">
              <a:buNone/>
              <a:defRPr/>
            </a:lvl5pPr>
            <a:lvl6pPr marL="2228850" indent="0" algn="ctr">
              <a:buNone/>
              <a:defRPr/>
            </a:lvl6pPr>
            <a:lvl7pPr marL="2674620" indent="0" algn="ctr">
              <a:buNone/>
              <a:defRPr/>
            </a:lvl7pPr>
            <a:lvl8pPr marL="3120390" indent="0" algn="ctr">
              <a:buNone/>
              <a:defRPr/>
            </a:lvl8pPr>
            <a:lvl9pPr marL="356616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4532D75-8700-4996-9FDA-CF0D4CA2A5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672767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498AE0F-0BA2-4AA7-A579-FD42E3DDC99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060847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007" y="4406902"/>
            <a:ext cx="10104120" cy="1362075"/>
          </a:xfrm>
        </p:spPr>
        <p:txBody>
          <a:bodyPr anchor="t"/>
          <a:lstStyle>
            <a:lvl1pPr algn="l">
              <a:defRPr sz="3900" b="1" cap="all"/>
            </a:lvl1pPr>
          </a:lstStyle>
          <a:p>
            <a:r>
              <a:rPr lang="en-US"/>
              <a:t>Click to edit Master title style</a:t>
            </a:r>
          </a:p>
        </p:txBody>
      </p:sp>
      <p:sp>
        <p:nvSpPr>
          <p:cNvPr id="3" name="Text Placeholder 2"/>
          <p:cNvSpPr>
            <a:spLocks noGrp="1"/>
          </p:cNvSpPr>
          <p:nvPr>
            <p:ph type="body" idx="1"/>
          </p:nvPr>
        </p:nvSpPr>
        <p:spPr>
          <a:xfrm>
            <a:off x="939007" y="2906713"/>
            <a:ext cx="10104120" cy="1500187"/>
          </a:xfrm>
        </p:spPr>
        <p:txBody>
          <a:bodyPr anchor="b"/>
          <a:lstStyle>
            <a:lvl1pPr marL="0" indent="0">
              <a:buNone/>
              <a:defRPr sz="1950"/>
            </a:lvl1pPr>
            <a:lvl2pPr marL="445770" indent="0">
              <a:buNone/>
              <a:defRPr sz="1755"/>
            </a:lvl2pPr>
            <a:lvl3pPr marL="891540" indent="0">
              <a:buNone/>
              <a:defRPr sz="1560"/>
            </a:lvl3pPr>
            <a:lvl4pPr marL="1337310" indent="0">
              <a:buNone/>
              <a:defRPr sz="1365"/>
            </a:lvl4pPr>
            <a:lvl5pPr marL="1783080" indent="0">
              <a:buNone/>
              <a:defRPr sz="1365"/>
            </a:lvl5pPr>
            <a:lvl6pPr marL="2228850" indent="0">
              <a:buNone/>
              <a:defRPr sz="1365"/>
            </a:lvl6pPr>
            <a:lvl7pPr marL="2674620" indent="0">
              <a:buNone/>
              <a:defRPr sz="1365"/>
            </a:lvl7pPr>
            <a:lvl8pPr marL="3120390" indent="0">
              <a:buNone/>
              <a:defRPr sz="1365"/>
            </a:lvl8pPr>
            <a:lvl9pPr marL="3566160" indent="0">
              <a:buNone/>
              <a:defRPr sz="1365"/>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C075D66-4C6E-4FE1-8F2D-96B4A92FD92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518124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4360" y="1600202"/>
            <a:ext cx="5250180" cy="4525963"/>
          </a:xfrm>
        </p:spPr>
        <p:txBody>
          <a:bodyPr/>
          <a:lstStyle>
            <a:lvl1pPr>
              <a:defRPr sz="2730"/>
            </a:lvl1pPr>
            <a:lvl2pPr>
              <a:defRPr sz="2340"/>
            </a:lvl2pPr>
            <a:lvl3pPr>
              <a:defRPr sz="1950"/>
            </a:lvl3pPr>
            <a:lvl4pPr>
              <a:defRPr sz="1755"/>
            </a:lvl4pPr>
            <a:lvl5pPr>
              <a:defRPr sz="1755"/>
            </a:lvl5pPr>
            <a:lvl6pPr>
              <a:defRPr sz="1755"/>
            </a:lvl6pPr>
            <a:lvl7pPr>
              <a:defRPr sz="1755"/>
            </a:lvl7pPr>
            <a:lvl8pPr>
              <a:defRPr sz="1755"/>
            </a:lvl8pPr>
            <a:lvl9pPr>
              <a:defRPr sz="175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42660" y="1600202"/>
            <a:ext cx="5250180" cy="4525963"/>
          </a:xfrm>
        </p:spPr>
        <p:txBody>
          <a:bodyPr/>
          <a:lstStyle>
            <a:lvl1pPr>
              <a:defRPr sz="2730"/>
            </a:lvl1pPr>
            <a:lvl2pPr>
              <a:defRPr sz="2340"/>
            </a:lvl2pPr>
            <a:lvl3pPr>
              <a:defRPr sz="1950"/>
            </a:lvl3pPr>
            <a:lvl4pPr>
              <a:defRPr sz="1755"/>
            </a:lvl4pPr>
            <a:lvl5pPr>
              <a:defRPr sz="1755"/>
            </a:lvl5pPr>
            <a:lvl6pPr>
              <a:defRPr sz="1755"/>
            </a:lvl6pPr>
            <a:lvl7pPr>
              <a:defRPr sz="1755"/>
            </a:lvl7pPr>
            <a:lvl8pPr>
              <a:defRPr sz="1755"/>
            </a:lvl8pPr>
            <a:lvl9pPr>
              <a:defRPr sz="175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0999B5B-0132-478E-B9FC-0E5A9262AA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63130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94361" y="1535113"/>
            <a:ext cx="5252244" cy="639762"/>
          </a:xfrm>
        </p:spPr>
        <p:txBody>
          <a:bodyPr anchor="b"/>
          <a:lstStyle>
            <a:lvl1pPr marL="0" indent="0">
              <a:buNone/>
              <a:defRPr sz="2340" b="1"/>
            </a:lvl1pPr>
            <a:lvl2pPr marL="445770" indent="0">
              <a:buNone/>
              <a:defRPr sz="1950" b="1"/>
            </a:lvl2pPr>
            <a:lvl3pPr marL="891540" indent="0">
              <a:buNone/>
              <a:defRPr sz="1755" b="1"/>
            </a:lvl3pPr>
            <a:lvl4pPr marL="1337310" indent="0">
              <a:buNone/>
              <a:defRPr sz="1560" b="1"/>
            </a:lvl4pPr>
            <a:lvl5pPr marL="1783080" indent="0">
              <a:buNone/>
              <a:defRPr sz="1560" b="1"/>
            </a:lvl5pPr>
            <a:lvl6pPr marL="2228850" indent="0">
              <a:buNone/>
              <a:defRPr sz="1560" b="1"/>
            </a:lvl6pPr>
            <a:lvl7pPr marL="2674620" indent="0">
              <a:buNone/>
              <a:defRPr sz="1560" b="1"/>
            </a:lvl7pPr>
            <a:lvl8pPr marL="3120390" indent="0">
              <a:buNone/>
              <a:defRPr sz="1560" b="1"/>
            </a:lvl8pPr>
            <a:lvl9pPr marL="3566160" indent="0">
              <a:buNone/>
              <a:defRPr sz="1560" b="1"/>
            </a:lvl9pPr>
          </a:lstStyle>
          <a:p>
            <a:pPr lvl="0"/>
            <a:r>
              <a:rPr lang="en-US"/>
              <a:t>Click to edit Master text styles</a:t>
            </a:r>
          </a:p>
        </p:txBody>
      </p:sp>
      <p:sp>
        <p:nvSpPr>
          <p:cNvPr id="4" name="Content Placeholder 3"/>
          <p:cNvSpPr>
            <a:spLocks noGrp="1"/>
          </p:cNvSpPr>
          <p:nvPr>
            <p:ph sz="half" idx="2"/>
          </p:nvPr>
        </p:nvSpPr>
        <p:spPr>
          <a:xfrm>
            <a:off x="594361" y="2174875"/>
            <a:ext cx="5252244" cy="3951288"/>
          </a:xfrm>
        </p:spPr>
        <p:txBody>
          <a:bodyPr/>
          <a:lstStyle>
            <a:lvl1pPr>
              <a:defRPr sz="2340"/>
            </a:lvl1pPr>
            <a:lvl2pPr>
              <a:defRPr sz="1950"/>
            </a:lvl2pPr>
            <a:lvl3pPr>
              <a:defRPr sz="1755"/>
            </a:lvl3pPr>
            <a:lvl4pPr>
              <a:defRPr sz="1560"/>
            </a:lvl4pPr>
            <a:lvl5pPr>
              <a:defRPr sz="1560"/>
            </a:lvl5pPr>
            <a:lvl6pPr>
              <a:defRPr sz="1560"/>
            </a:lvl6pPr>
            <a:lvl7pPr>
              <a:defRPr sz="1560"/>
            </a:lvl7pPr>
            <a:lvl8pPr>
              <a:defRPr sz="1560"/>
            </a:lvl8pPr>
            <a:lvl9pPr>
              <a:defRPr sz="15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38534" y="1535113"/>
            <a:ext cx="5254307" cy="639762"/>
          </a:xfrm>
        </p:spPr>
        <p:txBody>
          <a:bodyPr anchor="b"/>
          <a:lstStyle>
            <a:lvl1pPr marL="0" indent="0">
              <a:buNone/>
              <a:defRPr sz="2340" b="1"/>
            </a:lvl1pPr>
            <a:lvl2pPr marL="445770" indent="0">
              <a:buNone/>
              <a:defRPr sz="1950" b="1"/>
            </a:lvl2pPr>
            <a:lvl3pPr marL="891540" indent="0">
              <a:buNone/>
              <a:defRPr sz="1755" b="1"/>
            </a:lvl3pPr>
            <a:lvl4pPr marL="1337310" indent="0">
              <a:buNone/>
              <a:defRPr sz="1560" b="1"/>
            </a:lvl4pPr>
            <a:lvl5pPr marL="1783080" indent="0">
              <a:buNone/>
              <a:defRPr sz="1560" b="1"/>
            </a:lvl5pPr>
            <a:lvl6pPr marL="2228850" indent="0">
              <a:buNone/>
              <a:defRPr sz="1560" b="1"/>
            </a:lvl6pPr>
            <a:lvl7pPr marL="2674620" indent="0">
              <a:buNone/>
              <a:defRPr sz="1560" b="1"/>
            </a:lvl7pPr>
            <a:lvl8pPr marL="3120390" indent="0">
              <a:buNone/>
              <a:defRPr sz="1560" b="1"/>
            </a:lvl8pPr>
            <a:lvl9pPr marL="3566160" indent="0">
              <a:buNone/>
              <a:defRPr sz="1560" b="1"/>
            </a:lvl9pPr>
          </a:lstStyle>
          <a:p>
            <a:pPr lvl="0"/>
            <a:r>
              <a:rPr lang="en-US"/>
              <a:t>Click to edit Master text styles</a:t>
            </a:r>
          </a:p>
        </p:txBody>
      </p:sp>
      <p:sp>
        <p:nvSpPr>
          <p:cNvPr id="6" name="Content Placeholder 5"/>
          <p:cNvSpPr>
            <a:spLocks noGrp="1"/>
          </p:cNvSpPr>
          <p:nvPr>
            <p:ph sz="quarter" idx="4"/>
          </p:nvPr>
        </p:nvSpPr>
        <p:spPr>
          <a:xfrm>
            <a:off x="6038534" y="2174875"/>
            <a:ext cx="5254307" cy="3951288"/>
          </a:xfrm>
        </p:spPr>
        <p:txBody>
          <a:bodyPr/>
          <a:lstStyle>
            <a:lvl1pPr>
              <a:defRPr sz="2340"/>
            </a:lvl1pPr>
            <a:lvl2pPr>
              <a:defRPr sz="1950"/>
            </a:lvl2pPr>
            <a:lvl3pPr>
              <a:defRPr sz="1755"/>
            </a:lvl3pPr>
            <a:lvl4pPr>
              <a:defRPr sz="1560"/>
            </a:lvl4pPr>
            <a:lvl5pPr>
              <a:defRPr sz="1560"/>
            </a:lvl5pPr>
            <a:lvl6pPr>
              <a:defRPr sz="1560"/>
            </a:lvl6pPr>
            <a:lvl7pPr>
              <a:defRPr sz="1560"/>
            </a:lvl7pPr>
            <a:lvl8pPr>
              <a:defRPr sz="1560"/>
            </a:lvl8pPr>
            <a:lvl9pPr>
              <a:defRPr sz="15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8042A121-0D7B-4B95-83BB-8CADAA1E2AB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704062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4828F44D-C6D1-4317-A925-0978E162FED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35558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007" y="4406902"/>
            <a:ext cx="10104120" cy="1362075"/>
          </a:xfrm>
        </p:spPr>
        <p:txBody>
          <a:bodyPr anchor="t"/>
          <a:lstStyle>
            <a:lvl1pPr algn="l">
              <a:defRPr sz="3900" b="1" cap="all"/>
            </a:lvl1pPr>
          </a:lstStyle>
          <a:p>
            <a:r>
              <a:rPr lang="en-US"/>
              <a:t>Click to edit Master title style</a:t>
            </a:r>
          </a:p>
        </p:txBody>
      </p:sp>
      <p:sp>
        <p:nvSpPr>
          <p:cNvPr id="3" name="Text Placeholder 2"/>
          <p:cNvSpPr>
            <a:spLocks noGrp="1"/>
          </p:cNvSpPr>
          <p:nvPr>
            <p:ph type="body" idx="1"/>
          </p:nvPr>
        </p:nvSpPr>
        <p:spPr>
          <a:xfrm>
            <a:off x="939007" y="2906713"/>
            <a:ext cx="10104120" cy="1500187"/>
          </a:xfrm>
        </p:spPr>
        <p:txBody>
          <a:bodyPr anchor="b"/>
          <a:lstStyle>
            <a:lvl1pPr marL="0" indent="0">
              <a:buNone/>
              <a:defRPr sz="1950"/>
            </a:lvl1pPr>
            <a:lvl2pPr marL="445770" indent="0">
              <a:buNone/>
              <a:defRPr sz="1755"/>
            </a:lvl2pPr>
            <a:lvl3pPr marL="891540" indent="0">
              <a:buNone/>
              <a:defRPr sz="1560"/>
            </a:lvl3pPr>
            <a:lvl4pPr marL="1337310" indent="0">
              <a:buNone/>
              <a:defRPr sz="1365"/>
            </a:lvl4pPr>
            <a:lvl5pPr marL="1783080" indent="0">
              <a:buNone/>
              <a:defRPr sz="1365"/>
            </a:lvl5pPr>
            <a:lvl6pPr marL="2228850" indent="0">
              <a:buNone/>
              <a:defRPr sz="1365"/>
            </a:lvl6pPr>
            <a:lvl7pPr marL="2674620" indent="0">
              <a:buNone/>
              <a:defRPr sz="1365"/>
            </a:lvl7pPr>
            <a:lvl8pPr marL="3120390" indent="0">
              <a:buNone/>
              <a:defRPr sz="1365"/>
            </a:lvl8pPr>
            <a:lvl9pPr marL="3566160" indent="0">
              <a:buNone/>
              <a:defRPr sz="1365"/>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C075D66-4C6E-4FE1-8F2D-96B4A92FD922}" type="slidenum">
              <a:rPr lang="en-US"/>
              <a:pPr/>
              <a:t>‹#›</a:t>
            </a:fld>
            <a:endParaRPr lang="en-US"/>
          </a:p>
        </p:txBody>
      </p:sp>
    </p:spTree>
    <p:extLst>
      <p:ext uri="{BB962C8B-B14F-4D97-AF65-F5344CB8AC3E}">
        <p14:creationId xmlns:p14="http://schemas.microsoft.com/office/powerpoint/2010/main" val="19955145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0B00E8F7-045D-483A-B243-95EA7C0E8E9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214652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1" y="273050"/>
            <a:ext cx="3910807" cy="1162050"/>
          </a:xfrm>
        </p:spPr>
        <p:txBody>
          <a:bodyPr anchor="b"/>
          <a:lstStyle>
            <a:lvl1pPr algn="l">
              <a:defRPr sz="1950" b="1"/>
            </a:lvl1pPr>
          </a:lstStyle>
          <a:p>
            <a:r>
              <a:rPr lang="en-US"/>
              <a:t>Click to edit Master title style</a:t>
            </a:r>
          </a:p>
        </p:txBody>
      </p:sp>
      <p:sp>
        <p:nvSpPr>
          <p:cNvPr id="3" name="Content Placeholder 2"/>
          <p:cNvSpPr>
            <a:spLocks noGrp="1"/>
          </p:cNvSpPr>
          <p:nvPr>
            <p:ph idx="1"/>
          </p:nvPr>
        </p:nvSpPr>
        <p:spPr>
          <a:xfrm>
            <a:off x="4647565" y="273052"/>
            <a:ext cx="6645275" cy="5853113"/>
          </a:xfrm>
        </p:spPr>
        <p:txBody>
          <a:bodyPr/>
          <a:lstStyle>
            <a:lvl1pPr>
              <a:defRPr sz="3120"/>
            </a:lvl1pPr>
            <a:lvl2pPr>
              <a:defRPr sz="2730"/>
            </a:lvl2pPr>
            <a:lvl3pPr>
              <a:defRPr sz="2340"/>
            </a:lvl3pPr>
            <a:lvl4pPr>
              <a:defRPr sz="1950"/>
            </a:lvl4pPr>
            <a:lvl5pPr>
              <a:defRPr sz="1950"/>
            </a:lvl5pPr>
            <a:lvl6pPr>
              <a:defRPr sz="1950"/>
            </a:lvl6pPr>
            <a:lvl7pPr>
              <a:defRPr sz="1950"/>
            </a:lvl7pPr>
            <a:lvl8pPr>
              <a:defRPr sz="1950"/>
            </a:lvl8pPr>
            <a:lvl9pPr>
              <a:defRPr sz="19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94361" y="1435102"/>
            <a:ext cx="3910807" cy="4691063"/>
          </a:xfrm>
        </p:spPr>
        <p:txBody>
          <a:bodyPr/>
          <a:lstStyle>
            <a:lvl1pPr marL="0" indent="0">
              <a:buNone/>
              <a:defRPr sz="1365"/>
            </a:lvl1pPr>
            <a:lvl2pPr marL="445770" indent="0">
              <a:buNone/>
              <a:defRPr sz="1170"/>
            </a:lvl2pPr>
            <a:lvl3pPr marL="891540" indent="0">
              <a:buNone/>
              <a:defRPr sz="975"/>
            </a:lvl3pPr>
            <a:lvl4pPr marL="1337310" indent="0">
              <a:buNone/>
              <a:defRPr sz="878"/>
            </a:lvl4pPr>
            <a:lvl5pPr marL="1783080" indent="0">
              <a:buNone/>
              <a:defRPr sz="878"/>
            </a:lvl5pPr>
            <a:lvl6pPr marL="2228850" indent="0">
              <a:buNone/>
              <a:defRPr sz="878"/>
            </a:lvl6pPr>
            <a:lvl7pPr marL="2674620" indent="0">
              <a:buNone/>
              <a:defRPr sz="878"/>
            </a:lvl7pPr>
            <a:lvl8pPr marL="3120390" indent="0">
              <a:buNone/>
              <a:defRPr sz="878"/>
            </a:lvl8pPr>
            <a:lvl9pPr marL="3566160" indent="0">
              <a:buNone/>
              <a:defRPr sz="878"/>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66DB1D2-DD87-4212-B7A6-1C7972CD298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293623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9974" y="4800600"/>
            <a:ext cx="7132320" cy="566738"/>
          </a:xfrm>
        </p:spPr>
        <p:txBody>
          <a:bodyPr anchor="b"/>
          <a:lstStyle>
            <a:lvl1pPr algn="l">
              <a:defRPr sz="1950" b="1"/>
            </a:lvl1pPr>
          </a:lstStyle>
          <a:p>
            <a:r>
              <a:rPr lang="en-US"/>
              <a:t>Click to edit Master title style</a:t>
            </a:r>
          </a:p>
        </p:txBody>
      </p:sp>
      <p:sp>
        <p:nvSpPr>
          <p:cNvPr id="3" name="Picture Placeholder 2"/>
          <p:cNvSpPr>
            <a:spLocks noGrp="1"/>
          </p:cNvSpPr>
          <p:nvPr>
            <p:ph type="pic" idx="1"/>
          </p:nvPr>
        </p:nvSpPr>
        <p:spPr>
          <a:xfrm>
            <a:off x="2329974" y="612775"/>
            <a:ext cx="7132320" cy="4114800"/>
          </a:xfrm>
        </p:spPr>
        <p:txBody>
          <a:bodyPr/>
          <a:lstStyle>
            <a:lvl1pPr marL="0" indent="0">
              <a:buNone/>
              <a:defRPr sz="3120"/>
            </a:lvl1pPr>
            <a:lvl2pPr marL="445770" indent="0">
              <a:buNone/>
              <a:defRPr sz="2730"/>
            </a:lvl2pPr>
            <a:lvl3pPr marL="891540" indent="0">
              <a:buNone/>
              <a:defRPr sz="2340"/>
            </a:lvl3pPr>
            <a:lvl4pPr marL="1337310" indent="0">
              <a:buNone/>
              <a:defRPr sz="1950"/>
            </a:lvl4pPr>
            <a:lvl5pPr marL="1783080" indent="0">
              <a:buNone/>
              <a:defRPr sz="1950"/>
            </a:lvl5pPr>
            <a:lvl6pPr marL="2228850" indent="0">
              <a:buNone/>
              <a:defRPr sz="1950"/>
            </a:lvl6pPr>
            <a:lvl7pPr marL="2674620" indent="0">
              <a:buNone/>
              <a:defRPr sz="1950"/>
            </a:lvl7pPr>
            <a:lvl8pPr marL="3120390" indent="0">
              <a:buNone/>
              <a:defRPr sz="1950"/>
            </a:lvl8pPr>
            <a:lvl9pPr marL="3566160" indent="0">
              <a:buNone/>
              <a:defRPr sz="1950"/>
            </a:lvl9pPr>
          </a:lstStyle>
          <a:p>
            <a:pPr lvl="0"/>
            <a:endParaRPr lang="en-US" noProof="0"/>
          </a:p>
        </p:txBody>
      </p:sp>
      <p:sp>
        <p:nvSpPr>
          <p:cNvPr id="4" name="Text Placeholder 3"/>
          <p:cNvSpPr>
            <a:spLocks noGrp="1"/>
          </p:cNvSpPr>
          <p:nvPr>
            <p:ph type="body" sz="half" idx="2"/>
          </p:nvPr>
        </p:nvSpPr>
        <p:spPr>
          <a:xfrm>
            <a:off x="2329974" y="5367338"/>
            <a:ext cx="7132320" cy="804862"/>
          </a:xfrm>
        </p:spPr>
        <p:txBody>
          <a:bodyPr/>
          <a:lstStyle>
            <a:lvl1pPr marL="0" indent="0">
              <a:buNone/>
              <a:defRPr sz="1365"/>
            </a:lvl1pPr>
            <a:lvl2pPr marL="445770" indent="0">
              <a:buNone/>
              <a:defRPr sz="1170"/>
            </a:lvl2pPr>
            <a:lvl3pPr marL="891540" indent="0">
              <a:buNone/>
              <a:defRPr sz="975"/>
            </a:lvl3pPr>
            <a:lvl4pPr marL="1337310" indent="0">
              <a:buNone/>
              <a:defRPr sz="878"/>
            </a:lvl4pPr>
            <a:lvl5pPr marL="1783080" indent="0">
              <a:buNone/>
              <a:defRPr sz="878"/>
            </a:lvl5pPr>
            <a:lvl6pPr marL="2228850" indent="0">
              <a:buNone/>
              <a:defRPr sz="878"/>
            </a:lvl6pPr>
            <a:lvl7pPr marL="2674620" indent="0">
              <a:buNone/>
              <a:defRPr sz="878"/>
            </a:lvl7pPr>
            <a:lvl8pPr marL="3120390" indent="0">
              <a:buNone/>
              <a:defRPr sz="878"/>
            </a:lvl8pPr>
            <a:lvl9pPr marL="3566160" indent="0">
              <a:buNone/>
              <a:defRPr sz="878"/>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F7EBCE9-3CDF-4BA4-9115-83F2A9A3EEB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204657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D89E41D-FB11-4C58-8AB4-74EC028A07C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143626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8220" y="274640"/>
            <a:ext cx="267462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94360" y="274640"/>
            <a:ext cx="782574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18186AD-015C-4EF9-BFB7-8147EB21485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901212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94360" y="274638"/>
            <a:ext cx="10698480" cy="1143000"/>
          </a:xfrm>
        </p:spPr>
        <p:txBody>
          <a:bodyPr/>
          <a:lstStyle/>
          <a:p>
            <a:r>
              <a:rPr lang="en-US"/>
              <a:t>Click to edit Master title style</a:t>
            </a:r>
          </a:p>
        </p:txBody>
      </p:sp>
      <p:sp>
        <p:nvSpPr>
          <p:cNvPr id="3" name="Table Placeholder 2"/>
          <p:cNvSpPr>
            <a:spLocks noGrp="1"/>
          </p:cNvSpPr>
          <p:nvPr>
            <p:ph type="tbl" idx="1"/>
          </p:nvPr>
        </p:nvSpPr>
        <p:spPr>
          <a:xfrm>
            <a:off x="594360" y="1600202"/>
            <a:ext cx="1069848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D2D6B7E-19EF-47D1-BB91-B6C79988D5B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78336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4360" y="1600202"/>
            <a:ext cx="5250180" cy="4525963"/>
          </a:xfrm>
        </p:spPr>
        <p:txBody>
          <a:bodyPr/>
          <a:lstStyle>
            <a:lvl1pPr>
              <a:defRPr sz="2730"/>
            </a:lvl1pPr>
            <a:lvl2pPr>
              <a:defRPr sz="2340"/>
            </a:lvl2pPr>
            <a:lvl3pPr>
              <a:defRPr sz="1950"/>
            </a:lvl3pPr>
            <a:lvl4pPr>
              <a:defRPr sz="1755"/>
            </a:lvl4pPr>
            <a:lvl5pPr>
              <a:defRPr sz="1755"/>
            </a:lvl5pPr>
            <a:lvl6pPr>
              <a:defRPr sz="1755"/>
            </a:lvl6pPr>
            <a:lvl7pPr>
              <a:defRPr sz="1755"/>
            </a:lvl7pPr>
            <a:lvl8pPr>
              <a:defRPr sz="1755"/>
            </a:lvl8pPr>
            <a:lvl9pPr>
              <a:defRPr sz="175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42660" y="1600202"/>
            <a:ext cx="5250180" cy="4525963"/>
          </a:xfrm>
        </p:spPr>
        <p:txBody>
          <a:bodyPr/>
          <a:lstStyle>
            <a:lvl1pPr>
              <a:defRPr sz="2730"/>
            </a:lvl1pPr>
            <a:lvl2pPr>
              <a:defRPr sz="2340"/>
            </a:lvl2pPr>
            <a:lvl3pPr>
              <a:defRPr sz="1950"/>
            </a:lvl3pPr>
            <a:lvl4pPr>
              <a:defRPr sz="1755"/>
            </a:lvl4pPr>
            <a:lvl5pPr>
              <a:defRPr sz="1755"/>
            </a:lvl5pPr>
            <a:lvl6pPr>
              <a:defRPr sz="1755"/>
            </a:lvl6pPr>
            <a:lvl7pPr>
              <a:defRPr sz="1755"/>
            </a:lvl7pPr>
            <a:lvl8pPr>
              <a:defRPr sz="1755"/>
            </a:lvl8pPr>
            <a:lvl9pPr>
              <a:defRPr sz="175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0999B5B-0132-478E-B9FC-0E5A9262AA9F}" type="slidenum">
              <a:rPr lang="en-US"/>
              <a:pPr/>
              <a:t>‹#›</a:t>
            </a:fld>
            <a:endParaRPr lang="en-US"/>
          </a:p>
        </p:txBody>
      </p:sp>
    </p:spTree>
    <p:extLst>
      <p:ext uri="{BB962C8B-B14F-4D97-AF65-F5344CB8AC3E}">
        <p14:creationId xmlns:p14="http://schemas.microsoft.com/office/powerpoint/2010/main" val="3182697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94361" y="1535113"/>
            <a:ext cx="5252244" cy="639762"/>
          </a:xfrm>
        </p:spPr>
        <p:txBody>
          <a:bodyPr anchor="b"/>
          <a:lstStyle>
            <a:lvl1pPr marL="0" indent="0">
              <a:buNone/>
              <a:defRPr sz="2340" b="1"/>
            </a:lvl1pPr>
            <a:lvl2pPr marL="445770" indent="0">
              <a:buNone/>
              <a:defRPr sz="1950" b="1"/>
            </a:lvl2pPr>
            <a:lvl3pPr marL="891540" indent="0">
              <a:buNone/>
              <a:defRPr sz="1755" b="1"/>
            </a:lvl3pPr>
            <a:lvl4pPr marL="1337310" indent="0">
              <a:buNone/>
              <a:defRPr sz="1560" b="1"/>
            </a:lvl4pPr>
            <a:lvl5pPr marL="1783080" indent="0">
              <a:buNone/>
              <a:defRPr sz="1560" b="1"/>
            </a:lvl5pPr>
            <a:lvl6pPr marL="2228850" indent="0">
              <a:buNone/>
              <a:defRPr sz="1560" b="1"/>
            </a:lvl6pPr>
            <a:lvl7pPr marL="2674620" indent="0">
              <a:buNone/>
              <a:defRPr sz="1560" b="1"/>
            </a:lvl7pPr>
            <a:lvl8pPr marL="3120390" indent="0">
              <a:buNone/>
              <a:defRPr sz="1560" b="1"/>
            </a:lvl8pPr>
            <a:lvl9pPr marL="3566160" indent="0">
              <a:buNone/>
              <a:defRPr sz="1560" b="1"/>
            </a:lvl9pPr>
          </a:lstStyle>
          <a:p>
            <a:pPr lvl="0"/>
            <a:r>
              <a:rPr lang="en-US"/>
              <a:t>Click to edit Master text styles</a:t>
            </a:r>
          </a:p>
        </p:txBody>
      </p:sp>
      <p:sp>
        <p:nvSpPr>
          <p:cNvPr id="4" name="Content Placeholder 3"/>
          <p:cNvSpPr>
            <a:spLocks noGrp="1"/>
          </p:cNvSpPr>
          <p:nvPr>
            <p:ph sz="half" idx="2"/>
          </p:nvPr>
        </p:nvSpPr>
        <p:spPr>
          <a:xfrm>
            <a:off x="594361" y="2174875"/>
            <a:ext cx="5252244" cy="3951288"/>
          </a:xfrm>
        </p:spPr>
        <p:txBody>
          <a:bodyPr/>
          <a:lstStyle>
            <a:lvl1pPr>
              <a:defRPr sz="2340"/>
            </a:lvl1pPr>
            <a:lvl2pPr>
              <a:defRPr sz="1950"/>
            </a:lvl2pPr>
            <a:lvl3pPr>
              <a:defRPr sz="1755"/>
            </a:lvl3pPr>
            <a:lvl4pPr>
              <a:defRPr sz="1560"/>
            </a:lvl4pPr>
            <a:lvl5pPr>
              <a:defRPr sz="1560"/>
            </a:lvl5pPr>
            <a:lvl6pPr>
              <a:defRPr sz="1560"/>
            </a:lvl6pPr>
            <a:lvl7pPr>
              <a:defRPr sz="1560"/>
            </a:lvl7pPr>
            <a:lvl8pPr>
              <a:defRPr sz="1560"/>
            </a:lvl8pPr>
            <a:lvl9pPr>
              <a:defRPr sz="15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38534" y="1535113"/>
            <a:ext cx="5254307" cy="639762"/>
          </a:xfrm>
        </p:spPr>
        <p:txBody>
          <a:bodyPr anchor="b"/>
          <a:lstStyle>
            <a:lvl1pPr marL="0" indent="0">
              <a:buNone/>
              <a:defRPr sz="2340" b="1"/>
            </a:lvl1pPr>
            <a:lvl2pPr marL="445770" indent="0">
              <a:buNone/>
              <a:defRPr sz="1950" b="1"/>
            </a:lvl2pPr>
            <a:lvl3pPr marL="891540" indent="0">
              <a:buNone/>
              <a:defRPr sz="1755" b="1"/>
            </a:lvl3pPr>
            <a:lvl4pPr marL="1337310" indent="0">
              <a:buNone/>
              <a:defRPr sz="1560" b="1"/>
            </a:lvl4pPr>
            <a:lvl5pPr marL="1783080" indent="0">
              <a:buNone/>
              <a:defRPr sz="1560" b="1"/>
            </a:lvl5pPr>
            <a:lvl6pPr marL="2228850" indent="0">
              <a:buNone/>
              <a:defRPr sz="1560" b="1"/>
            </a:lvl6pPr>
            <a:lvl7pPr marL="2674620" indent="0">
              <a:buNone/>
              <a:defRPr sz="1560" b="1"/>
            </a:lvl7pPr>
            <a:lvl8pPr marL="3120390" indent="0">
              <a:buNone/>
              <a:defRPr sz="1560" b="1"/>
            </a:lvl8pPr>
            <a:lvl9pPr marL="3566160" indent="0">
              <a:buNone/>
              <a:defRPr sz="1560" b="1"/>
            </a:lvl9pPr>
          </a:lstStyle>
          <a:p>
            <a:pPr lvl="0"/>
            <a:r>
              <a:rPr lang="en-US"/>
              <a:t>Click to edit Master text styles</a:t>
            </a:r>
          </a:p>
        </p:txBody>
      </p:sp>
      <p:sp>
        <p:nvSpPr>
          <p:cNvPr id="6" name="Content Placeholder 5"/>
          <p:cNvSpPr>
            <a:spLocks noGrp="1"/>
          </p:cNvSpPr>
          <p:nvPr>
            <p:ph sz="quarter" idx="4"/>
          </p:nvPr>
        </p:nvSpPr>
        <p:spPr>
          <a:xfrm>
            <a:off x="6038534" y="2174875"/>
            <a:ext cx="5254307" cy="3951288"/>
          </a:xfrm>
        </p:spPr>
        <p:txBody>
          <a:bodyPr/>
          <a:lstStyle>
            <a:lvl1pPr>
              <a:defRPr sz="2340"/>
            </a:lvl1pPr>
            <a:lvl2pPr>
              <a:defRPr sz="1950"/>
            </a:lvl2pPr>
            <a:lvl3pPr>
              <a:defRPr sz="1755"/>
            </a:lvl3pPr>
            <a:lvl4pPr>
              <a:defRPr sz="1560"/>
            </a:lvl4pPr>
            <a:lvl5pPr>
              <a:defRPr sz="1560"/>
            </a:lvl5pPr>
            <a:lvl6pPr>
              <a:defRPr sz="1560"/>
            </a:lvl6pPr>
            <a:lvl7pPr>
              <a:defRPr sz="1560"/>
            </a:lvl7pPr>
            <a:lvl8pPr>
              <a:defRPr sz="1560"/>
            </a:lvl8pPr>
            <a:lvl9pPr>
              <a:defRPr sz="15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8042A121-0D7B-4B95-83BB-8CADAA1E2AB6}" type="slidenum">
              <a:rPr lang="en-US"/>
              <a:pPr/>
              <a:t>‹#›</a:t>
            </a:fld>
            <a:endParaRPr lang="en-US"/>
          </a:p>
        </p:txBody>
      </p:sp>
    </p:spTree>
    <p:extLst>
      <p:ext uri="{BB962C8B-B14F-4D97-AF65-F5344CB8AC3E}">
        <p14:creationId xmlns:p14="http://schemas.microsoft.com/office/powerpoint/2010/main" val="244354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828F44D-C6D1-4317-A925-0978E162FED1}" type="slidenum">
              <a:rPr lang="en-US"/>
              <a:pPr/>
              <a:t>‹#›</a:t>
            </a:fld>
            <a:endParaRPr lang="en-US"/>
          </a:p>
        </p:txBody>
      </p:sp>
    </p:spTree>
    <p:extLst>
      <p:ext uri="{BB962C8B-B14F-4D97-AF65-F5344CB8AC3E}">
        <p14:creationId xmlns:p14="http://schemas.microsoft.com/office/powerpoint/2010/main" val="144864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0B00E8F7-045D-483A-B243-95EA7C0E8E9C}" type="slidenum">
              <a:rPr lang="en-US"/>
              <a:pPr/>
              <a:t>‹#›</a:t>
            </a:fld>
            <a:endParaRPr lang="en-US"/>
          </a:p>
        </p:txBody>
      </p:sp>
    </p:spTree>
    <p:extLst>
      <p:ext uri="{BB962C8B-B14F-4D97-AF65-F5344CB8AC3E}">
        <p14:creationId xmlns:p14="http://schemas.microsoft.com/office/powerpoint/2010/main" val="4052080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1" y="273050"/>
            <a:ext cx="3910807" cy="1162050"/>
          </a:xfrm>
        </p:spPr>
        <p:txBody>
          <a:bodyPr anchor="b"/>
          <a:lstStyle>
            <a:lvl1pPr algn="l">
              <a:defRPr sz="1950" b="1"/>
            </a:lvl1pPr>
          </a:lstStyle>
          <a:p>
            <a:r>
              <a:rPr lang="en-US"/>
              <a:t>Click to edit Master title style</a:t>
            </a:r>
          </a:p>
        </p:txBody>
      </p:sp>
      <p:sp>
        <p:nvSpPr>
          <p:cNvPr id="3" name="Content Placeholder 2"/>
          <p:cNvSpPr>
            <a:spLocks noGrp="1"/>
          </p:cNvSpPr>
          <p:nvPr>
            <p:ph idx="1"/>
          </p:nvPr>
        </p:nvSpPr>
        <p:spPr>
          <a:xfrm>
            <a:off x="4647565" y="273052"/>
            <a:ext cx="6645275" cy="5853113"/>
          </a:xfrm>
        </p:spPr>
        <p:txBody>
          <a:bodyPr/>
          <a:lstStyle>
            <a:lvl1pPr>
              <a:defRPr sz="3120"/>
            </a:lvl1pPr>
            <a:lvl2pPr>
              <a:defRPr sz="2730"/>
            </a:lvl2pPr>
            <a:lvl3pPr>
              <a:defRPr sz="2340"/>
            </a:lvl3pPr>
            <a:lvl4pPr>
              <a:defRPr sz="1950"/>
            </a:lvl4pPr>
            <a:lvl5pPr>
              <a:defRPr sz="1950"/>
            </a:lvl5pPr>
            <a:lvl6pPr>
              <a:defRPr sz="1950"/>
            </a:lvl6pPr>
            <a:lvl7pPr>
              <a:defRPr sz="1950"/>
            </a:lvl7pPr>
            <a:lvl8pPr>
              <a:defRPr sz="1950"/>
            </a:lvl8pPr>
            <a:lvl9pPr>
              <a:defRPr sz="19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94361" y="1435102"/>
            <a:ext cx="3910807" cy="4691063"/>
          </a:xfrm>
        </p:spPr>
        <p:txBody>
          <a:bodyPr/>
          <a:lstStyle>
            <a:lvl1pPr marL="0" indent="0">
              <a:buNone/>
              <a:defRPr sz="1365"/>
            </a:lvl1pPr>
            <a:lvl2pPr marL="445770" indent="0">
              <a:buNone/>
              <a:defRPr sz="1170"/>
            </a:lvl2pPr>
            <a:lvl3pPr marL="891540" indent="0">
              <a:buNone/>
              <a:defRPr sz="975"/>
            </a:lvl3pPr>
            <a:lvl4pPr marL="1337310" indent="0">
              <a:buNone/>
              <a:defRPr sz="878"/>
            </a:lvl4pPr>
            <a:lvl5pPr marL="1783080" indent="0">
              <a:buNone/>
              <a:defRPr sz="878"/>
            </a:lvl5pPr>
            <a:lvl6pPr marL="2228850" indent="0">
              <a:buNone/>
              <a:defRPr sz="878"/>
            </a:lvl6pPr>
            <a:lvl7pPr marL="2674620" indent="0">
              <a:buNone/>
              <a:defRPr sz="878"/>
            </a:lvl7pPr>
            <a:lvl8pPr marL="3120390" indent="0">
              <a:buNone/>
              <a:defRPr sz="878"/>
            </a:lvl8pPr>
            <a:lvl9pPr marL="3566160" indent="0">
              <a:buNone/>
              <a:defRPr sz="878"/>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66DB1D2-DD87-4212-B7A6-1C7972CD2981}" type="slidenum">
              <a:rPr lang="en-US"/>
              <a:pPr/>
              <a:t>‹#›</a:t>
            </a:fld>
            <a:endParaRPr lang="en-US"/>
          </a:p>
        </p:txBody>
      </p:sp>
    </p:spTree>
    <p:extLst>
      <p:ext uri="{BB962C8B-B14F-4D97-AF65-F5344CB8AC3E}">
        <p14:creationId xmlns:p14="http://schemas.microsoft.com/office/powerpoint/2010/main" val="1869363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9974" y="4800600"/>
            <a:ext cx="7132320" cy="566738"/>
          </a:xfrm>
        </p:spPr>
        <p:txBody>
          <a:bodyPr anchor="b"/>
          <a:lstStyle>
            <a:lvl1pPr algn="l">
              <a:defRPr sz="1950" b="1"/>
            </a:lvl1pPr>
          </a:lstStyle>
          <a:p>
            <a:r>
              <a:rPr lang="en-US"/>
              <a:t>Click to edit Master title style</a:t>
            </a:r>
          </a:p>
        </p:txBody>
      </p:sp>
      <p:sp>
        <p:nvSpPr>
          <p:cNvPr id="3" name="Picture Placeholder 2"/>
          <p:cNvSpPr>
            <a:spLocks noGrp="1"/>
          </p:cNvSpPr>
          <p:nvPr>
            <p:ph type="pic" idx="1"/>
          </p:nvPr>
        </p:nvSpPr>
        <p:spPr>
          <a:xfrm>
            <a:off x="2329974" y="612775"/>
            <a:ext cx="7132320" cy="4114800"/>
          </a:xfrm>
        </p:spPr>
        <p:txBody>
          <a:bodyPr/>
          <a:lstStyle>
            <a:lvl1pPr marL="0" indent="0">
              <a:buNone/>
              <a:defRPr sz="3120"/>
            </a:lvl1pPr>
            <a:lvl2pPr marL="445770" indent="0">
              <a:buNone/>
              <a:defRPr sz="2730"/>
            </a:lvl2pPr>
            <a:lvl3pPr marL="891540" indent="0">
              <a:buNone/>
              <a:defRPr sz="2340"/>
            </a:lvl3pPr>
            <a:lvl4pPr marL="1337310" indent="0">
              <a:buNone/>
              <a:defRPr sz="1950"/>
            </a:lvl4pPr>
            <a:lvl5pPr marL="1783080" indent="0">
              <a:buNone/>
              <a:defRPr sz="1950"/>
            </a:lvl5pPr>
            <a:lvl6pPr marL="2228850" indent="0">
              <a:buNone/>
              <a:defRPr sz="1950"/>
            </a:lvl6pPr>
            <a:lvl7pPr marL="2674620" indent="0">
              <a:buNone/>
              <a:defRPr sz="1950"/>
            </a:lvl7pPr>
            <a:lvl8pPr marL="3120390" indent="0">
              <a:buNone/>
              <a:defRPr sz="1950"/>
            </a:lvl8pPr>
            <a:lvl9pPr marL="3566160" indent="0">
              <a:buNone/>
              <a:defRPr sz="1950"/>
            </a:lvl9pPr>
          </a:lstStyle>
          <a:p>
            <a:pPr lvl="0"/>
            <a:endParaRPr lang="en-US" noProof="0"/>
          </a:p>
        </p:txBody>
      </p:sp>
      <p:sp>
        <p:nvSpPr>
          <p:cNvPr id="4" name="Text Placeholder 3"/>
          <p:cNvSpPr>
            <a:spLocks noGrp="1"/>
          </p:cNvSpPr>
          <p:nvPr>
            <p:ph type="body" sz="half" idx="2"/>
          </p:nvPr>
        </p:nvSpPr>
        <p:spPr>
          <a:xfrm>
            <a:off x="2329974" y="5367338"/>
            <a:ext cx="7132320" cy="804862"/>
          </a:xfrm>
        </p:spPr>
        <p:txBody>
          <a:bodyPr/>
          <a:lstStyle>
            <a:lvl1pPr marL="0" indent="0">
              <a:buNone/>
              <a:defRPr sz="1365"/>
            </a:lvl1pPr>
            <a:lvl2pPr marL="445770" indent="0">
              <a:buNone/>
              <a:defRPr sz="1170"/>
            </a:lvl2pPr>
            <a:lvl3pPr marL="891540" indent="0">
              <a:buNone/>
              <a:defRPr sz="975"/>
            </a:lvl3pPr>
            <a:lvl4pPr marL="1337310" indent="0">
              <a:buNone/>
              <a:defRPr sz="878"/>
            </a:lvl4pPr>
            <a:lvl5pPr marL="1783080" indent="0">
              <a:buNone/>
              <a:defRPr sz="878"/>
            </a:lvl5pPr>
            <a:lvl6pPr marL="2228850" indent="0">
              <a:buNone/>
              <a:defRPr sz="878"/>
            </a:lvl6pPr>
            <a:lvl7pPr marL="2674620" indent="0">
              <a:buNone/>
              <a:defRPr sz="878"/>
            </a:lvl7pPr>
            <a:lvl8pPr marL="3120390" indent="0">
              <a:buNone/>
              <a:defRPr sz="878"/>
            </a:lvl8pPr>
            <a:lvl9pPr marL="3566160" indent="0">
              <a:buNone/>
              <a:defRPr sz="878"/>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F7EBCE9-3CDF-4BA4-9115-83F2A9A3EEBD}" type="slidenum">
              <a:rPr lang="en-US"/>
              <a:pPr/>
              <a:t>‹#›</a:t>
            </a:fld>
            <a:endParaRPr lang="en-US"/>
          </a:p>
        </p:txBody>
      </p:sp>
    </p:spTree>
    <p:extLst>
      <p:ext uri="{BB962C8B-B14F-4D97-AF65-F5344CB8AC3E}">
        <p14:creationId xmlns:p14="http://schemas.microsoft.com/office/powerpoint/2010/main" val="3998571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94360" y="274638"/>
            <a:ext cx="1069848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594360" y="1600202"/>
            <a:ext cx="1069848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594360" y="6245225"/>
            <a:ext cx="277368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65">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061460" y="6245225"/>
            <a:ext cx="376428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65">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519160" y="6245225"/>
            <a:ext cx="277368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65"/>
            </a:lvl1pPr>
          </a:lstStyle>
          <a:p>
            <a:fld id="{44DC450E-5A19-4078-A4B0-3D97A2EB8D1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290" b="0" i="0" u="none">
          <a:solidFill>
            <a:schemeClr val="tx2"/>
          </a:solidFill>
          <a:latin typeface="+mj-lt"/>
          <a:ea typeface="+mj-ea"/>
          <a:cs typeface="+mj-cs"/>
        </a:defRPr>
      </a:lvl1pPr>
      <a:lvl2pPr algn="ctr" rtl="0" eaLnBrk="0" fontAlgn="base" hangingPunct="0">
        <a:spcBef>
          <a:spcPct val="0"/>
        </a:spcBef>
        <a:spcAft>
          <a:spcPct val="0"/>
        </a:spcAft>
        <a:defRPr sz="4290">
          <a:solidFill>
            <a:schemeClr val="tx2"/>
          </a:solidFill>
          <a:latin typeface="Arial" charset="0"/>
        </a:defRPr>
      </a:lvl2pPr>
      <a:lvl3pPr algn="ctr" rtl="0" eaLnBrk="0" fontAlgn="base" hangingPunct="0">
        <a:spcBef>
          <a:spcPct val="0"/>
        </a:spcBef>
        <a:spcAft>
          <a:spcPct val="0"/>
        </a:spcAft>
        <a:defRPr sz="4290">
          <a:solidFill>
            <a:schemeClr val="tx2"/>
          </a:solidFill>
          <a:latin typeface="Arial" charset="0"/>
        </a:defRPr>
      </a:lvl3pPr>
      <a:lvl4pPr algn="ctr" rtl="0" eaLnBrk="0" fontAlgn="base" hangingPunct="0">
        <a:spcBef>
          <a:spcPct val="0"/>
        </a:spcBef>
        <a:spcAft>
          <a:spcPct val="0"/>
        </a:spcAft>
        <a:defRPr sz="4290">
          <a:solidFill>
            <a:schemeClr val="tx2"/>
          </a:solidFill>
          <a:latin typeface="Arial" charset="0"/>
        </a:defRPr>
      </a:lvl4pPr>
      <a:lvl5pPr algn="ctr" rtl="0" eaLnBrk="0" fontAlgn="base" hangingPunct="0">
        <a:spcBef>
          <a:spcPct val="0"/>
        </a:spcBef>
        <a:spcAft>
          <a:spcPct val="0"/>
        </a:spcAft>
        <a:defRPr sz="4290">
          <a:solidFill>
            <a:schemeClr val="tx2"/>
          </a:solidFill>
          <a:latin typeface="Arial" charset="0"/>
        </a:defRPr>
      </a:lvl5pPr>
      <a:lvl6pPr marL="445770" algn="ctr" rtl="0" fontAlgn="base">
        <a:spcBef>
          <a:spcPct val="0"/>
        </a:spcBef>
        <a:spcAft>
          <a:spcPct val="0"/>
        </a:spcAft>
        <a:defRPr sz="4290">
          <a:solidFill>
            <a:schemeClr val="tx2"/>
          </a:solidFill>
          <a:latin typeface="Arial" charset="0"/>
        </a:defRPr>
      </a:lvl6pPr>
      <a:lvl7pPr marL="891540" algn="ctr" rtl="0" fontAlgn="base">
        <a:spcBef>
          <a:spcPct val="0"/>
        </a:spcBef>
        <a:spcAft>
          <a:spcPct val="0"/>
        </a:spcAft>
        <a:defRPr sz="4290">
          <a:solidFill>
            <a:schemeClr val="tx2"/>
          </a:solidFill>
          <a:latin typeface="Arial" charset="0"/>
        </a:defRPr>
      </a:lvl7pPr>
      <a:lvl8pPr marL="1337310" algn="ctr" rtl="0" fontAlgn="base">
        <a:spcBef>
          <a:spcPct val="0"/>
        </a:spcBef>
        <a:spcAft>
          <a:spcPct val="0"/>
        </a:spcAft>
        <a:defRPr sz="4290">
          <a:solidFill>
            <a:schemeClr val="tx2"/>
          </a:solidFill>
          <a:latin typeface="Arial" charset="0"/>
        </a:defRPr>
      </a:lvl8pPr>
      <a:lvl9pPr marL="1783080" algn="ctr" rtl="0" fontAlgn="base">
        <a:spcBef>
          <a:spcPct val="0"/>
        </a:spcBef>
        <a:spcAft>
          <a:spcPct val="0"/>
        </a:spcAft>
        <a:defRPr sz="4290">
          <a:solidFill>
            <a:schemeClr val="tx2"/>
          </a:solidFill>
          <a:latin typeface="Arial" charset="0"/>
        </a:defRPr>
      </a:lvl9pPr>
    </p:titleStyle>
    <p:bodyStyle>
      <a:lvl1pPr marL="334328" indent="-334328" algn="l" rtl="0" eaLnBrk="0" fontAlgn="base" hangingPunct="0">
        <a:spcBef>
          <a:spcPct val="20000"/>
        </a:spcBef>
        <a:spcAft>
          <a:spcPct val="0"/>
        </a:spcAft>
        <a:buChar char="•"/>
        <a:defRPr sz="3120">
          <a:solidFill>
            <a:schemeClr val="tx1"/>
          </a:solidFill>
          <a:latin typeface="+mn-lt"/>
          <a:ea typeface="+mn-ea"/>
          <a:cs typeface="+mn-cs"/>
        </a:defRPr>
      </a:lvl1pPr>
      <a:lvl2pPr marL="724376" indent="-278606" algn="l" rtl="0" eaLnBrk="0" fontAlgn="base" hangingPunct="0">
        <a:spcBef>
          <a:spcPct val="20000"/>
        </a:spcBef>
        <a:spcAft>
          <a:spcPct val="0"/>
        </a:spcAft>
        <a:buChar char="–"/>
        <a:defRPr sz="2730" b="0" i="0" u="none">
          <a:solidFill>
            <a:schemeClr val="tx1"/>
          </a:solidFill>
          <a:latin typeface="+mn-lt"/>
        </a:defRPr>
      </a:lvl2pPr>
      <a:lvl3pPr marL="1114425" indent="-222885" algn="l" rtl="0" eaLnBrk="0" fontAlgn="base" hangingPunct="0">
        <a:spcBef>
          <a:spcPct val="20000"/>
        </a:spcBef>
        <a:spcAft>
          <a:spcPct val="0"/>
        </a:spcAft>
        <a:buChar char="•"/>
        <a:defRPr sz="2340">
          <a:solidFill>
            <a:schemeClr val="tx1"/>
          </a:solidFill>
          <a:latin typeface="+mn-lt"/>
        </a:defRPr>
      </a:lvl3pPr>
      <a:lvl4pPr marL="1560195" indent="-222885" algn="l" rtl="0" eaLnBrk="0" fontAlgn="base" hangingPunct="0">
        <a:spcBef>
          <a:spcPct val="20000"/>
        </a:spcBef>
        <a:spcAft>
          <a:spcPct val="0"/>
        </a:spcAft>
        <a:buChar char="–"/>
        <a:defRPr sz="1950">
          <a:solidFill>
            <a:schemeClr val="tx1"/>
          </a:solidFill>
          <a:latin typeface="+mn-lt"/>
        </a:defRPr>
      </a:lvl4pPr>
      <a:lvl5pPr marL="2005965" indent="-222885" algn="l" rtl="0" eaLnBrk="0" fontAlgn="base" hangingPunct="0">
        <a:spcBef>
          <a:spcPct val="20000"/>
        </a:spcBef>
        <a:spcAft>
          <a:spcPct val="0"/>
        </a:spcAft>
        <a:buChar char="»"/>
        <a:defRPr sz="1950">
          <a:solidFill>
            <a:schemeClr val="tx1"/>
          </a:solidFill>
          <a:latin typeface="+mn-lt"/>
        </a:defRPr>
      </a:lvl5pPr>
      <a:lvl6pPr marL="2451735" indent="-222885" algn="l" rtl="0" fontAlgn="base">
        <a:spcBef>
          <a:spcPct val="20000"/>
        </a:spcBef>
        <a:spcAft>
          <a:spcPct val="0"/>
        </a:spcAft>
        <a:buChar char="»"/>
        <a:defRPr sz="1950">
          <a:solidFill>
            <a:schemeClr val="tx1"/>
          </a:solidFill>
          <a:latin typeface="+mn-lt"/>
        </a:defRPr>
      </a:lvl6pPr>
      <a:lvl7pPr marL="2897505" indent="-222885" algn="l" rtl="0" fontAlgn="base">
        <a:spcBef>
          <a:spcPct val="20000"/>
        </a:spcBef>
        <a:spcAft>
          <a:spcPct val="0"/>
        </a:spcAft>
        <a:buChar char="»"/>
        <a:defRPr sz="1950">
          <a:solidFill>
            <a:schemeClr val="tx1"/>
          </a:solidFill>
          <a:latin typeface="+mn-lt"/>
        </a:defRPr>
      </a:lvl7pPr>
      <a:lvl8pPr marL="3343275" indent="-222885" algn="l" rtl="0" fontAlgn="base">
        <a:spcBef>
          <a:spcPct val="20000"/>
        </a:spcBef>
        <a:spcAft>
          <a:spcPct val="0"/>
        </a:spcAft>
        <a:buChar char="»"/>
        <a:defRPr sz="1950">
          <a:solidFill>
            <a:schemeClr val="tx1"/>
          </a:solidFill>
          <a:latin typeface="+mn-lt"/>
        </a:defRPr>
      </a:lvl8pPr>
      <a:lvl9pPr marL="3789045" indent="-222885" algn="l" rtl="0" fontAlgn="base">
        <a:spcBef>
          <a:spcPct val="20000"/>
        </a:spcBef>
        <a:spcAft>
          <a:spcPct val="0"/>
        </a:spcAft>
        <a:buChar char="»"/>
        <a:defRPr sz="1950">
          <a:solidFill>
            <a:schemeClr val="tx1"/>
          </a:solidFill>
          <a:latin typeface="+mn-lt"/>
        </a:defRPr>
      </a:lvl9pPr>
    </p:bodyStyle>
    <p:otherStyle>
      <a:defPPr>
        <a:defRPr lang="en-US"/>
      </a:defPPr>
      <a:lvl1pPr marL="0" algn="l" defTabSz="891540" rtl="0" eaLnBrk="1" latinLnBrk="0" hangingPunct="1">
        <a:defRPr sz="1755" kern="1200">
          <a:solidFill>
            <a:schemeClr val="tx1"/>
          </a:solidFill>
          <a:latin typeface="+mn-lt"/>
          <a:ea typeface="+mn-ea"/>
          <a:cs typeface="+mn-cs"/>
        </a:defRPr>
      </a:lvl1pPr>
      <a:lvl2pPr marL="445770" algn="l" defTabSz="891540" rtl="0" eaLnBrk="1" latinLnBrk="0" hangingPunct="1">
        <a:defRPr sz="1755" kern="1200">
          <a:solidFill>
            <a:schemeClr val="tx1"/>
          </a:solidFill>
          <a:latin typeface="+mn-lt"/>
          <a:ea typeface="+mn-ea"/>
          <a:cs typeface="+mn-cs"/>
        </a:defRPr>
      </a:lvl2pPr>
      <a:lvl3pPr marL="891540" algn="l" defTabSz="891540" rtl="0" eaLnBrk="1" latinLnBrk="0" hangingPunct="1">
        <a:defRPr sz="1755" kern="1200">
          <a:solidFill>
            <a:schemeClr val="tx1"/>
          </a:solidFill>
          <a:latin typeface="+mn-lt"/>
          <a:ea typeface="+mn-ea"/>
          <a:cs typeface="+mn-cs"/>
        </a:defRPr>
      </a:lvl3pPr>
      <a:lvl4pPr marL="1337310" algn="l" defTabSz="891540" rtl="0" eaLnBrk="1" latinLnBrk="0" hangingPunct="1">
        <a:defRPr sz="1755" kern="1200">
          <a:solidFill>
            <a:schemeClr val="tx1"/>
          </a:solidFill>
          <a:latin typeface="+mn-lt"/>
          <a:ea typeface="+mn-ea"/>
          <a:cs typeface="+mn-cs"/>
        </a:defRPr>
      </a:lvl4pPr>
      <a:lvl5pPr marL="1783080" algn="l" defTabSz="891540" rtl="0" eaLnBrk="1" latinLnBrk="0" hangingPunct="1">
        <a:defRPr sz="1755" kern="1200">
          <a:solidFill>
            <a:schemeClr val="tx1"/>
          </a:solidFill>
          <a:latin typeface="+mn-lt"/>
          <a:ea typeface="+mn-ea"/>
          <a:cs typeface="+mn-cs"/>
        </a:defRPr>
      </a:lvl5pPr>
      <a:lvl6pPr marL="2228850" algn="l" defTabSz="891540" rtl="0" eaLnBrk="1" latinLnBrk="0" hangingPunct="1">
        <a:defRPr sz="1755" kern="1200">
          <a:solidFill>
            <a:schemeClr val="tx1"/>
          </a:solidFill>
          <a:latin typeface="+mn-lt"/>
          <a:ea typeface="+mn-ea"/>
          <a:cs typeface="+mn-cs"/>
        </a:defRPr>
      </a:lvl6pPr>
      <a:lvl7pPr marL="2674620" algn="l" defTabSz="891540" rtl="0" eaLnBrk="1" latinLnBrk="0" hangingPunct="1">
        <a:defRPr sz="1755" kern="1200">
          <a:solidFill>
            <a:schemeClr val="tx1"/>
          </a:solidFill>
          <a:latin typeface="+mn-lt"/>
          <a:ea typeface="+mn-ea"/>
          <a:cs typeface="+mn-cs"/>
        </a:defRPr>
      </a:lvl7pPr>
      <a:lvl8pPr marL="3120390" algn="l" defTabSz="891540" rtl="0" eaLnBrk="1" latinLnBrk="0" hangingPunct="1">
        <a:defRPr sz="1755" kern="1200">
          <a:solidFill>
            <a:schemeClr val="tx1"/>
          </a:solidFill>
          <a:latin typeface="+mn-lt"/>
          <a:ea typeface="+mn-ea"/>
          <a:cs typeface="+mn-cs"/>
        </a:defRPr>
      </a:lvl8pPr>
      <a:lvl9pPr marL="3566160" algn="l" defTabSz="891540" rtl="0" eaLnBrk="1" latinLnBrk="0" hangingPunct="1">
        <a:defRPr sz="175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94360" y="274639"/>
            <a:ext cx="1069848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9969" tIns="59985" rIns="119969" bIns="59985" numCol="1" anchor="ctr" anchorCtr="0" compatLnSpc="1">
            <a:prstTxWarp prst="textNoShape">
              <a:avLst/>
            </a:prstTxWarp>
          </a:bodyPr>
          <a:lstStyle/>
          <a:p>
            <a:pPr lvl="0"/>
            <a:r>
              <a:rPr lang="en-US" smtClean="0"/>
              <a:t>Click to edit Master title style</a:t>
            </a:r>
            <a:endParaRPr lang="vi-VN" smtClean="0"/>
          </a:p>
        </p:txBody>
      </p:sp>
      <p:sp>
        <p:nvSpPr>
          <p:cNvPr id="1027" name="Text Placeholder 2"/>
          <p:cNvSpPr>
            <a:spLocks noGrp="1"/>
          </p:cNvSpPr>
          <p:nvPr>
            <p:ph type="body" idx="1"/>
          </p:nvPr>
        </p:nvSpPr>
        <p:spPr bwMode="auto">
          <a:xfrm>
            <a:off x="594360" y="1600201"/>
            <a:ext cx="1069848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9969" tIns="59985" rIns="119969" bIns="5998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smtClean="0"/>
          </a:p>
        </p:txBody>
      </p:sp>
      <p:sp>
        <p:nvSpPr>
          <p:cNvPr id="4" name="Date Placeholder 3"/>
          <p:cNvSpPr>
            <a:spLocks noGrp="1"/>
          </p:cNvSpPr>
          <p:nvPr>
            <p:ph type="dt" sz="half" idx="2"/>
          </p:nvPr>
        </p:nvSpPr>
        <p:spPr>
          <a:xfrm>
            <a:off x="594360" y="6356352"/>
            <a:ext cx="2773680" cy="365125"/>
          </a:xfrm>
          <a:prstGeom prst="rect">
            <a:avLst/>
          </a:prstGeom>
        </p:spPr>
        <p:txBody>
          <a:bodyPr vert="horz" lIns="119969" tIns="59985" rIns="119969" bIns="59985" rtlCol="0" anchor="ctr"/>
          <a:lstStyle>
            <a:lvl1pPr algn="l">
              <a:defRPr sz="1600">
                <a:solidFill>
                  <a:schemeClr val="tx1">
                    <a:tint val="75000"/>
                  </a:schemeClr>
                </a:solidFill>
                <a:cs typeface="Arial" pitchFamily="34" charset="0"/>
              </a:defRPr>
            </a:lvl1pPr>
          </a:lstStyle>
          <a:p>
            <a:pPr defTabSz="1199693" eaLnBrk="0" hangingPunct="0">
              <a:defRPr/>
            </a:pPr>
            <a:endParaRPr lang="en-GB">
              <a:solidFill>
                <a:prstClr val="black">
                  <a:tint val="75000"/>
                </a:prstClr>
              </a:solidFill>
              <a:latin typeface="Verdana" pitchFamily="34" charset="0"/>
            </a:endParaRPr>
          </a:p>
        </p:txBody>
      </p:sp>
      <p:sp>
        <p:nvSpPr>
          <p:cNvPr id="5" name="Footer Placeholder 4"/>
          <p:cNvSpPr>
            <a:spLocks noGrp="1"/>
          </p:cNvSpPr>
          <p:nvPr>
            <p:ph type="ftr" sz="quarter" idx="3"/>
          </p:nvPr>
        </p:nvSpPr>
        <p:spPr>
          <a:xfrm>
            <a:off x="4061460" y="6356352"/>
            <a:ext cx="3764280" cy="365125"/>
          </a:xfrm>
          <a:prstGeom prst="rect">
            <a:avLst/>
          </a:prstGeom>
        </p:spPr>
        <p:txBody>
          <a:bodyPr vert="horz" lIns="119969" tIns="59985" rIns="119969" bIns="59985" rtlCol="0" anchor="ctr"/>
          <a:lstStyle>
            <a:lvl1pPr algn="ctr">
              <a:defRPr sz="1600">
                <a:solidFill>
                  <a:schemeClr val="tx1">
                    <a:tint val="75000"/>
                  </a:schemeClr>
                </a:solidFill>
                <a:cs typeface="Arial" pitchFamily="34" charset="0"/>
              </a:defRPr>
            </a:lvl1pPr>
          </a:lstStyle>
          <a:p>
            <a:pPr defTabSz="1199693" eaLnBrk="0" hangingPunct="0">
              <a:defRPr/>
            </a:pPr>
            <a:endParaRPr lang="en-GB">
              <a:solidFill>
                <a:prstClr val="black">
                  <a:tint val="75000"/>
                </a:prstClr>
              </a:solidFill>
              <a:latin typeface="Verdana" pitchFamily="34" charset="0"/>
            </a:endParaRPr>
          </a:p>
        </p:txBody>
      </p:sp>
      <p:sp>
        <p:nvSpPr>
          <p:cNvPr id="6" name="Slide Number Placeholder 5"/>
          <p:cNvSpPr>
            <a:spLocks noGrp="1"/>
          </p:cNvSpPr>
          <p:nvPr>
            <p:ph type="sldNum" sz="quarter" idx="4"/>
          </p:nvPr>
        </p:nvSpPr>
        <p:spPr>
          <a:xfrm>
            <a:off x="8519160" y="6356352"/>
            <a:ext cx="2773680" cy="365125"/>
          </a:xfrm>
          <a:prstGeom prst="rect">
            <a:avLst/>
          </a:prstGeom>
        </p:spPr>
        <p:txBody>
          <a:bodyPr vert="horz" lIns="119969" tIns="59985" rIns="119969" bIns="59985" rtlCol="0" anchor="ctr"/>
          <a:lstStyle>
            <a:lvl1pPr algn="r">
              <a:defRPr sz="1600">
                <a:solidFill>
                  <a:schemeClr val="tx1">
                    <a:tint val="75000"/>
                  </a:schemeClr>
                </a:solidFill>
                <a:cs typeface="Arial" pitchFamily="34" charset="0"/>
              </a:defRPr>
            </a:lvl1pPr>
          </a:lstStyle>
          <a:p>
            <a:pPr defTabSz="1199693" eaLnBrk="0" hangingPunct="0">
              <a:defRPr/>
            </a:pPr>
            <a:fld id="{FC2FD206-F990-470D-B362-B4F6661CD7C7}" type="slidenum">
              <a:rPr lang="en-GB">
                <a:solidFill>
                  <a:prstClr val="black">
                    <a:tint val="75000"/>
                  </a:prstClr>
                </a:solidFill>
                <a:latin typeface="Verdana" pitchFamily="34" charset="0"/>
              </a:rPr>
              <a:pPr defTabSz="1199693" eaLnBrk="0" hangingPunct="0">
                <a:defRPr/>
              </a:pPr>
              <a:t>‹#›</a:t>
            </a:fld>
            <a:endParaRPr lang="en-GB">
              <a:solidFill>
                <a:prstClr val="black">
                  <a:tint val="75000"/>
                </a:prstClr>
              </a:solidFill>
              <a:latin typeface="Verdana" pitchFamily="34" charset="0"/>
            </a:endParaRPr>
          </a:p>
        </p:txBody>
      </p:sp>
    </p:spTree>
    <p:extLst>
      <p:ext uri="{BB962C8B-B14F-4D97-AF65-F5344CB8AC3E}">
        <p14:creationId xmlns:p14="http://schemas.microsoft.com/office/powerpoint/2010/main" val="73884613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5800" kern="1200">
          <a:solidFill>
            <a:schemeClr val="tx1"/>
          </a:solidFill>
          <a:latin typeface="+mj-lt"/>
          <a:ea typeface="+mj-ea"/>
          <a:cs typeface="+mj-cs"/>
        </a:defRPr>
      </a:lvl1pPr>
      <a:lvl2pPr algn="ctr" rtl="0" eaLnBrk="0" fontAlgn="base" hangingPunct="0">
        <a:spcBef>
          <a:spcPct val="0"/>
        </a:spcBef>
        <a:spcAft>
          <a:spcPct val="0"/>
        </a:spcAft>
        <a:defRPr sz="5800">
          <a:solidFill>
            <a:schemeClr val="tx1"/>
          </a:solidFill>
          <a:latin typeface="Calibri" pitchFamily="34" charset="0"/>
        </a:defRPr>
      </a:lvl2pPr>
      <a:lvl3pPr algn="ctr" rtl="0" eaLnBrk="0" fontAlgn="base" hangingPunct="0">
        <a:spcBef>
          <a:spcPct val="0"/>
        </a:spcBef>
        <a:spcAft>
          <a:spcPct val="0"/>
        </a:spcAft>
        <a:defRPr sz="5800">
          <a:solidFill>
            <a:schemeClr val="tx1"/>
          </a:solidFill>
          <a:latin typeface="Calibri" pitchFamily="34" charset="0"/>
        </a:defRPr>
      </a:lvl3pPr>
      <a:lvl4pPr algn="ctr" rtl="0" eaLnBrk="0" fontAlgn="base" hangingPunct="0">
        <a:spcBef>
          <a:spcPct val="0"/>
        </a:spcBef>
        <a:spcAft>
          <a:spcPct val="0"/>
        </a:spcAft>
        <a:defRPr sz="5800">
          <a:solidFill>
            <a:schemeClr val="tx1"/>
          </a:solidFill>
          <a:latin typeface="Calibri" pitchFamily="34" charset="0"/>
        </a:defRPr>
      </a:lvl4pPr>
      <a:lvl5pPr algn="ctr" rtl="0" eaLnBrk="0" fontAlgn="base" hangingPunct="0">
        <a:spcBef>
          <a:spcPct val="0"/>
        </a:spcBef>
        <a:spcAft>
          <a:spcPct val="0"/>
        </a:spcAft>
        <a:defRPr sz="5800">
          <a:solidFill>
            <a:schemeClr val="tx1"/>
          </a:solidFill>
          <a:latin typeface="Calibri" pitchFamily="34" charset="0"/>
        </a:defRPr>
      </a:lvl5pPr>
      <a:lvl6pPr marL="599846" algn="ctr" rtl="0" fontAlgn="base">
        <a:spcBef>
          <a:spcPct val="0"/>
        </a:spcBef>
        <a:spcAft>
          <a:spcPct val="0"/>
        </a:spcAft>
        <a:defRPr sz="5800">
          <a:solidFill>
            <a:schemeClr val="tx1"/>
          </a:solidFill>
          <a:latin typeface="Calibri" pitchFamily="34" charset="0"/>
        </a:defRPr>
      </a:lvl6pPr>
      <a:lvl7pPr marL="1199693" algn="ctr" rtl="0" fontAlgn="base">
        <a:spcBef>
          <a:spcPct val="0"/>
        </a:spcBef>
        <a:spcAft>
          <a:spcPct val="0"/>
        </a:spcAft>
        <a:defRPr sz="5800">
          <a:solidFill>
            <a:schemeClr val="tx1"/>
          </a:solidFill>
          <a:latin typeface="Calibri" pitchFamily="34" charset="0"/>
        </a:defRPr>
      </a:lvl7pPr>
      <a:lvl8pPr marL="1799539" algn="ctr" rtl="0" fontAlgn="base">
        <a:spcBef>
          <a:spcPct val="0"/>
        </a:spcBef>
        <a:spcAft>
          <a:spcPct val="0"/>
        </a:spcAft>
        <a:defRPr sz="5800">
          <a:solidFill>
            <a:schemeClr val="tx1"/>
          </a:solidFill>
          <a:latin typeface="Calibri" pitchFamily="34" charset="0"/>
        </a:defRPr>
      </a:lvl8pPr>
      <a:lvl9pPr marL="2399386" algn="ctr" rtl="0" fontAlgn="base">
        <a:spcBef>
          <a:spcPct val="0"/>
        </a:spcBef>
        <a:spcAft>
          <a:spcPct val="0"/>
        </a:spcAft>
        <a:defRPr sz="5800">
          <a:solidFill>
            <a:schemeClr val="tx1"/>
          </a:solidFill>
          <a:latin typeface="Calibri" pitchFamily="34" charset="0"/>
        </a:defRPr>
      </a:lvl9pPr>
    </p:titleStyle>
    <p:bodyStyle>
      <a:lvl1pPr marL="449885" indent="-449885" algn="l" rtl="0" eaLnBrk="0" fontAlgn="base" hangingPunct="0">
        <a:spcBef>
          <a:spcPct val="20000"/>
        </a:spcBef>
        <a:spcAft>
          <a:spcPct val="0"/>
        </a:spcAft>
        <a:buFont typeface="Arial" charset="0"/>
        <a:buChar char="•"/>
        <a:defRPr sz="4200" kern="1200">
          <a:solidFill>
            <a:schemeClr val="tx1"/>
          </a:solidFill>
          <a:latin typeface="+mn-lt"/>
          <a:ea typeface="+mn-ea"/>
          <a:cs typeface="+mn-cs"/>
        </a:defRPr>
      </a:lvl1pPr>
      <a:lvl2pPr marL="974750" indent="-374904" algn="l" rtl="0" eaLnBrk="0" fontAlgn="base" hangingPunct="0">
        <a:spcBef>
          <a:spcPct val="20000"/>
        </a:spcBef>
        <a:spcAft>
          <a:spcPct val="0"/>
        </a:spcAft>
        <a:buFont typeface="Arial" charset="0"/>
        <a:buChar char="–"/>
        <a:defRPr sz="3700" kern="1200">
          <a:solidFill>
            <a:schemeClr val="tx1"/>
          </a:solidFill>
          <a:latin typeface="+mn-lt"/>
          <a:ea typeface="+mn-ea"/>
          <a:cs typeface="+mn-cs"/>
        </a:defRPr>
      </a:lvl2pPr>
      <a:lvl3pPr marL="1499616" indent="-299923" algn="l" rtl="0" eaLnBrk="0" fontAlgn="base" hangingPunct="0">
        <a:spcBef>
          <a:spcPct val="20000"/>
        </a:spcBef>
        <a:spcAft>
          <a:spcPct val="0"/>
        </a:spcAft>
        <a:buFont typeface="Arial" charset="0"/>
        <a:buChar char="•"/>
        <a:defRPr sz="3100" kern="1200">
          <a:solidFill>
            <a:schemeClr val="tx1"/>
          </a:solidFill>
          <a:latin typeface="+mn-lt"/>
          <a:ea typeface="+mn-ea"/>
          <a:cs typeface="+mn-cs"/>
        </a:defRPr>
      </a:lvl3pPr>
      <a:lvl4pPr marL="2099462" indent="-299923" algn="l" rtl="0" eaLnBrk="0" fontAlgn="base" hangingPunct="0">
        <a:spcBef>
          <a:spcPct val="20000"/>
        </a:spcBef>
        <a:spcAft>
          <a:spcPct val="0"/>
        </a:spcAft>
        <a:buFont typeface="Arial" charset="0"/>
        <a:buChar char="–"/>
        <a:defRPr sz="2600" kern="1200">
          <a:solidFill>
            <a:schemeClr val="tx1"/>
          </a:solidFill>
          <a:latin typeface="+mn-lt"/>
          <a:ea typeface="+mn-ea"/>
          <a:cs typeface="+mn-cs"/>
        </a:defRPr>
      </a:lvl4pPr>
      <a:lvl5pPr marL="2699309" indent="-299923" algn="l" rtl="0" eaLnBrk="0" fontAlgn="base" hangingPunct="0">
        <a:spcBef>
          <a:spcPct val="20000"/>
        </a:spcBef>
        <a:spcAft>
          <a:spcPct val="0"/>
        </a:spcAft>
        <a:buFont typeface="Arial" charset="0"/>
        <a:buChar char="»"/>
        <a:defRPr sz="2600" kern="1200">
          <a:solidFill>
            <a:schemeClr val="tx1"/>
          </a:solidFill>
          <a:latin typeface="+mn-lt"/>
          <a:ea typeface="+mn-ea"/>
          <a:cs typeface="+mn-cs"/>
        </a:defRPr>
      </a:lvl5pPr>
      <a:lvl6pPr marL="3299155" indent="-299923" algn="l" defTabSz="1199693"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99002" indent="-299923" algn="l" defTabSz="1199693"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98848" indent="-299923" algn="l" defTabSz="1199693"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098694" indent="-299923" algn="l" defTabSz="1199693"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vi-VN"/>
      </a:defPPr>
      <a:lvl1pPr marL="0" algn="l" defTabSz="1199693" rtl="0" eaLnBrk="1" latinLnBrk="0" hangingPunct="1">
        <a:defRPr sz="2400" kern="1200">
          <a:solidFill>
            <a:schemeClr val="tx1"/>
          </a:solidFill>
          <a:latin typeface="+mn-lt"/>
          <a:ea typeface="+mn-ea"/>
          <a:cs typeface="+mn-cs"/>
        </a:defRPr>
      </a:lvl1pPr>
      <a:lvl2pPr marL="599846" algn="l" defTabSz="1199693" rtl="0" eaLnBrk="1" latinLnBrk="0" hangingPunct="1">
        <a:defRPr sz="2400" kern="1200">
          <a:solidFill>
            <a:schemeClr val="tx1"/>
          </a:solidFill>
          <a:latin typeface="+mn-lt"/>
          <a:ea typeface="+mn-ea"/>
          <a:cs typeface="+mn-cs"/>
        </a:defRPr>
      </a:lvl2pPr>
      <a:lvl3pPr marL="1199693" algn="l" defTabSz="1199693" rtl="0" eaLnBrk="1" latinLnBrk="0" hangingPunct="1">
        <a:defRPr sz="2400" kern="1200">
          <a:solidFill>
            <a:schemeClr val="tx1"/>
          </a:solidFill>
          <a:latin typeface="+mn-lt"/>
          <a:ea typeface="+mn-ea"/>
          <a:cs typeface="+mn-cs"/>
        </a:defRPr>
      </a:lvl3pPr>
      <a:lvl4pPr marL="1799539" algn="l" defTabSz="1199693" rtl="0" eaLnBrk="1" latinLnBrk="0" hangingPunct="1">
        <a:defRPr sz="2400" kern="1200">
          <a:solidFill>
            <a:schemeClr val="tx1"/>
          </a:solidFill>
          <a:latin typeface="+mn-lt"/>
          <a:ea typeface="+mn-ea"/>
          <a:cs typeface="+mn-cs"/>
        </a:defRPr>
      </a:lvl4pPr>
      <a:lvl5pPr marL="2399386" algn="l" defTabSz="1199693" rtl="0" eaLnBrk="1" latinLnBrk="0" hangingPunct="1">
        <a:defRPr sz="2400" kern="1200">
          <a:solidFill>
            <a:schemeClr val="tx1"/>
          </a:solidFill>
          <a:latin typeface="+mn-lt"/>
          <a:ea typeface="+mn-ea"/>
          <a:cs typeface="+mn-cs"/>
        </a:defRPr>
      </a:lvl5pPr>
      <a:lvl6pPr marL="2999232" algn="l" defTabSz="1199693" rtl="0" eaLnBrk="1" latinLnBrk="0" hangingPunct="1">
        <a:defRPr sz="2400" kern="1200">
          <a:solidFill>
            <a:schemeClr val="tx1"/>
          </a:solidFill>
          <a:latin typeface="+mn-lt"/>
          <a:ea typeface="+mn-ea"/>
          <a:cs typeface="+mn-cs"/>
        </a:defRPr>
      </a:lvl6pPr>
      <a:lvl7pPr marL="3599078" algn="l" defTabSz="1199693" rtl="0" eaLnBrk="1" latinLnBrk="0" hangingPunct="1">
        <a:defRPr sz="2400" kern="1200">
          <a:solidFill>
            <a:schemeClr val="tx1"/>
          </a:solidFill>
          <a:latin typeface="+mn-lt"/>
          <a:ea typeface="+mn-ea"/>
          <a:cs typeface="+mn-cs"/>
        </a:defRPr>
      </a:lvl7pPr>
      <a:lvl8pPr marL="4198925" algn="l" defTabSz="1199693" rtl="0" eaLnBrk="1" latinLnBrk="0" hangingPunct="1">
        <a:defRPr sz="2400" kern="1200">
          <a:solidFill>
            <a:schemeClr val="tx1"/>
          </a:solidFill>
          <a:latin typeface="+mn-lt"/>
          <a:ea typeface="+mn-ea"/>
          <a:cs typeface="+mn-cs"/>
        </a:defRPr>
      </a:lvl8pPr>
      <a:lvl9pPr marL="4798771" algn="l" defTabSz="1199693"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94360" y="274638"/>
            <a:ext cx="1069848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594360" y="1600202"/>
            <a:ext cx="1069848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594360" y="6245225"/>
            <a:ext cx="277368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65">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061460" y="6245225"/>
            <a:ext cx="376428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65">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519160" y="6245225"/>
            <a:ext cx="277368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65"/>
            </a:lvl1pPr>
          </a:lstStyle>
          <a:p>
            <a:fld id="{44DC450E-5A19-4078-A4B0-3D97A2EB8D1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7908516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4290">
          <a:solidFill>
            <a:schemeClr val="tx2"/>
          </a:solidFill>
          <a:latin typeface="+mj-lt"/>
          <a:ea typeface="+mj-ea"/>
          <a:cs typeface="+mj-cs"/>
        </a:defRPr>
      </a:lvl1pPr>
      <a:lvl2pPr algn="ctr" rtl="0" eaLnBrk="0" fontAlgn="base" hangingPunct="0">
        <a:spcBef>
          <a:spcPct val="0"/>
        </a:spcBef>
        <a:spcAft>
          <a:spcPct val="0"/>
        </a:spcAft>
        <a:defRPr sz="4290">
          <a:solidFill>
            <a:schemeClr val="tx2"/>
          </a:solidFill>
          <a:latin typeface="Arial" charset="0"/>
        </a:defRPr>
      </a:lvl2pPr>
      <a:lvl3pPr algn="ctr" rtl="0" eaLnBrk="0" fontAlgn="base" hangingPunct="0">
        <a:spcBef>
          <a:spcPct val="0"/>
        </a:spcBef>
        <a:spcAft>
          <a:spcPct val="0"/>
        </a:spcAft>
        <a:defRPr sz="4290">
          <a:solidFill>
            <a:schemeClr val="tx2"/>
          </a:solidFill>
          <a:latin typeface="Arial" charset="0"/>
        </a:defRPr>
      </a:lvl3pPr>
      <a:lvl4pPr algn="ctr" rtl="0" eaLnBrk="0" fontAlgn="base" hangingPunct="0">
        <a:spcBef>
          <a:spcPct val="0"/>
        </a:spcBef>
        <a:spcAft>
          <a:spcPct val="0"/>
        </a:spcAft>
        <a:defRPr sz="4290">
          <a:solidFill>
            <a:schemeClr val="tx2"/>
          </a:solidFill>
          <a:latin typeface="Arial" charset="0"/>
        </a:defRPr>
      </a:lvl4pPr>
      <a:lvl5pPr algn="ctr" rtl="0" eaLnBrk="0" fontAlgn="base" hangingPunct="0">
        <a:spcBef>
          <a:spcPct val="0"/>
        </a:spcBef>
        <a:spcAft>
          <a:spcPct val="0"/>
        </a:spcAft>
        <a:defRPr sz="4290">
          <a:solidFill>
            <a:schemeClr val="tx2"/>
          </a:solidFill>
          <a:latin typeface="Arial" charset="0"/>
        </a:defRPr>
      </a:lvl5pPr>
      <a:lvl6pPr marL="445770" algn="ctr" rtl="0" fontAlgn="base">
        <a:spcBef>
          <a:spcPct val="0"/>
        </a:spcBef>
        <a:spcAft>
          <a:spcPct val="0"/>
        </a:spcAft>
        <a:defRPr sz="4290">
          <a:solidFill>
            <a:schemeClr val="tx2"/>
          </a:solidFill>
          <a:latin typeface="Arial" charset="0"/>
        </a:defRPr>
      </a:lvl6pPr>
      <a:lvl7pPr marL="891540" algn="ctr" rtl="0" fontAlgn="base">
        <a:spcBef>
          <a:spcPct val="0"/>
        </a:spcBef>
        <a:spcAft>
          <a:spcPct val="0"/>
        </a:spcAft>
        <a:defRPr sz="4290">
          <a:solidFill>
            <a:schemeClr val="tx2"/>
          </a:solidFill>
          <a:latin typeface="Arial" charset="0"/>
        </a:defRPr>
      </a:lvl7pPr>
      <a:lvl8pPr marL="1337310" algn="ctr" rtl="0" fontAlgn="base">
        <a:spcBef>
          <a:spcPct val="0"/>
        </a:spcBef>
        <a:spcAft>
          <a:spcPct val="0"/>
        </a:spcAft>
        <a:defRPr sz="4290">
          <a:solidFill>
            <a:schemeClr val="tx2"/>
          </a:solidFill>
          <a:latin typeface="Arial" charset="0"/>
        </a:defRPr>
      </a:lvl8pPr>
      <a:lvl9pPr marL="1783080" algn="ctr" rtl="0" fontAlgn="base">
        <a:spcBef>
          <a:spcPct val="0"/>
        </a:spcBef>
        <a:spcAft>
          <a:spcPct val="0"/>
        </a:spcAft>
        <a:defRPr sz="4290">
          <a:solidFill>
            <a:schemeClr val="tx2"/>
          </a:solidFill>
          <a:latin typeface="Arial" charset="0"/>
        </a:defRPr>
      </a:lvl9pPr>
    </p:titleStyle>
    <p:bodyStyle>
      <a:lvl1pPr marL="334328" indent="-334328" algn="l" rtl="0" eaLnBrk="0" fontAlgn="base" hangingPunct="0">
        <a:spcBef>
          <a:spcPct val="20000"/>
        </a:spcBef>
        <a:spcAft>
          <a:spcPct val="0"/>
        </a:spcAft>
        <a:buChar char="•"/>
        <a:defRPr sz="3120">
          <a:solidFill>
            <a:schemeClr val="tx1"/>
          </a:solidFill>
          <a:latin typeface="+mn-lt"/>
          <a:ea typeface="+mn-ea"/>
          <a:cs typeface="+mn-cs"/>
        </a:defRPr>
      </a:lvl1pPr>
      <a:lvl2pPr marL="724376" indent="-278606" algn="l" rtl="0" eaLnBrk="0" fontAlgn="base" hangingPunct="0">
        <a:spcBef>
          <a:spcPct val="20000"/>
        </a:spcBef>
        <a:spcAft>
          <a:spcPct val="0"/>
        </a:spcAft>
        <a:buChar char="–"/>
        <a:defRPr sz="2730">
          <a:solidFill>
            <a:schemeClr val="tx1"/>
          </a:solidFill>
          <a:latin typeface="+mn-lt"/>
        </a:defRPr>
      </a:lvl2pPr>
      <a:lvl3pPr marL="1114425" indent="-222885" algn="l" rtl="0" eaLnBrk="0" fontAlgn="base" hangingPunct="0">
        <a:spcBef>
          <a:spcPct val="20000"/>
        </a:spcBef>
        <a:spcAft>
          <a:spcPct val="0"/>
        </a:spcAft>
        <a:buChar char="•"/>
        <a:defRPr sz="2340">
          <a:solidFill>
            <a:schemeClr val="tx1"/>
          </a:solidFill>
          <a:latin typeface="+mn-lt"/>
        </a:defRPr>
      </a:lvl3pPr>
      <a:lvl4pPr marL="1560195" indent="-222885" algn="l" rtl="0" eaLnBrk="0" fontAlgn="base" hangingPunct="0">
        <a:spcBef>
          <a:spcPct val="20000"/>
        </a:spcBef>
        <a:spcAft>
          <a:spcPct val="0"/>
        </a:spcAft>
        <a:buChar char="–"/>
        <a:defRPr sz="1950">
          <a:solidFill>
            <a:schemeClr val="tx1"/>
          </a:solidFill>
          <a:latin typeface="+mn-lt"/>
        </a:defRPr>
      </a:lvl4pPr>
      <a:lvl5pPr marL="2005965" indent="-222885" algn="l" rtl="0" eaLnBrk="0" fontAlgn="base" hangingPunct="0">
        <a:spcBef>
          <a:spcPct val="20000"/>
        </a:spcBef>
        <a:spcAft>
          <a:spcPct val="0"/>
        </a:spcAft>
        <a:buChar char="»"/>
        <a:defRPr sz="1950">
          <a:solidFill>
            <a:schemeClr val="tx1"/>
          </a:solidFill>
          <a:latin typeface="+mn-lt"/>
        </a:defRPr>
      </a:lvl5pPr>
      <a:lvl6pPr marL="2451735" indent="-222885" algn="l" rtl="0" fontAlgn="base">
        <a:spcBef>
          <a:spcPct val="20000"/>
        </a:spcBef>
        <a:spcAft>
          <a:spcPct val="0"/>
        </a:spcAft>
        <a:buChar char="»"/>
        <a:defRPr sz="1950">
          <a:solidFill>
            <a:schemeClr val="tx1"/>
          </a:solidFill>
          <a:latin typeface="+mn-lt"/>
        </a:defRPr>
      </a:lvl6pPr>
      <a:lvl7pPr marL="2897505" indent="-222885" algn="l" rtl="0" fontAlgn="base">
        <a:spcBef>
          <a:spcPct val="20000"/>
        </a:spcBef>
        <a:spcAft>
          <a:spcPct val="0"/>
        </a:spcAft>
        <a:buChar char="»"/>
        <a:defRPr sz="1950">
          <a:solidFill>
            <a:schemeClr val="tx1"/>
          </a:solidFill>
          <a:latin typeface="+mn-lt"/>
        </a:defRPr>
      </a:lvl7pPr>
      <a:lvl8pPr marL="3343275" indent="-222885" algn="l" rtl="0" fontAlgn="base">
        <a:spcBef>
          <a:spcPct val="20000"/>
        </a:spcBef>
        <a:spcAft>
          <a:spcPct val="0"/>
        </a:spcAft>
        <a:buChar char="»"/>
        <a:defRPr sz="1950">
          <a:solidFill>
            <a:schemeClr val="tx1"/>
          </a:solidFill>
          <a:latin typeface="+mn-lt"/>
        </a:defRPr>
      </a:lvl8pPr>
      <a:lvl9pPr marL="3789045" indent="-222885" algn="l" rtl="0" fontAlgn="base">
        <a:spcBef>
          <a:spcPct val="20000"/>
        </a:spcBef>
        <a:spcAft>
          <a:spcPct val="0"/>
        </a:spcAft>
        <a:buChar char="»"/>
        <a:defRPr sz="1950">
          <a:solidFill>
            <a:schemeClr val="tx1"/>
          </a:solidFill>
          <a:latin typeface="+mn-lt"/>
        </a:defRPr>
      </a:lvl9pPr>
    </p:bodyStyle>
    <p:otherStyle>
      <a:defPPr>
        <a:defRPr lang="en-US"/>
      </a:defPPr>
      <a:lvl1pPr marL="0" algn="l" defTabSz="891540" rtl="0" eaLnBrk="1" latinLnBrk="0" hangingPunct="1">
        <a:defRPr sz="1755" kern="1200">
          <a:solidFill>
            <a:schemeClr val="tx1"/>
          </a:solidFill>
          <a:latin typeface="+mn-lt"/>
          <a:ea typeface="+mn-ea"/>
          <a:cs typeface="+mn-cs"/>
        </a:defRPr>
      </a:lvl1pPr>
      <a:lvl2pPr marL="445770" algn="l" defTabSz="891540" rtl="0" eaLnBrk="1" latinLnBrk="0" hangingPunct="1">
        <a:defRPr sz="1755" kern="1200">
          <a:solidFill>
            <a:schemeClr val="tx1"/>
          </a:solidFill>
          <a:latin typeface="+mn-lt"/>
          <a:ea typeface="+mn-ea"/>
          <a:cs typeface="+mn-cs"/>
        </a:defRPr>
      </a:lvl2pPr>
      <a:lvl3pPr marL="891540" algn="l" defTabSz="891540" rtl="0" eaLnBrk="1" latinLnBrk="0" hangingPunct="1">
        <a:defRPr sz="1755" kern="1200">
          <a:solidFill>
            <a:schemeClr val="tx1"/>
          </a:solidFill>
          <a:latin typeface="+mn-lt"/>
          <a:ea typeface="+mn-ea"/>
          <a:cs typeface="+mn-cs"/>
        </a:defRPr>
      </a:lvl3pPr>
      <a:lvl4pPr marL="1337310" algn="l" defTabSz="891540" rtl="0" eaLnBrk="1" latinLnBrk="0" hangingPunct="1">
        <a:defRPr sz="1755" kern="1200">
          <a:solidFill>
            <a:schemeClr val="tx1"/>
          </a:solidFill>
          <a:latin typeface="+mn-lt"/>
          <a:ea typeface="+mn-ea"/>
          <a:cs typeface="+mn-cs"/>
        </a:defRPr>
      </a:lvl4pPr>
      <a:lvl5pPr marL="1783080" algn="l" defTabSz="891540" rtl="0" eaLnBrk="1" latinLnBrk="0" hangingPunct="1">
        <a:defRPr sz="1755" kern="1200">
          <a:solidFill>
            <a:schemeClr val="tx1"/>
          </a:solidFill>
          <a:latin typeface="+mn-lt"/>
          <a:ea typeface="+mn-ea"/>
          <a:cs typeface="+mn-cs"/>
        </a:defRPr>
      </a:lvl5pPr>
      <a:lvl6pPr marL="2228850" algn="l" defTabSz="891540" rtl="0" eaLnBrk="1" latinLnBrk="0" hangingPunct="1">
        <a:defRPr sz="1755" kern="1200">
          <a:solidFill>
            <a:schemeClr val="tx1"/>
          </a:solidFill>
          <a:latin typeface="+mn-lt"/>
          <a:ea typeface="+mn-ea"/>
          <a:cs typeface="+mn-cs"/>
        </a:defRPr>
      </a:lvl6pPr>
      <a:lvl7pPr marL="2674620" algn="l" defTabSz="891540" rtl="0" eaLnBrk="1" latinLnBrk="0" hangingPunct="1">
        <a:defRPr sz="1755" kern="1200">
          <a:solidFill>
            <a:schemeClr val="tx1"/>
          </a:solidFill>
          <a:latin typeface="+mn-lt"/>
          <a:ea typeface="+mn-ea"/>
          <a:cs typeface="+mn-cs"/>
        </a:defRPr>
      </a:lvl7pPr>
      <a:lvl8pPr marL="3120390" algn="l" defTabSz="891540" rtl="0" eaLnBrk="1" latinLnBrk="0" hangingPunct="1">
        <a:defRPr sz="1755" kern="1200">
          <a:solidFill>
            <a:schemeClr val="tx1"/>
          </a:solidFill>
          <a:latin typeface="+mn-lt"/>
          <a:ea typeface="+mn-ea"/>
          <a:cs typeface="+mn-cs"/>
        </a:defRPr>
      </a:lvl8pPr>
      <a:lvl9pPr marL="3566160" algn="l" defTabSz="891540" rtl="0" eaLnBrk="1" latinLnBrk="0" hangingPunct="1">
        <a:defRPr sz="175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image" Target="../media/image11.wmf"/></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3.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887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7" descr="flower7"/>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11640" y="228602"/>
            <a:ext cx="4953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8" descr="flower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005060" y="304800"/>
            <a:ext cx="39624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WordArt 35"/>
          <p:cNvSpPr>
            <a:spLocks noChangeArrowheads="1" noChangeShapeType="1" noTextEdit="1"/>
          </p:cNvSpPr>
          <p:nvPr/>
        </p:nvSpPr>
        <p:spPr bwMode="auto">
          <a:xfrm>
            <a:off x="1882140" y="5943601"/>
            <a:ext cx="8717280" cy="523875"/>
          </a:xfrm>
          <a:prstGeom prst="rect">
            <a:avLst/>
          </a:prstGeom>
        </p:spPr>
        <p:txBody>
          <a:bodyPr wrap="none" lIns="119954" tIns="59978" rIns="119954" bIns="59978" fromWordArt="1">
            <a:prstTxWarp prst="textPlain">
              <a:avLst>
                <a:gd name="adj" fmla="val 50000"/>
              </a:avLst>
            </a:prstTxWarp>
          </a:bodyPr>
          <a:lstStyle/>
          <a:p>
            <a:pPr algn="ctr" defTabSz="1199543" eaLnBrk="0" hangingPunct="0"/>
            <a:r>
              <a:rPr lang="en-US" sz="4700" b="1" kern="10" dirty="0" smtClean="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GV: </a:t>
            </a:r>
            <a:r>
              <a:rPr lang="en-US" sz="4700" b="1" kern="10" dirty="0" smtClean="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TẬP THỂ KHỐI 5.</a:t>
            </a:r>
            <a:endParaRPr lang="en-US" sz="4700" b="1" kern="10" dirty="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4102" name="WordArt 38"/>
          <p:cNvSpPr>
            <a:spLocks noChangeArrowheads="1" noChangeShapeType="1" noTextEdit="1"/>
          </p:cNvSpPr>
          <p:nvPr/>
        </p:nvSpPr>
        <p:spPr bwMode="auto">
          <a:xfrm>
            <a:off x="1684033" y="152401"/>
            <a:ext cx="8927783" cy="523875"/>
          </a:xfrm>
          <a:prstGeom prst="rect">
            <a:avLst/>
          </a:prstGeom>
        </p:spPr>
        <p:txBody>
          <a:bodyPr wrap="none" lIns="119954" tIns="59978" rIns="119954" bIns="59978" fromWordArt="1">
            <a:prstTxWarp prst="textPlain">
              <a:avLst>
                <a:gd name="adj" fmla="val 50000"/>
              </a:avLst>
            </a:prstTxWarp>
          </a:bodyPr>
          <a:lstStyle/>
          <a:p>
            <a:pPr algn="ctr" defTabSz="1199543" eaLnBrk="0" hangingPunct="0">
              <a:defRPr/>
            </a:pPr>
            <a:r>
              <a:rPr lang="vi-VN" sz="47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TRƯỜNG TIỂU </a:t>
            </a:r>
            <a:r>
              <a:rPr lang="vi-VN" sz="4700" b="1"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HỌC</a:t>
            </a:r>
            <a:r>
              <a:rPr lang="en-US" sz="4700" b="1"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vi-VN" sz="4700" b="1"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LÊ VĂN THẾ</a:t>
            </a:r>
            <a:r>
              <a:rPr lang="vi-VN" sz="4700"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a:t>
            </a:r>
            <a:endParaRPr lang="vi-VN" sz="47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2055" name="WordArt 121"/>
          <p:cNvSpPr>
            <a:spLocks noChangeArrowheads="1" noChangeShapeType="1" noTextEdit="1"/>
          </p:cNvSpPr>
          <p:nvPr/>
        </p:nvSpPr>
        <p:spPr bwMode="auto">
          <a:xfrm>
            <a:off x="3048000" y="1102645"/>
            <a:ext cx="6263640" cy="1546894"/>
          </a:xfrm>
          <a:prstGeom prst="rect">
            <a:avLst/>
          </a:prstGeom>
        </p:spPr>
        <p:txBody>
          <a:bodyPr wrap="none" lIns="119954" tIns="59978" rIns="119954" bIns="59978" fromWordArt="1">
            <a:prstTxWarp prst="textPlain">
              <a:avLst>
                <a:gd name="adj" fmla="val 50000"/>
              </a:avLst>
            </a:prstTxWarp>
          </a:bodyPr>
          <a:lstStyle/>
          <a:p>
            <a:pPr algn="ctr" defTabSz="1199543" eaLnBrk="0" hangingPunct="0"/>
            <a:r>
              <a:rPr lang="en-US" sz="47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TẬP </a:t>
            </a:r>
            <a:r>
              <a:rPr lang="en-US" sz="4700" b="1" kern="10" dirty="0"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ĐỌC (</a:t>
            </a:r>
            <a:r>
              <a:rPr lang="en-US" sz="4700" b="1" kern="10" dirty="0" err="1"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tiết</a:t>
            </a:r>
            <a:r>
              <a:rPr lang="en-US" sz="4700" b="1" kern="10" dirty="0"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2)</a:t>
            </a:r>
            <a:endParaRPr lang="en-US" sz="47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a:p>
            <a:pPr algn="ctr" defTabSz="1199543" eaLnBrk="0" hangingPunct="0"/>
            <a:r>
              <a:rPr lang="en-US" sz="47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LỚP 5</a:t>
            </a:r>
          </a:p>
        </p:txBody>
      </p:sp>
      <p:pic>
        <p:nvPicPr>
          <p:cNvPr id="2058"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 y="5178433"/>
            <a:ext cx="1888332"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07321" y="5532446"/>
            <a:ext cx="1679893"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8" descr="Hinh dong khong nen"/>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0" y="-104775"/>
            <a:ext cx="108966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7" descr="Hinh dong khong nen"/>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0797540" y="-76200"/>
            <a:ext cx="108966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2" name="Rectangle 15"/>
          <p:cNvSpPr>
            <a:spLocks noChangeArrowheads="1"/>
          </p:cNvSpPr>
          <p:nvPr/>
        </p:nvSpPr>
        <p:spPr bwMode="auto">
          <a:xfrm>
            <a:off x="0" y="0"/>
            <a:ext cx="118872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lIns="119954" tIns="59978" rIns="119954" bIns="59978" anchor="ctr"/>
          <a:lstStyle/>
          <a:p>
            <a:pPr defTabSz="1199543" eaLnBrk="0" hangingPunct="0"/>
            <a:endParaRPr lang="vi-VN" smtClean="0">
              <a:solidFill>
                <a:prstClr val="black"/>
              </a:solidFill>
              <a:latin typeface="Times New Roman" pitchFamily="18" charset="0"/>
              <a:cs typeface="Arial" charset="0"/>
            </a:endParaRPr>
          </a:p>
        </p:txBody>
      </p:sp>
      <p:sp>
        <p:nvSpPr>
          <p:cNvPr id="18" name="WordArt 122"/>
          <p:cNvSpPr>
            <a:spLocks noChangeArrowheads="1" noChangeShapeType="1" noTextEdit="1"/>
          </p:cNvSpPr>
          <p:nvPr/>
        </p:nvSpPr>
        <p:spPr bwMode="auto">
          <a:xfrm>
            <a:off x="719407" y="3692624"/>
            <a:ext cx="10913798" cy="1824608"/>
          </a:xfrm>
          <a:prstGeom prst="rect">
            <a:avLst/>
          </a:prstGeom>
        </p:spPr>
        <p:txBody>
          <a:bodyPr wrap="none" lIns="121909" tIns="60954" rIns="121909" bIns="60954" fromWordArt="1">
            <a:prstTxWarp prst="textPlain">
              <a:avLst>
                <a:gd name="adj" fmla="val 50000"/>
              </a:avLst>
            </a:prstTxWarp>
          </a:bodyPr>
          <a:lstStyle/>
          <a:p>
            <a:pPr algn="ctr" defTabSz="1219080" eaLnBrk="0" fontAlgn="base" hangingPunct="0">
              <a:spcBef>
                <a:spcPct val="0"/>
              </a:spcBef>
              <a:spcAft>
                <a:spcPct val="0"/>
              </a:spcAft>
              <a:defRPr/>
            </a:pPr>
            <a:r>
              <a:rPr lang="en-US" sz="4800"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QUANG CẢNH LÀNG MẠC NGÀY MÙA</a:t>
            </a:r>
            <a:r>
              <a:rPr lang="vi-VN" sz="4800"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a:t>
            </a:r>
            <a:endParaRPr lang="vi-VN" sz="48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spTree>
    <p:extLst>
      <p:ext uri="{BB962C8B-B14F-4D97-AF65-F5344CB8AC3E}">
        <p14:creationId xmlns:p14="http://schemas.microsoft.com/office/powerpoint/2010/main" val="215976269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Hình Chữ nhật 11"/>
          <p:cNvSpPr>
            <a:spLocks noChangeArrowheads="1"/>
          </p:cNvSpPr>
          <p:nvPr/>
        </p:nvSpPr>
        <p:spPr bwMode="auto">
          <a:xfrm>
            <a:off x="807155" y="1521178"/>
            <a:ext cx="10713156" cy="3289790"/>
          </a:xfrm>
          <a:prstGeom prst="rect">
            <a:avLst/>
          </a:prstGeom>
          <a:noFill/>
          <a:ln w="9525">
            <a:noFill/>
            <a:miter lim="800000"/>
            <a:headEnd/>
            <a:tailEnd/>
          </a:ln>
        </p:spPr>
        <p:txBody>
          <a:bodyPr wrap="square">
            <a:spAutoFit/>
          </a:bodyPr>
          <a:lstStyle/>
          <a:p>
            <a:r>
              <a:rPr lang="en-US" sz="5200" b="1" dirty="0">
                <a:solidFill>
                  <a:schemeClr val="accent4">
                    <a:lumMod val="10000"/>
                  </a:schemeClr>
                </a:solidFill>
                <a:latin typeface="Arial" pitchFamily="34" charset="0"/>
              </a:rPr>
              <a:t>   4 </a:t>
            </a:r>
            <a:r>
              <a:rPr lang="en-US" sz="5200" b="1" dirty="0" err="1">
                <a:solidFill>
                  <a:schemeClr val="accent4">
                    <a:lumMod val="10000"/>
                  </a:schemeClr>
                </a:solidFill>
                <a:latin typeface="Arial" pitchFamily="34" charset="0"/>
              </a:rPr>
              <a:t>bạn</a:t>
            </a:r>
            <a:r>
              <a:rPr lang="en-US" sz="5200" b="1" dirty="0">
                <a:solidFill>
                  <a:schemeClr val="accent4">
                    <a:lumMod val="10000"/>
                  </a:schemeClr>
                </a:solidFill>
                <a:latin typeface="Arial" pitchFamily="34" charset="0"/>
              </a:rPr>
              <a:t> </a:t>
            </a:r>
            <a:r>
              <a:rPr lang="vi-VN" sz="5200" b="1" dirty="0" err="1">
                <a:solidFill>
                  <a:schemeClr val="accent4">
                    <a:lumMod val="10000"/>
                  </a:schemeClr>
                </a:solidFill>
                <a:latin typeface="Arial" pitchFamily="34" charset="0"/>
              </a:rPr>
              <a:t>đọc</a:t>
            </a:r>
            <a:r>
              <a:rPr lang="en-US" sz="5200" b="1" dirty="0">
                <a:solidFill>
                  <a:schemeClr val="accent4">
                    <a:lumMod val="10000"/>
                  </a:schemeClr>
                </a:solidFill>
                <a:latin typeface="Arial" pitchFamily="34" charset="0"/>
              </a:rPr>
              <a:t> </a:t>
            </a:r>
            <a:r>
              <a:rPr lang="en-US" sz="5200" b="1" dirty="0" err="1">
                <a:solidFill>
                  <a:schemeClr val="accent4">
                    <a:lumMod val="10000"/>
                  </a:schemeClr>
                </a:solidFill>
                <a:latin typeface="Arial" pitchFamily="34" charset="0"/>
              </a:rPr>
              <a:t>nối</a:t>
            </a:r>
            <a:r>
              <a:rPr lang="en-US" sz="5200" b="1" dirty="0">
                <a:solidFill>
                  <a:schemeClr val="accent4">
                    <a:lumMod val="10000"/>
                  </a:schemeClr>
                </a:solidFill>
                <a:latin typeface="Arial" pitchFamily="34" charset="0"/>
              </a:rPr>
              <a:t> </a:t>
            </a:r>
            <a:r>
              <a:rPr lang="en-US" sz="5200" b="1" dirty="0" err="1">
                <a:solidFill>
                  <a:schemeClr val="accent4">
                    <a:lumMod val="10000"/>
                  </a:schemeClr>
                </a:solidFill>
                <a:latin typeface="Arial" pitchFamily="34" charset="0"/>
              </a:rPr>
              <a:t>tiếp</a:t>
            </a:r>
            <a:r>
              <a:rPr lang="en-US" sz="5200" b="1" dirty="0">
                <a:solidFill>
                  <a:schemeClr val="accent4">
                    <a:lumMod val="10000"/>
                  </a:schemeClr>
                </a:solidFill>
                <a:latin typeface="Arial" pitchFamily="34" charset="0"/>
              </a:rPr>
              <a:t> </a:t>
            </a:r>
            <a:r>
              <a:rPr lang="vi-VN" sz="5200" b="1" dirty="0">
                <a:solidFill>
                  <a:schemeClr val="accent4">
                    <a:lumMod val="10000"/>
                  </a:schemeClr>
                </a:solidFill>
                <a:latin typeface="Arial" pitchFamily="34" charset="0"/>
              </a:rPr>
              <a:t>đ</a:t>
            </a:r>
            <a:r>
              <a:rPr lang="en-US" sz="5200" b="1" dirty="0" err="1">
                <a:solidFill>
                  <a:schemeClr val="accent4">
                    <a:lumMod val="10000"/>
                  </a:schemeClr>
                </a:solidFill>
                <a:latin typeface="Arial" pitchFamily="34" charset="0"/>
              </a:rPr>
              <a:t>oạn</a:t>
            </a:r>
            <a:r>
              <a:rPr lang="en-US" sz="5200" b="1" dirty="0">
                <a:solidFill>
                  <a:schemeClr val="accent4">
                    <a:lumMod val="10000"/>
                  </a:schemeClr>
                </a:solidFill>
                <a:latin typeface="Arial" pitchFamily="34" charset="0"/>
              </a:rPr>
              <a:t>, </a:t>
            </a:r>
            <a:r>
              <a:rPr lang="en-US" sz="5200" b="1" dirty="0" err="1">
                <a:solidFill>
                  <a:schemeClr val="accent4">
                    <a:lumMod val="10000"/>
                  </a:schemeClr>
                </a:solidFill>
                <a:latin typeface="Arial" pitchFamily="34" charset="0"/>
              </a:rPr>
              <a:t>cả</a:t>
            </a:r>
            <a:r>
              <a:rPr lang="en-US" sz="5200" b="1" dirty="0">
                <a:solidFill>
                  <a:schemeClr val="accent4">
                    <a:lumMod val="10000"/>
                  </a:schemeClr>
                </a:solidFill>
                <a:latin typeface="Arial" pitchFamily="34" charset="0"/>
              </a:rPr>
              <a:t> </a:t>
            </a:r>
            <a:r>
              <a:rPr lang="en-US" sz="5200" b="1" dirty="0" err="1">
                <a:solidFill>
                  <a:schemeClr val="accent4">
                    <a:lumMod val="10000"/>
                  </a:schemeClr>
                </a:solidFill>
                <a:latin typeface="Arial" pitchFamily="34" charset="0"/>
              </a:rPr>
              <a:t>lớp</a:t>
            </a:r>
            <a:r>
              <a:rPr lang="en-US" sz="5200" b="1" dirty="0">
                <a:solidFill>
                  <a:schemeClr val="accent4">
                    <a:lumMod val="10000"/>
                  </a:schemeClr>
                </a:solidFill>
                <a:latin typeface="Arial" pitchFamily="34" charset="0"/>
              </a:rPr>
              <a:t> </a:t>
            </a:r>
            <a:r>
              <a:rPr lang="vi-VN" sz="5200" b="1" dirty="0" err="1">
                <a:solidFill>
                  <a:schemeClr val="accent4">
                    <a:lumMod val="10000"/>
                  </a:schemeClr>
                </a:solidFill>
                <a:latin typeface="Arial" pitchFamily="34" charset="0"/>
              </a:rPr>
              <a:t>đọc</a:t>
            </a:r>
            <a:r>
              <a:rPr lang="en-US" sz="5200" b="1" dirty="0">
                <a:solidFill>
                  <a:schemeClr val="accent4">
                    <a:lumMod val="10000"/>
                  </a:schemeClr>
                </a:solidFill>
                <a:latin typeface="Arial" pitchFamily="34" charset="0"/>
              </a:rPr>
              <a:t> </a:t>
            </a:r>
            <a:r>
              <a:rPr lang="en-US" sz="5200" b="1" dirty="0" err="1">
                <a:solidFill>
                  <a:schemeClr val="accent4">
                    <a:lumMod val="10000"/>
                  </a:schemeClr>
                </a:solidFill>
                <a:latin typeface="Arial" pitchFamily="34" charset="0"/>
              </a:rPr>
              <a:t>thầm</a:t>
            </a:r>
            <a:r>
              <a:rPr lang="en-US" sz="5200" b="1" dirty="0">
                <a:solidFill>
                  <a:schemeClr val="accent4">
                    <a:lumMod val="10000"/>
                  </a:schemeClr>
                </a:solidFill>
                <a:latin typeface="Arial" pitchFamily="34" charset="0"/>
              </a:rPr>
              <a:t> </a:t>
            </a:r>
            <a:r>
              <a:rPr lang="en-US" sz="5200" b="1" dirty="0" err="1">
                <a:solidFill>
                  <a:schemeClr val="accent4">
                    <a:lumMod val="10000"/>
                  </a:schemeClr>
                </a:solidFill>
                <a:latin typeface="Arial" pitchFamily="34" charset="0"/>
              </a:rPr>
              <a:t>và</a:t>
            </a:r>
            <a:r>
              <a:rPr lang="en-US" sz="5200" b="1" dirty="0">
                <a:solidFill>
                  <a:schemeClr val="accent4">
                    <a:lumMod val="10000"/>
                  </a:schemeClr>
                </a:solidFill>
                <a:latin typeface="Arial" pitchFamily="34" charset="0"/>
              </a:rPr>
              <a:t> </a:t>
            </a:r>
            <a:r>
              <a:rPr lang="en-US" sz="5200" b="1" dirty="0" err="1">
                <a:solidFill>
                  <a:schemeClr val="accent4">
                    <a:lumMod val="10000"/>
                  </a:schemeClr>
                </a:solidFill>
                <a:latin typeface="Arial" pitchFamily="34" charset="0"/>
              </a:rPr>
              <a:t>tìm</a:t>
            </a:r>
            <a:r>
              <a:rPr lang="en-US" sz="5200" b="1" dirty="0">
                <a:solidFill>
                  <a:schemeClr val="accent4">
                    <a:lumMod val="10000"/>
                  </a:schemeClr>
                </a:solidFill>
                <a:latin typeface="Arial" pitchFamily="34" charset="0"/>
              </a:rPr>
              <a:t> </a:t>
            </a:r>
            <a:r>
              <a:rPr lang="en-US" sz="5200" b="1" dirty="0" err="1">
                <a:solidFill>
                  <a:schemeClr val="accent4">
                    <a:lumMod val="10000"/>
                  </a:schemeClr>
                </a:solidFill>
                <a:latin typeface="Arial" pitchFamily="34" charset="0"/>
              </a:rPr>
              <a:t>câu</a:t>
            </a:r>
            <a:r>
              <a:rPr lang="en-US" sz="5200" b="1" dirty="0">
                <a:solidFill>
                  <a:schemeClr val="accent4">
                    <a:lumMod val="10000"/>
                  </a:schemeClr>
                </a:solidFill>
                <a:latin typeface="Arial" pitchFamily="34" charset="0"/>
              </a:rPr>
              <a:t> </a:t>
            </a:r>
            <a:r>
              <a:rPr lang="en-US" sz="5200" b="1" dirty="0" err="1">
                <a:solidFill>
                  <a:schemeClr val="accent4">
                    <a:lumMod val="10000"/>
                  </a:schemeClr>
                </a:solidFill>
                <a:latin typeface="Arial" pitchFamily="34" charset="0"/>
              </a:rPr>
              <a:t>dài</a:t>
            </a:r>
            <a:r>
              <a:rPr lang="en-US" sz="5200" b="1" dirty="0">
                <a:solidFill>
                  <a:schemeClr val="accent4">
                    <a:lumMod val="10000"/>
                  </a:schemeClr>
                </a:solidFill>
                <a:latin typeface="Arial" pitchFamily="34" charset="0"/>
              </a:rPr>
              <a:t> </a:t>
            </a:r>
            <a:r>
              <a:rPr lang="en-US" sz="5200" b="1" dirty="0" err="1">
                <a:solidFill>
                  <a:schemeClr val="accent4">
                    <a:lumMod val="10000"/>
                  </a:schemeClr>
                </a:solidFill>
                <a:latin typeface="Arial" pitchFamily="34" charset="0"/>
              </a:rPr>
              <a:t>khó</a:t>
            </a:r>
            <a:r>
              <a:rPr lang="en-US" sz="5200" b="1" dirty="0">
                <a:solidFill>
                  <a:schemeClr val="accent4">
                    <a:lumMod val="10000"/>
                  </a:schemeClr>
                </a:solidFill>
                <a:latin typeface="Arial" pitchFamily="34" charset="0"/>
              </a:rPr>
              <a:t> </a:t>
            </a:r>
            <a:r>
              <a:rPr lang="vi-VN" sz="5200" b="1" dirty="0" err="1">
                <a:solidFill>
                  <a:schemeClr val="accent4">
                    <a:lumMod val="10000"/>
                  </a:schemeClr>
                </a:solidFill>
                <a:latin typeface="Arial" pitchFamily="34" charset="0"/>
              </a:rPr>
              <a:t>đọc</a:t>
            </a:r>
            <a:r>
              <a:rPr lang="en-US" sz="5200" b="1" dirty="0">
                <a:solidFill>
                  <a:schemeClr val="accent4">
                    <a:lumMod val="10000"/>
                  </a:schemeClr>
                </a:solidFill>
                <a:latin typeface="Arial" pitchFamily="34" charset="0"/>
              </a:rPr>
              <a:t> </a:t>
            </a:r>
            <a:r>
              <a:rPr lang="en-US" sz="5200" b="1" dirty="0" err="1">
                <a:solidFill>
                  <a:schemeClr val="accent4">
                    <a:lumMod val="10000"/>
                  </a:schemeClr>
                </a:solidFill>
                <a:latin typeface="Arial" pitchFamily="34" charset="0"/>
              </a:rPr>
              <a:t>có</a:t>
            </a:r>
            <a:r>
              <a:rPr lang="en-US" sz="5200" b="1" dirty="0">
                <a:solidFill>
                  <a:schemeClr val="accent4">
                    <a:lumMod val="10000"/>
                  </a:schemeClr>
                </a:solidFill>
                <a:latin typeface="Arial" pitchFamily="34" charset="0"/>
              </a:rPr>
              <a:t> </a:t>
            </a:r>
            <a:r>
              <a:rPr lang="en-US" sz="5200" b="1" dirty="0" err="1">
                <a:solidFill>
                  <a:schemeClr val="accent4">
                    <a:lumMod val="10000"/>
                  </a:schemeClr>
                </a:solidFill>
                <a:latin typeface="Arial" pitchFamily="34" charset="0"/>
              </a:rPr>
              <a:t>trong</a:t>
            </a:r>
            <a:r>
              <a:rPr lang="en-US" sz="5200" b="1" dirty="0">
                <a:solidFill>
                  <a:schemeClr val="accent4">
                    <a:lumMod val="10000"/>
                  </a:schemeClr>
                </a:solidFill>
                <a:latin typeface="Arial" pitchFamily="34" charset="0"/>
              </a:rPr>
              <a:t> </a:t>
            </a:r>
            <a:r>
              <a:rPr lang="en-US" sz="5200" b="1" dirty="0" err="1">
                <a:solidFill>
                  <a:schemeClr val="accent4">
                    <a:lumMod val="10000"/>
                  </a:schemeClr>
                </a:solidFill>
                <a:latin typeface="Arial" pitchFamily="34" charset="0"/>
              </a:rPr>
              <a:t>bài</a:t>
            </a:r>
            <a:r>
              <a:rPr lang="en-US" sz="5200" b="1" dirty="0">
                <a:solidFill>
                  <a:schemeClr val="accent4">
                    <a:lumMod val="10000"/>
                  </a:schemeClr>
                </a:solidFill>
                <a:latin typeface="Arial" pitchFamily="34" charset="0"/>
              </a:rPr>
              <a:t>. </a:t>
            </a:r>
            <a:r>
              <a:rPr lang="en-US" sz="5200" b="1" dirty="0" err="1">
                <a:solidFill>
                  <a:schemeClr val="accent4">
                    <a:lumMod val="10000"/>
                  </a:schemeClr>
                </a:solidFill>
                <a:latin typeface="Arial" pitchFamily="34" charset="0"/>
              </a:rPr>
              <a:t>Tìm</a:t>
            </a:r>
            <a:r>
              <a:rPr lang="en-US" sz="5200" b="1" dirty="0">
                <a:solidFill>
                  <a:schemeClr val="accent4">
                    <a:lumMod val="10000"/>
                  </a:schemeClr>
                </a:solidFill>
                <a:latin typeface="Arial" pitchFamily="34" charset="0"/>
              </a:rPr>
              <a:t> </a:t>
            </a:r>
            <a:r>
              <a:rPr lang="en-US" sz="5200" b="1" dirty="0" err="1">
                <a:solidFill>
                  <a:schemeClr val="accent4">
                    <a:lumMod val="10000"/>
                  </a:schemeClr>
                </a:solidFill>
                <a:latin typeface="Arial" pitchFamily="34" charset="0"/>
              </a:rPr>
              <a:t>cách</a:t>
            </a:r>
            <a:r>
              <a:rPr lang="en-US" sz="5200" b="1" dirty="0">
                <a:solidFill>
                  <a:schemeClr val="accent4">
                    <a:lumMod val="10000"/>
                  </a:schemeClr>
                </a:solidFill>
                <a:latin typeface="Arial" pitchFamily="34" charset="0"/>
              </a:rPr>
              <a:t> </a:t>
            </a:r>
            <a:r>
              <a:rPr lang="en-US" sz="5200" b="1" dirty="0" err="1">
                <a:solidFill>
                  <a:schemeClr val="accent4">
                    <a:lumMod val="10000"/>
                  </a:schemeClr>
                </a:solidFill>
                <a:latin typeface="Arial" pitchFamily="34" charset="0"/>
              </a:rPr>
              <a:t>ngắt</a:t>
            </a:r>
            <a:r>
              <a:rPr lang="en-US" sz="5200" b="1" dirty="0">
                <a:solidFill>
                  <a:schemeClr val="accent4">
                    <a:lumMod val="10000"/>
                  </a:schemeClr>
                </a:solidFill>
                <a:latin typeface="Arial" pitchFamily="34" charset="0"/>
              </a:rPr>
              <a:t>, </a:t>
            </a:r>
            <a:r>
              <a:rPr lang="en-US" sz="5200" b="1" dirty="0" err="1">
                <a:solidFill>
                  <a:schemeClr val="accent4">
                    <a:lumMod val="10000"/>
                  </a:schemeClr>
                </a:solidFill>
                <a:latin typeface="Arial" pitchFamily="34" charset="0"/>
              </a:rPr>
              <a:t>nghỉ</a:t>
            </a:r>
            <a:r>
              <a:rPr lang="en-US" sz="5200" b="1" dirty="0">
                <a:solidFill>
                  <a:schemeClr val="accent4">
                    <a:lumMod val="10000"/>
                  </a:schemeClr>
                </a:solidFill>
                <a:latin typeface="Arial" pitchFamily="34" charset="0"/>
              </a:rPr>
              <a:t> </a:t>
            </a:r>
            <a:r>
              <a:rPr lang="en-US" sz="5200" b="1" dirty="0" err="1">
                <a:solidFill>
                  <a:schemeClr val="accent4">
                    <a:lumMod val="10000"/>
                  </a:schemeClr>
                </a:solidFill>
                <a:latin typeface="Arial" pitchFamily="34" charset="0"/>
              </a:rPr>
              <a:t>các</a:t>
            </a:r>
            <a:r>
              <a:rPr lang="en-US" sz="5200" b="1" dirty="0">
                <a:solidFill>
                  <a:schemeClr val="accent4">
                    <a:lumMod val="10000"/>
                  </a:schemeClr>
                </a:solidFill>
                <a:latin typeface="Arial" pitchFamily="34" charset="0"/>
              </a:rPr>
              <a:t> </a:t>
            </a:r>
            <a:r>
              <a:rPr lang="en-US" sz="5200" b="1" dirty="0" err="1">
                <a:solidFill>
                  <a:schemeClr val="accent4">
                    <a:lumMod val="10000"/>
                  </a:schemeClr>
                </a:solidFill>
                <a:latin typeface="Arial" pitchFamily="34" charset="0"/>
              </a:rPr>
              <a:t>câu</a:t>
            </a:r>
            <a:r>
              <a:rPr lang="en-US" sz="5200" b="1" dirty="0">
                <a:solidFill>
                  <a:schemeClr val="accent4">
                    <a:lumMod val="10000"/>
                  </a:schemeClr>
                </a:solidFill>
                <a:latin typeface="Arial" pitchFamily="34" charset="0"/>
              </a:rPr>
              <a:t> </a:t>
            </a:r>
            <a:r>
              <a:rPr lang="vi-VN" sz="5200" b="1" dirty="0" err="1">
                <a:solidFill>
                  <a:schemeClr val="accent4">
                    <a:lumMod val="10000"/>
                  </a:schemeClr>
                </a:solidFill>
                <a:latin typeface="Arial" pitchFamily="34" charset="0"/>
              </a:rPr>
              <a:t>đó</a:t>
            </a:r>
            <a:r>
              <a:rPr lang="en-US" sz="5200" b="1" dirty="0">
                <a:solidFill>
                  <a:schemeClr val="accent4">
                    <a:lumMod val="10000"/>
                  </a:schemeClr>
                </a:solidFill>
                <a:latin typeface="Arial" pitchFamily="34" charset="0"/>
              </a:rPr>
              <a:t>.</a:t>
            </a:r>
          </a:p>
        </p:txBody>
      </p:sp>
      <p:sp>
        <p:nvSpPr>
          <p:cNvPr id="6147" name="Hình Chữ nhật 12"/>
          <p:cNvSpPr>
            <a:spLocks noChangeArrowheads="1"/>
          </p:cNvSpPr>
          <p:nvPr/>
        </p:nvSpPr>
        <p:spPr bwMode="auto">
          <a:xfrm>
            <a:off x="1540934" y="420511"/>
            <a:ext cx="6994507" cy="889133"/>
          </a:xfrm>
          <a:prstGeom prst="rect">
            <a:avLst/>
          </a:prstGeom>
          <a:noFill/>
          <a:ln w="9525">
            <a:noFill/>
            <a:miter lim="800000"/>
            <a:headEnd/>
            <a:tailEnd/>
          </a:ln>
        </p:spPr>
        <p:txBody>
          <a:bodyPr wrap="none">
            <a:spAutoFit/>
          </a:bodyPr>
          <a:lstStyle/>
          <a:p>
            <a:r>
              <a:rPr lang="en-US" sz="5200" b="1" u="sng">
                <a:solidFill>
                  <a:srgbClr val="FF0000"/>
                </a:solidFill>
                <a:latin typeface="Arial" pitchFamily="34" charset="0"/>
              </a:rPr>
              <a:t>Luyện </a:t>
            </a:r>
            <a:r>
              <a:rPr lang="vi-VN" sz="5200" b="1" u="sng">
                <a:solidFill>
                  <a:srgbClr val="FF0000"/>
                </a:solidFill>
                <a:latin typeface="Arial" pitchFamily="34" charset="0"/>
              </a:rPr>
              <a:t>đọc</a:t>
            </a:r>
            <a:r>
              <a:rPr lang="en-US" sz="5200" b="1" u="sng">
                <a:solidFill>
                  <a:srgbClr val="FF0000"/>
                </a:solidFill>
                <a:latin typeface="Arial" pitchFamily="34" charset="0"/>
              </a:rPr>
              <a:t> </a:t>
            </a:r>
            <a:r>
              <a:rPr lang="vi-VN" sz="5200" b="1" u="sng">
                <a:solidFill>
                  <a:srgbClr val="FF0000"/>
                </a:solidFill>
                <a:latin typeface="Arial" pitchFamily="34" charset="0"/>
              </a:rPr>
              <a:t>đ</a:t>
            </a:r>
            <a:r>
              <a:rPr lang="en-US" sz="5200" b="1" u="sng">
                <a:solidFill>
                  <a:srgbClr val="FF0000"/>
                </a:solidFill>
                <a:latin typeface="Arial" pitchFamily="34" charset="0"/>
              </a:rPr>
              <a:t>oạn lần 2</a:t>
            </a:r>
          </a:p>
        </p:txBody>
      </p:sp>
    </p:spTree>
    <p:extLst>
      <p:ext uri="{BB962C8B-B14F-4D97-AF65-F5344CB8AC3E}">
        <p14:creationId xmlns:p14="http://schemas.microsoft.com/office/powerpoint/2010/main" val="2637629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3"/>
          <p:cNvGraphicFramePr>
            <a:graphicFrameLocks noChangeAspect="1"/>
          </p:cNvGraphicFramePr>
          <p:nvPr>
            <p:extLst>
              <p:ext uri="{D42A27DB-BD31-4B8C-83A1-F6EECF244321}">
                <p14:modId xmlns:p14="http://schemas.microsoft.com/office/powerpoint/2010/main" val="500610505"/>
              </p:ext>
            </p:extLst>
          </p:nvPr>
        </p:nvGraphicFramePr>
        <p:xfrm>
          <a:off x="4407218" y="2941320"/>
          <a:ext cx="123825" cy="185738"/>
        </p:xfrm>
        <a:graphic>
          <a:graphicData uri="http://schemas.openxmlformats.org/presentationml/2006/ole">
            <mc:AlternateContent xmlns:mc="http://schemas.openxmlformats.org/markup-compatibility/2006">
              <mc:Choice xmlns:v="urn:schemas-microsoft-com:vml" Requires="v">
                <p:oleObj spid="_x0000_s2096" name="Equation" r:id="rId3" imgW="126720" imgH="190440" progId="Equation.DSMT4">
                  <p:embed/>
                </p:oleObj>
              </mc:Choice>
              <mc:Fallback>
                <p:oleObj name="Equation" r:id="rId3" imgW="126720" imgH="1904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7218" y="2941320"/>
                        <a:ext cx="123825" cy="185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9" name="Text Box 33"/>
          <p:cNvSpPr txBox="1">
            <a:spLocks noChangeArrowheads="1"/>
          </p:cNvSpPr>
          <p:nvPr/>
        </p:nvSpPr>
        <p:spPr bwMode="auto">
          <a:xfrm>
            <a:off x="819390" y="864157"/>
            <a:ext cx="735210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5400" b="1">
                <a:solidFill>
                  <a:srgbClr val="006600"/>
                </a:solidFill>
                <a:latin typeface="Times New Roman" panose="02020603050405020304" pitchFamily="18" charset="0"/>
                <a:cs typeface="Times New Roman" panose="02020603050405020304" pitchFamily="18" charset="0"/>
              </a:rPr>
              <a:t> </a:t>
            </a:r>
            <a:endParaRPr lang="en-US" sz="5400" b="1">
              <a:latin typeface="Times New Roman" panose="02020603050405020304" pitchFamily="18" charset="0"/>
              <a:cs typeface="Times New Roman" panose="02020603050405020304" pitchFamily="18" charset="0"/>
            </a:endParaRPr>
          </a:p>
        </p:txBody>
      </p:sp>
      <p:graphicFrame>
        <p:nvGraphicFramePr>
          <p:cNvPr id="1027" name="Object 4"/>
          <p:cNvGraphicFramePr>
            <a:graphicFrameLocks noChangeAspect="1"/>
          </p:cNvGraphicFramePr>
          <p:nvPr>
            <p:extLst>
              <p:ext uri="{D42A27DB-BD31-4B8C-83A1-F6EECF244321}">
                <p14:modId xmlns:p14="http://schemas.microsoft.com/office/powerpoint/2010/main" val="3487753119"/>
              </p:ext>
            </p:extLst>
          </p:nvPr>
        </p:nvGraphicFramePr>
        <p:xfrm>
          <a:off x="4407218" y="2941320"/>
          <a:ext cx="123825" cy="185738"/>
        </p:xfrm>
        <a:graphic>
          <a:graphicData uri="http://schemas.openxmlformats.org/presentationml/2006/ole">
            <mc:AlternateContent xmlns:mc="http://schemas.openxmlformats.org/markup-compatibility/2006">
              <mc:Choice xmlns:v="urn:schemas-microsoft-com:vml" Requires="v">
                <p:oleObj spid="_x0000_s2097" name="Equation" r:id="rId5" imgW="126720" imgH="190440" progId="Equation.DSMT4">
                  <p:embed/>
                </p:oleObj>
              </mc:Choice>
              <mc:Fallback>
                <p:oleObj name="Equation" r:id="rId5" imgW="126720" imgH="1904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7218" y="2941320"/>
                        <a:ext cx="123825" cy="185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75559" name="Text Box 39"/>
          <p:cNvSpPr txBox="1">
            <a:spLocks noChangeArrowheads="1"/>
          </p:cNvSpPr>
          <p:nvPr/>
        </p:nvSpPr>
        <p:spPr bwMode="auto">
          <a:xfrm>
            <a:off x="609600" y="828201"/>
            <a:ext cx="4876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5400" b="1" u="sng" dirty="0" err="1">
                <a:solidFill>
                  <a:srgbClr val="0000FF"/>
                </a:solidFill>
                <a:latin typeface="Times New Roman" panose="02020603050405020304" pitchFamily="18" charset="0"/>
                <a:cs typeface="Times New Roman" panose="02020603050405020304" pitchFamily="18" charset="0"/>
              </a:rPr>
              <a:t>Luyện</a:t>
            </a:r>
            <a:r>
              <a:rPr lang="en-US" sz="5400" b="1" u="sng" dirty="0">
                <a:solidFill>
                  <a:srgbClr val="0000FF"/>
                </a:solidFill>
                <a:latin typeface="Times New Roman" panose="02020603050405020304" pitchFamily="18" charset="0"/>
                <a:cs typeface="Times New Roman" panose="02020603050405020304" pitchFamily="18" charset="0"/>
              </a:rPr>
              <a:t> </a:t>
            </a:r>
            <a:r>
              <a:rPr lang="en-US" sz="5400" b="1" u="sng" dirty="0" err="1">
                <a:solidFill>
                  <a:srgbClr val="0000FF"/>
                </a:solidFill>
                <a:latin typeface="Times New Roman" panose="02020603050405020304" pitchFamily="18" charset="0"/>
                <a:cs typeface="Times New Roman" panose="02020603050405020304" pitchFamily="18" charset="0"/>
              </a:rPr>
              <a:t>đọc</a:t>
            </a:r>
            <a:r>
              <a:rPr lang="en-US" sz="5400" b="1" u="sng" dirty="0">
                <a:solidFill>
                  <a:srgbClr val="0000FF"/>
                </a:solidFill>
                <a:latin typeface="Times New Roman" panose="02020603050405020304" pitchFamily="18" charset="0"/>
                <a:cs typeface="Times New Roman" panose="02020603050405020304" pitchFamily="18" charset="0"/>
              </a:rPr>
              <a:t> </a:t>
            </a:r>
            <a:r>
              <a:rPr lang="en-US" sz="5400" b="1" u="sng" dirty="0" err="1">
                <a:solidFill>
                  <a:srgbClr val="0000FF"/>
                </a:solidFill>
                <a:latin typeface="Times New Roman" panose="02020603050405020304" pitchFamily="18" charset="0"/>
                <a:cs typeface="Times New Roman" panose="02020603050405020304" pitchFamily="18" charset="0"/>
              </a:rPr>
              <a:t>câu</a:t>
            </a:r>
            <a:r>
              <a:rPr lang="en-US" sz="5400" b="1" u="sng" dirty="0">
                <a:solidFill>
                  <a:srgbClr val="FF0000"/>
                </a:solidFill>
                <a:latin typeface="Times New Roman" panose="02020603050405020304" pitchFamily="18" charset="0"/>
                <a:cs typeface="Times New Roman" panose="02020603050405020304" pitchFamily="18" charset="0"/>
              </a:rPr>
              <a:t> </a:t>
            </a:r>
          </a:p>
        </p:txBody>
      </p:sp>
      <p:sp>
        <p:nvSpPr>
          <p:cNvPr id="2078" name="Rectangle 63"/>
          <p:cNvSpPr>
            <a:spLocks noChangeArrowheads="1"/>
          </p:cNvSpPr>
          <p:nvPr/>
        </p:nvSpPr>
        <p:spPr bwMode="auto">
          <a:xfrm>
            <a:off x="609600" y="1905000"/>
            <a:ext cx="111252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5400" b="1" dirty="0">
                <a:latin typeface="+mn-lt"/>
                <a:cs typeface="Times New Roman" panose="02020603050405020304" pitchFamily="18" charset="0"/>
              </a:rPr>
              <a:t>    </a:t>
            </a:r>
            <a:r>
              <a:rPr lang="en-US" sz="5400" b="1" dirty="0" err="1">
                <a:latin typeface="+mn-lt"/>
                <a:cs typeface="Times New Roman" panose="02020603050405020304" pitchFamily="18" charset="0"/>
              </a:rPr>
              <a:t>Trong</a:t>
            </a:r>
            <a:r>
              <a:rPr lang="en-US" sz="5400" b="1" dirty="0">
                <a:latin typeface="+mn-lt"/>
                <a:cs typeface="Times New Roman" panose="02020603050405020304" pitchFamily="18" charset="0"/>
              </a:rPr>
              <a:t> </a:t>
            </a:r>
            <a:r>
              <a:rPr lang="en-US" sz="5400" b="1" dirty="0" err="1">
                <a:latin typeface="+mn-lt"/>
                <a:cs typeface="Times New Roman" panose="02020603050405020304" pitchFamily="18" charset="0"/>
              </a:rPr>
              <a:t>vườn</a:t>
            </a:r>
            <a:r>
              <a:rPr lang="en-US" sz="5400" b="1" dirty="0">
                <a:latin typeface="+mn-lt"/>
                <a:cs typeface="Times New Roman" panose="02020603050405020304" pitchFamily="18" charset="0"/>
              </a:rPr>
              <a:t>, </a:t>
            </a:r>
            <a:r>
              <a:rPr lang="en-US" sz="5400" b="1" dirty="0" err="1">
                <a:latin typeface="+mn-lt"/>
                <a:cs typeface="Times New Roman" panose="02020603050405020304" pitchFamily="18" charset="0"/>
              </a:rPr>
              <a:t>lắc</a:t>
            </a:r>
            <a:r>
              <a:rPr lang="en-US" sz="5400" b="1" dirty="0">
                <a:latin typeface="+mn-lt"/>
                <a:cs typeface="Times New Roman" panose="02020603050405020304" pitchFamily="18" charset="0"/>
              </a:rPr>
              <a:t> </a:t>
            </a:r>
            <a:r>
              <a:rPr lang="en-US" sz="5400" b="1" dirty="0" err="1">
                <a:latin typeface="+mn-lt"/>
                <a:cs typeface="Times New Roman" panose="02020603050405020304" pitchFamily="18" charset="0"/>
              </a:rPr>
              <a:t>lư</a:t>
            </a:r>
            <a:r>
              <a:rPr lang="en-US" sz="5400" b="1" dirty="0">
                <a:latin typeface="+mn-lt"/>
                <a:cs typeface="Times New Roman" panose="02020603050405020304" pitchFamily="18" charset="0"/>
              </a:rPr>
              <a:t> </a:t>
            </a:r>
            <a:r>
              <a:rPr lang="en-US" sz="5400" b="1" dirty="0" err="1">
                <a:latin typeface="+mn-lt"/>
                <a:cs typeface="Times New Roman" panose="02020603050405020304" pitchFamily="18" charset="0"/>
              </a:rPr>
              <a:t>những</a:t>
            </a:r>
            <a:r>
              <a:rPr lang="en-US" sz="5400" b="1" dirty="0">
                <a:latin typeface="+mn-lt"/>
                <a:cs typeface="Times New Roman" panose="02020603050405020304" pitchFamily="18" charset="0"/>
              </a:rPr>
              <a:t> </a:t>
            </a:r>
            <a:r>
              <a:rPr lang="en-US" sz="5400" b="1" dirty="0" err="1">
                <a:latin typeface="+mn-lt"/>
                <a:cs typeface="Times New Roman" panose="02020603050405020304" pitchFamily="18" charset="0"/>
              </a:rPr>
              <a:t>chùm</a:t>
            </a:r>
            <a:r>
              <a:rPr lang="en-US" sz="5400" b="1" dirty="0">
                <a:latin typeface="+mn-lt"/>
                <a:cs typeface="Times New Roman" panose="02020603050405020304" pitchFamily="18" charset="0"/>
              </a:rPr>
              <a:t> </a:t>
            </a:r>
            <a:r>
              <a:rPr lang="en-US" sz="5400" b="1" dirty="0" err="1">
                <a:latin typeface="+mn-lt"/>
                <a:cs typeface="Times New Roman" panose="02020603050405020304" pitchFamily="18" charset="0"/>
              </a:rPr>
              <a:t>quả</a:t>
            </a:r>
            <a:r>
              <a:rPr lang="en-US" sz="5400" b="1" dirty="0">
                <a:latin typeface="+mn-lt"/>
                <a:cs typeface="Times New Roman" panose="02020603050405020304" pitchFamily="18" charset="0"/>
              </a:rPr>
              <a:t> </a:t>
            </a:r>
            <a:r>
              <a:rPr lang="en-US" sz="5400" b="1" dirty="0" err="1">
                <a:latin typeface="+mn-lt"/>
                <a:cs typeface="Times New Roman" panose="02020603050405020304" pitchFamily="18" charset="0"/>
              </a:rPr>
              <a:t>xoan</a:t>
            </a:r>
            <a:r>
              <a:rPr lang="en-US" sz="5400" b="1" dirty="0">
                <a:latin typeface="+mn-lt"/>
                <a:cs typeface="Times New Roman" panose="02020603050405020304" pitchFamily="18" charset="0"/>
              </a:rPr>
              <a:t> </a:t>
            </a:r>
            <a:r>
              <a:rPr lang="en-US" sz="5400" b="1" dirty="0" err="1">
                <a:latin typeface="+mn-lt"/>
                <a:cs typeface="Times New Roman" panose="02020603050405020304" pitchFamily="18" charset="0"/>
              </a:rPr>
              <a:t>vàng</a:t>
            </a:r>
            <a:r>
              <a:rPr lang="en-US" sz="5400" b="1" dirty="0">
                <a:latin typeface="+mn-lt"/>
                <a:cs typeface="Times New Roman" panose="02020603050405020304" pitchFamily="18" charset="0"/>
              </a:rPr>
              <a:t> </a:t>
            </a:r>
            <a:r>
              <a:rPr lang="en-US" sz="5400" b="1" dirty="0" err="1">
                <a:latin typeface="+mn-lt"/>
                <a:cs typeface="Times New Roman" panose="02020603050405020304" pitchFamily="18" charset="0"/>
              </a:rPr>
              <a:t>lịm</a:t>
            </a:r>
            <a:r>
              <a:rPr lang="en-US" sz="5400" b="1" dirty="0">
                <a:latin typeface="+mn-lt"/>
                <a:cs typeface="Times New Roman" panose="02020603050405020304" pitchFamily="18" charset="0"/>
              </a:rPr>
              <a:t>  </a:t>
            </a:r>
            <a:r>
              <a:rPr lang="en-US" sz="5400" b="1" dirty="0" err="1">
                <a:latin typeface="+mn-lt"/>
                <a:cs typeface="Times New Roman" panose="02020603050405020304" pitchFamily="18" charset="0"/>
              </a:rPr>
              <a:t>không</a:t>
            </a:r>
            <a:r>
              <a:rPr lang="en-US" sz="5400" b="1" dirty="0">
                <a:latin typeface="+mn-lt"/>
                <a:cs typeface="Times New Roman" panose="02020603050405020304" pitchFamily="18" charset="0"/>
              </a:rPr>
              <a:t> </a:t>
            </a:r>
            <a:r>
              <a:rPr lang="en-US" sz="5400" b="1" dirty="0" err="1">
                <a:latin typeface="+mn-lt"/>
                <a:cs typeface="Times New Roman" panose="02020603050405020304" pitchFamily="18" charset="0"/>
              </a:rPr>
              <a:t>trông</a:t>
            </a:r>
            <a:r>
              <a:rPr lang="en-US" sz="5400" b="1" dirty="0">
                <a:latin typeface="+mn-lt"/>
                <a:cs typeface="Times New Roman" panose="02020603050405020304" pitchFamily="18" charset="0"/>
              </a:rPr>
              <a:t>  </a:t>
            </a:r>
            <a:r>
              <a:rPr lang="en-US" sz="5400" b="1" dirty="0" err="1">
                <a:latin typeface="+mn-lt"/>
                <a:cs typeface="Times New Roman" panose="02020603050405020304" pitchFamily="18" charset="0"/>
              </a:rPr>
              <a:t>thấy</a:t>
            </a:r>
            <a:r>
              <a:rPr lang="en-US" sz="5400" b="1" dirty="0">
                <a:latin typeface="+mn-lt"/>
                <a:cs typeface="Times New Roman" panose="02020603050405020304" pitchFamily="18" charset="0"/>
              </a:rPr>
              <a:t> </a:t>
            </a:r>
            <a:r>
              <a:rPr lang="en-US" sz="5400" b="1" dirty="0" err="1">
                <a:latin typeface="+mn-lt"/>
                <a:cs typeface="Times New Roman" panose="02020603050405020304" pitchFamily="18" charset="0"/>
              </a:rPr>
              <a:t>cuống</a:t>
            </a:r>
            <a:r>
              <a:rPr lang="en-US" sz="5400" b="1" dirty="0">
                <a:latin typeface="+mn-lt"/>
                <a:cs typeface="Times New Roman" panose="02020603050405020304" pitchFamily="18" charset="0"/>
              </a:rPr>
              <a:t>, </a:t>
            </a:r>
            <a:r>
              <a:rPr lang="en-US" sz="5400" b="1" dirty="0" err="1">
                <a:latin typeface="+mn-lt"/>
                <a:cs typeface="Times New Roman" panose="02020603050405020304" pitchFamily="18" charset="0"/>
              </a:rPr>
              <a:t>như</a:t>
            </a:r>
            <a:r>
              <a:rPr lang="en-US" sz="5400" b="1" dirty="0">
                <a:latin typeface="+mn-lt"/>
                <a:cs typeface="Times New Roman" panose="02020603050405020304" pitchFamily="18" charset="0"/>
              </a:rPr>
              <a:t> </a:t>
            </a:r>
            <a:r>
              <a:rPr lang="en-US" sz="5400" b="1" dirty="0" err="1">
                <a:latin typeface="+mn-lt"/>
                <a:cs typeface="Times New Roman" panose="02020603050405020304" pitchFamily="18" charset="0"/>
              </a:rPr>
              <a:t>những</a:t>
            </a:r>
            <a:r>
              <a:rPr lang="en-US" sz="5400" b="1" dirty="0">
                <a:latin typeface="+mn-lt"/>
                <a:cs typeface="Times New Roman" panose="02020603050405020304" pitchFamily="18" charset="0"/>
              </a:rPr>
              <a:t> </a:t>
            </a:r>
            <a:r>
              <a:rPr lang="en-US" sz="5400" b="1" dirty="0" err="1">
                <a:latin typeface="+mn-lt"/>
                <a:cs typeface="Times New Roman" panose="02020603050405020304" pitchFamily="18" charset="0"/>
              </a:rPr>
              <a:t>chuỗi</a:t>
            </a:r>
            <a:r>
              <a:rPr lang="en-US" sz="5400" b="1" dirty="0">
                <a:latin typeface="+mn-lt"/>
                <a:cs typeface="Times New Roman" panose="02020603050405020304" pitchFamily="18" charset="0"/>
              </a:rPr>
              <a:t> </a:t>
            </a:r>
            <a:r>
              <a:rPr lang="en-US" sz="5400" b="1" dirty="0" err="1">
                <a:latin typeface="+mn-lt"/>
                <a:cs typeface="Times New Roman" panose="02020603050405020304" pitchFamily="18" charset="0"/>
              </a:rPr>
              <a:t>tràng</a:t>
            </a:r>
            <a:r>
              <a:rPr lang="en-US" sz="5400" b="1" dirty="0">
                <a:latin typeface="+mn-lt"/>
                <a:cs typeface="Times New Roman" panose="02020603050405020304" pitchFamily="18" charset="0"/>
              </a:rPr>
              <a:t> </a:t>
            </a:r>
            <a:r>
              <a:rPr lang="en-US" sz="5400" b="1" dirty="0" err="1">
                <a:latin typeface="+mn-lt"/>
                <a:cs typeface="Times New Roman" panose="02020603050405020304" pitchFamily="18" charset="0"/>
              </a:rPr>
              <a:t>hạt</a:t>
            </a:r>
            <a:r>
              <a:rPr lang="en-US" sz="5400" b="1" dirty="0">
                <a:latin typeface="+mn-lt"/>
                <a:cs typeface="Times New Roman" panose="02020603050405020304" pitchFamily="18" charset="0"/>
              </a:rPr>
              <a:t> </a:t>
            </a:r>
            <a:r>
              <a:rPr lang="en-US" sz="5400" b="1" dirty="0" err="1">
                <a:latin typeface="+mn-lt"/>
                <a:cs typeface="Times New Roman" panose="02020603050405020304" pitchFamily="18" charset="0"/>
              </a:rPr>
              <a:t>bồ</a:t>
            </a:r>
            <a:r>
              <a:rPr lang="en-US" sz="5400" b="1" dirty="0">
                <a:latin typeface="+mn-lt"/>
                <a:cs typeface="Times New Roman" panose="02020603050405020304" pitchFamily="18" charset="0"/>
              </a:rPr>
              <a:t> </a:t>
            </a:r>
            <a:r>
              <a:rPr lang="en-US" sz="5400" b="1" dirty="0" err="1">
                <a:latin typeface="+mn-lt"/>
                <a:cs typeface="Times New Roman" panose="02020603050405020304" pitchFamily="18" charset="0"/>
              </a:rPr>
              <a:t>đề</a:t>
            </a:r>
            <a:r>
              <a:rPr lang="en-US" sz="5400" b="1" dirty="0">
                <a:latin typeface="+mn-lt"/>
                <a:cs typeface="Times New Roman" panose="02020603050405020304" pitchFamily="18" charset="0"/>
              </a:rPr>
              <a:t> </a:t>
            </a:r>
            <a:r>
              <a:rPr lang="en-US" sz="5400" b="1" dirty="0" err="1">
                <a:latin typeface="+mn-lt"/>
                <a:cs typeface="Times New Roman" panose="02020603050405020304" pitchFamily="18" charset="0"/>
              </a:rPr>
              <a:t>treo</a:t>
            </a:r>
            <a:r>
              <a:rPr lang="en-US" sz="5400" b="1" dirty="0">
                <a:latin typeface="+mn-lt"/>
                <a:cs typeface="Times New Roman" panose="02020603050405020304" pitchFamily="18" charset="0"/>
              </a:rPr>
              <a:t> </a:t>
            </a:r>
            <a:r>
              <a:rPr lang="en-US" sz="5400" b="1" dirty="0" err="1">
                <a:latin typeface="+mn-lt"/>
                <a:cs typeface="Times New Roman" panose="02020603050405020304" pitchFamily="18" charset="0"/>
              </a:rPr>
              <a:t>lơ</a:t>
            </a:r>
            <a:r>
              <a:rPr lang="en-US" sz="5400" b="1" dirty="0">
                <a:latin typeface="+mn-lt"/>
                <a:cs typeface="Times New Roman" panose="02020603050405020304" pitchFamily="18" charset="0"/>
              </a:rPr>
              <a:t> </a:t>
            </a:r>
            <a:r>
              <a:rPr lang="en-US" sz="5400" b="1" dirty="0" err="1">
                <a:latin typeface="+mn-lt"/>
                <a:cs typeface="Times New Roman" panose="02020603050405020304" pitchFamily="18" charset="0"/>
              </a:rPr>
              <a:t>lửng</a:t>
            </a:r>
            <a:r>
              <a:rPr lang="en-US" sz="5400" b="1" dirty="0">
                <a:latin typeface="+mn-lt"/>
                <a:cs typeface="Times New Roman" panose="02020603050405020304" pitchFamily="18" charset="0"/>
              </a:rPr>
              <a:t>.</a:t>
            </a:r>
          </a:p>
        </p:txBody>
      </p:sp>
      <p:sp>
        <p:nvSpPr>
          <p:cNvPr id="2079" name="Line 26"/>
          <p:cNvSpPr>
            <a:spLocks noChangeShapeType="1"/>
          </p:cNvSpPr>
          <p:nvPr/>
        </p:nvSpPr>
        <p:spPr bwMode="auto">
          <a:xfrm flipH="1">
            <a:off x="5484055" y="1940956"/>
            <a:ext cx="304800" cy="75783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vi-VN" sz="5400"/>
          </a:p>
        </p:txBody>
      </p:sp>
      <p:sp>
        <p:nvSpPr>
          <p:cNvPr id="8" name="Line 26"/>
          <p:cNvSpPr>
            <a:spLocks noChangeShapeType="1"/>
          </p:cNvSpPr>
          <p:nvPr/>
        </p:nvSpPr>
        <p:spPr bwMode="auto">
          <a:xfrm flipH="1">
            <a:off x="6629400" y="3657600"/>
            <a:ext cx="304800" cy="78539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vi-VN" sz="5400"/>
          </a:p>
        </p:txBody>
      </p:sp>
      <p:sp>
        <p:nvSpPr>
          <p:cNvPr id="9" name="Line 26">
            <a:extLst>
              <a:ext uri="{FF2B5EF4-FFF2-40B4-BE49-F238E27FC236}">
                <a16:creationId xmlns="" xmlns:a16="http://schemas.microsoft.com/office/drawing/2014/main" id="{B3E95004-884F-46DA-BC42-1924310C2C3D}"/>
              </a:ext>
            </a:extLst>
          </p:cNvPr>
          <p:cNvSpPr>
            <a:spLocks noChangeShapeType="1"/>
          </p:cNvSpPr>
          <p:nvPr/>
        </p:nvSpPr>
        <p:spPr bwMode="auto">
          <a:xfrm flipH="1">
            <a:off x="2438400" y="5244404"/>
            <a:ext cx="304800" cy="78539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vi-VN" sz="5400"/>
          </a:p>
        </p:txBody>
      </p:sp>
      <p:sp>
        <p:nvSpPr>
          <p:cNvPr id="10" name="Line 26">
            <a:extLst>
              <a:ext uri="{FF2B5EF4-FFF2-40B4-BE49-F238E27FC236}">
                <a16:creationId xmlns="" xmlns:a16="http://schemas.microsoft.com/office/drawing/2014/main" id="{48F1E9BD-D714-4ED4-9F8C-3550CC227D02}"/>
              </a:ext>
            </a:extLst>
          </p:cNvPr>
          <p:cNvSpPr>
            <a:spLocks noChangeShapeType="1"/>
          </p:cNvSpPr>
          <p:nvPr/>
        </p:nvSpPr>
        <p:spPr bwMode="auto">
          <a:xfrm flipH="1">
            <a:off x="2590800" y="5263161"/>
            <a:ext cx="304800" cy="78539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vi-VN" sz="5400"/>
          </a:p>
        </p:txBody>
      </p:sp>
      <p:sp>
        <p:nvSpPr>
          <p:cNvPr id="11" name="Line 26">
            <a:extLst>
              <a:ext uri="{FF2B5EF4-FFF2-40B4-BE49-F238E27FC236}">
                <a16:creationId xmlns="" xmlns:a16="http://schemas.microsoft.com/office/drawing/2014/main" id="{756A9A4B-0DFE-47B3-8445-350614CEE337}"/>
              </a:ext>
            </a:extLst>
          </p:cNvPr>
          <p:cNvSpPr>
            <a:spLocks noChangeShapeType="1"/>
          </p:cNvSpPr>
          <p:nvPr/>
        </p:nvSpPr>
        <p:spPr bwMode="auto">
          <a:xfrm flipH="1">
            <a:off x="5788855" y="3429000"/>
            <a:ext cx="306040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vi-VN" sz="5400"/>
          </a:p>
        </p:txBody>
      </p:sp>
    </p:spTree>
    <p:extLst>
      <p:ext uri="{BB962C8B-B14F-4D97-AF65-F5344CB8AC3E}">
        <p14:creationId xmlns:p14="http://schemas.microsoft.com/office/powerpoint/2010/main" val="1401074723"/>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078"/>
                                        </p:tgtEl>
                                        <p:attrNameLst>
                                          <p:attrName>style.visibility</p:attrName>
                                        </p:attrNameLst>
                                      </p:cBhvr>
                                      <p:to>
                                        <p:strVal val="visible"/>
                                      </p:to>
                                    </p:set>
                                    <p:animEffect transition="in" filter="plus(in)">
                                      <p:cBhvr>
                                        <p:cTn id="7" dur="2000"/>
                                        <p:tgtEl>
                                          <p:spTgt spid="20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79"/>
                                        </p:tgtEl>
                                        <p:attrNameLst>
                                          <p:attrName>style.visibility</p:attrName>
                                        </p:attrNameLst>
                                      </p:cBhvr>
                                      <p:to>
                                        <p:strVal val="visible"/>
                                      </p:to>
                                    </p:set>
                                    <p:anim calcmode="lin" valueType="num">
                                      <p:cBhvr additive="base">
                                        <p:cTn id="12" dur="500" fill="hold"/>
                                        <p:tgtEl>
                                          <p:spTgt spid="2079"/>
                                        </p:tgtEl>
                                        <p:attrNameLst>
                                          <p:attrName>ppt_x</p:attrName>
                                        </p:attrNameLst>
                                      </p:cBhvr>
                                      <p:tavLst>
                                        <p:tav tm="0">
                                          <p:val>
                                            <p:strVal val="#ppt_x"/>
                                          </p:val>
                                        </p:tav>
                                        <p:tav tm="100000">
                                          <p:val>
                                            <p:strVal val="#ppt_x"/>
                                          </p:val>
                                        </p:tav>
                                      </p:tavLst>
                                    </p:anim>
                                    <p:anim calcmode="lin" valueType="num">
                                      <p:cBhvr additive="base">
                                        <p:cTn id="13" dur="500" fill="hold"/>
                                        <p:tgtEl>
                                          <p:spTgt spid="207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 grpId="0"/>
      <p:bldP spid="2079" grpId="0" animBg="1"/>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1.1(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8610"/>
            <a:ext cx="11506200" cy="6166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5"/>
          <p:cNvSpPr txBox="1">
            <a:spLocks noChangeArrowheads="1"/>
          </p:cNvSpPr>
          <p:nvPr/>
        </p:nvSpPr>
        <p:spPr bwMode="auto">
          <a:xfrm>
            <a:off x="7875270" y="5770842"/>
            <a:ext cx="2154555" cy="69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900" b="1" i="1">
                <a:solidFill>
                  <a:srgbClr val="FF0000"/>
                </a:solidFill>
              </a:rPr>
              <a:t>Cây lụi</a:t>
            </a:r>
          </a:p>
        </p:txBody>
      </p:sp>
    </p:spTree>
  </p:cSld>
  <p:clrMapOvr>
    <a:masterClrMapping/>
  </p:clrMapOvr>
  <p:transition>
    <p:wheel spokes="8"/>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1449820712-doc-dao-chiec-truc-lua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8610"/>
            <a:ext cx="11201400" cy="586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lus/>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6" name="Picture 10"/>
          <p:cNvPicPr>
            <a:picLocks noChangeAspect="1" noChangeArrowheads="1"/>
          </p:cNvPicPr>
          <p:nvPr/>
        </p:nvPicPr>
        <p:blipFill>
          <a:blip r:embed="rId2">
            <a:extLst>
              <a:ext uri="{28A0092B-C50C-407E-A947-70E740481C1C}">
                <a14:useLocalDpi xmlns:a14="http://schemas.microsoft.com/office/drawing/2010/main" val="0"/>
              </a:ext>
            </a:extLst>
          </a:blip>
          <a:srcRect l="9291" t="5008" r="5008" b="22475"/>
          <a:stretch>
            <a:fillRect/>
          </a:stretch>
        </p:blipFill>
        <p:spPr bwMode="auto">
          <a:xfrm>
            <a:off x="280513" y="125015"/>
            <a:ext cx="5558790" cy="341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7" name="Picture 11"/>
          <p:cNvPicPr>
            <a:picLocks noChangeAspect="1" noChangeArrowheads="1"/>
          </p:cNvPicPr>
          <p:nvPr/>
        </p:nvPicPr>
        <p:blipFill>
          <a:blip r:embed="rId3">
            <a:extLst>
              <a:ext uri="{28A0092B-C50C-407E-A947-70E740481C1C}">
                <a14:useLocalDpi xmlns:a14="http://schemas.microsoft.com/office/drawing/2010/main" val="0"/>
              </a:ext>
            </a:extLst>
          </a:blip>
          <a:srcRect l="10083" t="26813" r="16833" b="2315"/>
          <a:stretch>
            <a:fillRect/>
          </a:stretch>
        </p:blipFill>
        <p:spPr bwMode="auto">
          <a:xfrm>
            <a:off x="533400" y="3536394"/>
            <a:ext cx="5098852" cy="332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8" name="Picture 12" descr="mg"/>
          <p:cNvPicPr>
            <a:picLocks noChangeAspect="1" noChangeArrowheads="1"/>
          </p:cNvPicPr>
          <p:nvPr/>
        </p:nvPicPr>
        <p:blipFill>
          <a:blip r:embed="rId4">
            <a:extLst>
              <a:ext uri="{28A0092B-C50C-407E-A947-70E740481C1C}">
                <a14:useLocalDpi xmlns:a14="http://schemas.microsoft.com/office/drawing/2010/main" val="0"/>
              </a:ext>
            </a:extLst>
          </a:blip>
          <a:srcRect l="9227"/>
          <a:stretch>
            <a:fillRect/>
          </a:stretch>
        </p:blipFill>
        <p:spPr bwMode="auto">
          <a:xfrm>
            <a:off x="6065403" y="273011"/>
            <a:ext cx="5288397" cy="3151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9" name="Picture 13" descr="1LC%20(2)"/>
          <p:cNvPicPr>
            <a:picLocks noChangeAspect="1" noChangeArrowheads="1"/>
          </p:cNvPicPr>
          <p:nvPr/>
        </p:nvPicPr>
        <p:blipFill>
          <a:blip r:embed="rId5">
            <a:extLst>
              <a:ext uri="{28A0092B-C50C-407E-A947-70E740481C1C}">
                <a14:useLocalDpi xmlns:a14="http://schemas.microsoft.com/office/drawing/2010/main" val="0"/>
              </a:ext>
            </a:extLst>
          </a:blip>
          <a:srcRect l="43570" t="56325" r="15947"/>
          <a:stretch>
            <a:fillRect/>
          </a:stretch>
        </p:blipFill>
        <p:spPr bwMode="auto">
          <a:xfrm>
            <a:off x="6084453" y="3424357"/>
            <a:ext cx="5269347" cy="3347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5066"/>
                                        </p:tgtEl>
                                        <p:attrNameLst>
                                          <p:attrName>style.visibility</p:attrName>
                                        </p:attrNameLst>
                                      </p:cBhvr>
                                      <p:to>
                                        <p:strVal val="visible"/>
                                      </p:to>
                                    </p:set>
                                    <p:animEffect transition="in" filter="blinds(horizontal)">
                                      <p:cBhvr>
                                        <p:cTn id="7" dur="500"/>
                                        <p:tgtEl>
                                          <p:spTgt spid="45066"/>
                                        </p:tgtEl>
                                      </p:cBhvr>
                                    </p:animEffect>
                                  </p:childTnLst>
                                </p:cTn>
                              </p:par>
                              <p:par>
                                <p:cTn id="8" presetID="3" presetClass="entr" presetSubtype="10" fill="hold" nodeType="withEffect">
                                  <p:stCondLst>
                                    <p:cond delay="0"/>
                                  </p:stCondLst>
                                  <p:childTnLst>
                                    <p:set>
                                      <p:cBhvr>
                                        <p:cTn id="9" dur="1" fill="hold">
                                          <p:stCondLst>
                                            <p:cond delay="0"/>
                                          </p:stCondLst>
                                        </p:cTn>
                                        <p:tgtEl>
                                          <p:spTgt spid="45068"/>
                                        </p:tgtEl>
                                        <p:attrNameLst>
                                          <p:attrName>style.visibility</p:attrName>
                                        </p:attrNameLst>
                                      </p:cBhvr>
                                      <p:to>
                                        <p:strVal val="visible"/>
                                      </p:to>
                                    </p:set>
                                    <p:animEffect transition="in" filter="blinds(horizontal)">
                                      <p:cBhvr>
                                        <p:cTn id="10" dur="500"/>
                                        <p:tgtEl>
                                          <p:spTgt spid="45068"/>
                                        </p:tgtEl>
                                      </p:cBhvr>
                                    </p:animEffect>
                                  </p:childTnLst>
                                </p:cTn>
                              </p:par>
                              <p:par>
                                <p:cTn id="11" presetID="3" presetClass="entr" presetSubtype="10" fill="hold" nodeType="withEffect">
                                  <p:stCondLst>
                                    <p:cond delay="0"/>
                                  </p:stCondLst>
                                  <p:childTnLst>
                                    <p:set>
                                      <p:cBhvr>
                                        <p:cTn id="12" dur="1" fill="hold">
                                          <p:stCondLst>
                                            <p:cond delay="0"/>
                                          </p:stCondLst>
                                        </p:cTn>
                                        <p:tgtEl>
                                          <p:spTgt spid="45067"/>
                                        </p:tgtEl>
                                        <p:attrNameLst>
                                          <p:attrName>style.visibility</p:attrName>
                                        </p:attrNameLst>
                                      </p:cBhvr>
                                      <p:to>
                                        <p:strVal val="visible"/>
                                      </p:to>
                                    </p:set>
                                    <p:animEffect transition="in" filter="blinds(horizontal)">
                                      <p:cBhvr>
                                        <p:cTn id="13" dur="500"/>
                                        <p:tgtEl>
                                          <p:spTgt spid="45067"/>
                                        </p:tgtEl>
                                      </p:cBhvr>
                                    </p:animEffect>
                                  </p:childTnLst>
                                </p:cTn>
                              </p:par>
                              <p:par>
                                <p:cTn id="14" presetID="3" presetClass="entr" presetSubtype="10" fill="hold" nodeType="withEffect">
                                  <p:stCondLst>
                                    <p:cond delay="0"/>
                                  </p:stCondLst>
                                  <p:childTnLst>
                                    <p:set>
                                      <p:cBhvr>
                                        <p:cTn id="15" dur="1" fill="hold">
                                          <p:stCondLst>
                                            <p:cond delay="0"/>
                                          </p:stCondLst>
                                        </p:cTn>
                                        <p:tgtEl>
                                          <p:spTgt spid="45069"/>
                                        </p:tgtEl>
                                        <p:attrNameLst>
                                          <p:attrName>style.visibility</p:attrName>
                                        </p:attrNameLst>
                                      </p:cBhvr>
                                      <p:to>
                                        <p:strVal val="visible"/>
                                      </p:to>
                                    </p:set>
                                    <p:animEffect transition="in" filter="blinds(horizontal)">
                                      <p:cBhvr>
                                        <p:cTn id="16" dur="500"/>
                                        <p:tgtEl>
                                          <p:spTgt spid="45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45757"/>
            <a:ext cx="4636294"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3" descr="0-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7894" y="308610"/>
            <a:ext cx="4726305" cy="2804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4" descr="Phan%20Uu%20Ong%20Nguyen%20Ba%20Can%2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113246"/>
            <a:ext cx="4701778" cy="3389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5" descr="vn9!BuffaloBoy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3379" y="3113246"/>
            <a:ext cx="4660820" cy="35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fade">
                                      <p:cBhvr>
                                        <p:cTn id="7" dur="770" decel="100000"/>
                                        <p:tgtEl>
                                          <p:spTgt spid="43010"/>
                                        </p:tgtEl>
                                      </p:cBhvr>
                                    </p:animEffect>
                                    <p:animScale>
                                      <p:cBhvr>
                                        <p:cTn id="8" dur="770" decel="100000"/>
                                        <p:tgtEl>
                                          <p:spTgt spid="43010"/>
                                        </p:tgtEl>
                                      </p:cBhvr>
                                      <p:from x="10000" y="10000"/>
                                      <p:to x="200000" y="450000"/>
                                    </p:animScale>
                                    <p:animScale>
                                      <p:cBhvr>
                                        <p:cTn id="9" dur="1230" accel="100000" fill="hold">
                                          <p:stCondLst>
                                            <p:cond delay="770"/>
                                          </p:stCondLst>
                                        </p:cTn>
                                        <p:tgtEl>
                                          <p:spTgt spid="43010"/>
                                        </p:tgtEl>
                                      </p:cBhvr>
                                      <p:from x="200000" y="450000"/>
                                      <p:to x="100000" y="100000"/>
                                    </p:animScale>
                                    <p:set>
                                      <p:cBhvr>
                                        <p:cTn id="10" dur="770" fill="hold"/>
                                        <p:tgtEl>
                                          <p:spTgt spid="43010"/>
                                        </p:tgtEl>
                                        <p:attrNameLst>
                                          <p:attrName>ppt_x</p:attrName>
                                        </p:attrNameLst>
                                      </p:cBhvr>
                                      <p:to>
                                        <p:strVal val="(0.5)"/>
                                      </p:to>
                                    </p:set>
                                    <p:anim from="(0.5)" to="(#ppt_x)" calcmode="lin" valueType="num">
                                      <p:cBhvr>
                                        <p:cTn id="11" dur="1230" accel="100000" fill="hold">
                                          <p:stCondLst>
                                            <p:cond delay="770"/>
                                          </p:stCondLst>
                                        </p:cTn>
                                        <p:tgtEl>
                                          <p:spTgt spid="43010"/>
                                        </p:tgtEl>
                                        <p:attrNameLst>
                                          <p:attrName>ppt_x</p:attrName>
                                        </p:attrNameLst>
                                      </p:cBhvr>
                                    </p:anim>
                                    <p:set>
                                      <p:cBhvr>
                                        <p:cTn id="12" dur="770" fill="hold"/>
                                        <p:tgtEl>
                                          <p:spTgt spid="43010"/>
                                        </p:tgtEl>
                                        <p:attrNameLst>
                                          <p:attrName>ppt_y</p:attrName>
                                        </p:attrNameLst>
                                      </p:cBhvr>
                                      <p:to>
                                        <p:strVal val="(#ppt_y+0.4)"/>
                                      </p:to>
                                    </p:set>
                                    <p:anim from="(#ppt_y+0.4)" to="(#ppt_y)" calcmode="lin" valueType="num">
                                      <p:cBhvr>
                                        <p:cTn id="13" dur="1230" accel="100000" fill="hold">
                                          <p:stCondLst>
                                            <p:cond delay="770"/>
                                          </p:stCondLst>
                                        </p:cTn>
                                        <p:tgtEl>
                                          <p:spTgt spid="43010"/>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1" presetClass="entr" presetSubtype="0" fill="hold" nodeType="clickEffect">
                                  <p:stCondLst>
                                    <p:cond delay="0"/>
                                  </p:stCondLst>
                                  <p:childTnLst>
                                    <p:set>
                                      <p:cBhvr>
                                        <p:cTn id="17" dur="1" fill="hold">
                                          <p:stCondLst>
                                            <p:cond delay="0"/>
                                          </p:stCondLst>
                                        </p:cTn>
                                        <p:tgtEl>
                                          <p:spTgt spid="43011"/>
                                        </p:tgtEl>
                                        <p:attrNameLst>
                                          <p:attrName>style.visibility</p:attrName>
                                        </p:attrNameLst>
                                      </p:cBhvr>
                                      <p:to>
                                        <p:strVal val="visible"/>
                                      </p:to>
                                    </p:set>
                                    <p:animEffect transition="in" filter="fade">
                                      <p:cBhvr>
                                        <p:cTn id="18" dur="770" decel="100000"/>
                                        <p:tgtEl>
                                          <p:spTgt spid="43011"/>
                                        </p:tgtEl>
                                      </p:cBhvr>
                                    </p:animEffect>
                                    <p:animScale>
                                      <p:cBhvr>
                                        <p:cTn id="19" dur="770" decel="100000"/>
                                        <p:tgtEl>
                                          <p:spTgt spid="43011"/>
                                        </p:tgtEl>
                                      </p:cBhvr>
                                      <p:from x="10000" y="10000"/>
                                      <p:to x="200000" y="450000"/>
                                    </p:animScale>
                                    <p:animScale>
                                      <p:cBhvr>
                                        <p:cTn id="20" dur="1230" accel="100000" fill="hold">
                                          <p:stCondLst>
                                            <p:cond delay="770"/>
                                          </p:stCondLst>
                                        </p:cTn>
                                        <p:tgtEl>
                                          <p:spTgt spid="43011"/>
                                        </p:tgtEl>
                                      </p:cBhvr>
                                      <p:from x="200000" y="450000"/>
                                      <p:to x="100000" y="100000"/>
                                    </p:animScale>
                                    <p:set>
                                      <p:cBhvr>
                                        <p:cTn id="21" dur="770" fill="hold"/>
                                        <p:tgtEl>
                                          <p:spTgt spid="43011"/>
                                        </p:tgtEl>
                                        <p:attrNameLst>
                                          <p:attrName>ppt_x</p:attrName>
                                        </p:attrNameLst>
                                      </p:cBhvr>
                                      <p:to>
                                        <p:strVal val="(0.5)"/>
                                      </p:to>
                                    </p:set>
                                    <p:anim from="(0.5)" to="(#ppt_x)" calcmode="lin" valueType="num">
                                      <p:cBhvr>
                                        <p:cTn id="22" dur="1230" accel="100000" fill="hold">
                                          <p:stCondLst>
                                            <p:cond delay="770"/>
                                          </p:stCondLst>
                                        </p:cTn>
                                        <p:tgtEl>
                                          <p:spTgt spid="43011"/>
                                        </p:tgtEl>
                                        <p:attrNameLst>
                                          <p:attrName>ppt_x</p:attrName>
                                        </p:attrNameLst>
                                      </p:cBhvr>
                                    </p:anim>
                                    <p:set>
                                      <p:cBhvr>
                                        <p:cTn id="23" dur="770" fill="hold"/>
                                        <p:tgtEl>
                                          <p:spTgt spid="43011"/>
                                        </p:tgtEl>
                                        <p:attrNameLst>
                                          <p:attrName>ppt_y</p:attrName>
                                        </p:attrNameLst>
                                      </p:cBhvr>
                                      <p:to>
                                        <p:strVal val="(#ppt_y+0.4)"/>
                                      </p:to>
                                    </p:set>
                                    <p:anim from="(#ppt_y+0.4)" to="(#ppt_y)" calcmode="lin" valueType="num">
                                      <p:cBhvr>
                                        <p:cTn id="24" dur="1230" accel="100000" fill="hold">
                                          <p:stCondLst>
                                            <p:cond delay="770"/>
                                          </p:stCondLst>
                                        </p:cTn>
                                        <p:tgtEl>
                                          <p:spTgt spid="43011"/>
                                        </p:tgtEl>
                                        <p:attrNameLst>
                                          <p:attrName>ppt_y</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1" presetClass="entr" presetSubtype="0" fill="hold" nodeType="clickEffect">
                                  <p:stCondLst>
                                    <p:cond delay="0"/>
                                  </p:stCondLst>
                                  <p:childTnLst>
                                    <p:set>
                                      <p:cBhvr>
                                        <p:cTn id="28" dur="1" fill="hold">
                                          <p:stCondLst>
                                            <p:cond delay="0"/>
                                          </p:stCondLst>
                                        </p:cTn>
                                        <p:tgtEl>
                                          <p:spTgt spid="43012"/>
                                        </p:tgtEl>
                                        <p:attrNameLst>
                                          <p:attrName>style.visibility</p:attrName>
                                        </p:attrNameLst>
                                      </p:cBhvr>
                                      <p:to>
                                        <p:strVal val="visible"/>
                                      </p:to>
                                    </p:set>
                                    <p:animEffect transition="in" filter="fade">
                                      <p:cBhvr>
                                        <p:cTn id="29" dur="770" decel="100000"/>
                                        <p:tgtEl>
                                          <p:spTgt spid="43012"/>
                                        </p:tgtEl>
                                      </p:cBhvr>
                                    </p:animEffect>
                                    <p:animScale>
                                      <p:cBhvr>
                                        <p:cTn id="30" dur="770" decel="100000"/>
                                        <p:tgtEl>
                                          <p:spTgt spid="43012"/>
                                        </p:tgtEl>
                                      </p:cBhvr>
                                      <p:from x="10000" y="10000"/>
                                      <p:to x="200000" y="450000"/>
                                    </p:animScale>
                                    <p:animScale>
                                      <p:cBhvr>
                                        <p:cTn id="31" dur="1230" accel="100000" fill="hold">
                                          <p:stCondLst>
                                            <p:cond delay="770"/>
                                          </p:stCondLst>
                                        </p:cTn>
                                        <p:tgtEl>
                                          <p:spTgt spid="43012"/>
                                        </p:tgtEl>
                                      </p:cBhvr>
                                      <p:from x="200000" y="450000"/>
                                      <p:to x="100000" y="100000"/>
                                    </p:animScale>
                                    <p:set>
                                      <p:cBhvr>
                                        <p:cTn id="32" dur="770" fill="hold"/>
                                        <p:tgtEl>
                                          <p:spTgt spid="43012"/>
                                        </p:tgtEl>
                                        <p:attrNameLst>
                                          <p:attrName>ppt_x</p:attrName>
                                        </p:attrNameLst>
                                      </p:cBhvr>
                                      <p:to>
                                        <p:strVal val="(0.5)"/>
                                      </p:to>
                                    </p:set>
                                    <p:anim from="(0.5)" to="(#ppt_x)" calcmode="lin" valueType="num">
                                      <p:cBhvr>
                                        <p:cTn id="33" dur="1230" accel="100000" fill="hold">
                                          <p:stCondLst>
                                            <p:cond delay="770"/>
                                          </p:stCondLst>
                                        </p:cTn>
                                        <p:tgtEl>
                                          <p:spTgt spid="43012"/>
                                        </p:tgtEl>
                                        <p:attrNameLst>
                                          <p:attrName>ppt_x</p:attrName>
                                        </p:attrNameLst>
                                      </p:cBhvr>
                                    </p:anim>
                                    <p:set>
                                      <p:cBhvr>
                                        <p:cTn id="34" dur="770" fill="hold"/>
                                        <p:tgtEl>
                                          <p:spTgt spid="43012"/>
                                        </p:tgtEl>
                                        <p:attrNameLst>
                                          <p:attrName>ppt_y</p:attrName>
                                        </p:attrNameLst>
                                      </p:cBhvr>
                                      <p:to>
                                        <p:strVal val="(#ppt_y+0.4)"/>
                                      </p:to>
                                    </p:set>
                                    <p:anim from="(#ppt_y+0.4)" to="(#ppt_y)" calcmode="lin" valueType="num">
                                      <p:cBhvr>
                                        <p:cTn id="35" dur="1230" accel="100000" fill="hold">
                                          <p:stCondLst>
                                            <p:cond delay="770"/>
                                          </p:stCondLst>
                                        </p:cTn>
                                        <p:tgtEl>
                                          <p:spTgt spid="43012"/>
                                        </p:tgtEl>
                                        <p:attrNameLst>
                                          <p:attrName>ppt_y</p:attrName>
                                        </p:attrNameLst>
                                      </p:cBhvr>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51" presetClass="entr" presetSubtype="0" fill="hold" nodeType="clickEffect">
                                  <p:stCondLst>
                                    <p:cond delay="0"/>
                                  </p:stCondLst>
                                  <p:childTnLst>
                                    <p:set>
                                      <p:cBhvr>
                                        <p:cTn id="39" dur="1" fill="hold">
                                          <p:stCondLst>
                                            <p:cond delay="0"/>
                                          </p:stCondLst>
                                        </p:cTn>
                                        <p:tgtEl>
                                          <p:spTgt spid="43013"/>
                                        </p:tgtEl>
                                        <p:attrNameLst>
                                          <p:attrName>style.visibility</p:attrName>
                                        </p:attrNameLst>
                                      </p:cBhvr>
                                      <p:to>
                                        <p:strVal val="visible"/>
                                      </p:to>
                                    </p:set>
                                    <p:animEffect transition="in" filter="fade">
                                      <p:cBhvr>
                                        <p:cTn id="40" dur="770" decel="100000"/>
                                        <p:tgtEl>
                                          <p:spTgt spid="43013"/>
                                        </p:tgtEl>
                                      </p:cBhvr>
                                    </p:animEffect>
                                    <p:animScale>
                                      <p:cBhvr>
                                        <p:cTn id="41" dur="770" decel="100000"/>
                                        <p:tgtEl>
                                          <p:spTgt spid="43013"/>
                                        </p:tgtEl>
                                      </p:cBhvr>
                                      <p:from x="10000" y="10000"/>
                                      <p:to x="200000" y="450000"/>
                                    </p:animScale>
                                    <p:animScale>
                                      <p:cBhvr>
                                        <p:cTn id="42" dur="1230" accel="100000" fill="hold">
                                          <p:stCondLst>
                                            <p:cond delay="770"/>
                                          </p:stCondLst>
                                        </p:cTn>
                                        <p:tgtEl>
                                          <p:spTgt spid="43013"/>
                                        </p:tgtEl>
                                      </p:cBhvr>
                                      <p:from x="200000" y="450000"/>
                                      <p:to x="100000" y="100000"/>
                                    </p:animScale>
                                    <p:set>
                                      <p:cBhvr>
                                        <p:cTn id="43" dur="770" fill="hold"/>
                                        <p:tgtEl>
                                          <p:spTgt spid="43013"/>
                                        </p:tgtEl>
                                        <p:attrNameLst>
                                          <p:attrName>ppt_x</p:attrName>
                                        </p:attrNameLst>
                                      </p:cBhvr>
                                      <p:to>
                                        <p:strVal val="(0.5)"/>
                                      </p:to>
                                    </p:set>
                                    <p:anim from="(0.5)" to="(#ppt_x)" calcmode="lin" valueType="num">
                                      <p:cBhvr>
                                        <p:cTn id="44" dur="1230" accel="100000" fill="hold">
                                          <p:stCondLst>
                                            <p:cond delay="770"/>
                                          </p:stCondLst>
                                        </p:cTn>
                                        <p:tgtEl>
                                          <p:spTgt spid="43013"/>
                                        </p:tgtEl>
                                        <p:attrNameLst>
                                          <p:attrName>ppt_x</p:attrName>
                                        </p:attrNameLst>
                                      </p:cBhvr>
                                    </p:anim>
                                    <p:set>
                                      <p:cBhvr>
                                        <p:cTn id="45" dur="770" fill="hold"/>
                                        <p:tgtEl>
                                          <p:spTgt spid="43013"/>
                                        </p:tgtEl>
                                        <p:attrNameLst>
                                          <p:attrName>ppt_y</p:attrName>
                                        </p:attrNameLst>
                                      </p:cBhvr>
                                      <p:to>
                                        <p:strVal val="(#ppt_y+0.4)"/>
                                      </p:to>
                                    </p:set>
                                    <p:anim from="(#ppt_y+0.4)" to="(#ppt_y)" calcmode="lin" valueType="num">
                                      <p:cBhvr>
                                        <p:cTn id="46" dur="1230" accel="100000" fill="hold">
                                          <p:stCondLst>
                                            <p:cond delay="770"/>
                                          </p:stCondLst>
                                        </p:cTn>
                                        <p:tgtEl>
                                          <p:spTgt spid="4301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_Văn_Bản 5"/>
          <p:cNvSpPr txBox="1">
            <a:spLocks noChangeArrowheads="1"/>
          </p:cNvSpPr>
          <p:nvPr/>
        </p:nvSpPr>
        <p:spPr bwMode="auto">
          <a:xfrm>
            <a:off x="152400" y="1905000"/>
            <a:ext cx="11193780" cy="892552"/>
          </a:xfrm>
          <a:prstGeom prst="rect">
            <a:avLst/>
          </a:prstGeom>
          <a:noFill/>
          <a:ln w="9525">
            <a:noFill/>
            <a:miter lim="800000"/>
            <a:headEnd/>
            <a:tailEnd/>
          </a:ln>
        </p:spPr>
        <p:txBody>
          <a:bodyPr>
            <a:spAutoFit/>
          </a:bodyPr>
          <a:lstStyle/>
          <a:p>
            <a:pPr algn="ctr"/>
            <a:r>
              <a:rPr lang="en-US" sz="5200" b="1">
                <a:solidFill>
                  <a:srgbClr val="FF0000"/>
                </a:solidFill>
                <a:latin typeface="Arial" pitchFamily="34" charset="0"/>
              </a:rPr>
              <a:t>Tìm hiểu bài</a:t>
            </a:r>
          </a:p>
        </p:txBody>
      </p:sp>
    </p:spTree>
    <p:extLst>
      <p:ext uri="{BB962C8B-B14F-4D97-AF65-F5344CB8AC3E}">
        <p14:creationId xmlns:p14="http://schemas.microsoft.com/office/powerpoint/2010/main" val="1708710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3"/>
          <p:cNvSpPr txBox="1">
            <a:spLocks noChangeArrowheads="1"/>
          </p:cNvSpPr>
          <p:nvPr/>
        </p:nvSpPr>
        <p:spPr bwMode="auto">
          <a:xfrm>
            <a:off x="285750" y="1295400"/>
            <a:ext cx="10458450" cy="25853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4800">
                <a:solidFill>
                  <a:srgbClr val="FF0000"/>
                </a:solidFill>
              </a:rPr>
              <a:t>   </a:t>
            </a:r>
            <a:r>
              <a:rPr lang="en-US" sz="5400">
                <a:solidFill>
                  <a:srgbClr val="FF0000"/>
                </a:solidFill>
              </a:rPr>
              <a:t>Kể tên những sự vật trong bài có màu vàng và từ chỉ màu vàng đó.</a:t>
            </a:r>
          </a:p>
        </p:txBody>
      </p:sp>
    </p:spTree>
    <p:extLst>
      <p:ext uri="{BB962C8B-B14F-4D97-AF65-F5344CB8AC3E}">
        <p14:creationId xmlns:p14="http://schemas.microsoft.com/office/powerpoint/2010/main" val="3771882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canhh-dong-lu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81000"/>
            <a:ext cx="4953000" cy="525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stretch>
            <a:fillRect/>
          </a:stretch>
        </p:blipFill>
        <p:spPr>
          <a:xfrm>
            <a:off x="6571297" y="533399"/>
            <a:ext cx="4515804" cy="51053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3"/>
          <p:cNvSpPr txBox="1">
            <a:spLocks noChangeArrowheads="1"/>
          </p:cNvSpPr>
          <p:nvPr/>
        </p:nvSpPr>
        <p:spPr bwMode="auto">
          <a:xfrm>
            <a:off x="1600200" y="5791200"/>
            <a:ext cx="3619500" cy="830997"/>
          </a:xfrm>
          <a:prstGeom prst="rect">
            <a:avLst/>
          </a:prstGeom>
          <a:solidFill>
            <a:srgbClr val="E6BA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4800">
                <a:cs typeface="Arial" panose="020B0604020202020204" pitchFamily="34" charset="0"/>
              </a:rPr>
              <a:t>Vàng xuộm</a:t>
            </a:r>
            <a:r>
              <a:rPr lang="en-US" sz="4800">
                <a:solidFill>
                  <a:schemeClr val="tx2"/>
                </a:solidFill>
                <a:cs typeface="Arial" panose="020B0604020202020204" pitchFamily="34" charset="0"/>
              </a:rPr>
              <a:t> </a:t>
            </a:r>
            <a:endParaRPr lang="en-US" sz="4800">
              <a:cs typeface="Arial" panose="020B0604020202020204" pitchFamily="34" charset="0"/>
            </a:endParaRPr>
          </a:p>
        </p:txBody>
      </p:sp>
      <p:sp>
        <p:nvSpPr>
          <p:cNvPr id="10" name="TextBox 9"/>
          <p:cNvSpPr txBox="1">
            <a:spLocks noChangeArrowheads="1"/>
          </p:cNvSpPr>
          <p:nvPr/>
        </p:nvSpPr>
        <p:spPr bwMode="auto">
          <a:xfrm>
            <a:off x="7391400" y="5791200"/>
            <a:ext cx="3086101" cy="83099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4800">
                <a:cs typeface="Arial" panose="020B0604020202020204" pitchFamily="34" charset="0"/>
              </a:rPr>
              <a:t>Vàng hoe</a:t>
            </a:r>
            <a:r>
              <a:rPr lang="en-US" sz="4800">
                <a:solidFill>
                  <a:srgbClr val="FFFF00"/>
                </a:solidFill>
                <a:cs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75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4)">
                                      <p:cBhvr>
                                        <p:cTn id="12" dur="75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trips(downLeft)">
                                      <p:cBhvr>
                                        <p:cTn id="1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533400" y="838200"/>
            <a:ext cx="10744201" cy="5262979"/>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4800" i="1"/>
              <a:t>+ Lúa - </a:t>
            </a:r>
            <a:r>
              <a:rPr lang="en-US" sz="4800" i="1">
                <a:solidFill>
                  <a:srgbClr val="FF0000"/>
                </a:solidFill>
              </a:rPr>
              <a:t>vàng xuộm</a:t>
            </a:r>
            <a:r>
              <a:rPr lang="en-US" sz="4800"/>
              <a:t> -&gt; là màu vàng đậm có cảm giác nặng trĩu. Màu vàng của lúa chín trĩu bông.</a:t>
            </a:r>
          </a:p>
          <a:p>
            <a:r>
              <a:rPr lang="vi-VN" sz="4800"/>
              <a:t>+ </a:t>
            </a:r>
            <a:r>
              <a:rPr lang="vi-VN" sz="4800" i="1"/>
              <a:t>Nắng - </a:t>
            </a:r>
            <a:r>
              <a:rPr lang="vi-VN" sz="4800" i="1">
                <a:solidFill>
                  <a:srgbClr val="FF0000"/>
                </a:solidFill>
              </a:rPr>
              <a:t>vàng hoe</a:t>
            </a:r>
            <a:r>
              <a:rPr lang="vi-VN" sz="4800" i="1"/>
              <a:t> </a:t>
            </a:r>
            <a:r>
              <a:rPr lang="vi-VN" sz="4800"/>
              <a:t>-&gt; là màu vàng nhạt, tươi sáng. Nắng vàng hoe giữa mùa đông là nắng đẹp và ấm áp, không gay gắt, nóng bức.  </a:t>
            </a:r>
            <a:endParaRPr lang="vi-VN" sz="4800" i="1"/>
          </a:p>
        </p:txBody>
      </p:sp>
    </p:spTree>
    <p:extLst>
      <p:ext uri="{BB962C8B-B14F-4D97-AF65-F5344CB8AC3E}">
        <p14:creationId xmlns:p14="http://schemas.microsoft.com/office/powerpoint/2010/main" val="15618231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blinds(horizontal)">
                                      <p:cBhvr>
                                        <p:cTn id="7" dur="5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3819"/>
            <a:ext cx="12039600" cy="6834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17"/>
          <p:cNvSpPr>
            <a:spLocks noChangeArrowheads="1" noChangeShapeType="1" noTextEdit="1"/>
          </p:cNvSpPr>
          <p:nvPr/>
        </p:nvSpPr>
        <p:spPr bwMode="auto">
          <a:xfrm>
            <a:off x="3429000" y="2701927"/>
            <a:ext cx="7559749" cy="1477963"/>
          </a:xfrm>
          <a:prstGeom prst="rect">
            <a:avLst/>
          </a:prstGeom>
        </p:spPr>
        <p:txBody>
          <a:bodyPr wrap="none" lIns="91404" tIns="45701" rIns="91404" bIns="45701" fromWordArt="1">
            <a:prstTxWarp prst="textPlain">
              <a:avLst>
                <a:gd name="adj" fmla="val 50000"/>
              </a:avLst>
            </a:prstTxWarp>
          </a:bodyPr>
          <a:lstStyle/>
          <a:p>
            <a:pPr algn="ctr" defTabSz="914029" eaLnBrk="0" fontAlgn="base" hangingPunct="0">
              <a:spcBef>
                <a:spcPct val="0"/>
              </a:spcBef>
              <a:spcAft>
                <a:spcPct val="0"/>
              </a:spcAft>
            </a:pPr>
            <a:r>
              <a:rPr lang="en-US" sz="3600" kern="10" dirty="0">
                <a:ln w="9525">
                  <a:solidFill>
                    <a:srgbClr val="FF00FF"/>
                  </a:solidFill>
                  <a:round/>
                  <a:headEnd/>
                  <a:tailEnd/>
                </a:ln>
                <a:solidFill>
                  <a:srgbClr val="FF00FF"/>
                </a:solidFill>
                <a:latin typeface=".VnArial" pitchFamily="34" charset="0"/>
              </a:rPr>
              <a:t>KHỞI ĐỘNG</a:t>
            </a:r>
          </a:p>
        </p:txBody>
      </p:sp>
    </p:spTree>
    <p:extLst>
      <p:ext uri="{BB962C8B-B14F-4D97-AF65-F5344CB8AC3E}">
        <p14:creationId xmlns:p14="http://schemas.microsoft.com/office/powerpoint/2010/main" val="1589008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3" descr="2.qua-ca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3962400" cy="495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533400" y="5905499"/>
            <a:ext cx="2514600" cy="707886"/>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4000">
                <a:cs typeface="Arial" panose="020B0604020202020204" pitchFamily="34" charset="0"/>
              </a:rPr>
              <a:t>Vàng lịm </a:t>
            </a:r>
          </a:p>
        </p:txBody>
      </p:sp>
      <p:pic>
        <p:nvPicPr>
          <p:cNvPr id="10" name="Picture 2" descr="9-du-lich-mien-bac-mua-thu-mytour-1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647699"/>
            <a:ext cx="3505200" cy="498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7"/>
          <p:cNvSpPr txBox="1">
            <a:spLocks noChangeArrowheads="1"/>
          </p:cNvSpPr>
          <p:nvPr/>
        </p:nvSpPr>
        <p:spPr bwMode="auto">
          <a:xfrm>
            <a:off x="4324350" y="6073913"/>
            <a:ext cx="2323148" cy="70788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4000">
                <a:cs typeface="Arial" panose="020B0604020202020204" pitchFamily="34" charset="0"/>
              </a:rPr>
              <a:t>Vàng ối</a:t>
            </a:r>
            <a:r>
              <a:rPr lang="en-US" sz="4000">
                <a:solidFill>
                  <a:srgbClr val="FFCC66"/>
                </a:solidFill>
                <a:cs typeface="Arial" panose="020B0604020202020204" pitchFamily="34" charset="0"/>
              </a:rPr>
              <a:t> </a:t>
            </a:r>
          </a:p>
        </p:txBody>
      </p:sp>
      <p:pic>
        <p:nvPicPr>
          <p:cNvPr id="16" name="Picture 7" descr="2c9b0bc8-a649-48fe-9579-894276c3be0b.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647698"/>
            <a:ext cx="3733800" cy="498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3"/>
          <p:cNvSpPr txBox="1">
            <a:spLocks noChangeArrowheads="1"/>
          </p:cNvSpPr>
          <p:nvPr/>
        </p:nvSpPr>
        <p:spPr bwMode="auto">
          <a:xfrm>
            <a:off x="8153400" y="6073913"/>
            <a:ext cx="3162300" cy="707886"/>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4000"/>
              <a:t>Vàng giòn </a:t>
            </a:r>
          </a:p>
        </p:txBody>
      </p:sp>
    </p:spTree>
    <p:extLst>
      <p:ext uri="{BB962C8B-B14F-4D97-AF65-F5344CB8AC3E}">
        <p14:creationId xmlns:p14="http://schemas.microsoft.com/office/powerpoint/2010/main" val="21408344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wipe(down)">
                                      <p:cBhvr>
                                        <p:cTn id="7" dur="500"/>
                                        <p:tgtEl>
                                          <p:spTgt spid="153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edge">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edge">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plus(in)">
                                      <p:cBhvr>
                                        <p:cTn id="27" dur="2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152399" y="76200"/>
            <a:ext cx="11582401" cy="6247864"/>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5000" i="1"/>
              <a:t>+ Xoan - </a:t>
            </a:r>
            <a:r>
              <a:rPr lang="en-US" sz="5000" i="1">
                <a:solidFill>
                  <a:srgbClr val="FF0000"/>
                </a:solidFill>
              </a:rPr>
              <a:t>vàng lịm</a:t>
            </a:r>
            <a:r>
              <a:rPr lang="en-US" sz="5000" i="1"/>
              <a:t> </a:t>
            </a:r>
            <a:r>
              <a:rPr lang="en-US" sz="5000"/>
              <a:t>-&gt; là màu vàng của quả đã chín hết mức, gợi cảm giác ngọt lịm.</a:t>
            </a:r>
            <a:endParaRPr lang="en-US" sz="5000" i="1"/>
          </a:p>
          <a:p>
            <a:r>
              <a:rPr lang="en-US" sz="5000" i="1"/>
              <a:t>+ Lá mít - </a:t>
            </a:r>
            <a:r>
              <a:rPr lang="en-US" sz="5000" i="1">
                <a:solidFill>
                  <a:srgbClr val="FF0000"/>
                </a:solidFill>
              </a:rPr>
              <a:t>vàng ối</a:t>
            </a:r>
            <a:r>
              <a:rPr lang="en-US" sz="5000">
                <a:solidFill>
                  <a:srgbClr val="FF0000"/>
                </a:solidFill>
              </a:rPr>
              <a:t> </a:t>
            </a:r>
            <a:r>
              <a:rPr lang="en-US" sz="5000"/>
              <a:t>-&gt; là màu vàng rất đậm và đều khắp trên mặt.</a:t>
            </a:r>
          </a:p>
          <a:p>
            <a:r>
              <a:rPr lang="vi-VN" sz="5000" i="1">
                <a:cs typeface="Arial" panose="020B0604020202020204" pitchFamily="34" charset="0"/>
              </a:rPr>
              <a:t>+ Rơm, thóc - </a:t>
            </a:r>
            <a:r>
              <a:rPr lang="vi-VN" sz="5000">
                <a:cs typeface="Arial" panose="020B0604020202020204" pitchFamily="34" charset="0"/>
              </a:rPr>
              <a:t>-&gt; màu vàng của vật đem phơi đư</a:t>
            </a:r>
            <a:r>
              <a:rPr lang="vi-VN" sz="5000" i="1">
                <a:solidFill>
                  <a:srgbClr val="FF0000"/>
                </a:solidFill>
                <a:cs typeface="Arial" panose="020B0604020202020204" pitchFamily="34" charset="0"/>
              </a:rPr>
              <a:t>vàng giòn</a:t>
            </a:r>
            <a:r>
              <a:rPr lang="vi-VN" sz="5000">
                <a:cs typeface="Arial" panose="020B0604020202020204" pitchFamily="34" charset="0"/>
              </a:rPr>
              <a:t>ợc nắng sấy khô tạo cảm giác giòn đến có thể gãy ra.</a:t>
            </a:r>
            <a:endParaRPr lang="en-US" sz="4800" i="1"/>
          </a:p>
        </p:txBody>
      </p:sp>
    </p:spTree>
    <p:extLst>
      <p:ext uri="{BB962C8B-B14F-4D97-AF65-F5344CB8AC3E}">
        <p14:creationId xmlns:p14="http://schemas.microsoft.com/office/powerpoint/2010/main" val="2969548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blinds(horizontal)">
                                      <p:cBhvr>
                                        <p:cTn id="7" dur="5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Picture 5" descr="ga381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429000"/>
            <a:ext cx="5335905"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descr="yellow-labrador-and-puppy-on-grass-preview.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7905" y="3363993"/>
            <a:ext cx="5330190" cy="341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4252912" y="6045339"/>
            <a:ext cx="3064193" cy="707886"/>
          </a:xfrm>
          <a:prstGeom prst="rect">
            <a:avLst/>
          </a:prstGeom>
          <a:solidFill>
            <a:srgbClr val="FFBB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sz="4000">
                <a:cs typeface="Arial" panose="020B0604020202020204" pitchFamily="34" charset="0"/>
              </a:rPr>
              <a:t>Vàng mượt </a:t>
            </a:r>
            <a:endParaRPr lang="en-US" sz="4000">
              <a:cs typeface="Arial" panose="020B0604020202020204" pitchFamily="34" charset="0"/>
            </a:endParaRPr>
          </a:p>
        </p:txBody>
      </p:sp>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9305" y="85725"/>
            <a:ext cx="5558790"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5869305" y="150941"/>
            <a:ext cx="1447800" cy="132343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4000">
                <a:cs typeface="Arial" panose="020B0604020202020204" pitchFamily="34" charset="0"/>
              </a:rPr>
              <a:t>Vàng mới </a:t>
            </a:r>
          </a:p>
        </p:txBody>
      </p:sp>
      <p:pic>
        <p:nvPicPr>
          <p:cNvPr id="11" name="Picture 5" descr="news_l343.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 y="74295"/>
            <a:ext cx="5143499" cy="334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6"/>
          <p:cNvSpPr txBox="1">
            <a:spLocks noChangeArrowheads="1"/>
          </p:cNvSpPr>
          <p:nvPr/>
        </p:nvSpPr>
        <p:spPr bwMode="auto">
          <a:xfrm>
            <a:off x="340994" y="1905000"/>
            <a:ext cx="1419225" cy="132343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sz="4000">
                <a:cs typeface="Arial" panose="020B0604020202020204" pitchFamily="34" charset="0"/>
              </a:rPr>
              <a:t>Vàng tươi</a:t>
            </a:r>
            <a:r>
              <a:rPr lang="en-US" sz="4000">
                <a:cs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wedge">
                                      <p:cBhvr>
                                        <p:cTn id="7" dur="2000"/>
                                        <p:tgtEl>
                                          <p:spTgt spid="163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nodeType="clickEffect">
                                  <p:stCondLst>
                                    <p:cond delay="0"/>
                                  </p:stCondLst>
                                  <p:childTnLst>
                                    <p:set>
                                      <p:cBhvr>
                                        <p:cTn id="16" dur="1" fill="hold">
                                          <p:stCondLst>
                                            <p:cond delay="0"/>
                                          </p:stCondLst>
                                        </p:cTn>
                                        <p:tgtEl>
                                          <p:spTgt spid="14342"/>
                                        </p:tgtEl>
                                        <p:attrNameLst>
                                          <p:attrName>style.visibility</p:attrName>
                                        </p:attrNameLst>
                                      </p:cBhvr>
                                      <p:to>
                                        <p:strVal val="visible"/>
                                      </p:to>
                                    </p:set>
                                    <p:animEffect transition="in" filter="plus(in)">
                                      <p:cBhvr>
                                        <p:cTn id="17" dur="2000"/>
                                        <p:tgtEl>
                                          <p:spTgt spid="1434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16387"/>
                                        </p:tgtEl>
                                        <p:attrNameLst>
                                          <p:attrName>style.visibility</p:attrName>
                                        </p:attrNameLst>
                                      </p:cBhvr>
                                      <p:to>
                                        <p:strVal val="visible"/>
                                      </p:to>
                                    </p:set>
                                    <p:animEffect transition="in" filter="strips(downLeft)">
                                      <p:cBhvr>
                                        <p:cTn id="22" dur="500"/>
                                        <p:tgtEl>
                                          <p:spTgt spid="1638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plus(in)">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edge">
                                      <p:cBhvr>
                                        <p:cTn id="3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457200" y="155793"/>
            <a:ext cx="11277600" cy="600164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sz="4800" i="1">
                <a:cs typeface="Arial" panose="020B0604020202020204" pitchFamily="34" charset="0"/>
              </a:rPr>
              <a:t>+ Gà, chó - </a:t>
            </a:r>
            <a:r>
              <a:rPr lang="vi-VN" sz="4800" i="1">
                <a:solidFill>
                  <a:srgbClr val="FF0000"/>
                </a:solidFill>
                <a:cs typeface="Arial" panose="020B0604020202020204" pitchFamily="34" charset="0"/>
              </a:rPr>
              <a:t>vàng mượt</a:t>
            </a:r>
            <a:r>
              <a:rPr lang="vi-VN" sz="4800">
                <a:solidFill>
                  <a:srgbClr val="FF0000"/>
                </a:solidFill>
                <a:cs typeface="Arial" panose="020B0604020202020204" pitchFamily="34" charset="0"/>
              </a:rPr>
              <a:t> -</a:t>
            </a:r>
            <a:r>
              <a:rPr lang="vi-VN" sz="4800">
                <a:cs typeface="Arial" panose="020B0604020202020204" pitchFamily="34" charset="0"/>
              </a:rPr>
              <a:t>&gt; màu vàng của những con vật béo tốt có bộ lông vàng óng ả, mượt mà.</a:t>
            </a:r>
            <a:endParaRPr lang="vi-VN" sz="4800" i="1">
              <a:cs typeface="Arial" panose="020B0604020202020204" pitchFamily="34" charset="0"/>
            </a:endParaRPr>
          </a:p>
          <a:p>
            <a:r>
              <a:rPr lang="vi-VN" sz="4800" i="1">
                <a:cs typeface="Arial" panose="020B0604020202020204" pitchFamily="34" charset="0"/>
              </a:rPr>
              <a:t>+ Mái nhà rơm</a:t>
            </a:r>
            <a:r>
              <a:rPr lang="en-US" sz="4800" i="1">
                <a:cs typeface="Arial" panose="020B0604020202020204" pitchFamily="34" charset="0"/>
              </a:rPr>
              <a:t> - </a:t>
            </a:r>
            <a:r>
              <a:rPr lang="vi-VN" sz="4800" i="1">
                <a:cs typeface="Arial" panose="020B0604020202020204" pitchFamily="34" charset="0"/>
              </a:rPr>
              <a:t> </a:t>
            </a:r>
            <a:r>
              <a:rPr lang="vi-VN" sz="4800" i="1">
                <a:solidFill>
                  <a:srgbClr val="FF0000"/>
                </a:solidFill>
                <a:cs typeface="Arial" panose="020B0604020202020204" pitchFamily="34" charset="0"/>
              </a:rPr>
              <a:t>vàng mới</a:t>
            </a:r>
            <a:r>
              <a:rPr lang="vi-VN" sz="4800">
                <a:solidFill>
                  <a:srgbClr val="FF0000"/>
                </a:solidFill>
                <a:cs typeface="Arial" panose="020B0604020202020204" pitchFamily="34" charset="0"/>
              </a:rPr>
              <a:t> </a:t>
            </a:r>
            <a:r>
              <a:rPr lang="vi-VN" sz="4800">
                <a:cs typeface="Arial" panose="020B0604020202020204" pitchFamily="34" charset="0"/>
              </a:rPr>
              <a:t>-&gt; màu vàng còn rất mới.</a:t>
            </a:r>
          </a:p>
          <a:p>
            <a:pPr eaLnBrk="1" hangingPunct="1"/>
            <a:r>
              <a:rPr lang="vi-VN" sz="4800" i="1"/>
              <a:t>+ Tàu đu đủ, lá sắn héo - </a:t>
            </a:r>
            <a:r>
              <a:rPr lang="vi-VN" sz="4800" i="1">
                <a:solidFill>
                  <a:srgbClr val="FF0000"/>
                </a:solidFill>
              </a:rPr>
              <a:t>vàng tươi</a:t>
            </a:r>
            <a:r>
              <a:rPr lang="vi-VN" sz="4800">
                <a:solidFill>
                  <a:srgbClr val="FF0000"/>
                </a:solidFill>
              </a:rPr>
              <a:t> </a:t>
            </a:r>
            <a:r>
              <a:rPr lang="vi-VN" sz="4800"/>
              <a:t>  -&gt; là màu vàng sáng </a:t>
            </a:r>
          </a:p>
          <a:p>
            <a:pPr eaLnBrk="1" hangingPunct="1"/>
            <a:endParaRPr lang="en-US" sz="4800">
              <a:cs typeface="Arial" panose="020B0604020202020204" pitchFamily="34" charset="0"/>
            </a:endParaRPr>
          </a:p>
        </p:txBody>
      </p:sp>
    </p:spTree>
    <p:extLst>
      <p:ext uri="{BB962C8B-B14F-4D97-AF65-F5344CB8AC3E}">
        <p14:creationId xmlns:p14="http://schemas.microsoft.com/office/powerpoint/2010/main" val="31869133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wipe(down)">
                                      <p:cBhvr>
                                        <p:cTn id="7" dur="5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4" descr="socialfeed.info-buong-chuoi-chin-ca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7193" y="457200"/>
            <a:ext cx="6136007"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5" descr="mi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609600"/>
            <a:ext cx="4724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8210550" y="6112014"/>
            <a:ext cx="3352800" cy="707886"/>
          </a:xfrm>
          <a:prstGeom prst="rect">
            <a:avLst/>
          </a:prstGeom>
          <a:gradFill rotWithShape="1">
            <a:gsLst>
              <a:gs pos="0">
                <a:srgbClr val="FFDE80"/>
              </a:gs>
              <a:gs pos="50000">
                <a:srgbClr val="FFE8B3"/>
              </a:gs>
              <a:gs pos="100000">
                <a:srgbClr val="FFF3DA"/>
              </a:gs>
            </a:gsLst>
            <a:lin ang="2700000" scaled="1"/>
          </a:gradFill>
          <a:ln w="9525">
            <a:solidFill>
              <a:schemeClr val="bg1"/>
            </a:solidFill>
            <a:miter lim="800000"/>
            <a:headEnd/>
            <a:tailEnd/>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4000"/>
              <a:t>Vàng xọng</a:t>
            </a:r>
          </a:p>
        </p:txBody>
      </p:sp>
      <p:sp>
        <p:nvSpPr>
          <p:cNvPr id="12" name="TextBox 3"/>
          <p:cNvSpPr txBox="1">
            <a:spLocks noChangeArrowheads="1"/>
          </p:cNvSpPr>
          <p:nvPr/>
        </p:nvSpPr>
        <p:spPr bwMode="auto">
          <a:xfrm>
            <a:off x="640080" y="5384155"/>
            <a:ext cx="1560195" cy="1323439"/>
          </a:xfrm>
          <a:prstGeom prst="rect">
            <a:avLst/>
          </a:prstGeom>
          <a:solidFill>
            <a:srgbClr val="FFCC00"/>
          </a:solidFill>
          <a:ln w="9525">
            <a:solidFill>
              <a:srgbClr val="FFCC00"/>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4000"/>
              <a:t>Chín vàng</a:t>
            </a:r>
            <a:endParaRPr lang="en-US" sz="4000">
              <a:latin typeface=".VnTime" panose="020B7200000000000000" pitchFamily="34" charset="0"/>
            </a:endParaRPr>
          </a:p>
        </p:txBody>
      </p:sp>
      <p:sp>
        <p:nvSpPr>
          <p:cNvPr id="17" name="TextBox 3"/>
          <p:cNvSpPr txBox="1">
            <a:spLocks noChangeArrowheads="1"/>
          </p:cNvSpPr>
          <p:nvPr/>
        </p:nvSpPr>
        <p:spPr bwMode="auto">
          <a:xfrm>
            <a:off x="4191000" y="5450294"/>
            <a:ext cx="1560195" cy="1323439"/>
          </a:xfrm>
          <a:prstGeom prst="rect">
            <a:avLst/>
          </a:prstGeom>
          <a:solidFill>
            <a:srgbClr val="FFCC00"/>
          </a:solidFill>
          <a:ln w="9525">
            <a:solidFill>
              <a:srgbClr val="FFCC00"/>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4000"/>
              <a:t>vàng ối</a:t>
            </a:r>
            <a:endParaRPr lang="en-US" sz="4000">
              <a:latin typeface=".VnTime" panose="020B7200000000000000" pitchFamily="34" charset="0"/>
            </a:endParaRPr>
          </a:p>
        </p:txBody>
      </p:sp>
    </p:spTree>
    <p:extLst>
      <p:ext uri="{BB962C8B-B14F-4D97-AF65-F5344CB8AC3E}">
        <p14:creationId xmlns:p14="http://schemas.microsoft.com/office/powerpoint/2010/main" val="42897655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wedge">
                                      <p:cBhvr>
                                        <p:cTn id="7" dur="2000"/>
                                        <p:tgtEl>
                                          <p:spTgt spid="153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15366"/>
                                        </p:tgtEl>
                                        <p:attrNameLst>
                                          <p:attrName>style.visibility</p:attrName>
                                        </p:attrNameLst>
                                      </p:cBhvr>
                                      <p:to>
                                        <p:strVal val="visible"/>
                                      </p:to>
                                    </p:set>
                                    <p:animEffect transition="in" filter="strips(downLeft)">
                                      <p:cBhvr>
                                        <p:cTn id="12" dur="500"/>
                                        <p:tgtEl>
                                          <p:spTgt spid="153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to="" calcmode="lin" valueType="num">
                                      <p:cBhvr>
                                        <p:cTn id="17" dur="1" fill="hold"/>
                                        <p:tgtEl>
                                          <p:spTgt spid="13"/>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edge">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edge">
                                      <p:cBhvr>
                                        <p:cTn id="2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171450" y="136743"/>
            <a:ext cx="11677650" cy="5262979"/>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4800"/>
              <a:t>+ </a:t>
            </a:r>
            <a:r>
              <a:rPr lang="en-US" sz="4800" i="1"/>
              <a:t>Quả chuối - </a:t>
            </a:r>
            <a:r>
              <a:rPr lang="en-US" sz="4800" i="1">
                <a:solidFill>
                  <a:srgbClr val="FF0000"/>
                </a:solidFill>
              </a:rPr>
              <a:t>chín vàng</a:t>
            </a:r>
            <a:r>
              <a:rPr lang="en-US" sz="4800">
                <a:solidFill>
                  <a:srgbClr val="FF0000"/>
                </a:solidFill>
              </a:rPr>
              <a:t> </a:t>
            </a:r>
            <a:r>
              <a:rPr lang="en-US" sz="4800"/>
              <a:t>-&gt; là màu vàng đẹp tự nhiên của quả chín.</a:t>
            </a:r>
            <a:endParaRPr lang="en-US" sz="4800" i="1"/>
          </a:p>
          <a:p>
            <a:r>
              <a:rPr lang="en-US" sz="4800" i="1"/>
              <a:t>+ Tàu lá chuối - </a:t>
            </a:r>
            <a:r>
              <a:rPr lang="en-US" sz="4800" i="1">
                <a:solidFill>
                  <a:srgbClr val="FF0000"/>
                </a:solidFill>
              </a:rPr>
              <a:t>vàng ối</a:t>
            </a:r>
            <a:r>
              <a:rPr lang="en-US" sz="4800">
                <a:solidFill>
                  <a:srgbClr val="FF0000"/>
                </a:solidFill>
              </a:rPr>
              <a:t> </a:t>
            </a:r>
            <a:r>
              <a:rPr lang="en-US" sz="4800"/>
              <a:t>-&gt; là màu vàng rất đậm, đều khắp mặt lá.</a:t>
            </a:r>
            <a:endParaRPr lang="en-US" sz="4800" i="1"/>
          </a:p>
          <a:p>
            <a:r>
              <a:rPr lang="vi-VN" sz="4800" i="1"/>
              <a:t>+ Bụi mía- </a:t>
            </a:r>
            <a:r>
              <a:rPr lang="vi-VN" sz="4800" i="1">
                <a:solidFill>
                  <a:srgbClr val="FF0000"/>
                </a:solidFill>
              </a:rPr>
              <a:t>vàng xọng</a:t>
            </a:r>
            <a:r>
              <a:rPr lang="vi-VN" sz="4800" i="1"/>
              <a:t> </a:t>
            </a:r>
            <a:r>
              <a:rPr lang="vi-VN" sz="4800"/>
              <a:t>-&gt; là màu vàng chứa nước đầy ắp. Tả bụi mía như thế đủ thấy bụi mía rất tươi tốt.</a:t>
            </a:r>
            <a:endParaRPr lang="en-US" sz="4800">
              <a:latin typeface=".VnTime" panose="020B7200000000000000" pitchFamily="34" charset="0"/>
            </a:endParaRPr>
          </a:p>
        </p:txBody>
      </p:sp>
    </p:spTree>
    <p:extLst>
      <p:ext uri="{BB962C8B-B14F-4D97-AF65-F5344CB8AC3E}">
        <p14:creationId xmlns:p14="http://schemas.microsoft.com/office/powerpoint/2010/main" val="6665071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additive="base">
                                        <p:cTn id="7" dur="500" fill="hold"/>
                                        <p:tgtEl>
                                          <p:spTgt spid="36866"/>
                                        </p:tgtEl>
                                        <p:attrNameLst>
                                          <p:attrName>ppt_x</p:attrName>
                                        </p:attrNameLst>
                                      </p:cBhvr>
                                      <p:tavLst>
                                        <p:tav tm="0">
                                          <p:val>
                                            <p:strVal val="#ppt_x"/>
                                          </p:val>
                                        </p:tav>
                                        <p:tav tm="100000">
                                          <p:val>
                                            <p:strVal val="#ppt_x"/>
                                          </p:val>
                                        </p:tav>
                                      </p:tavLst>
                                    </p:anim>
                                    <p:anim calcmode="lin" valueType="num">
                                      <p:cBhvr additive="base">
                                        <p:cTn id="8" dur="500" fill="hold"/>
                                        <p:tgtEl>
                                          <p:spTgt spid="368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207" name="Group 39"/>
          <p:cNvGraphicFramePr>
            <a:graphicFrameLocks noGrp="1"/>
          </p:cNvGraphicFramePr>
          <p:nvPr>
            <p:ph idx="1"/>
            <p:extLst>
              <p:ext uri="{D42A27DB-BD31-4B8C-83A1-F6EECF244321}">
                <p14:modId xmlns:p14="http://schemas.microsoft.com/office/powerpoint/2010/main" val="42924430"/>
              </p:ext>
            </p:extLst>
          </p:nvPr>
        </p:nvGraphicFramePr>
        <p:xfrm>
          <a:off x="-1" y="198882"/>
          <a:ext cx="11915776" cy="6659118"/>
        </p:xfrm>
        <a:graphic>
          <a:graphicData uri="http://schemas.openxmlformats.org/drawingml/2006/table">
            <a:tbl>
              <a:tblPr/>
              <a:tblGrid>
                <a:gridCol w="5957888">
                  <a:extLst>
                    <a:ext uri="{9D8B030D-6E8A-4147-A177-3AD203B41FA5}">
                      <a16:colId xmlns="" xmlns:a16="http://schemas.microsoft.com/office/drawing/2014/main" val="20000"/>
                    </a:ext>
                  </a:extLst>
                </a:gridCol>
                <a:gridCol w="5957888">
                  <a:extLst>
                    <a:ext uri="{9D8B030D-6E8A-4147-A177-3AD203B41FA5}">
                      <a16:colId xmlns="" xmlns:a16="http://schemas.microsoft.com/office/drawing/2014/main" val="20001"/>
                    </a:ext>
                  </a:extLst>
                </a:gridCol>
              </a:tblGrid>
              <a:tr h="569156">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4400" b="0" i="0" u="none" strike="noStrike" cap="none" normalizeH="0" baseline="0">
                          <a:ln>
                            <a:noFill/>
                          </a:ln>
                          <a:solidFill>
                            <a:srgbClr val="FF0000"/>
                          </a:solidFill>
                          <a:effectLst/>
                          <a:latin typeface="+mn-lt"/>
                          <a:cs typeface="Times New Roman" pitchFamily="18" charset="0"/>
                        </a:rPr>
                        <a:t>Những vật có màu vàng - Từ chỉ màu vàng</a:t>
                      </a:r>
                    </a:p>
                  </a:txBody>
                  <a:tcPr marL="89154" marR="89154" marT="44577" marB="4457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4400" b="0" i="0" u="none" strike="noStrike" cap="none" normalizeH="0" baseline="0">
                        <a:ln>
                          <a:noFill/>
                        </a:ln>
                        <a:solidFill>
                          <a:srgbClr val="FF0000"/>
                        </a:solidFill>
                        <a:effectLst/>
                        <a:latin typeface="Times New Roman" pitchFamily="18" charset="0"/>
                        <a:cs typeface="Times New Roman" pitchFamily="18" charset="0"/>
                      </a:endParaRPr>
                    </a:p>
                  </a:txBody>
                  <a:tcPr marL="89154" marR="89154" marT="44577" marB="4457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6696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a:ln>
                            <a:noFill/>
                          </a:ln>
                          <a:solidFill>
                            <a:srgbClr val="FF0000"/>
                          </a:solidFill>
                          <a:effectLst/>
                          <a:latin typeface="+mn-lt"/>
                          <a:cs typeface="Times New Roman" pitchFamily="18" charset="0"/>
                        </a:rPr>
                        <a:t>Lúa</a:t>
                      </a:r>
                      <a:r>
                        <a:rPr kumimoji="0" lang="en-US" sz="4400" b="0" i="0" u="none" strike="noStrike" cap="none" normalizeH="0" baseline="0">
                          <a:ln>
                            <a:noFill/>
                          </a:ln>
                          <a:solidFill>
                            <a:schemeClr val="tx1"/>
                          </a:solidFill>
                          <a:effectLst/>
                          <a:latin typeface="+mn-lt"/>
                          <a:cs typeface="Times New Roman" pitchFamily="18" charset="0"/>
                        </a:rPr>
                        <a:t> – vàng xuộm</a:t>
                      </a:r>
                    </a:p>
                  </a:txBody>
                  <a:tcPr marL="89154" marR="89154" marT="44577" marB="4457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a:ln>
                            <a:noFill/>
                          </a:ln>
                          <a:solidFill>
                            <a:srgbClr val="FF0000"/>
                          </a:solidFill>
                          <a:effectLst/>
                          <a:latin typeface="+mn-lt"/>
                          <a:cs typeface="Times New Roman" pitchFamily="18" charset="0"/>
                        </a:rPr>
                        <a:t>Tàu lá chuối</a:t>
                      </a:r>
                      <a:r>
                        <a:rPr kumimoji="0" lang="en-US" sz="4400" b="0" i="0" u="none" strike="noStrike" cap="none" normalizeH="0" baseline="0">
                          <a:ln>
                            <a:noFill/>
                          </a:ln>
                          <a:solidFill>
                            <a:schemeClr val="tx1"/>
                          </a:solidFill>
                          <a:effectLst/>
                          <a:latin typeface="+mn-lt"/>
                          <a:cs typeface="Times New Roman" pitchFamily="18" charset="0"/>
                        </a:rPr>
                        <a:t> – vàng ối</a:t>
                      </a:r>
                    </a:p>
                  </a:txBody>
                  <a:tcPr marL="89154" marR="89154" marT="44577" marB="4457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6707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a:ln>
                            <a:noFill/>
                          </a:ln>
                          <a:solidFill>
                            <a:srgbClr val="FF0000"/>
                          </a:solidFill>
                          <a:effectLst/>
                          <a:latin typeface="+mn-lt"/>
                          <a:cs typeface="Times New Roman" pitchFamily="18" charset="0"/>
                        </a:rPr>
                        <a:t>Nắng</a:t>
                      </a:r>
                      <a:r>
                        <a:rPr kumimoji="0" lang="en-US" sz="4400" b="0" i="0" u="none" strike="noStrike" cap="none" normalizeH="0" baseline="0">
                          <a:ln>
                            <a:noFill/>
                          </a:ln>
                          <a:solidFill>
                            <a:schemeClr val="tx1"/>
                          </a:solidFill>
                          <a:effectLst/>
                          <a:latin typeface="+mn-lt"/>
                          <a:cs typeface="Times New Roman" pitchFamily="18" charset="0"/>
                        </a:rPr>
                        <a:t> – vàng hoe</a:t>
                      </a:r>
                    </a:p>
                  </a:txBody>
                  <a:tcPr marL="89154" marR="89154" marT="44577" marB="4457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a:ln>
                            <a:noFill/>
                          </a:ln>
                          <a:solidFill>
                            <a:srgbClr val="FF0000"/>
                          </a:solidFill>
                          <a:effectLst/>
                          <a:latin typeface="+mn-lt"/>
                          <a:cs typeface="Times New Roman" pitchFamily="18" charset="0"/>
                        </a:rPr>
                        <a:t>Bụi mía</a:t>
                      </a:r>
                      <a:r>
                        <a:rPr kumimoji="0" lang="en-US" sz="4400" b="0" i="0" u="none" strike="noStrike" cap="none" normalizeH="0" baseline="0">
                          <a:ln>
                            <a:noFill/>
                          </a:ln>
                          <a:solidFill>
                            <a:schemeClr val="tx1"/>
                          </a:solidFill>
                          <a:effectLst/>
                          <a:latin typeface="+mn-lt"/>
                          <a:cs typeface="Times New Roman" pitchFamily="18" charset="0"/>
                        </a:rPr>
                        <a:t> – vàng xọng</a:t>
                      </a:r>
                    </a:p>
                  </a:txBody>
                  <a:tcPr marL="89154" marR="89154" marT="44577" marB="4457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6719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a:ln>
                            <a:noFill/>
                          </a:ln>
                          <a:solidFill>
                            <a:srgbClr val="FF0000"/>
                          </a:solidFill>
                          <a:effectLst/>
                          <a:latin typeface="+mn-lt"/>
                          <a:cs typeface="Times New Roman" pitchFamily="18" charset="0"/>
                        </a:rPr>
                        <a:t>Xoan</a:t>
                      </a:r>
                      <a:r>
                        <a:rPr kumimoji="0" lang="en-US" sz="4400" b="0" i="0" u="none" strike="noStrike" cap="none" normalizeH="0" baseline="0">
                          <a:ln>
                            <a:noFill/>
                          </a:ln>
                          <a:solidFill>
                            <a:schemeClr val="tx1"/>
                          </a:solidFill>
                          <a:effectLst/>
                          <a:latin typeface="+mn-lt"/>
                          <a:cs typeface="Times New Roman" pitchFamily="18" charset="0"/>
                        </a:rPr>
                        <a:t> – vàng lịm</a:t>
                      </a:r>
                    </a:p>
                  </a:txBody>
                  <a:tcPr marL="89154" marR="89154" marT="44577" marB="4457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a:ln>
                            <a:noFill/>
                          </a:ln>
                          <a:solidFill>
                            <a:srgbClr val="FF0000"/>
                          </a:solidFill>
                          <a:effectLst/>
                          <a:latin typeface="+mn-lt"/>
                          <a:cs typeface="Times New Roman" pitchFamily="18" charset="0"/>
                        </a:rPr>
                        <a:t>Rơm, thóc</a:t>
                      </a:r>
                      <a:r>
                        <a:rPr kumimoji="0" lang="en-US" sz="4400" b="0" i="0" u="none" strike="noStrike" cap="none" normalizeH="0" baseline="0">
                          <a:ln>
                            <a:noFill/>
                          </a:ln>
                          <a:solidFill>
                            <a:schemeClr val="tx1"/>
                          </a:solidFill>
                          <a:effectLst/>
                          <a:latin typeface="+mn-lt"/>
                          <a:cs typeface="Times New Roman" pitchFamily="18" charset="0"/>
                        </a:rPr>
                        <a:t>- vàng giòn</a:t>
                      </a:r>
                    </a:p>
                  </a:txBody>
                  <a:tcPr marL="89154" marR="89154" marT="44577" marB="4457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6707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a:ln>
                            <a:noFill/>
                          </a:ln>
                          <a:solidFill>
                            <a:srgbClr val="FF0000"/>
                          </a:solidFill>
                          <a:effectLst/>
                          <a:latin typeface="+mn-lt"/>
                          <a:cs typeface="Times New Roman" pitchFamily="18" charset="0"/>
                        </a:rPr>
                        <a:t>Lá mít</a:t>
                      </a:r>
                      <a:r>
                        <a:rPr kumimoji="0" lang="en-US" sz="4400" b="0" i="0" u="none" strike="noStrike" cap="none" normalizeH="0" baseline="0">
                          <a:ln>
                            <a:noFill/>
                          </a:ln>
                          <a:solidFill>
                            <a:schemeClr val="tx1"/>
                          </a:solidFill>
                          <a:effectLst/>
                          <a:latin typeface="+mn-lt"/>
                          <a:cs typeface="Times New Roman" pitchFamily="18" charset="0"/>
                        </a:rPr>
                        <a:t> – vàng ối</a:t>
                      </a:r>
                    </a:p>
                  </a:txBody>
                  <a:tcPr marL="89154" marR="89154" marT="44577" marB="4457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a:ln>
                            <a:noFill/>
                          </a:ln>
                          <a:solidFill>
                            <a:srgbClr val="FF0000"/>
                          </a:solidFill>
                          <a:effectLst/>
                          <a:latin typeface="+mn-lt"/>
                          <a:cs typeface="Times New Roman" pitchFamily="18" charset="0"/>
                        </a:rPr>
                        <a:t>Gà, chó</a:t>
                      </a:r>
                      <a:r>
                        <a:rPr kumimoji="0" lang="en-US" sz="4400" b="0" i="0" u="none" strike="noStrike" cap="none" normalizeH="0" baseline="0">
                          <a:ln>
                            <a:noFill/>
                          </a:ln>
                          <a:solidFill>
                            <a:schemeClr val="tx1"/>
                          </a:solidFill>
                          <a:effectLst/>
                          <a:latin typeface="+mn-lt"/>
                          <a:cs typeface="Times New Roman" pitchFamily="18" charset="0"/>
                        </a:rPr>
                        <a:t>- vàng tươi</a:t>
                      </a:r>
                    </a:p>
                  </a:txBody>
                  <a:tcPr marL="89154" marR="89154" marT="44577" marB="4457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10484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a:ln>
                            <a:noFill/>
                          </a:ln>
                          <a:solidFill>
                            <a:srgbClr val="FF0000"/>
                          </a:solidFill>
                          <a:effectLst/>
                          <a:latin typeface="+mn-lt"/>
                          <a:cs typeface="Times New Roman" pitchFamily="18" charset="0"/>
                        </a:rPr>
                        <a:t>Tàu đu đủ , lá sắn héo</a:t>
                      </a:r>
                      <a:r>
                        <a:rPr kumimoji="0" lang="en-US" sz="4400" b="0" i="0" u="none" strike="noStrike" cap="none" normalizeH="0" baseline="0">
                          <a:ln>
                            <a:noFill/>
                          </a:ln>
                          <a:solidFill>
                            <a:schemeClr val="tx1"/>
                          </a:solidFill>
                          <a:effectLst/>
                          <a:latin typeface="+mn-lt"/>
                          <a:cs typeface="Times New Roman" pitchFamily="18" charset="0"/>
                        </a:rPr>
                        <a:t> – vàng tươi</a:t>
                      </a:r>
                    </a:p>
                  </a:txBody>
                  <a:tcPr marL="89154" marR="89154" marT="44577" marB="4457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a:ln>
                            <a:noFill/>
                          </a:ln>
                          <a:solidFill>
                            <a:srgbClr val="FF0000"/>
                          </a:solidFill>
                          <a:effectLst/>
                          <a:latin typeface="+mn-lt"/>
                          <a:cs typeface="Times New Roman" pitchFamily="18" charset="0"/>
                        </a:rPr>
                        <a:t>Mái nhà rơm</a:t>
                      </a:r>
                      <a:r>
                        <a:rPr kumimoji="0" lang="en-US" sz="4400" b="0" i="0" u="none" strike="noStrike" cap="none" normalizeH="0" baseline="0">
                          <a:ln>
                            <a:noFill/>
                          </a:ln>
                          <a:solidFill>
                            <a:schemeClr val="tx1"/>
                          </a:solidFill>
                          <a:effectLst/>
                          <a:latin typeface="+mn-lt"/>
                          <a:cs typeface="Times New Roman" pitchFamily="18" charset="0"/>
                        </a:rPr>
                        <a:t> – vàng mới </a:t>
                      </a:r>
                    </a:p>
                  </a:txBody>
                  <a:tcPr marL="89154" marR="89154" marT="44577" marB="4457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10484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a:ln>
                            <a:noFill/>
                          </a:ln>
                          <a:solidFill>
                            <a:srgbClr val="FF0000"/>
                          </a:solidFill>
                          <a:effectLst/>
                          <a:latin typeface="+mn-lt"/>
                          <a:cs typeface="Times New Roman" pitchFamily="18" charset="0"/>
                        </a:rPr>
                        <a:t>Quả chuối</a:t>
                      </a:r>
                      <a:r>
                        <a:rPr kumimoji="0" lang="en-US" sz="4400" b="0" i="0" u="none" strike="noStrike" cap="none" normalizeH="0" baseline="0">
                          <a:ln>
                            <a:noFill/>
                          </a:ln>
                          <a:solidFill>
                            <a:schemeClr val="tx1"/>
                          </a:solidFill>
                          <a:effectLst/>
                          <a:latin typeface="+mn-lt"/>
                          <a:cs typeface="Times New Roman" pitchFamily="18" charset="0"/>
                        </a:rPr>
                        <a:t>- chín vàng</a:t>
                      </a:r>
                    </a:p>
                  </a:txBody>
                  <a:tcPr marL="89154" marR="89154" marT="44577" marB="4457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dirty="0" err="1">
                          <a:ln>
                            <a:noFill/>
                          </a:ln>
                          <a:solidFill>
                            <a:srgbClr val="FF0000"/>
                          </a:solidFill>
                          <a:effectLst/>
                          <a:latin typeface="+mn-lt"/>
                          <a:cs typeface="Times New Roman" pitchFamily="18" charset="0"/>
                        </a:rPr>
                        <a:t>Tất</a:t>
                      </a:r>
                      <a:r>
                        <a:rPr kumimoji="0" lang="en-US" sz="4400" b="0" i="0" u="none" strike="noStrike" cap="none" normalizeH="0" baseline="0" dirty="0">
                          <a:ln>
                            <a:noFill/>
                          </a:ln>
                          <a:solidFill>
                            <a:srgbClr val="FF0000"/>
                          </a:solidFill>
                          <a:effectLst/>
                          <a:latin typeface="+mn-lt"/>
                          <a:cs typeface="Times New Roman" pitchFamily="18" charset="0"/>
                        </a:rPr>
                        <a:t> </a:t>
                      </a:r>
                      <a:r>
                        <a:rPr kumimoji="0" lang="en-US" sz="4400" b="0" i="0" u="none" strike="noStrike" cap="none" normalizeH="0" baseline="0" dirty="0" err="1">
                          <a:ln>
                            <a:noFill/>
                          </a:ln>
                          <a:solidFill>
                            <a:srgbClr val="FF0000"/>
                          </a:solidFill>
                          <a:effectLst/>
                          <a:latin typeface="+mn-lt"/>
                          <a:cs typeface="Times New Roman" pitchFamily="18" charset="0"/>
                        </a:rPr>
                        <a:t>cả</a:t>
                      </a:r>
                      <a:r>
                        <a:rPr kumimoji="0" lang="en-US" sz="4400" b="0" i="0" u="none" strike="noStrike" cap="none" normalizeH="0" baseline="0" dirty="0">
                          <a:ln>
                            <a:noFill/>
                          </a:ln>
                          <a:solidFill>
                            <a:schemeClr val="tx1"/>
                          </a:solidFill>
                          <a:effectLst/>
                          <a:latin typeface="+mn-lt"/>
                          <a:cs typeface="Times New Roman" pitchFamily="18" charset="0"/>
                        </a:rPr>
                        <a:t>- </a:t>
                      </a:r>
                      <a:r>
                        <a:rPr kumimoji="0" lang="en-US" sz="4400" b="0" i="0" u="none" strike="noStrike" cap="none" normalizeH="0" baseline="0" dirty="0" err="1">
                          <a:ln>
                            <a:noFill/>
                          </a:ln>
                          <a:solidFill>
                            <a:schemeClr val="tx1"/>
                          </a:solidFill>
                          <a:effectLst/>
                          <a:latin typeface="+mn-lt"/>
                          <a:cs typeface="Times New Roman" pitchFamily="18" charset="0"/>
                        </a:rPr>
                        <a:t>một</a:t>
                      </a:r>
                      <a:r>
                        <a:rPr kumimoji="0" lang="en-US" sz="4400" b="0" i="0" u="none" strike="noStrike" cap="none" normalizeH="0" baseline="0" dirty="0">
                          <a:ln>
                            <a:noFill/>
                          </a:ln>
                          <a:solidFill>
                            <a:schemeClr val="tx1"/>
                          </a:solidFill>
                          <a:effectLst/>
                          <a:latin typeface="+mn-lt"/>
                          <a:cs typeface="Times New Roman" pitchFamily="18" charset="0"/>
                        </a:rPr>
                        <a:t> </a:t>
                      </a:r>
                      <a:r>
                        <a:rPr kumimoji="0" lang="en-US" sz="4400" b="0" i="0" u="none" strike="noStrike" cap="none" normalizeH="0" baseline="0" dirty="0" err="1">
                          <a:ln>
                            <a:noFill/>
                          </a:ln>
                          <a:solidFill>
                            <a:schemeClr val="tx1"/>
                          </a:solidFill>
                          <a:effectLst/>
                          <a:latin typeface="+mn-lt"/>
                          <a:cs typeface="Times New Roman" pitchFamily="18" charset="0"/>
                        </a:rPr>
                        <a:t>màu</a:t>
                      </a:r>
                      <a:r>
                        <a:rPr kumimoji="0" lang="en-US" sz="4400" b="0" i="0" u="none" strike="noStrike" cap="none" normalizeH="0" baseline="0" dirty="0">
                          <a:ln>
                            <a:noFill/>
                          </a:ln>
                          <a:solidFill>
                            <a:schemeClr val="tx1"/>
                          </a:solidFill>
                          <a:effectLst/>
                          <a:latin typeface="+mn-lt"/>
                          <a:cs typeface="Times New Roman" pitchFamily="18" charset="0"/>
                        </a:rPr>
                        <a:t> </a:t>
                      </a:r>
                      <a:r>
                        <a:rPr kumimoji="0" lang="en-US" sz="4400" b="0" i="0" u="none" strike="noStrike" cap="none" normalizeH="0" baseline="0" dirty="0" err="1">
                          <a:ln>
                            <a:noFill/>
                          </a:ln>
                          <a:solidFill>
                            <a:schemeClr val="tx1"/>
                          </a:solidFill>
                          <a:effectLst/>
                          <a:latin typeface="+mn-lt"/>
                          <a:cs typeface="Times New Roman" pitchFamily="18" charset="0"/>
                        </a:rPr>
                        <a:t>vàng</a:t>
                      </a:r>
                      <a:r>
                        <a:rPr kumimoji="0" lang="en-US" sz="4400" b="0" i="0" u="none" strike="noStrike" cap="none" normalizeH="0" baseline="0" dirty="0">
                          <a:ln>
                            <a:noFill/>
                          </a:ln>
                          <a:solidFill>
                            <a:schemeClr val="tx1"/>
                          </a:solidFill>
                          <a:effectLst/>
                          <a:latin typeface="+mn-lt"/>
                          <a:cs typeface="Times New Roman" pitchFamily="18" charset="0"/>
                        </a:rPr>
                        <a:t> </a:t>
                      </a:r>
                      <a:r>
                        <a:rPr kumimoji="0" lang="en-US" sz="4400" b="0" i="0" u="none" strike="noStrike" cap="none" normalizeH="0" baseline="0" dirty="0" err="1">
                          <a:ln>
                            <a:noFill/>
                          </a:ln>
                          <a:solidFill>
                            <a:schemeClr val="tx1"/>
                          </a:solidFill>
                          <a:effectLst/>
                          <a:latin typeface="+mn-lt"/>
                          <a:cs typeface="Times New Roman" pitchFamily="18" charset="0"/>
                        </a:rPr>
                        <a:t>trù</a:t>
                      </a:r>
                      <a:r>
                        <a:rPr kumimoji="0" lang="en-US" sz="4400" b="0" i="0" u="none" strike="noStrike" cap="none" normalizeH="0" baseline="0" dirty="0">
                          <a:ln>
                            <a:noFill/>
                          </a:ln>
                          <a:solidFill>
                            <a:schemeClr val="tx1"/>
                          </a:solidFill>
                          <a:effectLst/>
                          <a:latin typeface="+mn-lt"/>
                          <a:cs typeface="Times New Roman" pitchFamily="18" charset="0"/>
                        </a:rPr>
                        <a:t> </a:t>
                      </a:r>
                      <a:r>
                        <a:rPr kumimoji="0" lang="en-US" sz="4400" b="0" i="0" u="none" strike="noStrike" cap="none" normalizeH="0" baseline="0" dirty="0" err="1">
                          <a:ln>
                            <a:noFill/>
                          </a:ln>
                          <a:solidFill>
                            <a:schemeClr val="tx1"/>
                          </a:solidFill>
                          <a:effectLst/>
                          <a:latin typeface="+mn-lt"/>
                          <a:cs typeface="Times New Roman" pitchFamily="18" charset="0"/>
                        </a:rPr>
                        <a:t>phú</a:t>
                      </a:r>
                      <a:r>
                        <a:rPr kumimoji="0" lang="en-US" sz="4400" b="0" i="0" u="none" strike="noStrike" cap="none" normalizeH="0" baseline="0" dirty="0">
                          <a:ln>
                            <a:noFill/>
                          </a:ln>
                          <a:solidFill>
                            <a:schemeClr val="tx1"/>
                          </a:solidFill>
                          <a:effectLst/>
                          <a:latin typeface="+mn-lt"/>
                          <a:cs typeface="Times New Roman" pitchFamily="18" charset="0"/>
                        </a:rPr>
                        <a:t>, </a:t>
                      </a:r>
                      <a:r>
                        <a:rPr kumimoji="0" lang="en-US" sz="4400" b="0" i="0" u="none" strike="noStrike" cap="none" normalizeH="0" baseline="0" dirty="0" err="1">
                          <a:ln>
                            <a:noFill/>
                          </a:ln>
                          <a:solidFill>
                            <a:schemeClr val="tx1"/>
                          </a:solidFill>
                          <a:effectLst/>
                          <a:latin typeface="+mn-lt"/>
                          <a:cs typeface="Times New Roman" pitchFamily="18" charset="0"/>
                        </a:rPr>
                        <a:t>đầm</a:t>
                      </a:r>
                      <a:r>
                        <a:rPr kumimoji="0" lang="en-US" sz="4400" b="0" i="0" u="none" strike="noStrike" cap="none" normalizeH="0" baseline="0" dirty="0">
                          <a:ln>
                            <a:noFill/>
                          </a:ln>
                          <a:solidFill>
                            <a:schemeClr val="tx1"/>
                          </a:solidFill>
                          <a:effectLst/>
                          <a:latin typeface="+mn-lt"/>
                          <a:cs typeface="Times New Roman" pitchFamily="18" charset="0"/>
                        </a:rPr>
                        <a:t> </a:t>
                      </a:r>
                      <a:r>
                        <a:rPr kumimoji="0" lang="en-US" sz="4400" b="0" i="0" u="none" strike="noStrike" cap="none" normalizeH="0" baseline="0" dirty="0" err="1">
                          <a:ln>
                            <a:noFill/>
                          </a:ln>
                          <a:solidFill>
                            <a:schemeClr val="tx1"/>
                          </a:solidFill>
                          <a:effectLst/>
                          <a:latin typeface="+mn-lt"/>
                          <a:cs typeface="Times New Roman" pitchFamily="18" charset="0"/>
                        </a:rPr>
                        <a:t>ấm</a:t>
                      </a:r>
                      <a:endParaRPr kumimoji="0" lang="en-US" sz="4400" b="0" i="0" u="none" strike="noStrike" cap="none" normalizeH="0" baseline="0" dirty="0">
                        <a:ln>
                          <a:noFill/>
                        </a:ln>
                        <a:solidFill>
                          <a:schemeClr val="tx1"/>
                        </a:solidFill>
                        <a:effectLst/>
                        <a:latin typeface="+mn-lt"/>
                        <a:cs typeface="Times New Roman" pitchFamily="18" charset="0"/>
                      </a:endParaRPr>
                    </a:p>
                  </a:txBody>
                  <a:tcPr marL="89154" marR="89154" marT="44577" marB="4457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29809091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207"/>
                                        </p:tgtEl>
                                        <p:attrNameLst>
                                          <p:attrName>style.visibility</p:attrName>
                                        </p:attrNameLst>
                                      </p:cBhvr>
                                      <p:to>
                                        <p:strVal val="visible"/>
                                      </p:to>
                                    </p:set>
                                    <p:animEffect transition="in" filter="blinds(horizontal)">
                                      <p:cBhvr>
                                        <p:cTn id="7" dur="500"/>
                                        <p:tgtEl>
                                          <p:spTgt spid="7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28" name="Group 36"/>
          <p:cNvGraphicFramePr>
            <a:graphicFrameLocks noGrp="1"/>
          </p:cNvGraphicFramePr>
          <p:nvPr>
            <p:ph idx="4294967295"/>
            <p:extLst>
              <p:ext uri="{D42A27DB-BD31-4B8C-83A1-F6EECF244321}">
                <p14:modId xmlns:p14="http://schemas.microsoft.com/office/powerpoint/2010/main" val="372096425"/>
              </p:ext>
            </p:extLst>
          </p:nvPr>
        </p:nvGraphicFramePr>
        <p:xfrm>
          <a:off x="304800" y="19836"/>
          <a:ext cx="11582400" cy="6934431"/>
        </p:xfrm>
        <a:graphic>
          <a:graphicData uri="http://schemas.openxmlformats.org/drawingml/2006/table">
            <a:tbl>
              <a:tblPr/>
              <a:tblGrid>
                <a:gridCol w="3352800">
                  <a:extLst>
                    <a:ext uri="{9D8B030D-6E8A-4147-A177-3AD203B41FA5}">
                      <a16:colId xmlns="" xmlns:a16="http://schemas.microsoft.com/office/drawing/2014/main" val="20000"/>
                    </a:ext>
                  </a:extLst>
                </a:gridCol>
                <a:gridCol w="8229600">
                  <a:extLst>
                    <a:ext uri="{9D8B030D-6E8A-4147-A177-3AD203B41FA5}">
                      <a16:colId xmlns="" xmlns:a16="http://schemas.microsoft.com/office/drawing/2014/main" val="20001"/>
                    </a:ext>
                  </a:extLst>
                </a:gridCol>
              </a:tblGrid>
              <a:tr h="6686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err="1">
                          <a:ln>
                            <a:noFill/>
                          </a:ln>
                          <a:solidFill>
                            <a:srgbClr val="FF0000"/>
                          </a:solidFill>
                          <a:effectLst/>
                          <a:latin typeface="+mn-lt"/>
                          <a:cs typeface="Times New Roman" pitchFamily="18" charset="0"/>
                        </a:rPr>
                        <a:t>Từ</a:t>
                      </a:r>
                      <a:r>
                        <a:rPr kumimoji="0" lang="en-US" sz="4000" b="0" i="0" u="none" strike="noStrike" cap="none" normalizeH="0" baseline="0" dirty="0">
                          <a:ln>
                            <a:noFill/>
                          </a:ln>
                          <a:solidFill>
                            <a:srgbClr val="FF0000"/>
                          </a:solidFill>
                          <a:effectLst/>
                          <a:latin typeface="+mn-lt"/>
                          <a:cs typeface="Times New Roman" pitchFamily="18" charset="0"/>
                        </a:rPr>
                        <a:t> </a:t>
                      </a:r>
                      <a:r>
                        <a:rPr kumimoji="0" lang="en-US" sz="4000" b="0" i="0" u="none" strike="noStrike" cap="none" normalizeH="0" baseline="0" dirty="0" err="1">
                          <a:ln>
                            <a:noFill/>
                          </a:ln>
                          <a:solidFill>
                            <a:srgbClr val="FF0000"/>
                          </a:solidFill>
                          <a:effectLst/>
                          <a:latin typeface="+mn-lt"/>
                          <a:cs typeface="Times New Roman" pitchFamily="18" charset="0"/>
                        </a:rPr>
                        <a:t>chỉ</a:t>
                      </a:r>
                      <a:r>
                        <a:rPr kumimoji="0" lang="en-US" sz="4000" b="0" i="0" u="none" strike="noStrike" cap="none" normalizeH="0" baseline="0" dirty="0">
                          <a:ln>
                            <a:noFill/>
                          </a:ln>
                          <a:solidFill>
                            <a:srgbClr val="FF0000"/>
                          </a:solidFill>
                          <a:effectLst/>
                          <a:latin typeface="+mn-lt"/>
                          <a:cs typeface="Times New Roman" pitchFamily="18" charset="0"/>
                        </a:rPr>
                        <a:t> </a:t>
                      </a:r>
                      <a:r>
                        <a:rPr kumimoji="0" lang="en-US" sz="4000" b="0" i="0" u="none" strike="noStrike" cap="none" normalizeH="0" baseline="0" dirty="0" err="1">
                          <a:ln>
                            <a:noFill/>
                          </a:ln>
                          <a:solidFill>
                            <a:srgbClr val="FF0000"/>
                          </a:solidFill>
                          <a:effectLst/>
                          <a:latin typeface="+mn-lt"/>
                          <a:cs typeface="Times New Roman" pitchFamily="18" charset="0"/>
                        </a:rPr>
                        <a:t>màu</a:t>
                      </a:r>
                      <a:r>
                        <a:rPr kumimoji="0" lang="en-US" sz="4000" b="0" i="0" u="none" strike="noStrike" cap="none" normalizeH="0" baseline="0" dirty="0">
                          <a:ln>
                            <a:noFill/>
                          </a:ln>
                          <a:solidFill>
                            <a:srgbClr val="FF0000"/>
                          </a:solidFill>
                          <a:effectLst/>
                          <a:latin typeface="+mn-lt"/>
                          <a:cs typeface="Times New Roman" pitchFamily="18" charset="0"/>
                        </a:rPr>
                        <a:t> </a:t>
                      </a:r>
                      <a:r>
                        <a:rPr kumimoji="0" lang="en-US" sz="4000" b="0" i="0" u="none" strike="noStrike" cap="none" normalizeH="0" baseline="0" dirty="0" err="1">
                          <a:ln>
                            <a:noFill/>
                          </a:ln>
                          <a:solidFill>
                            <a:srgbClr val="FF0000"/>
                          </a:solidFill>
                          <a:effectLst/>
                          <a:latin typeface="+mn-lt"/>
                          <a:cs typeface="Times New Roman" pitchFamily="18" charset="0"/>
                        </a:rPr>
                        <a:t>vàng</a:t>
                      </a:r>
                      <a:endParaRPr kumimoji="0" lang="en-US" sz="4000" b="0" i="0" u="none" strike="noStrike" cap="none" normalizeH="0" baseline="0" dirty="0">
                        <a:ln>
                          <a:noFill/>
                        </a:ln>
                        <a:solidFill>
                          <a:schemeClr val="tx1"/>
                        </a:solidFill>
                        <a:effectLst/>
                        <a:latin typeface="+mn-lt"/>
                        <a:cs typeface="Times New Roman" pitchFamily="18" charset="0"/>
                      </a:endParaRPr>
                    </a:p>
                  </a:txBody>
                  <a:tcPr marL="89154" marR="89154" marT="44575" marB="445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a:ln>
                            <a:noFill/>
                          </a:ln>
                          <a:solidFill>
                            <a:srgbClr val="FF0000"/>
                          </a:solidFill>
                          <a:effectLst/>
                          <a:latin typeface="+mn-lt"/>
                          <a:cs typeface="Times New Roman" pitchFamily="18" charset="0"/>
                        </a:rPr>
                        <a:t>Gợi cảm giác </a:t>
                      </a:r>
                      <a:endParaRPr kumimoji="0" lang="en-US" sz="4000" b="0" i="0" u="none" strike="noStrike" cap="none" normalizeH="0" baseline="0">
                        <a:ln>
                          <a:noFill/>
                        </a:ln>
                        <a:solidFill>
                          <a:schemeClr val="tx1"/>
                        </a:solidFill>
                        <a:effectLst/>
                        <a:latin typeface="+mn-lt"/>
                        <a:cs typeface="Times New Roman" pitchFamily="18" charset="0"/>
                      </a:endParaRPr>
                    </a:p>
                  </a:txBody>
                  <a:tcPr marL="89154" marR="89154" marT="44575" marB="445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94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a:ln>
                            <a:noFill/>
                          </a:ln>
                          <a:solidFill>
                            <a:schemeClr val="tx1"/>
                          </a:solidFill>
                          <a:effectLst/>
                          <a:latin typeface="+mn-lt"/>
                          <a:cs typeface="Times New Roman" pitchFamily="18" charset="0"/>
                        </a:rPr>
                        <a:t>vàng xuộm</a:t>
                      </a:r>
                    </a:p>
                  </a:txBody>
                  <a:tcPr marL="89154" marR="89154" marT="44575" marB="445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a:ln>
                            <a:noFill/>
                          </a:ln>
                          <a:solidFill>
                            <a:schemeClr val="tx1"/>
                          </a:solidFill>
                          <a:effectLst/>
                          <a:latin typeface="+mn-lt"/>
                          <a:cs typeface="Times New Roman" pitchFamily="18" charset="0"/>
                        </a:rPr>
                        <a:t>Màu vàng đậm, lúa đã chín</a:t>
                      </a:r>
                    </a:p>
                  </a:txBody>
                  <a:tcPr marL="89154" marR="89154" marT="44575" marB="445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5156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a:ln>
                            <a:noFill/>
                          </a:ln>
                          <a:solidFill>
                            <a:schemeClr val="tx1"/>
                          </a:solidFill>
                          <a:effectLst/>
                          <a:latin typeface="+mn-lt"/>
                          <a:cs typeface="Times New Roman" pitchFamily="18" charset="0"/>
                        </a:rPr>
                        <a:t>vàng hoe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4000" b="0" i="0" u="none" strike="noStrike" cap="none" normalizeH="0" baseline="0">
                        <a:ln>
                          <a:noFill/>
                        </a:ln>
                        <a:solidFill>
                          <a:schemeClr val="tx1"/>
                        </a:solidFill>
                        <a:effectLst/>
                        <a:latin typeface="+mn-lt"/>
                        <a:cs typeface="Times New Roman" pitchFamily="18" charset="0"/>
                      </a:endParaRPr>
                    </a:p>
                  </a:txBody>
                  <a:tcPr marL="89154" marR="89154" marT="44575" marB="445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a:ln>
                            <a:noFill/>
                          </a:ln>
                          <a:solidFill>
                            <a:schemeClr val="tx1"/>
                          </a:solidFill>
                          <a:effectLst/>
                          <a:latin typeface="+mn-lt"/>
                          <a:cs typeface="Times New Roman" pitchFamily="18" charset="0"/>
                        </a:rPr>
                        <a:t>Màu vàng nhạt , tươi, ánh lên, nắng đẹp, không gay gắt, nóng bức</a:t>
                      </a:r>
                    </a:p>
                  </a:txBody>
                  <a:tcPr marL="89154" marR="89154" marT="44575" marB="445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10540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a:ln>
                            <a:noFill/>
                          </a:ln>
                          <a:solidFill>
                            <a:schemeClr val="tx1"/>
                          </a:solidFill>
                          <a:effectLst/>
                          <a:latin typeface="+mn-lt"/>
                          <a:cs typeface="Times New Roman" pitchFamily="18" charset="0"/>
                        </a:rPr>
                        <a:t>vàng lịm</a:t>
                      </a:r>
                    </a:p>
                  </a:txBody>
                  <a:tcPr marL="89154" marR="89154" marT="44575" marB="445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a:ln>
                            <a:noFill/>
                          </a:ln>
                          <a:solidFill>
                            <a:schemeClr val="tx1"/>
                          </a:solidFill>
                          <a:effectLst/>
                          <a:latin typeface="+mn-lt"/>
                          <a:cs typeface="Times New Roman" pitchFamily="18" charset="0"/>
                        </a:rPr>
                        <a:t>Màu vàng của quả chín, gợi cảm giác rất ngọt</a:t>
                      </a:r>
                    </a:p>
                  </a:txBody>
                  <a:tcPr marL="89154" marR="89154" marT="44575" marB="445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10493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a:ln>
                            <a:noFill/>
                          </a:ln>
                          <a:solidFill>
                            <a:schemeClr val="tx1"/>
                          </a:solidFill>
                          <a:effectLst/>
                          <a:latin typeface="+mn-lt"/>
                          <a:cs typeface="Times New Roman" pitchFamily="18" charset="0"/>
                        </a:rPr>
                        <a:t>vàng ối</a:t>
                      </a:r>
                    </a:p>
                  </a:txBody>
                  <a:tcPr marL="89154" marR="89154" marT="44575" marB="445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a:ln>
                            <a:noFill/>
                          </a:ln>
                          <a:solidFill>
                            <a:schemeClr val="tx1"/>
                          </a:solidFill>
                          <a:effectLst/>
                          <a:latin typeface="+mn-lt"/>
                          <a:cs typeface="Times New Roman" pitchFamily="18" charset="0"/>
                        </a:rPr>
                        <a:t>Vàng rất đậm, đều khắp trên mặt lá</a:t>
                      </a:r>
                    </a:p>
                  </a:txBody>
                  <a:tcPr marL="89154" marR="89154" marT="44575" marB="445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10540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a:ln>
                            <a:noFill/>
                          </a:ln>
                          <a:solidFill>
                            <a:schemeClr val="tx1"/>
                          </a:solidFill>
                          <a:effectLst/>
                          <a:latin typeface="+mn-lt"/>
                          <a:cs typeface="Times New Roman" pitchFamily="18" charset="0"/>
                        </a:rPr>
                        <a:t>vàng tươi</a:t>
                      </a:r>
                    </a:p>
                  </a:txBody>
                  <a:tcPr marL="89154" marR="89154" marT="44575" marB="445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err="1">
                          <a:ln>
                            <a:noFill/>
                          </a:ln>
                          <a:solidFill>
                            <a:schemeClr val="tx1"/>
                          </a:solidFill>
                          <a:effectLst/>
                          <a:latin typeface="+mn-lt"/>
                          <a:cs typeface="Times New Roman" pitchFamily="18" charset="0"/>
                        </a:rPr>
                        <a:t>Màu</a:t>
                      </a:r>
                      <a:r>
                        <a:rPr kumimoji="0" lang="en-US" sz="4000" b="0" i="0" u="none" strike="noStrike" cap="none" normalizeH="0" baseline="0" dirty="0">
                          <a:ln>
                            <a:noFill/>
                          </a:ln>
                          <a:solidFill>
                            <a:schemeClr val="tx1"/>
                          </a:solidFill>
                          <a:effectLst/>
                          <a:latin typeface="+mn-lt"/>
                          <a:cs typeface="Times New Roman" pitchFamily="18" charset="0"/>
                        </a:rPr>
                        <a:t> </a:t>
                      </a:r>
                      <a:r>
                        <a:rPr kumimoji="0" lang="en-US" sz="4000" b="0" i="0" u="none" strike="noStrike" cap="none" normalizeH="0" baseline="0" dirty="0" err="1">
                          <a:ln>
                            <a:noFill/>
                          </a:ln>
                          <a:solidFill>
                            <a:schemeClr val="tx1"/>
                          </a:solidFill>
                          <a:effectLst/>
                          <a:latin typeface="+mn-lt"/>
                          <a:cs typeface="Times New Roman" pitchFamily="18" charset="0"/>
                        </a:rPr>
                        <a:t>vàng</a:t>
                      </a:r>
                      <a:r>
                        <a:rPr kumimoji="0" lang="en-US" sz="4000" b="0" i="0" u="none" strike="noStrike" cap="none" normalizeH="0" baseline="0" dirty="0">
                          <a:ln>
                            <a:noFill/>
                          </a:ln>
                          <a:solidFill>
                            <a:schemeClr val="tx1"/>
                          </a:solidFill>
                          <a:effectLst/>
                          <a:latin typeface="+mn-lt"/>
                          <a:cs typeface="Times New Roman" pitchFamily="18" charset="0"/>
                        </a:rPr>
                        <a:t> </a:t>
                      </a:r>
                      <a:r>
                        <a:rPr kumimoji="0" lang="en-US" sz="4000" b="0" i="0" u="none" strike="noStrike" cap="none" normalizeH="0" baseline="0" dirty="0" err="1">
                          <a:ln>
                            <a:noFill/>
                          </a:ln>
                          <a:solidFill>
                            <a:schemeClr val="tx1"/>
                          </a:solidFill>
                          <a:effectLst/>
                          <a:latin typeface="+mn-lt"/>
                          <a:cs typeface="Times New Roman" pitchFamily="18" charset="0"/>
                        </a:rPr>
                        <a:t>sáng</a:t>
                      </a:r>
                      <a:endParaRPr kumimoji="0" lang="en-US" sz="4000" b="0" i="0" u="none" strike="noStrike" cap="none" normalizeH="0" baseline="0" dirty="0">
                        <a:ln>
                          <a:noFill/>
                        </a:ln>
                        <a:solidFill>
                          <a:schemeClr val="tx1"/>
                        </a:solidFill>
                        <a:effectLst/>
                        <a:latin typeface="+mn-lt"/>
                        <a:cs typeface="Times New Roman" pitchFamily="18" charset="0"/>
                      </a:endParaRPr>
                    </a:p>
                  </a:txBody>
                  <a:tcPr marL="89154" marR="89154" marT="44575" marB="445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9778292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228"/>
                                        </p:tgtEl>
                                        <p:attrNameLst>
                                          <p:attrName>style.visibility</p:attrName>
                                        </p:attrNameLst>
                                      </p:cBhvr>
                                      <p:to>
                                        <p:strVal val="visible"/>
                                      </p:to>
                                    </p:set>
                                    <p:animEffect transition="in" filter="blinds(horizontal)">
                                      <p:cBhvr>
                                        <p:cTn id="7" dur="500"/>
                                        <p:tgtEl>
                                          <p:spTgt spid="8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58" name="Group 42"/>
          <p:cNvGraphicFramePr>
            <a:graphicFrameLocks noGrp="1"/>
          </p:cNvGraphicFramePr>
          <p:nvPr>
            <p:ph idx="4294967295"/>
          </p:nvPr>
        </p:nvGraphicFramePr>
        <p:xfrm>
          <a:off x="38100" y="0"/>
          <a:ext cx="11704320" cy="6791759"/>
        </p:xfrm>
        <a:graphic>
          <a:graphicData uri="http://schemas.openxmlformats.org/drawingml/2006/table">
            <a:tbl>
              <a:tblPr/>
              <a:tblGrid>
                <a:gridCol w="4305300">
                  <a:extLst>
                    <a:ext uri="{9D8B030D-6E8A-4147-A177-3AD203B41FA5}">
                      <a16:colId xmlns="" xmlns:a16="http://schemas.microsoft.com/office/drawing/2014/main" val="20000"/>
                    </a:ext>
                  </a:extLst>
                </a:gridCol>
                <a:gridCol w="7399020">
                  <a:extLst>
                    <a:ext uri="{9D8B030D-6E8A-4147-A177-3AD203B41FA5}">
                      <a16:colId xmlns="" xmlns:a16="http://schemas.microsoft.com/office/drawing/2014/main" val="20001"/>
                    </a:ext>
                  </a:extLst>
                </a:gridCol>
              </a:tblGrid>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a:ln>
                            <a:noFill/>
                          </a:ln>
                          <a:solidFill>
                            <a:srgbClr val="FF0000"/>
                          </a:solidFill>
                          <a:effectLst/>
                          <a:latin typeface="Times New Roman" pitchFamily="18" charset="0"/>
                          <a:cs typeface="Times New Roman" pitchFamily="18" charset="0"/>
                        </a:rPr>
                        <a:t>Từ chỉ màu vàng</a:t>
                      </a:r>
                      <a:endParaRPr kumimoji="0" lang="en-US" sz="4000" b="0" i="0" u="none" strike="noStrike" cap="none" normalizeH="0" baseline="0">
                        <a:ln>
                          <a:noFill/>
                        </a:ln>
                        <a:solidFill>
                          <a:schemeClr val="tx1"/>
                        </a:solidFill>
                        <a:effectLst/>
                        <a:latin typeface="Times New Roman" pitchFamily="18" charset="0"/>
                        <a:cs typeface="Times New Roman" pitchFamily="18" charset="0"/>
                      </a:endParaRPr>
                    </a:p>
                  </a:txBody>
                  <a:tcPr marL="89154" marR="89154" marT="44575" marB="445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a:ln>
                            <a:noFill/>
                          </a:ln>
                          <a:solidFill>
                            <a:srgbClr val="FF0000"/>
                          </a:solidFill>
                          <a:effectLst/>
                          <a:latin typeface="Times New Roman" pitchFamily="18" charset="0"/>
                          <a:cs typeface="Times New Roman" pitchFamily="18" charset="0"/>
                        </a:rPr>
                        <a:t>Gợi cảm giác </a:t>
                      </a:r>
                      <a:endParaRPr kumimoji="0" lang="en-US" sz="4000" b="0" i="0" u="none" strike="noStrike" cap="none" normalizeH="0" baseline="0">
                        <a:ln>
                          <a:noFill/>
                        </a:ln>
                        <a:solidFill>
                          <a:schemeClr val="tx1"/>
                        </a:solidFill>
                        <a:effectLst/>
                        <a:latin typeface="Times New Roman" pitchFamily="18" charset="0"/>
                        <a:cs typeface="Times New Roman" pitchFamily="18" charset="0"/>
                      </a:endParaRPr>
                    </a:p>
                  </a:txBody>
                  <a:tcPr marL="89154" marR="89154" marT="44575" marB="445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800" b="0" i="0" u="none" strike="noStrike" cap="none" normalizeH="0" baseline="0">
                          <a:ln>
                            <a:noFill/>
                          </a:ln>
                          <a:solidFill>
                            <a:schemeClr val="tx1"/>
                          </a:solidFill>
                          <a:effectLst/>
                          <a:latin typeface="Times New Roman" pitchFamily="18" charset="0"/>
                          <a:cs typeface="Times New Roman" pitchFamily="18" charset="0"/>
                        </a:rPr>
                        <a:t>vàng xọng</a:t>
                      </a:r>
                    </a:p>
                  </a:txBody>
                  <a:tcPr marL="89154" marR="89154" marT="44579" marB="4457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800" b="0" i="0" u="none" strike="noStrike" cap="none" normalizeH="0" baseline="0">
                          <a:ln>
                            <a:noFill/>
                          </a:ln>
                          <a:solidFill>
                            <a:schemeClr val="tx1"/>
                          </a:solidFill>
                          <a:effectLst/>
                          <a:latin typeface="Times New Roman" pitchFamily="18" charset="0"/>
                          <a:cs typeface="Times New Roman" pitchFamily="18" charset="0"/>
                        </a:rPr>
                        <a:t>Màu vàng gợi cảm giác mọng nước</a:t>
                      </a:r>
                    </a:p>
                  </a:txBody>
                  <a:tcPr marL="89154" marR="89154" marT="44579" marB="445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515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800" b="0" i="0" u="none" strike="noStrike" cap="none" normalizeH="0" baseline="0">
                          <a:ln>
                            <a:noFill/>
                          </a:ln>
                          <a:solidFill>
                            <a:schemeClr val="tx1"/>
                          </a:solidFill>
                          <a:effectLst/>
                          <a:latin typeface="Times New Roman" pitchFamily="18" charset="0"/>
                          <a:cs typeface="Times New Roman" pitchFamily="18" charset="0"/>
                        </a:rPr>
                        <a:t>vàng giòn</a:t>
                      </a:r>
                    </a:p>
                  </a:txBody>
                  <a:tcPr marL="89154" marR="89154" marT="44579" marB="4457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800" b="0" i="0" u="none" strike="noStrike" cap="none" spc="-60" normalizeH="0" baseline="0">
                          <a:ln>
                            <a:noFill/>
                          </a:ln>
                          <a:solidFill>
                            <a:schemeClr val="tx1"/>
                          </a:solidFill>
                          <a:effectLst/>
                          <a:latin typeface="Times New Roman" pitchFamily="18" charset="0"/>
                          <a:cs typeface="Times New Roman" pitchFamily="18" charset="0"/>
                        </a:rPr>
                        <a:t>Màu vàng của vật được phơi già nắng,tạo cảm giác giòn đến có thể gãy ra</a:t>
                      </a:r>
                    </a:p>
                  </a:txBody>
                  <a:tcPr marL="89154" marR="89154" marT="44579" marB="445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13456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800" b="0" i="0" u="none" strike="noStrike" cap="none" normalizeH="0" baseline="0">
                          <a:ln>
                            <a:noFill/>
                          </a:ln>
                          <a:solidFill>
                            <a:schemeClr val="tx1"/>
                          </a:solidFill>
                          <a:effectLst/>
                          <a:latin typeface="Times New Roman" pitchFamily="18" charset="0"/>
                          <a:cs typeface="Times New Roman" pitchFamily="18" charset="0"/>
                        </a:rPr>
                        <a:t>vàng tươi</a:t>
                      </a:r>
                    </a:p>
                  </a:txBody>
                  <a:tcPr marL="89154" marR="89154" marT="44579" marB="4457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800" b="0" i="0" u="none" strike="noStrike" cap="none" spc="-80" normalizeH="0" baseline="0">
                          <a:ln>
                            <a:noFill/>
                          </a:ln>
                          <a:solidFill>
                            <a:schemeClr val="tx1"/>
                          </a:solidFill>
                          <a:effectLst/>
                          <a:latin typeface="Times New Roman" pitchFamily="18" charset="0"/>
                          <a:cs typeface="Times New Roman" pitchFamily="18" charset="0"/>
                        </a:rPr>
                        <a:t>Màu vàng gợi tả những con vật béo tốt, có bộ lông óng ả , vàng mượt.</a:t>
                      </a:r>
                    </a:p>
                  </a:txBody>
                  <a:tcPr marL="89154" marR="89154" marT="44579" marB="445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7193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800" b="0" i="0" u="none" strike="noStrike" cap="none" spc="-90" normalizeH="0" baseline="0">
                          <a:ln>
                            <a:noFill/>
                          </a:ln>
                          <a:solidFill>
                            <a:schemeClr val="tx1"/>
                          </a:solidFill>
                          <a:effectLst/>
                          <a:latin typeface="Times New Roman" pitchFamily="18" charset="0"/>
                          <a:cs typeface="Times New Roman" pitchFamily="18" charset="0"/>
                        </a:rPr>
                        <a:t>vàng mới </a:t>
                      </a:r>
                    </a:p>
                  </a:txBody>
                  <a:tcPr marL="89154" marR="89154" marT="44579" marB="4457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800" b="0" i="0" u="none" strike="noStrike" cap="none" normalizeH="0" baseline="0">
                          <a:ln>
                            <a:noFill/>
                          </a:ln>
                          <a:solidFill>
                            <a:schemeClr val="tx1"/>
                          </a:solidFill>
                          <a:effectLst/>
                          <a:latin typeface="Times New Roman" pitchFamily="18" charset="0"/>
                          <a:cs typeface="Times New Roman" pitchFamily="18" charset="0"/>
                        </a:rPr>
                        <a:t>Vàng và mới</a:t>
                      </a:r>
                    </a:p>
                  </a:txBody>
                  <a:tcPr marL="89154" marR="89154" marT="44579" marB="445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1515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800" b="0" i="0" u="none" strike="noStrike" cap="none" spc="-70" normalizeH="0" baseline="0">
                          <a:ln>
                            <a:noFill/>
                          </a:ln>
                          <a:solidFill>
                            <a:schemeClr val="tx1"/>
                          </a:solidFill>
                          <a:effectLst/>
                          <a:latin typeface="Times New Roman" pitchFamily="18" charset="0"/>
                          <a:cs typeface="Times New Roman" pitchFamily="18" charset="0"/>
                        </a:rPr>
                        <a:t>Tất cả- một màu vàng trù phú, đầm ấm </a:t>
                      </a:r>
                    </a:p>
                  </a:txBody>
                  <a:tcPr marL="89154" marR="89154" marT="44579" marB="4457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800" b="0" i="0" u="none" strike="noStrike" cap="none" normalizeH="0" baseline="0">
                          <a:ln>
                            <a:noFill/>
                          </a:ln>
                          <a:solidFill>
                            <a:schemeClr val="tx1"/>
                          </a:solidFill>
                          <a:effectLst/>
                          <a:latin typeface="Times New Roman" pitchFamily="18" charset="0"/>
                          <a:cs typeface="Times New Roman" pitchFamily="18" charset="0"/>
                        </a:rPr>
                        <a:t>Màu vàng gợi sự giàu có, ấm no.</a:t>
                      </a:r>
                    </a:p>
                  </a:txBody>
                  <a:tcPr marL="89154" marR="89154" marT="44579" marB="445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33656921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258"/>
                                        </p:tgtEl>
                                        <p:attrNameLst>
                                          <p:attrName>style.visibility</p:attrName>
                                        </p:attrNameLst>
                                      </p:cBhvr>
                                      <p:to>
                                        <p:strVal val="visible"/>
                                      </p:to>
                                    </p:set>
                                    <p:animEffect transition="in" filter="blinds(horizontal)">
                                      <p:cBhvr>
                                        <p:cTn id="7" dur="500"/>
                                        <p:tgtEl>
                                          <p:spTgt spid="9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304800" y="304800"/>
            <a:ext cx="11582400" cy="2308324"/>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4800">
                <a:solidFill>
                  <a:srgbClr val="FF0000"/>
                </a:solidFill>
                <a:latin typeface="Times New Roman" panose="02020603050405020304" pitchFamily="18" charset="0"/>
                <a:cs typeface="Times New Roman" panose="02020603050405020304" pitchFamily="18" charset="0"/>
              </a:rPr>
              <a:t>    Những chi tiết nào về thời tiết và con người đã làm cho bức tranh làng quê thêm đẹp và sinh động?</a:t>
            </a:r>
          </a:p>
        </p:txBody>
      </p:sp>
      <p:sp>
        <p:nvSpPr>
          <p:cNvPr id="38917" name="Text Box 5"/>
          <p:cNvSpPr txBox="1">
            <a:spLocks noChangeArrowheads="1"/>
          </p:cNvSpPr>
          <p:nvPr/>
        </p:nvSpPr>
        <p:spPr bwMode="auto">
          <a:xfrm>
            <a:off x="304800" y="2819400"/>
            <a:ext cx="11310974" cy="378565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4800">
                <a:solidFill>
                  <a:srgbClr val="FF0000"/>
                </a:solidFill>
                <a:latin typeface="Times New Roman" panose="02020603050405020304" pitchFamily="18" charset="0"/>
                <a:cs typeface="Times New Roman" panose="02020603050405020304" pitchFamily="18" charset="0"/>
              </a:rPr>
              <a:t>    Thời tiết của làng quê ngày mùa rất đẹp:</a:t>
            </a:r>
          </a:p>
          <a:p>
            <a:pPr eaLnBrk="1" hangingPunct="1"/>
            <a:r>
              <a:rPr lang="en-US" sz="4800">
                <a:latin typeface="Times New Roman" panose="02020603050405020304" pitchFamily="18" charset="0"/>
                <a:cs typeface="Times New Roman" panose="02020603050405020304" pitchFamily="18" charset="0"/>
              </a:rPr>
              <a:t>-Không có cảm giác héo tàn, hanh hao lúc sắp bước vào mùa đông.</a:t>
            </a:r>
          </a:p>
          <a:p>
            <a:pPr eaLnBrk="1" hangingPunct="1">
              <a:buFontTx/>
              <a:buChar char="-"/>
            </a:pPr>
            <a:r>
              <a:rPr lang="en-US" sz="4800">
                <a:latin typeface="Times New Roman" panose="02020603050405020304" pitchFamily="18" charset="0"/>
                <a:cs typeface="Times New Roman" panose="02020603050405020304" pitchFamily="18" charset="0"/>
              </a:rPr>
              <a:t>Hơi thở của đất trời, mặt nước thơm nhè nhẹ</a:t>
            </a:r>
          </a:p>
          <a:p>
            <a:pPr eaLnBrk="1" hangingPunct="1"/>
            <a:r>
              <a:rPr lang="en-US" sz="4800">
                <a:latin typeface="Times New Roman" panose="02020603050405020304" pitchFamily="18" charset="0"/>
                <a:cs typeface="Times New Roman" panose="02020603050405020304" pitchFamily="18" charset="0"/>
              </a:rPr>
              <a:t>-Ngày không nắng, không mưa.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8917"/>
                                        </p:tgtEl>
                                        <p:attrNameLst>
                                          <p:attrName>style.visibility</p:attrName>
                                        </p:attrNameLst>
                                      </p:cBhvr>
                                      <p:to>
                                        <p:strVal val="visible"/>
                                      </p:to>
                                    </p:set>
                                    <p:animEffect transition="in" filter="box(in)">
                                      <p:cBhvr>
                                        <p:cTn id="7" dur="500"/>
                                        <p:tgtEl>
                                          <p:spTgt spid="38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xem-hinh-anh-canh-dong-lua-chin-vang-dep-nhat-viet-nam-2015-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11887200" cy="564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noChangeArrowheads="1"/>
          </p:cNvSpPr>
          <p:nvPr/>
        </p:nvSpPr>
        <p:spPr bwMode="auto">
          <a:xfrm>
            <a:off x="1497419" y="179430"/>
            <a:ext cx="82296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altLang="en-US" sz="4400" b="1" i="0" u="none" strike="noStrike" kern="0" cap="none" spc="0" normalizeH="0" baseline="0" noProof="0" dirty="0" smtClean="0">
                <a:ln>
                  <a:noFill/>
                </a:ln>
                <a:solidFill>
                  <a:srgbClr val="0000FF"/>
                </a:solidFill>
                <a:effectLst/>
                <a:uLnTx/>
                <a:uFillTx/>
                <a:latin typeface="Arial"/>
                <a:ea typeface="+mj-ea"/>
                <a:cs typeface="+mj-cs"/>
              </a:rPr>
              <a:t>TRANH VẼ CẢNH GÌ?</a:t>
            </a:r>
          </a:p>
        </p:txBody>
      </p:sp>
    </p:spTree>
    <p:extLst>
      <p:ext uri="{BB962C8B-B14F-4D97-AF65-F5344CB8AC3E}">
        <p14:creationId xmlns:p14="http://schemas.microsoft.com/office/powerpoint/2010/main" val="427849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304800" y="605790"/>
            <a:ext cx="11201399" cy="2308324"/>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4800">
                <a:latin typeface="Times New Roman" panose="02020603050405020304" pitchFamily="18" charset="0"/>
                <a:cs typeface="Times New Roman" panose="02020603050405020304" pitchFamily="18" charset="0"/>
              </a:rPr>
              <a:t>    </a:t>
            </a:r>
            <a:r>
              <a:rPr lang="en-US" sz="4800">
                <a:solidFill>
                  <a:srgbClr val="FF0000"/>
                </a:solidFill>
                <a:latin typeface="Times New Roman" panose="02020603050405020304" pitchFamily="18" charset="0"/>
                <a:cs typeface="Times New Roman" panose="02020603050405020304" pitchFamily="18" charset="0"/>
              </a:rPr>
              <a:t>Những chi tiết nào về thời tiết và con người đã làm cho bức tranh làng quê thêm đẹp và sinh động?</a:t>
            </a:r>
          </a:p>
        </p:txBody>
      </p:sp>
      <p:sp>
        <p:nvSpPr>
          <p:cNvPr id="38918" name="Text Box 6"/>
          <p:cNvSpPr txBox="1">
            <a:spLocks noChangeArrowheads="1"/>
          </p:cNvSpPr>
          <p:nvPr/>
        </p:nvSpPr>
        <p:spPr bwMode="auto">
          <a:xfrm>
            <a:off x="254343" y="3276600"/>
            <a:ext cx="11302312" cy="30469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4800">
                <a:solidFill>
                  <a:srgbClr val="FF0000"/>
                </a:solidFill>
                <a:latin typeface="Times New Roman" panose="02020603050405020304" pitchFamily="18" charset="0"/>
                <a:cs typeface="Times New Roman" panose="02020603050405020304" pitchFamily="18" charset="0"/>
              </a:rPr>
              <a:t>Chi tiết về con người:</a:t>
            </a:r>
          </a:p>
          <a:p>
            <a:pPr eaLnBrk="1" hangingPunct="1"/>
            <a:r>
              <a:rPr lang="en-US" sz="4800">
                <a:latin typeface="Times New Roman" panose="02020603050405020304" pitchFamily="18" charset="0"/>
                <a:cs typeface="Times New Roman" panose="02020603050405020304" pitchFamily="18" charset="0"/>
              </a:rPr>
              <a:t>-Mải miết đi gặt, kéo đá, chia thóc hợp tác xã</a:t>
            </a:r>
          </a:p>
          <a:p>
            <a:pPr eaLnBrk="1" hangingPunct="1"/>
            <a:r>
              <a:rPr lang="en-US" sz="4800">
                <a:latin typeface="Times New Roman" panose="02020603050405020304" pitchFamily="18" charset="0"/>
                <a:cs typeface="Times New Roman" panose="02020603050405020304" pitchFamily="18" charset="0"/>
              </a:rPr>
              <a:t>-Ai cũng vậy, cứ buông bát đũa lại đi ngay, cứ trở dậy là ra đồng ngay.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8918"/>
                                        </p:tgtEl>
                                        <p:attrNameLst>
                                          <p:attrName>style.visibility</p:attrName>
                                        </p:attrNameLst>
                                      </p:cBhvr>
                                      <p:to>
                                        <p:strVal val="visible"/>
                                      </p:to>
                                    </p:set>
                                    <p:animEffect transition="in" filter="box(in)">
                                      <p:cBhvr>
                                        <p:cTn id="7" dur="500"/>
                                        <p:tgtEl>
                                          <p:spTgt spid="38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395291" y="228600"/>
            <a:ext cx="11187109" cy="156966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Bài</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văn</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thể</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hiện</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tình</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cảm</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gì</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của</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tác</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giả</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đối</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với</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quê</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hương</a:t>
            </a:r>
            <a:r>
              <a:rPr lang="en-US" sz="4800" dirty="0">
                <a:solidFill>
                  <a:srgbClr val="FF0000"/>
                </a:solidFill>
                <a:latin typeface="Times New Roman" panose="02020603050405020304" pitchFamily="18" charset="0"/>
                <a:cs typeface="Times New Roman" panose="02020603050405020304" pitchFamily="18" charset="0"/>
              </a:rPr>
              <a:t> ?</a:t>
            </a:r>
          </a:p>
        </p:txBody>
      </p:sp>
      <p:sp>
        <p:nvSpPr>
          <p:cNvPr id="39941" name="Text Box 5"/>
          <p:cNvSpPr txBox="1">
            <a:spLocks noChangeArrowheads="1"/>
          </p:cNvSpPr>
          <p:nvPr/>
        </p:nvSpPr>
        <p:spPr bwMode="auto">
          <a:xfrm>
            <a:off x="395291" y="1926551"/>
            <a:ext cx="11187109" cy="156966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4800">
                <a:latin typeface="Times New Roman" panose="02020603050405020304" pitchFamily="18" charset="0"/>
                <a:cs typeface="Times New Roman" panose="02020603050405020304" pitchFamily="18" charset="0"/>
              </a:rPr>
              <a:t>   Bài văn thể hiện tình yêu quê hương tha thiết của tác giả</a:t>
            </a:r>
          </a:p>
        </p:txBody>
      </p:sp>
      <p:sp>
        <p:nvSpPr>
          <p:cNvPr id="39942" name="Text Box 6"/>
          <p:cNvSpPr txBox="1">
            <a:spLocks noChangeArrowheads="1"/>
          </p:cNvSpPr>
          <p:nvPr/>
        </p:nvSpPr>
        <p:spPr bwMode="auto">
          <a:xfrm>
            <a:off x="324227" y="3729813"/>
            <a:ext cx="1154392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4800">
                <a:solidFill>
                  <a:srgbClr val="FF0000"/>
                </a:solidFill>
                <a:latin typeface="Times New Roman" panose="02020603050405020304" pitchFamily="18" charset="0"/>
                <a:cs typeface="Times New Roman" panose="02020603050405020304" pitchFamily="18" charset="0"/>
              </a:rPr>
              <a:t>(Có yêu quê hương mới thấy được sự vật thể hiện lên vẻ đẹp của làng mạc như vậy)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9941"/>
                                        </p:tgtEl>
                                        <p:attrNameLst>
                                          <p:attrName>style.visibility</p:attrName>
                                        </p:attrNameLst>
                                      </p:cBhvr>
                                      <p:to>
                                        <p:strVal val="visible"/>
                                      </p:to>
                                    </p:set>
                                    <p:animEffect transition="in" filter="box(in)">
                                      <p:cBhvr>
                                        <p:cTn id="7" dur="500"/>
                                        <p:tgtEl>
                                          <p:spTgt spid="399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9942"/>
                                        </p:tgtEl>
                                        <p:attrNameLst>
                                          <p:attrName>style.visibility</p:attrName>
                                        </p:attrNameLst>
                                      </p:cBhvr>
                                      <p:to>
                                        <p:strVal val="visible"/>
                                      </p:to>
                                    </p:set>
                                    <p:animEffect transition="in" filter="box(in)">
                                      <p:cBhvr>
                                        <p:cTn id="12" dur="500"/>
                                        <p:tgtEl>
                                          <p:spTgt spid="39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animBg="1"/>
      <p:bldP spid="3994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5" name="Text Box 8"/>
          <p:cNvSpPr txBox="1">
            <a:spLocks noChangeArrowheads="1"/>
          </p:cNvSpPr>
          <p:nvPr/>
        </p:nvSpPr>
        <p:spPr bwMode="auto">
          <a:xfrm>
            <a:off x="228600" y="2209800"/>
            <a:ext cx="11353800" cy="378565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Bài</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văn</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miêu</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tả</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quang</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cảnh</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làng</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mạc</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ngày</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mùa</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làm</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hiện</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lên</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một</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bức</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tranh</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làng</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quê</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thật</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đẹp</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sinh</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động</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và</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trù</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phú</a:t>
            </a:r>
            <a:r>
              <a:rPr lang="en-US" sz="4800" b="1" dirty="0">
                <a:solidFill>
                  <a:srgbClr val="0000CC"/>
                </a:solidFill>
                <a:latin typeface="Times New Roman" panose="02020603050405020304" pitchFamily="18" charset="0"/>
                <a:cs typeface="Times New Roman" panose="02020603050405020304" pitchFamily="18" charset="0"/>
              </a:rPr>
              <a:t>. Qua </a:t>
            </a:r>
            <a:r>
              <a:rPr lang="en-US" sz="4800" b="1" dirty="0" err="1">
                <a:solidFill>
                  <a:srgbClr val="0000CC"/>
                </a:solidFill>
                <a:latin typeface="Times New Roman" panose="02020603050405020304" pitchFamily="18" charset="0"/>
                <a:cs typeface="Times New Roman" panose="02020603050405020304" pitchFamily="18" charset="0"/>
              </a:rPr>
              <a:t>đó</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thể</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hiện</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tình</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yêu</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tha</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thiết</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của</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tác</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giả</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đối</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với</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quê</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hương</a:t>
            </a:r>
            <a:r>
              <a:rPr lang="en-US" sz="4800" b="1" dirty="0">
                <a:solidFill>
                  <a:srgbClr val="0000CC"/>
                </a:solidFill>
                <a:latin typeface="Times New Roman" panose="02020603050405020304" pitchFamily="18" charset="0"/>
                <a:cs typeface="Times New Roman" panose="02020603050405020304" pitchFamily="18" charset="0"/>
              </a:rPr>
              <a:t>.</a:t>
            </a:r>
            <a:endParaRPr lang="en-US" sz="4800" b="1" dirty="0">
              <a:solidFill>
                <a:srgbClr val="6600FF"/>
              </a:solidFill>
              <a:latin typeface="Times New Roman" panose="02020603050405020304" pitchFamily="18" charset="0"/>
              <a:cs typeface="Times New Roman" panose="02020603050405020304" pitchFamily="18" charset="0"/>
            </a:endParaRPr>
          </a:p>
        </p:txBody>
      </p:sp>
      <p:sp>
        <p:nvSpPr>
          <p:cNvPr id="23556" name="Text Box 18"/>
          <p:cNvSpPr txBox="1">
            <a:spLocks noChangeArrowheads="1"/>
          </p:cNvSpPr>
          <p:nvPr/>
        </p:nvSpPr>
        <p:spPr bwMode="auto">
          <a:xfrm>
            <a:off x="228600" y="533400"/>
            <a:ext cx="11353800" cy="156966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4800" dirty="0" err="1">
                <a:solidFill>
                  <a:srgbClr val="FF0000"/>
                </a:solidFill>
                <a:latin typeface="Times New Roman" panose="02020603050405020304" pitchFamily="18" charset="0"/>
                <a:cs typeface="Times New Roman" panose="02020603050405020304" pitchFamily="18" charset="0"/>
              </a:rPr>
              <a:t>Nội</a:t>
            </a:r>
            <a:r>
              <a:rPr lang="en-US" sz="4800" dirty="0">
                <a:solidFill>
                  <a:srgbClr val="FF0000"/>
                </a:solidFill>
                <a:latin typeface="Times New Roman" panose="02020603050405020304" pitchFamily="18" charset="0"/>
                <a:cs typeface="Times New Roman" panose="02020603050405020304" pitchFamily="18" charset="0"/>
              </a:rPr>
              <a:t> dung </a:t>
            </a:r>
            <a:r>
              <a:rPr lang="en-US" sz="4800" dirty="0" err="1">
                <a:solidFill>
                  <a:srgbClr val="FF0000"/>
                </a:solidFill>
                <a:latin typeface="Times New Roman" panose="02020603050405020304" pitchFamily="18" charset="0"/>
                <a:cs typeface="Times New Roman" panose="02020603050405020304" pitchFamily="18" charset="0"/>
              </a:rPr>
              <a:t>bài</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này</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tả</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cảnh</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gì</a:t>
            </a:r>
            <a:r>
              <a:rPr lang="en-US" sz="4800" dirty="0">
                <a:solidFill>
                  <a:srgbClr val="FF0000"/>
                </a:solidFill>
                <a:latin typeface="Times New Roman" panose="02020603050405020304" pitchFamily="18" charset="0"/>
                <a:cs typeface="Times New Roman" panose="02020603050405020304" pitchFamily="18" charset="0"/>
              </a:rPr>
              <a:t>? </a:t>
            </a:r>
          </a:p>
          <a:p>
            <a:pPr eaLnBrk="1" hangingPunct="1"/>
            <a:r>
              <a:rPr lang="en-US" sz="4800" dirty="0" err="1">
                <a:solidFill>
                  <a:srgbClr val="FF0000"/>
                </a:solidFill>
                <a:latin typeface="Times New Roman" panose="02020603050405020304" pitchFamily="18" charset="0"/>
                <a:cs typeface="Times New Roman" panose="02020603050405020304" pitchFamily="18" charset="0"/>
              </a:rPr>
              <a:t>Nói</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lên</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tình</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cảm</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của</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ai</a:t>
            </a:r>
            <a:r>
              <a:rPr lang="en-US" sz="4800"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425"/>
                                        </p:tgtEl>
                                        <p:attrNameLst>
                                          <p:attrName>style.visibility</p:attrName>
                                        </p:attrNameLst>
                                      </p:cBhvr>
                                      <p:to>
                                        <p:strVal val="visible"/>
                                      </p:to>
                                    </p:set>
                                    <p:animEffect transition="in" filter="box(in)">
                                      <p:cBhvr>
                                        <p:cTn id="7" dur="500"/>
                                        <p:tgtEl>
                                          <p:spTgt spid="17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609600" y="990600"/>
            <a:ext cx="10896600" cy="10156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4800">
                <a:solidFill>
                  <a:srgbClr val="FF0000"/>
                </a:solidFill>
                <a:latin typeface="Times New Roman" panose="02020603050405020304" pitchFamily="18" charset="0"/>
                <a:cs typeface="Times New Roman" panose="02020603050405020304" pitchFamily="18" charset="0"/>
              </a:rPr>
              <a:t>   </a:t>
            </a:r>
            <a:r>
              <a:rPr lang="en-US" sz="6000">
                <a:solidFill>
                  <a:srgbClr val="FF0000"/>
                </a:solidFill>
                <a:latin typeface="Times New Roman" panose="02020603050405020304" pitchFamily="18" charset="0"/>
                <a:cs typeface="Times New Roman" panose="02020603050405020304" pitchFamily="18" charset="0"/>
              </a:rPr>
              <a:t>Luyện đọc diễn cảm</a:t>
            </a:r>
          </a:p>
        </p:txBody>
      </p:sp>
    </p:spTree>
    <p:extLst>
      <p:ext uri="{BB962C8B-B14F-4D97-AF65-F5344CB8AC3E}">
        <p14:creationId xmlns:p14="http://schemas.microsoft.com/office/powerpoint/2010/main" val="34763113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04800" y="308611"/>
            <a:ext cx="11201400" cy="6186309"/>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3600" i="1" dirty="0">
                <a:solidFill>
                  <a:schemeClr val="bg1"/>
                </a:solidFill>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Màu</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lúa</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chín</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dưới</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đồng</a:t>
            </a:r>
            <a:r>
              <a:rPr lang="vi-VN" sz="3600" i="1" dirty="0">
                <a:latin typeface="Times New Roman" panose="02020603050405020304" pitchFamily="18" charset="0"/>
                <a:cs typeface="Times New Roman" panose="02020603050405020304" pitchFamily="18" charset="0"/>
              </a:rPr>
              <a:t> </a:t>
            </a:r>
            <a:r>
              <a:rPr lang="vi-VN" sz="3600" i="1" dirty="0" err="1">
                <a:solidFill>
                  <a:srgbClr val="FF0000"/>
                </a:solidFill>
                <a:latin typeface="Times New Roman" panose="02020603050405020304" pitchFamily="18" charset="0"/>
                <a:cs typeface="Times New Roman" panose="02020603050405020304" pitchFamily="18" charset="0"/>
              </a:rPr>
              <a:t>vàng</a:t>
            </a:r>
            <a:r>
              <a:rPr lang="vi-VN" sz="3600" i="1" dirty="0">
                <a:solidFill>
                  <a:srgbClr val="FF0000"/>
                </a:solidFill>
                <a:latin typeface="Times New Roman" panose="02020603050405020304" pitchFamily="18" charset="0"/>
                <a:cs typeface="Times New Roman" panose="02020603050405020304" pitchFamily="18" charset="0"/>
              </a:rPr>
              <a:t> </a:t>
            </a:r>
            <a:r>
              <a:rPr lang="vi-VN" sz="3600" i="1" dirty="0" err="1">
                <a:solidFill>
                  <a:srgbClr val="FF0000"/>
                </a:solidFill>
                <a:latin typeface="Times New Roman" panose="02020603050405020304" pitchFamily="18" charset="0"/>
                <a:cs typeface="Times New Roman" panose="02020603050405020304" pitchFamily="18" charset="0"/>
              </a:rPr>
              <a:t>xuộm</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lại</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Nắng</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nhạt</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ngả</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màu</a:t>
            </a:r>
            <a:r>
              <a:rPr lang="vi-VN" sz="3600" i="1" dirty="0">
                <a:latin typeface="Times New Roman" panose="02020603050405020304" pitchFamily="18" charset="0"/>
                <a:cs typeface="Times New Roman" panose="02020603050405020304" pitchFamily="18" charset="0"/>
              </a:rPr>
              <a:t> </a:t>
            </a:r>
            <a:r>
              <a:rPr lang="vi-VN" sz="3600" i="1" dirty="0" err="1">
                <a:solidFill>
                  <a:srgbClr val="FF0000"/>
                </a:solidFill>
                <a:latin typeface="Times New Roman" panose="02020603050405020304" pitchFamily="18" charset="0"/>
                <a:cs typeface="Times New Roman" panose="02020603050405020304" pitchFamily="18" charset="0"/>
              </a:rPr>
              <a:t>vàng</a:t>
            </a:r>
            <a:r>
              <a:rPr lang="vi-VN" sz="3600" i="1" dirty="0">
                <a:solidFill>
                  <a:srgbClr val="FF0000"/>
                </a:solidFill>
                <a:latin typeface="Times New Roman" panose="02020603050405020304" pitchFamily="18" charset="0"/>
                <a:cs typeface="Times New Roman" panose="02020603050405020304" pitchFamily="18" charset="0"/>
              </a:rPr>
              <a:t> hoe</a:t>
            </a:r>
            <a:r>
              <a:rPr lang="vi-VN" sz="3600" i="1" dirty="0">
                <a:latin typeface="Times New Roman" panose="02020603050405020304" pitchFamily="18" charset="0"/>
                <a:cs typeface="Times New Roman" panose="02020603050405020304" pitchFamily="18" charset="0"/>
              </a:rPr>
              <a:t>. Trong </a:t>
            </a:r>
            <a:r>
              <a:rPr lang="vi-VN" sz="3600" i="1" dirty="0" err="1">
                <a:latin typeface="Times New Roman" panose="02020603050405020304" pitchFamily="18" charset="0"/>
                <a:cs typeface="Times New Roman" panose="02020603050405020304" pitchFamily="18" charset="0"/>
              </a:rPr>
              <a:t>vườn</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lắc</a:t>
            </a:r>
            <a:r>
              <a:rPr lang="vi-VN" sz="3600" i="1" dirty="0">
                <a:latin typeface="Times New Roman" panose="02020603050405020304" pitchFamily="18" charset="0"/>
                <a:cs typeface="Times New Roman" panose="02020603050405020304" pitchFamily="18" charset="0"/>
              </a:rPr>
              <a:t> lư </a:t>
            </a:r>
            <a:r>
              <a:rPr lang="vi-VN" sz="3600" i="1" dirty="0" err="1">
                <a:latin typeface="Times New Roman" panose="02020603050405020304" pitchFamily="18" charset="0"/>
                <a:cs typeface="Times New Roman" panose="02020603050405020304" pitchFamily="18" charset="0"/>
              </a:rPr>
              <a:t>những</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chùm</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quả</a:t>
            </a:r>
            <a:r>
              <a:rPr lang="vi-VN" sz="3600" i="1" dirty="0">
                <a:latin typeface="Times New Roman" panose="02020603050405020304" pitchFamily="18" charset="0"/>
                <a:cs typeface="Times New Roman" panose="02020603050405020304" pitchFamily="18" charset="0"/>
              </a:rPr>
              <a:t> xoan </a:t>
            </a:r>
            <a:r>
              <a:rPr lang="vi-VN" sz="3600" i="1" dirty="0" err="1">
                <a:solidFill>
                  <a:srgbClr val="FF0000"/>
                </a:solidFill>
                <a:latin typeface="Times New Roman" panose="02020603050405020304" pitchFamily="18" charset="0"/>
                <a:cs typeface="Times New Roman" panose="02020603050405020304" pitchFamily="18" charset="0"/>
              </a:rPr>
              <a:t>vàng</a:t>
            </a:r>
            <a:r>
              <a:rPr lang="vi-VN" sz="3600" i="1" dirty="0">
                <a:solidFill>
                  <a:srgbClr val="FF0000"/>
                </a:solidFill>
                <a:latin typeface="Times New Roman" panose="02020603050405020304" pitchFamily="18" charset="0"/>
                <a:cs typeface="Times New Roman" panose="02020603050405020304" pitchFamily="18" charset="0"/>
              </a:rPr>
              <a:t> </a:t>
            </a:r>
            <a:r>
              <a:rPr lang="vi-VN" sz="3600" i="1" dirty="0" err="1">
                <a:solidFill>
                  <a:srgbClr val="FF0000"/>
                </a:solidFill>
                <a:latin typeface="Times New Roman" panose="02020603050405020304" pitchFamily="18" charset="0"/>
                <a:cs typeface="Times New Roman" panose="02020603050405020304" pitchFamily="18" charset="0"/>
              </a:rPr>
              <a:t>lịm</a:t>
            </a:r>
            <a:r>
              <a:rPr lang="vi-VN" sz="3600" i="1" dirty="0">
                <a:latin typeface="Times New Roman" panose="02020603050405020304" pitchFamily="18" charset="0"/>
                <a:cs typeface="Times New Roman" panose="02020603050405020304" pitchFamily="18" charset="0"/>
              </a:rPr>
              <a:t> không trông </a:t>
            </a:r>
            <a:r>
              <a:rPr lang="vi-VN" sz="3600" i="1" dirty="0" err="1">
                <a:latin typeface="Times New Roman" panose="02020603050405020304" pitchFamily="18" charset="0"/>
                <a:cs typeface="Times New Roman" panose="02020603050405020304" pitchFamily="18" charset="0"/>
              </a:rPr>
              <a:t>thấy</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cuống</a:t>
            </a:r>
            <a:r>
              <a:rPr lang="vi-VN" sz="3600" i="1" dirty="0">
                <a:latin typeface="Times New Roman" panose="02020603050405020304" pitchFamily="18" charset="0"/>
                <a:cs typeface="Times New Roman" panose="02020603050405020304" pitchFamily="18" charset="0"/>
              </a:rPr>
              <a:t>, như </a:t>
            </a:r>
            <a:r>
              <a:rPr lang="vi-VN" sz="3600" i="1" dirty="0" err="1">
                <a:latin typeface="Times New Roman" panose="02020603050405020304" pitchFamily="18" charset="0"/>
                <a:cs typeface="Times New Roman" panose="02020603050405020304" pitchFamily="18" charset="0"/>
              </a:rPr>
              <a:t>những</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chuỗi</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tràng</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hạt</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bồ</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đề</a:t>
            </a:r>
            <a:r>
              <a:rPr lang="vi-VN" sz="3600" i="1" dirty="0">
                <a:latin typeface="Times New Roman" panose="02020603050405020304" pitchFamily="18" charset="0"/>
                <a:cs typeface="Times New Roman" panose="02020603050405020304" pitchFamily="18" charset="0"/>
              </a:rPr>
              <a:t> treo lơ </a:t>
            </a:r>
            <a:r>
              <a:rPr lang="vi-VN" sz="3600" i="1" dirty="0" err="1">
                <a:latin typeface="Times New Roman" panose="02020603050405020304" pitchFamily="18" charset="0"/>
                <a:cs typeface="Times New Roman" panose="02020603050405020304" pitchFamily="18" charset="0"/>
              </a:rPr>
              <a:t>lửng</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Từng</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chiếc</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lá</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mít</a:t>
            </a:r>
            <a:r>
              <a:rPr lang="vi-VN" sz="3600" i="1" dirty="0">
                <a:latin typeface="Times New Roman" panose="02020603050405020304" pitchFamily="18" charset="0"/>
                <a:cs typeface="Times New Roman" panose="02020603050405020304" pitchFamily="18" charset="0"/>
              </a:rPr>
              <a:t> </a:t>
            </a:r>
            <a:r>
              <a:rPr lang="vi-VN" sz="3600" i="1" dirty="0" err="1">
                <a:solidFill>
                  <a:srgbClr val="FF0000"/>
                </a:solidFill>
                <a:latin typeface="Times New Roman" panose="02020603050405020304" pitchFamily="18" charset="0"/>
                <a:cs typeface="Times New Roman" panose="02020603050405020304" pitchFamily="18" charset="0"/>
              </a:rPr>
              <a:t>vàng</a:t>
            </a:r>
            <a:r>
              <a:rPr lang="vi-VN" sz="3600" i="1" dirty="0">
                <a:solidFill>
                  <a:srgbClr val="FF0000"/>
                </a:solidFill>
                <a:latin typeface="Times New Roman" panose="02020603050405020304" pitchFamily="18" charset="0"/>
                <a:cs typeface="Times New Roman" panose="02020603050405020304" pitchFamily="18" charset="0"/>
              </a:rPr>
              <a:t> </a:t>
            </a:r>
            <a:r>
              <a:rPr lang="vi-VN" sz="3600" i="1" dirty="0" err="1">
                <a:solidFill>
                  <a:srgbClr val="FF0000"/>
                </a:solidFill>
                <a:latin typeface="Times New Roman" panose="02020603050405020304" pitchFamily="18" charset="0"/>
                <a:cs typeface="Times New Roman" panose="02020603050405020304" pitchFamily="18" charset="0"/>
              </a:rPr>
              <a:t>ối</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Tàu</a:t>
            </a:r>
            <a:r>
              <a:rPr lang="vi-VN" sz="3600" i="1" dirty="0">
                <a:latin typeface="Times New Roman" panose="02020603050405020304" pitchFamily="18" charset="0"/>
                <a:cs typeface="Times New Roman" panose="02020603050405020304" pitchFamily="18" charset="0"/>
              </a:rPr>
              <a:t> đu </a:t>
            </a:r>
            <a:r>
              <a:rPr lang="vi-VN" sz="3600" i="1" dirty="0" err="1">
                <a:latin typeface="Times New Roman" panose="02020603050405020304" pitchFamily="18" charset="0"/>
                <a:cs typeface="Times New Roman" panose="02020603050405020304" pitchFamily="18" charset="0"/>
              </a:rPr>
              <a:t>đủ</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chiếc</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lá</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sắn</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héo</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lại</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mở</a:t>
            </a:r>
            <a:r>
              <a:rPr lang="vi-VN" sz="3600" i="1" dirty="0">
                <a:latin typeface="Times New Roman" panose="02020603050405020304" pitchFamily="18" charset="0"/>
                <a:cs typeface="Times New Roman" panose="02020603050405020304" pitchFamily="18" charset="0"/>
              </a:rPr>
              <a:t> năm </a:t>
            </a:r>
            <a:r>
              <a:rPr lang="vi-VN" sz="3600" i="1" dirty="0" err="1">
                <a:latin typeface="Times New Roman" panose="02020603050405020304" pitchFamily="18" charset="0"/>
                <a:cs typeface="Times New Roman" panose="02020603050405020304" pitchFamily="18" charset="0"/>
              </a:rPr>
              <a:t>cánh</a:t>
            </a:r>
            <a:r>
              <a:rPr lang="vi-VN" sz="3600" i="1" dirty="0">
                <a:latin typeface="Times New Roman" panose="02020603050405020304" pitchFamily="18" charset="0"/>
                <a:cs typeface="Times New Roman" panose="02020603050405020304" pitchFamily="18" charset="0"/>
              </a:rPr>
              <a:t> </a:t>
            </a:r>
            <a:r>
              <a:rPr lang="vi-VN" sz="3600" i="1" dirty="0" err="1">
                <a:solidFill>
                  <a:srgbClr val="FF0000"/>
                </a:solidFill>
                <a:latin typeface="Times New Roman" panose="02020603050405020304" pitchFamily="18" charset="0"/>
                <a:cs typeface="Times New Roman" panose="02020603050405020304" pitchFamily="18" charset="0"/>
              </a:rPr>
              <a:t>vàng</a:t>
            </a:r>
            <a:r>
              <a:rPr lang="vi-VN" sz="3600" i="1" dirty="0">
                <a:solidFill>
                  <a:srgbClr val="FF0000"/>
                </a:solidFill>
                <a:latin typeface="Times New Roman" panose="02020603050405020304" pitchFamily="18" charset="0"/>
                <a:cs typeface="Times New Roman" panose="02020603050405020304" pitchFamily="18" charset="0"/>
              </a:rPr>
              <a:t> tươi</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Buồng</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chuối</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đốm</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quả</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chín</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vàng</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Những</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tàu</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lá</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chuối</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vàng</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ối</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xoã</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xuống</a:t>
            </a:r>
            <a:r>
              <a:rPr lang="vi-VN" sz="3600" i="1" dirty="0">
                <a:latin typeface="Times New Roman" panose="02020603050405020304" pitchFamily="18" charset="0"/>
                <a:cs typeface="Times New Roman" panose="02020603050405020304" pitchFamily="18" charset="0"/>
              </a:rPr>
              <a:t>  như </a:t>
            </a:r>
            <a:r>
              <a:rPr lang="vi-VN" sz="3600" i="1" dirty="0" err="1">
                <a:latin typeface="Times New Roman" panose="02020603050405020304" pitchFamily="18" charset="0"/>
                <a:cs typeface="Times New Roman" panose="02020603050405020304" pitchFamily="18" charset="0"/>
              </a:rPr>
              <a:t>những</a:t>
            </a:r>
            <a:r>
              <a:rPr lang="vi-VN" sz="3600" i="1" dirty="0">
                <a:latin typeface="Times New Roman" panose="02020603050405020304" pitchFamily="18" charset="0"/>
                <a:cs typeface="Times New Roman" panose="02020603050405020304" pitchFamily="18" charset="0"/>
              </a:rPr>
              <a:t> đuôi </a:t>
            </a:r>
            <a:r>
              <a:rPr lang="vi-VN" sz="3600" i="1" dirty="0" err="1">
                <a:latin typeface="Times New Roman" panose="02020603050405020304" pitchFamily="18" charset="0"/>
                <a:cs typeface="Times New Roman" panose="02020603050405020304" pitchFamily="18" charset="0"/>
              </a:rPr>
              <a:t>áo</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vạt</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áo</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Nắng</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vườn</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chuối</a:t>
            </a:r>
            <a:r>
              <a:rPr lang="vi-VN" sz="3600" i="1" dirty="0">
                <a:latin typeface="Times New Roman" panose="02020603050405020304" pitchFamily="18" charset="0"/>
                <a:cs typeface="Times New Roman" panose="02020603050405020304" pitchFamily="18" charset="0"/>
              </a:rPr>
              <a:t> đương </a:t>
            </a:r>
            <a:r>
              <a:rPr lang="vi-VN" sz="3600" i="1" dirty="0" err="1">
                <a:latin typeface="Times New Roman" panose="02020603050405020304" pitchFamily="18" charset="0"/>
                <a:cs typeface="Times New Roman" panose="02020603050405020304" pitchFamily="18" charset="0"/>
              </a:rPr>
              <a:t>có</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gió</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lẫn</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với</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lá</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vàng</a:t>
            </a:r>
            <a:r>
              <a:rPr lang="vi-VN" sz="3600" i="1" dirty="0">
                <a:latin typeface="Times New Roman" panose="02020603050405020304" pitchFamily="18" charset="0"/>
                <a:cs typeface="Times New Roman" panose="02020603050405020304" pitchFamily="18" charset="0"/>
              </a:rPr>
              <a:t> như </a:t>
            </a:r>
            <a:r>
              <a:rPr lang="vi-VN" sz="3600" i="1" dirty="0" err="1">
                <a:latin typeface="Times New Roman" panose="02020603050405020304" pitchFamily="18" charset="0"/>
                <a:cs typeface="Times New Roman" panose="02020603050405020304" pitchFamily="18" charset="0"/>
              </a:rPr>
              <a:t>những</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vạt</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áo</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nắng</a:t>
            </a:r>
            <a:r>
              <a:rPr lang="vi-VN" sz="3600" i="1" dirty="0">
                <a:latin typeface="Times New Roman" panose="02020603050405020304" pitchFamily="18" charset="0"/>
                <a:cs typeface="Times New Roman" panose="02020603050405020304" pitchFamily="18" charset="0"/>
              </a:rPr>
              <a:t>, đuôi </a:t>
            </a:r>
            <a:r>
              <a:rPr lang="vi-VN" sz="3600" i="1" dirty="0" err="1">
                <a:latin typeface="Times New Roman" panose="02020603050405020304" pitchFamily="18" charset="0"/>
                <a:cs typeface="Times New Roman" panose="02020603050405020304" pitchFamily="18" charset="0"/>
              </a:rPr>
              <a:t>áo</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nắng</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vẫy</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vẫy</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Bụi</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mía</a:t>
            </a:r>
            <a:r>
              <a:rPr lang="vi-VN" sz="3600" i="1" dirty="0">
                <a:latin typeface="Times New Roman" panose="02020603050405020304" pitchFamily="18" charset="0"/>
                <a:cs typeface="Times New Roman" panose="02020603050405020304" pitchFamily="18" charset="0"/>
              </a:rPr>
              <a:t> </a:t>
            </a:r>
            <a:r>
              <a:rPr lang="vi-VN" sz="3600" i="1" dirty="0" err="1">
                <a:solidFill>
                  <a:srgbClr val="FF0000"/>
                </a:solidFill>
                <a:latin typeface="Times New Roman" panose="02020603050405020304" pitchFamily="18" charset="0"/>
                <a:cs typeface="Times New Roman" panose="02020603050405020304" pitchFamily="18" charset="0"/>
              </a:rPr>
              <a:t>vàng</a:t>
            </a:r>
            <a:r>
              <a:rPr lang="vi-VN" sz="3600" i="1" dirty="0">
                <a:solidFill>
                  <a:srgbClr val="FF0000"/>
                </a:solidFill>
                <a:latin typeface="Times New Roman" panose="02020603050405020304" pitchFamily="18" charset="0"/>
                <a:cs typeface="Times New Roman" panose="02020603050405020304" pitchFamily="18" charset="0"/>
              </a:rPr>
              <a:t> </a:t>
            </a:r>
            <a:r>
              <a:rPr lang="vi-VN" sz="3600" i="1" dirty="0" err="1">
                <a:solidFill>
                  <a:srgbClr val="FF0000"/>
                </a:solidFill>
                <a:latin typeface="Times New Roman" panose="02020603050405020304" pitchFamily="18" charset="0"/>
                <a:cs typeface="Times New Roman" panose="02020603050405020304" pitchFamily="18" charset="0"/>
              </a:rPr>
              <a:t>xọng</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đốt</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ngầu</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phấn</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trắng</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Dưới</a:t>
            </a:r>
            <a:r>
              <a:rPr lang="vi-VN" sz="3600" i="1" dirty="0">
                <a:latin typeface="Times New Roman" panose="02020603050405020304" pitchFamily="18" charset="0"/>
                <a:cs typeface="Times New Roman" panose="02020603050405020304" pitchFamily="18" charset="0"/>
              </a:rPr>
              <a:t> sân, rơm </a:t>
            </a:r>
            <a:r>
              <a:rPr lang="vi-VN" sz="3600" i="1" dirty="0" err="1">
                <a:latin typeface="Times New Roman" panose="02020603050405020304" pitchFamily="18" charset="0"/>
                <a:cs typeface="Times New Roman" panose="02020603050405020304" pitchFamily="18" charset="0"/>
              </a:rPr>
              <a:t>và</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thóc</a:t>
            </a:r>
            <a:r>
              <a:rPr lang="vi-VN" sz="3600" i="1" dirty="0">
                <a:latin typeface="Times New Roman" panose="02020603050405020304" pitchFamily="18" charset="0"/>
                <a:cs typeface="Times New Roman" panose="02020603050405020304" pitchFamily="18" charset="0"/>
              </a:rPr>
              <a:t> </a:t>
            </a:r>
            <a:r>
              <a:rPr lang="vi-VN" sz="3600" i="1" dirty="0" err="1">
                <a:solidFill>
                  <a:srgbClr val="FF0000"/>
                </a:solidFill>
                <a:latin typeface="Times New Roman" panose="02020603050405020304" pitchFamily="18" charset="0"/>
                <a:cs typeface="Times New Roman" panose="02020603050405020304" pitchFamily="18" charset="0"/>
              </a:rPr>
              <a:t>vàng</a:t>
            </a:r>
            <a:r>
              <a:rPr lang="vi-VN" sz="3600" i="1" dirty="0">
                <a:solidFill>
                  <a:srgbClr val="FF0000"/>
                </a:solidFill>
                <a:latin typeface="Times New Roman" panose="02020603050405020304" pitchFamily="18" charset="0"/>
                <a:cs typeface="Times New Roman" panose="02020603050405020304" pitchFamily="18" charset="0"/>
              </a:rPr>
              <a:t> </a:t>
            </a:r>
            <a:r>
              <a:rPr lang="vi-VN" sz="3600" i="1" dirty="0" err="1">
                <a:solidFill>
                  <a:srgbClr val="FF0000"/>
                </a:solidFill>
                <a:latin typeface="Times New Roman" panose="02020603050405020304" pitchFamily="18" charset="0"/>
                <a:cs typeface="Times New Roman" panose="02020603050405020304" pitchFamily="18" charset="0"/>
              </a:rPr>
              <a:t>giòn</a:t>
            </a:r>
            <a:r>
              <a:rPr lang="vi-VN" sz="3600" i="1" dirty="0">
                <a:latin typeface="Times New Roman" panose="02020603050405020304" pitchFamily="18" charset="0"/>
                <a:cs typeface="Times New Roman" panose="02020603050405020304" pitchFamily="18" charset="0"/>
              </a:rPr>
              <a:t>. Quanh </a:t>
            </a:r>
            <a:r>
              <a:rPr lang="vi-VN" sz="3600" i="1" dirty="0" err="1">
                <a:latin typeface="Times New Roman" panose="02020603050405020304" pitchFamily="18" charset="0"/>
                <a:cs typeface="Times New Roman" panose="02020603050405020304" pitchFamily="18" charset="0"/>
              </a:rPr>
              <a:t>đó</a:t>
            </a:r>
            <a:r>
              <a:rPr lang="vi-VN" sz="3600" i="1" dirty="0">
                <a:latin typeface="Times New Roman" panose="02020603050405020304" pitchFamily="18" charset="0"/>
                <a:cs typeface="Times New Roman" panose="02020603050405020304" pitchFamily="18" charset="0"/>
              </a:rPr>
              <a:t>, con </a:t>
            </a:r>
            <a:r>
              <a:rPr lang="vi-VN" sz="3600" i="1" dirty="0" err="1">
                <a:latin typeface="Times New Roman" panose="02020603050405020304" pitchFamily="18" charset="0"/>
                <a:cs typeface="Times New Roman" panose="02020603050405020304" pitchFamily="18" charset="0"/>
              </a:rPr>
              <a:t>gà</a:t>
            </a:r>
            <a:r>
              <a:rPr lang="vi-VN" sz="3600" i="1" dirty="0">
                <a:latin typeface="Times New Roman" panose="02020603050405020304" pitchFamily="18" charset="0"/>
                <a:cs typeface="Times New Roman" panose="02020603050405020304" pitchFamily="18" charset="0"/>
              </a:rPr>
              <a:t>, con </a:t>
            </a:r>
            <a:r>
              <a:rPr lang="vi-VN" sz="3600" i="1" dirty="0" err="1">
                <a:latin typeface="Times New Roman" panose="02020603050405020304" pitchFamily="18" charset="0"/>
                <a:cs typeface="Times New Roman" panose="02020603050405020304" pitchFamily="18" charset="0"/>
              </a:rPr>
              <a:t>chó</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cũng</a:t>
            </a:r>
            <a:r>
              <a:rPr lang="vi-VN" sz="3600" i="1" dirty="0">
                <a:latin typeface="Times New Roman" panose="02020603050405020304" pitchFamily="18" charset="0"/>
                <a:cs typeface="Times New Roman" panose="02020603050405020304" pitchFamily="18" charset="0"/>
              </a:rPr>
              <a:t>  </a:t>
            </a:r>
            <a:r>
              <a:rPr lang="vi-VN" sz="3600" i="1" dirty="0" err="1">
                <a:solidFill>
                  <a:srgbClr val="FF0000"/>
                </a:solidFill>
                <a:latin typeface="Times New Roman" panose="02020603050405020304" pitchFamily="18" charset="0"/>
                <a:cs typeface="Times New Roman" panose="02020603050405020304" pitchFamily="18" charset="0"/>
              </a:rPr>
              <a:t>vàng</a:t>
            </a:r>
            <a:r>
              <a:rPr lang="vi-VN" sz="3600" i="1" dirty="0">
                <a:solidFill>
                  <a:srgbClr val="FF0000"/>
                </a:solidFill>
                <a:latin typeface="Times New Roman" panose="02020603050405020304" pitchFamily="18" charset="0"/>
                <a:cs typeface="Times New Roman" panose="02020603050405020304" pitchFamily="18" charset="0"/>
              </a:rPr>
              <a:t> </a:t>
            </a:r>
            <a:r>
              <a:rPr lang="vi-VN" sz="3600" i="1" dirty="0" err="1">
                <a:solidFill>
                  <a:srgbClr val="FF0000"/>
                </a:solidFill>
                <a:latin typeface="Times New Roman" panose="02020603050405020304" pitchFamily="18" charset="0"/>
                <a:cs typeface="Times New Roman" panose="02020603050405020304" pitchFamily="18" charset="0"/>
              </a:rPr>
              <a:t>mượt</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Mái</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nhà</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phủ</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một</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màu</a:t>
            </a:r>
            <a:r>
              <a:rPr lang="vi-VN" sz="3600" i="1" dirty="0">
                <a:latin typeface="Times New Roman" panose="02020603050405020304" pitchFamily="18" charset="0"/>
                <a:cs typeface="Times New Roman" panose="02020603050405020304" pitchFamily="18" charset="0"/>
              </a:rPr>
              <a:t> rơm </a:t>
            </a:r>
            <a:r>
              <a:rPr lang="vi-VN" sz="3600" i="1" dirty="0" err="1">
                <a:solidFill>
                  <a:srgbClr val="FF0000"/>
                </a:solidFill>
                <a:latin typeface="Times New Roman" panose="02020603050405020304" pitchFamily="18" charset="0"/>
                <a:cs typeface="Times New Roman" panose="02020603050405020304" pitchFamily="18" charset="0"/>
              </a:rPr>
              <a:t>vàng</a:t>
            </a:r>
            <a:r>
              <a:rPr lang="vi-VN" sz="3600" i="1" dirty="0">
                <a:solidFill>
                  <a:srgbClr val="FF0000"/>
                </a:solidFill>
                <a:latin typeface="Times New Roman" panose="02020603050405020304" pitchFamily="18" charset="0"/>
                <a:cs typeface="Times New Roman" panose="02020603050405020304" pitchFamily="18" charset="0"/>
              </a:rPr>
              <a:t> </a:t>
            </a:r>
            <a:r>
              <a:rPr lang="vi-VN" sz="3600" i="1" dirty="0" err="1">
                <a:solidFill>
                  <a:srgbClr val="FF0000"/>
                </a:solidFill>
                <a:latin typeface="Times New Roman" panose="02020603050405020304" pitchFamily="18" charset="0"/>
                <a:cs typeface="Times New Roman" panose="02020603050405020304" pitchFamily="18" charset="0"/>
              </a:rPr>
              <a:t>mới</a:t>
            </a:r>
            <a:r>
              <a:rPr lang="vi-VN" sz="3600" i="1" dirty="0">
                <a:latin typeface="Times New Roman" panose="02020603050405020304" pitchFamily="18" charset="0"/>
                <a:cs typeface="Times New Roman" panose="02020603050405020304" pitchFamily="18" charset="0"/>
              </a:rPr>
              <a:t>.</a:t>
            </a:r>
            <a:endParaRPr lang="vi-VN" sz="3600" dirty="0">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rot="5400000">
            <a:off x="1873567" y="1710096"/>
            <a:ext cx="369928" cy="150137"/>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rot="5400000">
            <a:off x="804504" y="2853096"/>
            <a:ext cx="369928" cy="150137"/>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rot="5400000">
            <a:off x="5224104" y="3843696"/>
            <a:ext cx="369928" cy="150137"/>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rot="5400000">
            <a:off x="1414104" y="4453296"/>
            <a:ext cx="369928" cy="150137"/>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4)">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plus(in)">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down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Text Box 5"/>
          <p:cNvSpPr txBox="1">
            <a:spLocks noChangeArrowheads="1"/>
          </p:cNvSpPr>
          <p:nvPr/>
        </p:nvSpPr>
        <p:spPr bwMode="auto">
          <a:xfrm>
            <a:off x="323851" y="1371600"/>
            <a:ext cx="115823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pPr>
            <a:r>
              <a:rPr lang="en-GB" sz="3600" b="1" dirty="0">
                <a:solidFill>
                  <a:srgbClr val="FF0066"/>
                </a:solidFill>
                <a:latin typeface="Times New Roman" panose="02020603050405020304" pitchFamily="18" charset="0"/>
                <a:cs typeface="Times New Roman" panose="02020603050405020304" pitchFamily="18" charset="0"/>
              </a:rPr>
              <a:t>Quang </a:t>
            </a:r>
            <a:r>
              <a:rPr lang="en-GB" sz="3600" b="1" dirty="0" err="1">
                <a:solidFill>
                  <a:srgbClr val="FF0066"/>
                </a:solidFill>
                <a:latin typeface="Times New Roman" panose="02020603050405020304" pitchFamily="18" charset="0"/>
                <a:cs typeface="Times New Roman" panose="02020603050405020304" pitchFamily="18" charset="0"/>
              </a:rPr>
              <a:t>cảnh</a:t>
            </a:r>
            <a:r>
              <a:rPr lang="en-GB" sz="3600" b="1" dirty="0">
                <a:solidFill>
                  <a:srgbClr val="FF0066"/>
                </a:solidFill>
                <a:latin typeface="Times New Roman" panose="02020603050405020304" pitchFamily="18" charset="0"/>
                <a:cs typeface="Times New Roman" panose="02020603050405020304" pitchFamily="18" charset="0"/>
              </a:rPr>
              <a:t> </a:t>
            </a:r>
            <a:r>
              <a:rPr lang="en-GB" sz="3600" b="1" dirty="0" err="1">
                <a:solidFill>
                  <a:srgbClr val="FF0066"/>
                </a:solidFill>
                <a:latin typeface="Times New Roman" panose="02020603050405020304" pitchFamily="18" charset="0"/>
                <a:cs typeface="Times New Roman" panose="02020603050405020304" pitchFamily="18" charset="0"/>
              </a:rPr>
              <a:t>làng</a:t>
            </a:r>
            <a:r>
              <a:rPr lang="en-GB" sz="3600" b="1" dirty="0">
                <a:solidFill>
                  <a:srgbClr val="FF0066"/>
                </a:solidFill>
                <a:latin typeface="Times New Roman" panose="02020603050405020304" pitchFamily="18" charset="0"/>
                <a:cs typeface="Times New Roman" panose="02020603050405020304" pitchFamily="18" charset="0"/>
              </a:rPr>
              <a:t> </a:t>
            </a:r>
            <a:r>
              <a:rPr lang="en-GB" sz="3600" b="1" dirty="0" err="1">
                <a:solidFill>
                  <a:srgbClr val="FF0066"/>
                </a:solidFill>
                <a:latin typeface="Times New Roman" panose="02020603050405020304" pitchFamily="18" charset="0"/>
                <a:cs typeface="Times New Roman" panose="02020603050405020304" pitchFamily="18" charset="0"/>
              </a:rPr>
              <a:t>mạc</a:t>
            </a:r>
            <a:r>
              <a:rPr lang="en-GB" sz="3600" b="1" dirty="0">
                <a:solidFill>
                  <a:srgbClr val="FF0066"/>
                </a:solidFill>
                <a:latin typeface="Times New Roman" panose="02020603050405020304" pitchFamily="18" charset="0"/>
                <a:cs typeface="Times New Roman" panose="02020603050405020304" pitchFamily="18" charset="0"/>
              </a:rPr>
              <a:t> </a:t>
            </a:r>
            <a:r>
              <a:rPr lang="en-GB" sz="3600" b="1" dirty="0" err="1">
                <a:solidFill>
                  <a:srgbClr val="FF0066"/>
                </a:solidFill>
                <a:latin typeface="Times New Roman" panose="02020603050405020304" pitchFamily="18" charset="0"/>
                <a:cs typeface="Times New Roman" panose="02020603050405020304" pitchFamily="18" charset="0"/>
              </a:rPr>
              <a:t>ngày</a:t>
            </a:r>
            <a:r>
              <a:rPr lang="en-GB" sz="3600" b="1" dirty="0">
                <a:solidFill>
                  <a:srgbClr val="FF0066"/>
                </a:solidFill>
                <a:latin typeface="Times New Roman" panose="02020603050405020304" pitchFamily="18" charset="0"/>
                <a:cs typeface="Times New Roman" panose="02020603050405020304" pitchFamily="18" charset="0"/>
              </a:rPr>
              <a:t> </a:t>
            </a:r>
            <a:r>
              <a:rPr lang="en-GB" sz="3600" b="1" dirty="0" err="1">
                <a:solidFill>
                  <a:srgbClr val="FF0066"/>
                </a:solidFill>
                <a:latin typeface="Times New Roman" panose="02020603050405020304" pitchFamily="18" charset="0"/>
                <a:cs typeface="Times New Roman" panose="02020603050405020304" pitchFamily="18" charset="0"/>
              </a:rPr>
              <a:t>mùa</a:t>
            </a:r>
            <a:endParaRPr lang="en-GB" sz="3600" b="1" dirty="0">
              <a:solidFill>
                <a:srgbClr val="FF0066"/>
              </a:solidFill>
              <a:latin typeface="Times New Roman" panose="02020603050405020304" pitchFamily="18" charset="0"/>
              <a:cs typeface="Times New Roman" panose="02020603050405020304" pitchFamily="18" charset="0"/>
            </a:endParaRPr>
          </a:p>
        </p:txBody>
      </p:sp>
      <p:sp>
        <p:nvSpPr>
          <p:cNvPr id="58374" name="Text Box 6"/>
          <p:cNvSpPr txBox="1">
            <a:spLocks noChangeArrowheads="1"/>
          </p:cNvSpPr>
          <p:nvPr/>
        </p:nvSpPr>
        <p:spPr bwMode="auto">
          <a:xfrm>
            <a:off x="419100" y="0"/>
            <a:ext cx="113537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pPr>
            <a:r>
              <a:rPr lang="en-US" sz="4800" b="1" u="sng" dirty="0" err="1" smtClean="0">
                <a:latin typeface="Times New Roman" panose="02020603050405020304" pitchFamily="18" charset="0"/>
                <a:cs typeface="Times New Roman" panose="02020603050405020304" pitchFamily="18" charset="0"/>
              </a:rPr>
              <a:t>Tập</a:t>
            </a:r>
            <a:r>
              <a:rPr lang="en-US" sz="4800" b="1" u="sng" dirty="0" smtClean="0">
                <a:latin typeface="Times New Roman" panose="02020603050405020304" pitchFamily="18" charset="0"/>
                <a:cs typeface="Times New Roman" panose="02020603050405020304" pitchFamily="18" charset="0"/>
              </a:rPr>
              <a:t> </a:t>
            </a:r>
            <a:r>
              <a:rPr lang="en-US" sz="4800" b="1" u="sng" dirty="0" err="1">
                <a:latin typeface="Times New Roman" panose="02020603050405020304" pitchFamily="18" charset="0"/>
                <a:cs typeface="Times New Roman" panose="02020603050405020304" pitchFamily="18" charset="0"/>
              </a:rPr>
              <a:t>đọc</a:t>
            </a:r>
            <a:endParaRPr lang="en-US" sz="4800" b="1" u="sng" dirty="0">
              <a:latin typeface="Times New Roman" panose="02020603050405020304" pitchFamily="18" charset="0"/>
              <a:cs typeface="Times New Roman" panose="02020603050405020304" pitchFamily="18" charset="0"/>
            </a:endParaRPr>
          </a:p>
        </p:txBody>
      </p:sp>
      <p:sp>
        <p:nvSpPr>
          <p:cNvPr id="4" name="Text Box 8"/>
          <p:cNvSpPr txBox="1">
            <a:spLocks noChangeArrowheads="1"/>
          </p:cNvSpPr>
          <p:nvPr/>
        </p:nvSpPr>
        <p:spPr bwMode="auto">
          <a:xfrm>
            <a:off x="266700" y="2017931"/>
            <a:ext cx="11353800" cy="378565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ts val="0"/>
              </a:spcBef>
            </a:pPr>
            <a:r>
              <a:rPr lang="en-US" sz="3120" b="1" dirty="0">
                <a:solidFill>
                  <a:srgbClr val="0000CC"/>
                </a:solidFill>
                <a:latin typeface="+mn-lt"/>
              </a:rPr>
              <a:t>      </a:t>
            </a:r>
            <a:r>
              <a:rPr lang="en-US" sz="4000" b="1" dirty="0" err="1">
                <a:solidFill>
                  <a:srgbClr val="0000CC"/>
                </a:solidFill>
                <a:latin typeface="+mn-lt"/>
              </a:rPr>
              <a:t>Nội</a:t>
            </a:r>
            <a:r>
              <a:rPr lang="en-US" sz="4000" b="1" dirty="0">
                <a:solidFill>
                  <a:srgbClr val="0000CC"/>
                </a:solidFill>
                <a:latin typeface="+mn-lt"/>
              </a:rPr>
              <a:t> dung:</a:t>
            </a:r>
          </a:p>
          <a:p>
            <a:pPr algn="just" eaLnBrk="1" hangingPunct="1">
              <a:spcBef>
                <a:spcPts val="0"/>
              </a:spcBef>
            </a:pPr>
            <a:r>
              <a:rPr lang="en-US" sz="4000" b="1" dirty="0">
                <a:solidFill>
                  <a:srgbClr val="0000CC"/>
                </a:solidFill>
                <a:latin typeface="+mn-lt"/>
                <a:cs typeface="Times New Roman" panose="02020603050405020304" pitchFamily="18" charset="0"/>
              </a:rPr>
              <a:t>     </a:t>
            </a:r>
            <a:r>
              <a:rPr lang="en-US" sz="4000" b="1" dirty="0" err="1">
                <a:solidFill>
                  <a:srgbClr val="0000CC"/>
                </a:solidFill>
                <a:latin typeface="+mn-lt"/>
                <a:cs typeface="Times New Roman" panose="02020603050405020304" pitchFamily="18" charset="0"/>
              </a:rPr>
              <a:t>Bài</a:t>
            </a:r>
            <a:r>
              <a:rPr lang="en-US" sz="4000" b="1" dirty="0">
                <a:solidFill>
                  <a:srgbClr val="0000CC"/>
                </a:solidFill>
                <a:latin typeface="+mn-lt"/>
                <a:cs typeface="Times New Roman" panose="02020603050405020304" pitchFamily="18" charset="0"/>
              </a:rPr>
              <a:t> </a:t>
            </a:r>
            <a:r>
              <a:rPr lang="en-US" sz="4000" b="1" dirty="0" err="1">
                <a:solidFill>
                  <a:srgbClr val="0000CC"/>
                </a:solidFill>
                <a:latin typeface="+mn-lt"/>
                <a:cs typeface="Times New Roman" panose="02020603050405020304" pitchFamily="18" charset="0"/>
              </a:rPr>
              <a:t>văn</a:t>
            </a:r>
            <a:r>
              <a:rPr lang="en-US" sz="4000" b="1" dirty="0">
                <a:solidFill>
                  <a:srgbClr val="0000CC"/>
                </a:solidFill>
                <a:latin typeface="+mn-lt"/>
                <a:cs typeface="Times New Roman" panose="02020603050405020304" pitchFamily="18" charset="0"/>
              </a:rPr>
              <a:t> </a:t>
            </a:r>
            <a:r>
              <a:rPr lang="en-US" sz="4000" b="1" dirty="0" err="1">
                <a:solidFill>
                  <a:srgbClr val="0000CC"/>
                </a:solidFill>
                <a:latin typeface="+mn-lt"/>
                <a:cs typeface="Times New Roman" panose="02020603050405020304" pitchFamily="18" charset="0"/>
              </a:rPr>
              <a:t>miêu</a:t>
            </a:r>
            <a:r>
              <a:rPr lang="en-US" sz="4000" b="1" dirty="0">
                <a:solidFill>
                  <a:srgbClr val="0000CC"/>
                </a:solidFill>
                <a:latin typeface="+mn-lt"/>
                <a:cs typeface="Times New Roman" panose="02020603050405020304" pitchFamily="18" charset="0"/>
              </a:rPr>
              <a:t> </a:t>
            </a:r>
            <a:r>
              <a:rPr lang="en-US" sz="4000" b="1" dirty="0" err="1">
                <a:solidFill>
                  <a:srgbClr val="0000CC"/>
                </a:solidFill>
                <a:latin typeface="+mn-lt"/>
                <a:cs typeface="Times New Roman" panose="02020603050405020304" pitchFamily="18" charset="0"/>
              </a:rPr>
              <a:t>tả</a:t>
            </a:r>
            <a:r>
              <a:rPr lang="en-US" sz="4000" b="1" dirty="0">
                <a:solidFill>
                  <a:srgbClr val="0000CC"/>
                </a:solidFill>
                <a:latin typeface="+mn-lt"/>
                <a:cs typeface="Times New Roman" panose="02020603050405020304" pitchFamily="18" charset="0"/>
              </a:rPr>
              <a:t> </a:t>
            </a:r>
            <a:r>
              <a:rPr lang="en-US" sz="4000" b="1" dirty="0" err="1">
                <a:solidFill>
                  <a:srgbClr val="0000CC"/>
                </a:solidFill>
                <a:latin typeface="+mn-lt"/>
                <a:cs typeface="Times New Roman" panose="02020603050405020304" pitchFamily="18" charset="0"/>
              </a:rPr>
              <a:t>quang</a:t>
            </a:r>
            <a:r>
              <a:rPr lang="en-US" sz="4000" b="1" dirty="0">
                <a:solidFill>
                  <a:srgbClr val="0000CC"/>
                </a:solidFill>
                <a:latin typeface="+mn-lt"/>
                <a:cs typeface="Times New Roman" panose="02020603050405020304" pitchFamily="18" charset="0"/>
              </a:rPr>
              <a:t> </a:t>
            </a:r>
            <a:r>
              <a:rPr lang="en-US" sz="4000" b="1" dirty="0" err="1">
                <a:solidFill>
                  <a:srgbClr val="0000CC"/>
                </a:solidFill>
                <a:latin typeface="+mn-lt"/>
                <a:cs typeface="Times New Roman" panose="02020603050405020304" pitchFamily="18" charset="0"/>
              </a:rPr>
              <a:t>cảnh</a:t>
            </a:r>
            <a:r>
              <a:rPr lang="en-US" sz="4000" b="1" dirty="0">
                <a:solidFill>
                  <a:srgbClr val="0000CC"/>
                </a:solidFill>
                <a:latin typeface="+mn-lt"/>
                <a:cs typeface="Times New Roman" panose="02020603050405020304" pitchFamily="18" charset="0"/>
              </a:rPr>
              <a:t> </a:t>
            </a:r>
            <a:r>
              <a:rPr lang="en-US" sz="4000" b="1" dirty="0" err="1">
                <a:solidFill>
                  <a:srgbClr val="0000CC"/>
                </a:solidFill>
                <a:latin typeface="+mn-lt"/>
                <a:cs typeface="Times New Roman" panose="02020603050405020304" pitchFamily="18" charset="0"/>
              </a:rPr>
              <a:t>làng</a:t>
            </a:r>
            <a:r>
              <a:rPr lang="en-US" sz="4000" b="1" dirty="0">
                <a:solidFill>
                  <a:srgbClr val="0000CC"/>
                </a:solidFill>
                <a:latin typeface="+mn-lt"/>
                <a:cs typeface="Times New Roman" panose="02020603050405020304" pitchFamily="18" charset="0"/>
              </a:rPr>
              <a:t> </a:t>
            </a:r>
            <a:r>
              <a:rPr lang="en-US" sz="4000" b="1" dirty="0" err="1">
                <a:solidFill>
                  <a:srgbClr val="0000CC"/>
                </a:solidFill>
                <a:latin typeface="+mn-lt"/>
                <a:cs typeface="Times New Roman" panose="02020603050405020304" pitchFamily="18" charset="0"/>
              </a:rPr>
              <a:t>mạc</a:t>
            </a:r>
            <a:r>
              <a:rPr lang="en-US" sz="4000" b="1" dirty="0">
                <a:solidFill>
                  <a:srgbClr val="0000CC"/>
                </a:solidFill>
                <a:latin typeface="+mn-lt"/>
                <a:cs typeface="Times New Roman" panose="02020603050405020304" pitchFamily="18" charset="0"/>
              </a:rPr>
              <a:t> </a:t>
            </a:r>
            <a:r>
              <a:rPr lang="en-US" sz="4000" b="1" dirty="0" err="1">
                <a:solidFill>
                  <a:srgbClr val="0000CC"/>
                </a:solidFill>
                <a:latin typeface="+mn-lt"/>
                <a:cs typeface="Times New Roman" panose="02020603050405020304" pitchFamily="18" charset="0"/>
              </a:rPr>
              <a:t>ngày</a:t>
            </a:r>
            <a:r>
              <a:rPr lang="en-US" sz="4000" b="1" dirty="0">
                <a:solidFill>
                  <a:srgbClr val="0000CC"/>
                </a:solidFill>
                <a:latin typeface="+mn-lt"/>
                <a:cs typeface="Times New Roman" panose="02020603050405020304" pitchFamily="18" charset="0"/>
              </a:rPr>
              <a:t> </a:t>
            </a:r>
            <a:r>
              <a:rPr lang="en-US" sz="4000" b="1" dirty="0" err="1">
                <a:solidFill>
                  <a:srgbClr val="0000CC"/>
                </a:solidFill>
                <a:latin typeface="+mn-lt"/>
                <a:cs typeface="Times New Roman" panose="02020603050405020304" pitchFamily="18" charset="0"/>
              </a:rPr>
              <a:t>mùa</a:t>
            </a:r>
            <a:r>
              <a:rPr lang="en-US" sz="4000" b="1" dirty="0">
                <a:solidFill>
                  <a:srgbClr val="0000CC"/>
                </a:solidFill>
                <a:latin typeface="+mn-lt"/>
                <a:cs typeface="Times New Roman" panose="02020603050405020304" pitchFamily="18" charset="0"/>
              </a:rPr>
              <a:t>, </a:t>
            </a:r>
            <a:r>
              <a:rPr lang="en-US" sz="4000" b="1" dirty="0" err="1">
                <a:solidFill>
                  <a:srgbClr val="0000CC"/>
                </a:solidFill>
                <a:latin typeface="+mn-lt"/>
                <a:cs typeface="Times New Roman" panose="02020603050405020304" pitchFamily="18" charset="0"/>
              </a:rPr>
              <a:t>làm</a:t>
            </a:r>
            <a:r>
              <a:rPr lang="en-US" sz="4000" b="1" dirty="0">
                <a:solidFill>
                  <a:srgbClr val="0000CC"/>
                </a:solidFill>
                <a:latin typeface="+mn-lt"/>
                <a:cs typeface="Times New Roman" panose="02020603050405020304" pitchFamily="18" charset="0"/>
              </a:rPr>
              <a:t> </a:t>
            </a:r>
            <a:r>
              <a:rPr lang="en-US" sz="4000" b="1" dirty="0" err="1">
                <a:solidFill>
                  <a:srgbClr val="0000CC"/>
                </a:solidFill>
                <a:latin typeface="+mn-lt"/>
                <a:cs typeface="Times New Roman" panose="02020603050405020304" pitchFamily="18" charset="0"/>
              </a:rPr>
              <a:t>hiện</a:t>
            </a:r>
            <a:r>
              <a:rPr lang="en-US" sz="4000" b="1" dirty="0">
                <a:solidFill>
                  <a:srgbClr val="0000CC"/>
                </a:solidFill>
                <a:latin typeface="+mn-lt"/>
                <a:cs typeface="Times New Roman" panose="02020603050405020304" pitchFamily="18" charset="0"/>
              </a:rPr>
              <a:t> </a:t>
            </a:r>
            <a:r>
              <a:rPr lang="en-US" sz="4000" b="1" dirty="0" err="1">
                <a:solidFill>
                  <a:srgbClr val="0000CC"/>
                </a:solidFill>
                <a:latin typeface="+mn-lt"/>
                <a:cs typeface="Times New Roman" panose="02020603050405020304" pitchFamily="18" charset="0"/>
              </a:rPr>
              <a:t>lên</a:t>
            </a:r>
            <a:r>
              <a:rPr lang="en-US" sz="4000" b="1" dirty="0">
                <a:solidFill>
                  <a:srgbClr val="0000CC"/>
                </a:solidFill>
                <a:latin typeface="+mn-lt"/>
                <a:cs typeface="Times New Roman" panose="02020603050405020304" pitchFamily="18" charset="0"/>
              </a:rPr>
              <a:t> </a:t>
            </a:r>
            <a:r>
              <a:rPr lang="en-US" sz="4000" b="1" dirty="0" err="1">
                <a:solidFill>
                  <a:srgbClr val="0000CC"/>
                </a:solidFill>
                <a:latin typeface="+mn-lt"/>
                <a:cs typeface="Times New Roman" panose="02020603050405020304" pitchFamily="18" charset="0"/>
              </a:rPr>
              <a:t>một</a:t>
            </a:r>
            <a:r>
              <a:rPr lang="en-US" sz="4000" b="1" dirty="0">
                <a:solidFill>
                  <a:srgbClr val="0000CC"/>
                </a:solidFill>
                <a:latin typeface="+mn-lt"/>
                <a:cs typeface="Times New Roman" panose="02020603050405020304" pitchFamily="18" charset="0"/>
              </a:rPr>
              <a:t> </a:t>
            </a:r>
            <a:r>
              <a:rPr lang="en-US" sz="4000" b="1" dirty="0" err="1">
                <a:solidFill>
                  <a:srgbClr val="0000CC"/>
                </a:solidFill>
                <a:latin typeface="+mn-lt"/>
                <a:cs typeface="Times New Roman" panose="02020603050405020304" pitchFamily="18" charset="0"/>
              </a:rPr>
              <a:t>bức</a:t>
            </a:r>
            <a:r>
              <a:rPr lang="en-US" sz="4000" b="1" dirty="0">
                <a:solidFill>
                  <a:srgbClr val="0000CC"/>
                </a:solidFill>
                <a:latin typeface="+mn-lt"/>
                <a:cs typeface="Times New Roman" panose="02020603050405020304" pitchFamily="18" charset="0"/>
              </a:rPr>
              <a:t> </a:t>
            </a:r>
            <a:r>
              <a:rPr lang="en-US" sz="4000" b="1" dirty="0" err="1">
                <a:solidFill>
                  <a:srgbClr val="0000CC"/>
                </a:solidFill>
                <a:latin typeface="+mn-lt"/>
                <a:cs typeface="Times New Roman" panose="02020603050405020304" pitchFamily="18" charset="0"/>
              </a:rPr>
              <a:t>tranh</a:t>
            </a:r>
            <a:r>
              <a:rPr lang="en-US" sz="4000" b="1" dirty="0">
                <a:solidFill>
                  <a:srgbClr val="0000CC"/>
                </a:solidFill>
                <a:latin typeface="+mn-lt"/>
                <a:cs typeface="Times New Roman" panose="02020603050405020304" pitchFamily="18" charset="0"/>
              </a:rPr>
              <a:t> </a:t>
            </a:r>
            <a:r>
              <a:rPr lang="en-US" sz="4000" b="1" dirty="0" err="1">
                <a:solidFill>
                  <a:srgbClr val="0000CC"/>
                </a:solidFill>
                <a:latin typeface="+mn-lt"/>
                <a:cs typeface="Times New Roman" panose="02020603050405020304" pitchFamily="18" charset="0"/>
              </a:rPr>
              <a:t>làng</a:t>
            </a:r>
            <a:r>
              <a:rPr lang="en-US" sz="4000" b="1" dirty="0">
                <a:solidFill>
                  <a:srgbClr val="0000CC"/>
                </a:solidFill>
                <a:latin typeface="+mn-lt"/>
                <a:cs typeface="Times New Roman" panose="02020603050405020304" pitchFamily="18" charset="0"/>
              </a:rPr>
              <a:t> </a:t>
            </a:r>
            <a:r>
              <a:rPr lang="en-US" sz="4000" b="1" dirty="0" err="1">
                <a:solidFill>
                  <a:srgbClr val="0000CC"/>
                </a:solidFill>
                <a:latin typeface="+mn-lt"/>
                <a:cs typeface="Times New Roman" panose="02020603050405020304" pitchFamily="18" charset="0"/>
              </a:rPr>
              <a:t>quê</a:t>
            </a:r>
            <a:r>
              <a:rPr lang="en-US" sz="4000" b="1" dirty="0">
                <a:solidFill>
                  <a:srgbClr val="0000CC"/>
                </a:solidFill>
                <a:latin typeface="+mn-lt"/>
                <a:cs typeface="Times New Roman" panose="02020603050405020304" pitchFamily="18" charset="0"/>
              </a:rPr>
              <a:t> </a:t>
            </a:r>
            <a:r>
              <a:rPr lang="en-US" sz="4000" b="1" dirty="0" err="1">
                <a:solidFill>
                  <a:srgbClr val="0000CC"/>
                </a:solidFill>
                <a:latin typeface="+mn-lt"/>
                <a:cs typeface="Times New Roman" panose="02020603050405020304" pitchFamily="18" charset="0"/>
              </a:rPr>
              <a:t>thật</a:t>
            </a:r>
            <a:r>
              <a:rPr lang="en-US" sz="4000" b="1" dirty="0">
                <a:solidFill>
                  <a:srgbClr val="0000CC"/>
                </a:solidFill>
                <a:latin typeface="+mn-lt"/>
                <a:cs typeface="Times New Roman" panose="02020603050405020304" pitchFamily="18" charset="0"/>
              </a:rPr>
              <a:t> </a:t>
            </a:r>
            <a:r>
              <a:rPr lang="en-US" sz="4000" b="1" dirty="0" err="1">
                <a:solidFill>
                  <a:srgbClr val="0000CC"/>
                </a:solidFill>
                <a:latin typeface="+mn-lt"/>
                <a:cs typeface="Times New Roman" panose="02020603050405020304" pitchFamily="18" charset="0"/>
              </a:rPr>
              <a:t>đẹp</a:t>
            </a:r>
            <a:r>
              <a:rPr lang="en-US" sz="4000" b="1" dirty="0">
                <a:solidFill>
                  <a:srgbClr val="0000CC"/>
                </a:solidFill>
                <a:latin typeface="+mn-lt"/>
                <a:cs typeface="Times New Roman" panose="02020603050405020304" pitchFamily="18" charset="0"/>
              </a:rPr>
              <a:t>, </a:t>
            </a:r>
            <a:r>
              <a:rPr lang="en-US" sz="4000" b="1" dirty="0" err="1">
                <a:solidFill>
                  <a:srgbClr val="0000CC"/>
                </a:solidFill>
                <a:latin typeface="+mn-lt"/>
                <a:cs typeface="Times New Roman" panose="02020603050405020304" pitchFamily="18" charset="0"/>
              </a:rPr>
              <a:t>sinh</a:t>
            </a:r>
            <a:r>
              <a:rPr lang="en-US" sz="4000" b="1" dirty="0">
                <a:solidFill>
                  <a:srgbClr val="0000CC"/>
                </a:solidFill>
                <a:latin typeface="+mn-lt"/>
                <a:cs typeface="Times New Roman" panose="02020603050405020304" pitchFamily="18" charset="0"/>
              </a:rPr>
              <a:t> </a:t>
            </a:r>
            <a:r>
              <a:rPr lang="en-US" sz="4000" b="1" dirty="0" err="1">
                <a:solidFill>
                  <a:srgbClr val="0000CC"/>
                </a:solidFill>
                <a:latin typeface="+mn-lt"/>
                <a:cs typeface="Times New Roman" panose="02020603050405020304" pitchFamily="18" charset="0"/>
              </a:rPr>
              <a:t>động</a:t>
            </a:r>
            <a:r>
              <a:rPr lang="en-US" sz="4000" b="1" dirty="0">
                <a:solidFill>
                  <a:srgbClr val="0000CC"/>
                </a:solidFill>
                <a:latin typeface="+mn-lt"/>
                <a:cs typeface="Times New Roman" panose="02020603050405020304" pitchFamily="18" charset="0"/>
              </a:rPr>
              <a:t> </a:t>
            </a:r>
            <a:r>
              <a:rPr lang="en-US" sz="4000" b="1" dirty="0" err="1">
                <a:solidFill>
                  <a:srgbClr val="0000CC"/>
                </a:solidFill>
                <a:latin typeface="+mn-lt"/>
                <a:cs typeface="Times New Roman" panose="02020603050405020304" pitchFamily="18" charset="0"/>
              </a:rPr>
              <a:t>và</a:t>
            </a:r>
            <a:r>
              <a:rPr lang="en-US" sz="4000" b="1" dirty="0">
                <a:solidFill>
                  <a:srgbClr val="0000CC"/>
                </a:solidFill>
                <a:latin typeface="+mn-lt"/>
                <a:cs typeface="Times New Roman" panose="02020603050405020304" pitchFamily="18" charset="0"/>
              </a:rPr>
              <a:t> </a:t>
            </a:r>
            <a:r>
              <a:rPr lang="en-US" sz="4000" b="1" dirty="0" err="1">
                <a:solidFill>
                  <a:srgbClr val="0000CC"/>
                </a:solidFill>
                <a:latin typeface="+mn-lt"/>
                <a:cs typeface="Times New Roman" panose="02020603050405020304" pitchFamily="18" charset="0"/>
              </a:rPr>
              <a:t>trù</a:t>
            </a:r>
            <a:r>
              <a:rPr lang="en-US" sz="4000" b="1" dirty="0">
                <a:solidFill>
                  <a:srgbClr val="0000CC"/>
                </a:solidFill>
                <a:latin typeface="+mn-lt"/>
                <a:cs typeface="Times New Roman" panose="02020603050405020304" pitchFamily="18" charset="0"/>
              </a:rPr>
              <a:t> </a:t>
            </a:r>
            <a:r>
              <a:rPr lang="en-US" sz="4000" b="1" dirty="0" err="1">
                <a:solidFill>
                  <a:srgbClr val="0000CC"/>
                </a:solidFill>
                <a:latin typeface="+mn-lt"/>
                <a:cs typeface="Times New Roman" panose="02020603050405020304" pitchFamily="18" charset="0"/>
              </a:rPr>
              <a:t>phú</a:t>
            </a:r>
            <a:r>
              <a:rPr lang="en-US" sz="4000" b="1" dirty="0">
                <a:solidFill>
                  <a:srgbClr val="0000CC"/>
                </a:solidFill>
                <a:latin typeface="+mn-lt"/>
                <a:cs typeface="Times New Roman" panose="02020603050405020304" pitchFamily="18" charset="0"/>
              </a:rPr>
              <a:t>. Qua </a:t>
            </a:r>
            <a:r>
              <a:rPr lang="en-US" sz="4000" b="1" dirty="0" err="1">
                <a:solidFill>
                  <a:srgbClr val="0000CC"/>
                </a:solidFill>
                <a:latin typeface="+mn-lt"/>
                <a:cs typeface="Times New Roman" panose="02020603050405020304" pitchFamily="18" charset="0"/>
              </a:rPr>
              <a:t>đó</a:t>
            </a:r>
            <a:r>
              <a:rPr lang="en-US" sz="4000" b="1" dirty="0">
                <a:solidFill>
                  <a:srgbClr val="0000CC"/>
                </a:solidFill>
                <a:latin typeface="+mn-lt"/>
                <a:cs typeface="Times New Roman" panose="02020603050405020304" pitchFamily="18" charset="0"/>
              </a:rPr>
              <a:t>, </a:t>
            </a:r>
            <a:r>
              <a:rPr lang="en-US" sz="4000" b="1" dirty="0" err="1">
                <a:solidFill>
                  <a:srgbClr val="0000CC"/>
                </a:solidFill>
                <a:latin typeface="+mn-lt"/>
                <a:cs typeface="Times New Roman" panose="02020603050405020304" pitchFamily="18" charset="0"/>
              </a:rPr>
              <a:t>thể</a:t>
            </a:r>
            <a:r>
              <a:rPr lang="en-US" sz="4000" b="1" dirty="0">
                <a:solidFill>
                  <a:srgbClr val="0000CC"/>
                </a:solidFill>
                <a:latin typeface="+mn-lt"/>
                <a:cs typeface="Times New Roman" panose="02020603050405020304" pitchFamily="18" charset="0"/>
              </a:rPr>
              <a:t> </a:t>
            </a:r>
            <a:r>
              <a:rPr lang="en-US" sz="4000" b="1" dirty="0" err="1">
                <a:solidFill>
                  <a:srgbClr val="0000CC"/>
                </a:solidFill>
                <a:latin typeface="+mn-lt"/>
                <a:cs typeface="Times New Roman" panose="02020603050405020304" pitchFamily="18" charset="0"/>
              </a:rPr>
              <a:t>hiện</a:t>
            </a:r>
            <a:r>
              <a:rPr lang="en-US" sz="4000" b="1" dirty="0">
                <a:solidFill>
                  <a:srgbClr val="0000CC"/>
                </a:solidFill>
                <a:latin typeface="+mn-lt"/>
                <a:cs typeface="Times New Roman" panose="02020603050405020304" pitchFamily="18" charset="0"/>
              </a:rPr>
              <a:t> </a:t>
            </a:r>
            <a:r>
              <a:rPr lang="en-US" sz="4000" b="1" dirty="0" err="1">
                <a:solidFill>
                  <a:srgbClr val="0000CC"/>
                </a:solidFill>
                <a:latin typeface="+mn-lt"/>
                <a:cs typeface="Times New Roman" panose="02020603050405020304" pitchFamily="18" charset="0"/>
              </a:rPr>
              <a:t>tình</a:t>
            </a:r>
            <a:r>
              <a:rPr lang="en-US" sz="4000" b="1" dirty="0">
                <a:solidFill>
                  <a:srgbClr val="0000CC"/>
                </a:solidFill>
                <a:latin typeface="+mn-lt"/>
                <a:cs typeface="Times New Roman" panose="02020603050405020304" pitchFamily="18" charset="0"/>
              </a:rPr>
              <a:t> </a:t>
            </a:r>
            <a:r>
              <a:rPr lang="en-US" sz="4000" b="1" dirty="0" err="1">
                <a:solidFill>
                  <a:srgbClr val="0000CC"/>
                </a:solidFill>
                <a:latin typeface="+mn-lt"/>
                <a:cs typeface="Times New Roman" panose="02020603050405020304" pitchFamily="18" charset="0"/>
              </a:rPr>
              <a:t>yêu</a:t>
            </a:r>
            <a:r>
              <a:rPr lang="en-US" sz="4000" b="1" dirty="0">
                <a:solidFill>
                  <a:srgbClr val="0000CC"/>
                </a:solidFill>
                <a:latin typeface="+mn-lt"/>
                <a:cs typeface="Times New Roman" panose="02020603050405020304" pitchFamily="18" charset="0"/>
              </a:rPr>
              <a:t> </a:t>
            </a:r>
            <a:r>
              <a:rPr lang="en-US" sz="4000" b="1" dirty="0" err="1">
                <a:solidFill>
                  <a:srgbClr val="0000CC"/>
                </a:solidFill>
                <a:latin typeface="+mn-lt"/>
                <a:cs typeface="Times New Roman" panose="02020603050405020304" pitchFamily="18" charset="0"/>
              </a:rPr>
              <a:t>tha</a:t>
            </a:r>
            <a:r>
              <a:rPr lang="en-US" sz="4000" b="1" dirty="0">
                <a:solidFill>
                  <a:srgbClr val="0000CC"/>
                </a:solidFill>
                <a:latin typeface="+mn-lt"/>
                <a:cs typeface="Times New Roman" panose="02020603050405020304" pitchFamily="18" charset="0"/>
              </a:rPr>
              <a:t> </a:t>
            </a:r>
            <a:r>
              <a:rPr lang="en-US" sz="4000" b="1" dirty="0" err="1">
                <a:solidFill>
                  <a:srgbClr val="0000CC"/>
                </a:solidFill>
                <a:latin typeface="+mn-lt"/>
                <a:cs typeface="Times New Roman" panose="02020603050405020304" pitchFamily="18" charset="0"/>
              </a:rPr>
              <a:t>thiết</a:t>
            </a:r>
            <a:r>
              <a:rPr lang="en-US" sz="4000" b="1" dirty="0">
                <a:solidFill>
                  <a:srgbClr val="0000CC"/>
                </a:solidFill>
                <a:latin typeface="+mn-lt"/>
                <a:cs typeface="Times New Roman" panose="02020603050405020304" pitchFamily="18" charset="0"/>
              </a:rPr>
              <a:t> </a:t>
            </a:r>
            <a:r>
              <a:rPr lang="en-US" sz="4000" b="1" dirty="0" err="1">
                <a:solidFill>
                  <a:srgbClr val="0000CC"/>
                </a:solidFill>
                <a:latin typeface="+mn-lt"/>
                <a:cs typeface="Times New Roman" panose="02020603050405020304" pitchFamily="18" charset="0"/>
              </a:rPr>
              <a:t>của</a:t>
            </a:r>
            <a:r>
              <a:rPr lang="en-US" sz="4000" b="1" dirty="0">
                <a:solidFill>
                  <a:srgbClr val="0000CC"/>
                </a:solidFill>
                <a:latin typeface="+mn-lt"/>
                <a:cs typeface="Times New Roman" panose="02020603050405020304" pitchFamily="18" charset="0"/>
              </a:rPr>
              <a:t> </a:t>
            </a:r>
            <a:r>
              <a:rPr lang="en-US" sz="4000" b="1" dirty="0" err="1">
                <a:solidFill>
                  <a:srgbClr val="0000CC"/>
                </a:solidFill>
                <a:latin typeface="+mn-lt"/>
                <a:cs typeface="Times New Roman" panose="02020603050405020304" pitchFamily="18" charset="0"/>
              </a:rPr>
              <a:t>tác</a:t>
            </a:r>
            <a:r>
              <a:rPr lang="en-US" sz="4000" b="1" dirty="0">
                <a:solidFill>
                  <a:srgbClr val="0000CC"/>
                </a:solidFill>
                <a:latin typeface="+mn-lt"/>
                <a:cs typeface="Times New Roman" panose="02020603050405020304" pitchFamily="18" charset="0"/>
              </a:rPr>
              <a:t> </a:t>
            </a:r>
            <a:r>
              <a:rPr lang="en-US" sz="4000" b="1" dirty="0" err="1">
                <a:solidFill>
                  <a:srgbClr val="0000CC"/>
                </a:solidFill>
                <a:latin typeface="+mn-lt"/>
                <a:cs typeface="Times New Roman" panose="02020603050405020304" pitchFamily="18" charset="0"/>
              </a:rPr>
              <a:t>giả</a:t>
            </a:r>
            <a:r>
              <a:rPr lang="en-US" sz="4000" b="1" dirty="0">
                <a:solidFill>
                  <a:srgbClr val="0000CC"/>
                </a:solidFill>
                <a:latin typeface="+mn-lt"/>
                <a:cs typeface="Times New Roman" panose="02020603050405020304" pitchFamily="18" charset="0"/>
              </a:rPr>
              <a:t> </a:t>
            </a:r>
            <a:r>
              <a:rPr lang="en-US" sz="4000" b="1" dirty="0" err="1">
                <a:solidFill>
                  <a:srgbClr val="0000CC"/>
                </a:solidFill>
                <a:latin typeface="+mn-lt"/>
                <a:cs typeface="Times New Roman" panose="02020603050405020304" pitchFamily="18" charset="0"/>
              </a:rPr>
              <a:t>đối</a:t>
            </a:r>
            <a:r>
              <a:rPr lang="en-US" sz="4000" b="1" dirty="0">
                <a:solidFill>
                  <a:srgbClr val="0000CC"/>
                </a:solidFill>
                <a:latin typeface="+mn-lt"/>
                <a:cs typeface="Times New Roman" panose="02020603050405020304" pitchFamily="18" charset="0"/>
              </a:rPr>
              <a:t> </a:t>
            </a:r>
            <a:r>
              <a:rPr lang="en-US" sz="4000" b="1" dirty="0" err="1">
                <a:solidFill>
                  <a:srgbClr val="0000CC"/>
                </a:solidFill>
                <a:latin typeface="+mn-lt"/>
                <a:cs typeface="Times New Roman" panose="02020603050405020304" pitchFamily="18" charset="0"/>
              </a:rPr>
              <a:t>với</a:t>
            </a:r>
            <a:r>
              <a:rPr lang="en-US" sz="4000" b="1" dirty="0">
                <a:solidFill>
                  <a:srgbClr val="0000CC"/>
                </a:solidFill>
                <a:latin typeface="+mn-lt"/>
                <a:cs typeface="Times New Roman" panose="02020603050405020304" pitchFamily="18" charset="0"/>
              </a:rPr>
              <a:t> </a:t>
            </a:r>
            <a:r>
              <a:rPr lang="en-US" sz="4000" b="1" dirty="0" err="1">
                <a:solidFill>
                  <a:srgbClr val="0000CC"/>
                </a:solidFill>
                <a:latin typeface="+mn-lt"/>
                <a:cs typeface="Times New Roman" panose="02020603050405020304" pitchFamily="18" charset="0"/>
              </a:rPr>
              <a:t>quê</a:t>
            </a:r>
            <a:r>
              <a:rPr lang="en-US" sz="4000" b="1" dirty="0">
                <a:solidFill>
                  <a:srgbClr val="0000CC"/>
                </a:solidFill>
                <a:latin typeface="+mn-lt"/>
                <a:cs typeface="Times New Roman" panose="02020603050405020304" pitchFamily="18" charset="0"/>
              </a:rPr>
              <a:t> </a:t>
            </a:r>
            <a:r>
              <a:rPr lang="en-US" sz="4000" b="1" dirty="0" err="1">
                <a:solidFill>
                  <a:srgbClr val="0000CC"/>
                </a:solidFill>
                <a:latin typeface="+mn-lt"/>
                <a:cs typeface="Times New Roman" panose="02020603050405020304" pitchFamily="18" charset="0"/>
              </a:rPr>
              <a:t>hương</a:t>
            </a:r>
            <a:r>
              <a:rPr lang="en-US" sz="4000" b="1" dirty="0">
                <a:solidFill>
                  <a:srgbClr val="0000CC"/>
                </a:solidFill>
                <a:latin typeface="+mn-lt"/>
                <a:cs typeface="Times New Roman" panose="02020603050405020304" pitchFamily="18" charset="0"/>
              </a:rPr>
              <a:t>.</a:t>
            </a:r>
            <a:endParaRPr lang="en-US" sz="4000" b="1" dirty="0">
              <a:solidFill>
                <a:srgbClr val="6600FF"/>
              </a:solidFill>
              <a:latin typeface="+mn-lt"/>
              <a:cs typeface="Times New Roman" panose="02020603050405020304" pitchFamily="18" charset="0"/>
            </a:endParaRPr>
          </a:p>
        </p:txBody>
      </p:sp>
    </p:spTree>
    <p:extLst>
      <p:ext uri="{BB962C8B-B14F-4D97-AF65-F5344CB8AC3E}">
        <p14:creationId xmlns:p14="http://schemas.microsoft.com/office/powerpoint/2010/main" val="16818855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8374"/>
                                        </p:tgtEl>
                                        <p:attrNameLst>
                                          <p:attrName>style.visibility</p:attrName>
                                        </p:attrNameLst>
                                      </p:cBhvr>
                                      <p:to>
                                        <p:strVal val="visible"/>
                                      </p:to>
                                    </p:set>
                                    <p:animEffect transition="in" filter="fade">
                                      <p:cBhvr>
                                        <p:cTn id="7" dur="1000"/>
                                        <p:tgtEl>
                                          <p:spTgt spid="58374"/>
                                        </p:tgtEl>
                                      </p:cBhvr>
                                    </p:animEffect>
                                    <p:anim calcmode="lin" valueType="num">
                                      <p:cBhvr>
                                        <p:cTn id="8" dur="1000" fill="hold"/>
                                        <p:tgtEl>
                                          <p:spTgt spid="58374"/>
                                        </p:tgtEl>
                                        <p:attrNameLst>
                                          <p:attrName>ppt_x</p:attrName>
                                        </p:attrNameLst>
                                      </p:cBhvr>
                                      <p:tavLst>
                                        <p:tav tm="0">
                                          <p:val>
                                            <p:strVal val="#ppt_x"/>
                                          </p:val>
                                        </p:tav>
                                        <p:tav tm="100000">
                                          <p:val>
                                            <p:strVal val="#ppt_x"/>
                                          </p:val>
                                        </p:tav>
                                      </p:tavLst>
                                    </p:anim>
                                    <p:anim calcmode="lin" valueType="num">
                                      <p:cBhvr>
                                        <p:cTn id="9" dur="1000" fill="hold"/>
                                        <p:tgtEl>
                                          <p:spTgt spid="5837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58373"/>
                                        </p:tgtEl>
                                        <p:attrNameLst>
                                          <p:attrName>style.visibility</p:attrName>
                                        </p:attrNameLst>
                                      </p:cBhvr>
                                      <p:to>
                                        <p:strVal val="visible"/>
                                      </p:to>
                                    </p:set>
                                    <p:animEffect transition="in" filter="diamond(in)">
                                      <p:cBhvr>
                                        <p:cTn id="14" dur="2000"/>
                                        <p:tgtEl>
                                          <p:spTgt spid="58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3" grpId="0"/>
      <p:bldP spid="5837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381000" y="762000"/>
            <a:ext cx="11353800" cy="50783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ts val="0"/>
              </a:spcBef>
            </a:pPr>
            <a:r>
              <a:rPr lang="en-US" sz="3120">
                <a:solidFill>
                  <a:srgbClr val="0000CC"/>
                </a:solidFill>
              </a:rPr>
              <a:t>       </a:t>
            </a:r>
            <a:r>
              <a:rPr lang="en-US" sz="5400" u="sng">
                <a:solidFill>
                  <a:srgbClr val="0000CC"/>
                </a:solidFill>
              </a:rPr>
              <a:t>Nội dung:</a:t>
            </a:r>
          </a:p>
          <a:p>
            <a:pPr algn="just" eaLnBrk="1" hangingPunct="1">
              <a:spcBef>
                <a:spcPts val="0"/>
              </a:spcBef>
            </a:pPr>
            <a:r>
              <a:rPr lang="en-US" sz="5400">
                <a:solidFill>
                  <a:srgbClr val="0000CC"/>
                </a:solidFill>
                <a:latin typeface="Times New Roman" panose="02020603050405020304" pitchFamily="18" charset="0"/>
                <a:cs typeface="Times New Roman" panose="02020603050405020304" pitchFamily="18" charset="0"/>
              </a:rPr>
              <a:t>     Bài văn miêu tả quang cảnh làng mạc ngày mùa, làm hiện lên một bức tranh làng quê thật đẹp, sinh động và trù phú. Qua đó, thể hiện tình yêu tha thiết của tác giả đối với quê hương.</a:t>
            </a:r>
            <a:endParaRPr lang="en-US" sz="5400">
              <a:solidFill>
                <a:srgbClr val="66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6704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3"/>
          <p:cNvSpPr txBox="1">
            <a:spLocks noChangeArrowheads="1"/>
          </p:cNvSpPr>
          <p:nvPr/>
        </p:nvSpPr>
        <p:spPr bwMode="auto">
          <a:xfrm>
            <a:off x="1689735" y="3241717"/>
            <a:ext cx="8692515" cy="1441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510">
                <a:solidFill>
                  <a:srgbClr val="0000FF"/>
                </a:solidFill>
                <a:latin typeface="Times New Roman" panose="02020603050405020304" pitchFamily="18" charset="0"/>
                <a:cs typeface="Times New Roman" panose="02020603050405020304" pitchFamily="18" charset="0"/>
              </a:rPr>
              <a:t>   Chuẩn bị nội dung bài sau: </a:t>
            </a:r>
          </a:p>
          <a:p>
            <a:pPr eaLnBrk="1" hangingPunct="1">
              <a:spcBef>
                <a:spcPct val="50000"/>
              </a:spcBef>
            </a:pPr>
            <a:r>
              <a:rPr lang="en-US" sz="3510">
                <a:solidFill>
                  <a:srgbClr val="0000FF"/>
                </a:solidFill>
                <a:latin typeface="Times New Roman" panose="02020603050405020304" pitchFamily="18" charset="0"/>
                <a:cs typeface="Times New Roman" panose="02020603050405020304" pitchFamily="18" charset="0"/>
              </a:rPr>
              <a:t>     </a:t>
            </a:r>
            <a:r>
              <a:rPr lang="en-US" sz="3510">
                <a:solidFill>
                  <a:srgbClr val="FF0000"/>
                </a:solidFill>
                <a:latin typeface="Times New Roman" panose="02020603050405020304" pitchFamily="18" charset="0"/>
                <a:cs typeface="Times New Roman" panose="02020603050405020304" pitchFamily="18" charset="0"/>
              </a:rPr>
              <a:t>Nghìn năm văn hiến. </a:t>
            </a:r>
          </a:p>
        </p:txBody>
      </p:sp>
      <p:pic>
        <p:nvPicPr>
          <p:cNvPr id="36868" name="Picture 4" descr="Picture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91865" y="457200"/>
            <a:ext cx="4829175" cy="2005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
          <p:cNvSpPr txBox="1">
            <a:spLocks noChangeArrowheads="1"/>
          </p:cNvSpPr>
          <p:nvPr/>
        </p:nvSpPr>
        <p:spPr bwMode="auto">
          <a:xfrm>
            <a:off x="1708785" y="2611757"/>
            <a:ext cx="8692515" cy="62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510">
                <a:solidFill>
                  <a:srgbClr val="0000FF"/>
                </a:solidFill>
                <a:latin typeface="Times New Roman" panose="02020603050405020304" pitchFamily="18" charset="0"/>
                <a:cs typeface="Times New Roman" panose="02020603050405020304" pitchFamily="18" charset="0"/>
              </a:rPr>
              <a:t>   Học thuộc nội dung bài học.</a:t>
            </a: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36868"/>
                                        </p:tgtEl>
                                        <p:attrNameLst>
                                          <p:attrName>style.visibility</p:attrName>
                                        </p:attrNameLst>
                                      </p:cBhvr>
                                      <p:to>
                                        <p:strVal val="visible"/>
                                      </p:to>
                                    </p:set>
                                    <p:anim calcmode="lin" valueType="num">
                                      <p:cBhvr>
                                        <p:cTn id="7" dur="1000" fill="hold"/>
                                        <p:tgtEl>
                                          <p:spTgt spid="36868"/>
                                        </p:tgtEl>
                                        <p:attrNameLst>
                                          <p:attrName>ppt_w</p:attrName>
                                        </p:attrNameLst>
                                      </p:cBhvr>
                                      <p:tavLst>
                                        <p:tav tm="0">
                                          <p:val>
                                            <p:fltVal val="0"/>
                                          </p:val>
                                        </p:tav>
                                        <p:tav tm="100000">
                                          <p:val>
                                            <p:strVal val="#ppt_w"/>
                                          </p:val>
                                        </p:tav>
                                      </p:tavLst>
                                    </p:anim>
                                    <p:anim calcmode="lin" valueType="num">
                                      <p:cBhvr>
                                        <p:cTn id="8" dur="1000" fill="hold"/>
                                        <p:tgtEl>
                                          <p:spTgt spid="36868"/>
                                        </p:tgtEl>
                                        <p:attrNameLst>
                                          <p:attrName>ppt_h</p:attrName>
                                        </p:attrNameLst>
                                      </p:cBhvr>
                                      <p:tavLst>
                                        <p:tav tm="0">
                                          <p:val>
                                            <p:fltVal val="0"/>
                                          </p:val>
                                        </p:tav>
                                        <p:tav tm="100000">
                                          <p:val>
                                            <p:strVal val="#ppt_h"/>
                                          </p:val>
                                        </p:tav>
                                      </p:tavLst>
                                    </p:anim>
                                    <p:anim calcmode="lin" valueType="num">
                                      <p:cBhvr>
                                        <p:cTn id="9" dur="1000" fill="hold"/>
                                        <p:tgtEl>
                                          <p:spTgt spid="36868"/>
                                        </p:tgtEl>
                                        <p:attrNameLst>
                                          <p:attrName>style.rotation</p:attrName>
                                        </p:attrNameLst>
                                      </p:cBhvr>
                                      <p:tavLst>
                                        <p:tav tm="0">
                                          <p:val>
                                            <p:fltVal val="90"/>
                                          </p:val>
                                        </p:tav>
                                        <p:tav tm="100000">
                                          <p:val>
                                            <p:fltVal val="0"/>
                                          </p:val>
                                        </p:tav>
                                      </p:tavLst>
                                    </p:anim>
                                    <p:animEffect transition="in" filter="fade">
                                      <p:cBhvr>
                                        <p:cTn id="10" dur="1000"/>
                                        <p:tgtEl>
                                          <p:spTgt spid="36868"/>
                                        </p:tgtEl>
                                      </p:cBhvr>
                                    </p:animEffect>
                                  </p:childTnLst>
                                  <p:subTnLst>
                                    <p:audio>
                                      <p:cMediaNode>
                                        <p:cTn display="0" masterRel="sameClick">
                                          <p:stCondLst>
                                            <p:cond evt="begin" delay="0">
                                              <p:tn val="5"/>
                                            </p:cond>
                                          </p:stCondLst>
                                          <p:endCondLst>
                                            <p:cond evt="onStopAudio" delay="0">
                                              <p:tgtEl>
                                                <p:sldTgt/>
                                              </p:tgtEl>
                                            </p:cond>
                                          </p:endCondLst>
                                        </p:cTn>
                                        <p:tgtEl>
                                          <p:sndTgt r:embed="rId2" name="SOUND136.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nhac ngan 2.wav"/>
                                        </p:tgtEl>
                                      </p:cMediaNode>
                                    </p:audio>
                                  </p:subTnLst>
                                </p:cTn>
                              </p:par>
                            </p:childTnLst>
                          </p:cTn>
                        </p:par>
                        <p:par>
                          <p:cTn id="17" fill="hold" nodeType="afterGroup">
                            <p:stCondLst>
                              <p:cond delay="500"/>
                            </p:stCondLst>
                            <p:childTnLst>
                              <p:par>
                                <p:cTn id="18" presetID="2" presetClass="entr" presetSubtype="4" fill="hold" nodeType="afterEffect">
                                  <p:stCondLst>
                                    <p:cond delay="0"/>
                                  </p:stCondLst>
                                  <p:childTnLst>
                                    <p:set>
                                      <p:cBhvr>
                                        <p:cTn id="19" dur="1" fill="hold">
                                          <p:stCondLst>
                                            <p:cond delay="0"/>
                                          </p:stCondLst>
                                        </p:cTn>
                                        <p:tgtEl>
                                          <p:spTgt spid="36867"/>
                                        </p:tgtEl>
                                        <p:attrNameLst>
                                          <p:attrName>style.visibility</p:attrName>
                                        </p:attrNameLst>
                                      </p:cBhvr>
                                      <p:to>
                                        <p:strVal val="visible"/>
                                      </p:to>
                                    </p:set>
                                    <p:anim calcmode="lin" valueType="num">
                                      <p:cBhvr additive="base">
                                        <p:cTn id="20" dur="500" fill="hold"/>
                                        <p:tgtEl>
                                          <p:spTgt spid="36867"/>
                                        </p:tgtEl>
                                        <p:attrNameLst>
                                          <p:attrName>ppt_x</p:attrName>
                                        </p:attrNameLst>
                                      </p:cBhvr>
                                      <p:tavLst>
                                        <p:tav tm="0">
                                          <p:val>
                                            <p:strVal val="#ppt_x"/>
                                          </p:val>
                                        </p:tav>
                                        <p:tav tm="100000">
                                          <p:val>
                                            <p:strVal val="#ppt_x"/>
                                          </p:val>
                                        </p:tav>
                                      </p:tavLst>
                                    </p:anim>
                                    <p:anim calcmode="lin" valueType="num">
                                      <p:cBhvr additive="base">
                                        <p:cTn id="21" dur="500" fill="hold"/>
                                        <p:tgtEl>
                                          <p:spTgt spid="368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_Văn_Bản 2">
            <a:extLst>
              <a:ext uri="{FF2B5EF4-FFF2-40B4-BE49-F238E27FC236}">
                <a16:creationId xmlns="" xmlns:a16="http://schemas.microsoft.com/office/drawing/2014/main" id="{5BEC0023-D465-4441-83C1-7FCC7676F529}"/>
              </a:ext>
            </a:extLst>
          </p:cNvPr>
          <p:cNvSpPr txBox="1">
            <a:spLocks noChangeArrowheads="1"/>
          </p:cNvSpPr>
          <p:nvPr/>
        </p:nvSpPr>
        <p:spPr bwMode="auto">
          <a:xfrm>
            <a:off x="-12357" y="2286000"/>
            <a:ext cx="11729718" cy="2198664"/>
          </a:xfrm>
          <a:prstGeom prst="rect">
            <a:avLst/>
          </a:prstGeom>
          <a:noFill/>
          <a:ln w="9525">
            <a:noFill/>
            <a:miter lim="800000"/>
            <a:headEnd/>
            <a:tailEnd/>
          </a:ln>
        </p:spPr>
        <p:txBody>
          <a:bodyPr lIns="104760" tIns="52380" rIns="104760" bIns="52380">
            <a:spAutoFit/>
          </a:bodyPr>
          <a:lstStyle/>
          <a:p>
            <a:pPr algn="ctr"/>
            <a:r>
              <a:rPr lang="en-US" sz="6000" b="1" dirty="0">
                <a:solidFill>
                  <a:srgbClr val="FF0000"/>
                </a:solidFill>
                <a:latin typeface="Times New Roman" panose="02020603050405020304" pitchFamily="18" charset="0"/>
                <a:cs typeface="Times New Roman" panose="02020603050405020304" pitchFamily="18" charset="0"/>
              </a:rPr>
              <a:t>TẬP ĐỌC </a:t>
            </a:r>
            <a:r>
              <a:rPr lang="en-US" sz="6000" b="1" dirty="0" smtClean="0">
                <a:solidFill>
                  <a:srgbClr val="FF0000"/>
                </a:solidFill>
                <a:latin typeface="Times New Roman" panose="02020603050405020304" pitchFamily="18" charset="0"/>
                <a:cs typeface="Times New Roman" panose="02020603050405020304" pitchFamily="18" charset="0"/>
              </a:rPr>
              <a:t>5</a:t>
            </a:r>
            <a:endParaRPr lang="en-US" sz="6000" b="1" dirty="0">
              <a:solidFill>
                <a:srgbClr val="FF0000"/>
              </a:solidFill>
              <a:latin typeface="Times New Roman" panose="02020603050405020304" pitchFamily="18" charset="0"/>
              <a:cs typeface="Times New Roman" panose="02020603050405020304" pitchFamily="18" charset="0"/>
            </a:endParaRPr>
          </a:p>
          <a:p>
            <a:pPr algn="ctr"/>
            <a:r>
              <a:rPr lang="en-US" sz="6000" b="1" dirty="0">
                <a:solidFill>
                  <a:srgbClr val="0000FF"/>
                </a:solidFill>
                <a:latin typeface="Times New Roman" panose="02020603050405020304" pitchFamily="18" charset="0"/>
                <a:cs typeface="Times New Roman" panose="02020603050405020304" pitchFamily="18" charset="0"/>
              </a:rPr>
              <a:t>Quang </a:t>
            </a:r>
            <a:r>
              <a:rPr lang="en-US" sz="6000" b="1" dirty="0" err="1">
                <a:solidFill>
                  <a:srgbClr val="0000FF"/>
                </a:solidFill>
                <a:latin typeface="Times New Roman" panose="02020603050405020304" pitchFamily="18" charset="0"/>
                <a:cs typeface="Times New Roman" panose="02020603050405020304" pitchFamily="18" charset="0"/>
              </a:rPr>
              <a:t>cảnh</a:t>
            </a:r>
            <a:r>
              <a:rPr lang="en-US" sz="6000" b="1" dirty="0">
                <a:solidFill>
                  <a:srgbClr val="0000FF"/>
                </a:solidFill>
                <a:latin typeface="Times New Roman" panose="02020603050405020304" pitchFamily="18" charset="0"/>
                <a:cs typeface="Times New Roman" panose="02020603050405020304" pitchFamily="18" charset="0"/>
              </a:rPr>
              <a:t> </a:t>
            </a:r>
            <a:r>
              <a:rPr lang="en-US" sz="6000" b="1" dirty="0" err="1">
                <a:solidFill>
                  <a:srgbClr val="0000FF"/>
                </a:solidFill>
                <a:latin typeface="Times New Roman" panose="02020603050405020304" pitchFamily="18" charset="0"/>
                <a:cs typeface="Times New Roman" panose="02020603050405020304" pitchFamily="18" charset="0"/>
              </a:rPr>
              <a:t>làng</a:t>
            </a:r>
            <a:r>
              <a:rPr lang="en-US" sz="6000" b="1" dirty="0">
                <a:solidFill>
                  <a:srgbClr val="0000FF"/>
                </a:solidFill>
                <a:latin typeface="Times New Roman" panose="02020603050405020304" pitchFamily="18" charset="0"/>
                <a:cs typeface="Times New Roman" panose="02020603050405020304" pitchFamily="18" charset="0"/>
              </a:rPr>
              <a:t> </a:t>
            </a:r>
            <a:r>
              <a:rPr lang="en-US" sz="6000" b="1" dirty="0" err="1">
                <a:solidFill>
                  <a:srgbClr val="0000FF"/>
                </a:solidFill>
                <a:latin typeface="Times New Roman" panose="02020603050405020304" pitchFamily="18" charset="0"/>
                <a:cs typeface="Times New Roman" panose="02020603050405020304" pitchFamily="18" charset="0"/>
              </a:rPr>
              <a:t>mạc</a:t>
            </a:r>
            <a:r>
              <a:rPr lang="en-US" sz="6000" b="1" dirty="0">
                <a:solidFill>
                  <a:srgbClr val="0000FF"/>
                </a:solidFill>
                <a:latin typeface="Times New Roman" panose="02020603050405020304" pitchFamily="18" charset="0"/>
                <a:cs typeface="Times New Roman" panose="02020603050405020304" pitchFamily="18" charset="0"/>
              </a:rPr>
              <a:t> </a:t>
            </a:r>
            <a:r>
              <a:rPr lang="en-US" sz="6000" b="1" dirty="0" err="1">
                <a:solidFill>
                  <a:srgbClr val="0000FF"/>
                </a:solidFill>
                <a:latin typeface="Times New Roman" panose="02020603050405020304" pitchFamily="18" charset="0"/>
                <a:cs typeface="Times New Roman" panose="02020603050405020304" pitchFamily="18" charset="0"/>
              </a:rPr>
              <a:t>ngày</a:t>
            </a:r>
            <a:r>
              <a:rPr lang="en-US" sz="6000" b="1" dirty="0">
                <a:solidFill>
                  <a:srgbClr val="0000FF"/>
                </a:solidFill>
                <a:latin typeface="Times New Roman" panose="02020603050405020304" pitchFamily="18" charset="0"/>
                <a:cs typeface="Times New Roman" panose="02020603050405020304" pitchFamily="18" charset="0"/>
              </a:rPr>
              <a:t> </a:t>
            </a:r>
            <a:r>
              <a:rPr lang="en-US" sz="6000" b="1" dirty="0" err="1">
                <a:solidFill>
                  <a:srgbClr val="0000FF"/>
                </a:solidFill>
                <a:latin typeface="Times New Roman" panose="02020603050405020304" pitchFamily="18" charset="0"/>
                <a:cs typeface="Times New Roman" panose="02020603050405020304" pitchFamily="18" charset="0"/>
              </a:rPr>
              <a:t>mùa</a:t>
            </a:r>
            <a:endParaRPr lang="en-US" sz="6000" b="1" dirty="0">
              <a:solidFill>
                <a:srgbClr val="0000FF"/>
              </a:solidFill>
              <a:latin typeface="Times New Roman" panose="02020603050405020304" pitchFamily="18" charset="0"/>
              <a:cs typeface="Times New Roman" panose="02020603050405020304" pitchFamily="18" charset="0"/>
            </a:endParaRPr>
          </a:p>
          <a:p>
            <a:pPr algn="ctr"/>
            <a:endParaRPr lang="en-US" sz="16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559925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3602884148_770fd8b0a5_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25880"/>
            <a:ext cx="11887200" cy="9509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p:cTn id="7" dur="500" fill="hold"/>
                                        <p:tgtEl>
                                          <p:spTgt spid="44034"/>
                                        </p:tgtEl>
                                        <p:attrNameLst>
                                          <p:attrName>ppt_w</p:attrName>
                                        </p:attrNameLst>
                                      </p:cBhvr>
                                      <p:tavLst>
                                        <p:tav tm="0">
                                          <p:val>
                                            <p:fltVal val="0"/>
                                          </p:val>
                                        </p:tav>
                                        <p:tav tm="100000">
                                          <p:val>
                                            <p:strVal val="#ppt_w"/>
                                          </p:val>
                                        </p:tav>
                                      </p:tavLst>
                                    </p:anim>
                                    <p:anim calcmode="lin" valueType="num">
                                      <p:cBhvr>
                                        <p:cTn id="8" dur="500" fill="hold"/>
                                        <p:tgtEl>
                                          <p:spTgt spid="440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gatlua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85725"/>
            <a:ext cx="4680585" cy="668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 descr="xem-hinh-anh-canh-dong-lua-chin-vang-dep-nhat-viet-nam-2015-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85725"/>
            <a:ext cx="4457700" cy="668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nodeType="after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plus(in)">
                                      <p:cBhvr>
                                        <p:cTn id="7" dur="2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Text Box 5"/>
          <p:cNvSpPr txBox="1">
            <a:spLocks noChangeArrowheads="1"/>
          </p:cNvSpPr>
          <p:nvPr/>
        </p:nvSpPr>
        <p:spPr bwMode="auto">
          <a:xfrm>
            <a:off x="468465" y="1832730"/>
            <a:ext cx="1138063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pPr>
            <a:r>
              <a:rPr lang="en-GB" sz="4800" b="1" dirty="0" err="1">
                <a:solidFill>
                  <a:srgbClr val="C00000"/>
                </a:solidFill>
                <a:latin typeface="Times New Roman" panose="02020603050405020304" pitchFamily="18" charset="0"/>
                <a:cs typeface="Times New Roman" panose="02020603050405020304" pitchFamily="18" charset="0"/>
              </a:rPr>
              <a:t>Bài</a:t>
            </a:r>
            <a:r>
              <a:rPr lang="en-GB" sz="4800" b="1" dirty="0">
                <a:solidFill>
                  <a:srgbClr val="C00000"/>
                </a:solidFill>
                <a:latin typeface="Times New Roman" panose="02020603050405020304" pitchFamily="18" charset="0"/>
                <a:cs typeface="Times New Roman" panose="02020603050405020304" pitchFamily="18" charset="0"/>
              </a:rPr>
              <a:t> </a:t>
            </a:r>
            <a:r>
              <a:rPr lang="en-GB" sz="4800" b="1" dirty="0" err="1">
                <a:solidFill>
                  <a:srgbClr val="C00000"/>
                </a:solidFill>
                <a:latin typeface="Times New Roman" panose="02020603050405020304" pitchFamily="18" charset="0"/>
                <a:cs typeface="Times New Roman" panose="02020603050405020304" pitchFamily="18" charset="0"/>
              </a:rPr>
              <a:t>văn</a:t>
            </a:r>
            <a:r>
              <a:rPr lang="en-GB" sz="4800" b="1" dirty="0">
                <a:solidFill>
                  <a:srgbClr val="C00000"/>
                </a:solidFill>
                <a:latin typeface="Times New Roman" panose="02020603050405020304" pitchFamily="18" charset="0"/>
                <a:cs typeface="Times New Roman" panose="02020603050405020304" pitchFamily="18" charset="0"/>
              </a:rPr>
              <a:t> </a:t>
            </a:r>
            <a:r>
              <a:rPr lang="en-GB" sz="4800" b="1" dirty="0" err="1">
                <a:solidFill>
                  <a:srgbClr val="C00000"/>
                </a:solidFill>
                <a:latin typeface="Times New Roman" panose="02020603050405020304" pitchFamily="18" charset="0"/>
                <a:cs typeface="Times New Roman" panose="02020603050405020304" pitchFamily="18" charset="0"/>
              </a:rPr>
              <a:t>gồm</a:t>
            </a:r>
            <a:r>
              <a:rPr lang="en-GB" sz="4800" b="1" dirty="0">
                <a:solidFill>
                  <a:srgbClr val="C00000"/>
                </a:solidFill>
                <a:latin typeface="Times New Roman" panose="02020603050405020304" pitchFamily="18" charset="0"/>
                <a:cs typeface="Times New Roman" panose="02020603050405020304" pitchFamily="18" charset="0"/>
              </a:rPr>
              <a:t> 4 </a:t>
            </a:r>
            <a:r>
              <a:rPr lang="en-GB" sz="4800" b="1" dirty="0" err="1">
                <a:solidFill>
                  <a:srgbClr val="C00000"/>
                </a:solidFill>
                <a:latin typeface="Times New Roman" panose="02020603050405020304" pitchFamily="18" charset="0"/>
                <a:cs typeface="Times New Roman" panose="02020603050405020304" pitchFamily="18" charset="0"/>
              </a:rPr>
              <a:t>đoạn</a:t>
            </a:r>
            <a:r>
              <a:rPr lang="en-GB" sz="4800" b="1" dirty="0">
                <a:solidFill>
                  <a:srgbClr val="C00000"/>
                </a:solidFill>
                <a:latin typeface="Times New Roman" panose="02020603050405020304" pitchFamily="18" charset="0"/>
                <a:cs typeface="Times New Roman" panose="02020603050405020304" pitchFamily="18" charset="0"/>
              </a:rPr>
              <a:t>:</a:t>
            </a:r>
          </a:p>
          <a:p>
            <a:pPr eaLnBrk="1" hangingPunct="1">
              <a:spcBef>
                <a:spcPts val="0"/>
              </a:spcBef>
            </a:pPr>
            <a:r>
              <a:rPr lang="en-GB" sz="4800" b="1" i="1" dirty="0">
                <a:solidFill>
                  <a:srgbClr val="0000FF"/>
                </a:solidFill>
                <a:latin typeface="Times New Roman" panose="02020603050405020304" pitchFamily="18" charset="0"/>
                <a:cs typeface="Times New Roman" panose="02020603050405020304" pitchFamily="18" charset="0"/>
              </a:rPr>
              <a:t>+ </a:t>
            </a:r>
            <a:r>
              <a:rPr lang="en-GB" sz="4800" b="1" i="1" dirty="0" err="1">
                <a:solidFill>
                  <a:srgbClr val="0000FF"/>
                </a:solidFill>
                <a:latin typeface="Times New Roman" panose="02020603050405020304" pitchFamily="18" charset="0"/>
                <a:cs typeface="Times New Roman" panose="02020603050405020304" pitchFamily="18" charset="0"/>
              </a:rPr>
              <a:t>Đoạn</a:t>
            </a:r>
            <a:r>
              <a:rPr lang="en-GB" sz="4800" b="1" i="1" dirty="0">
                <a:solidFill>
                  <a:srgbClr val="0000FF"/>
                </a:solidFill>
                <a:latin typeface="Times New Roman" panose="02020603050405020304" pitchFamily="18" charset="0"/>
                <a:cs typeface="Times New Roman" panose="02020603050405020304" pitchFamily="18" charset="0"/>
              </a:rPr>
              <a:t> 1: </a:t>
            </a:r>
            <a:r>
              <a:rPr lang="en-GB" sz="4800" b="1" dirty="0" err="1">
                <a:solidFill>
                  <a:srgbClr val="FF0066"/>
                </a:solidFill>
                <a:latin typeface="Times New Roman" panose="02020603050405020304" pitchFamily="18" charset="0"/>
                <a:cs typeface="Times New Roman" panose="02020603050405020304" pitchFamily="18" charset="0"/>
              </a:rPr>
              <a:t>Từ</a:t>
            </a:r>
            <a:r>
              <a:rPr lang="en-GB" sz="4800" b="1" dirty="0">
                <a:solidFill>
                  <a:srgbClr val="FF0066"/>
                </a:solidFill>
                <a:latin typeface="Times New Roman" panose="02020603050405020304" pitchFamily="18" charset="0"/>
                <a:cs typeface="Times New Roman" panose="02020603050405020304" pitchFamily="18" charset="0"/>
              </a:rPr>
              <a:t> </a:t>
            </a:r>
            <a:r>
              <a:rPr lang="en-GB" sz="4800" b="1" dirty="0" err="1">
                <a:solidFill>
                  <a:srgbClr val="FF0066"/>
                </a:solidFill>
                <a:latin typeface="Times New Roman" panose="02020603050405020304" pitchFamily="18" charset="0"/>
                <a:cs typeface="Times New Roman" panose="02020603050405020304" pitchFamily="18" charset="0"/>
              </a:rPr>
              <a:t>đầu</a:t>
            </a:r>
            <a:r>
              <a:rPr lang="en-GB" sz="4800" b="1" dirty="0">
                <a:solidFill>
                  <a:srgbClr val="FF0066"/>
                </a:solidFill>
                <a:latin typeface="Times New Roman" panose="02020603050405020304" pitchFamily="18" charset="0"/>
                <a:cs typeface="Times New Roman" panose="02020603050405020304" pitchFamily="18" charset="0"/>
              </a:rPr>
              <a:t> </a:t>
            </a:r>
            <a:r>
              <a:rPr lang="en-GB" sz="4800" b="1" dirty="0" err="1">
                <a:solidFill>
                  <a:srgbClr val="FF0066"/>
                </a:solidFill>
                <a:latin typeface="Times New Roman" panose="02020603050405020304" pitchFamily="18" charset="0"/>
                <a:cs typeface="Times New Roman" panose="02020603050405020304" pitchFamily="18" charset="0"/>
              </a:rPr>
              <a:t>đến</a:t>
            </a:r>
            <a:r>
              <a:rPr lang="en-GB" sz="4800" b="1" dirty="0">
                <a:solidFill>
                  <a:srgbClr val="FF0066"/>
                </a:solidFill>
                <a:latin typeface="Times New Roman" panose="02020603050405020304" pitchFamily="18" charset="0"/>
                <a:cs typeface="Times New Roman" panose="02020603050405020304" pitchFamily="18" charset="0"/>
              </a:rPr>
              <a:t> “…</a:t>
            </a:r>
            <a:r>
              <a:rPr lang="en-GB" sz="4800" b="1" dirty="0" err="1">
                <a:solidFill>
                  <a:srgbClr val="FF0066"/>
                </a:solidFill>
                <a:latin typeface="Times New Roman" panose="02020603050405020304" pitchFamily="18" charset="0"/>
                <a:cs typeface="Times New Roman" panose="02020603050405020304" pitchFamily="18" charset="0"/>
              </a:rPr>
              <a:t>rất</a:t>
            </a:r>
            <a:r>
              <a:rPr lang="en-GB" sz="4800" b="1" dirty="0">
                <a:solidFill>
                  <a:srgbClr val="FF0066"/>
                </a:solidFill>
                <a:latin typeface="Times New Roman" panose="02020603050405020304" pitchFamily="18" charset="0"/>
                <a:cs typeface="Times New Roman" panose="02020603050405020304" pitchFamily="18" charset="0"/>
              </a:rPr>
              <a:t> </a:t>
            </a:r>
            <a:r>
              <a:rPr lang="en-GB" sz="4800" b="1" dirty="0" err="1">
                <a:solidFill>
                  <a:srgbClr val="FF0066"/>
                </a:solidFill>
                <a:latin typeface="Times New Roman" panose="02020603050405020304" pitchFamily="18" charset="0"/>
                <a:cs typeface="Times New Roman" panose="02020603050405020304" pitchFamily="18" charset="0"/>
              </a:rPr>
              <a:t>khác</a:t>
            </a:r>
            <a:r>
              <a:rPr lang="en-GB" sz="4800" b="1" dirty="0">
                <a:solidFill>
                  <a:srgbClr val="FF0066"/>
                </a:solidFill>
                <a:latin typeface="Times New Roman" panose="02020603050405020304" pitchFamily="18" charset="0"/>
                <a:cs typeface="Times New Roman" panose="02020603050405020304" pitchFamily="18" charset="0"/>
              </a:rPr>
              <a:t> </a:t>
            </a:r>
            <a:r>
              <a:rPr lang="en-GB" sz="4800" b="1" dirty="0" err="1">
                <a:solidFill>
                  <a:srgbClr val="FF0066"/>
                </a:solidFill>
                <a:latin typeface="Times New Roman" panose="02020603050405020304" pitchFamily="18" charset="0"/>
                <a:cs typeface="Times New Roman" panose="02020603050405020304" pitchFamily="18" charset="0"/>
              </a:rPr>
              <a:t>nhau</a:t>
            </a:r>
            <a:r>
              <a:rPr lang="en-GB" sz="4800" b="1" dirty="0">
                <a:solidFill>
                  <a:srgbClr val="FF0066"/>
                </a:solidFill>
                <a:latin typeface="Times New Roman" panose="02020603050405020304" pitchFamily="18" charset="0"/>
                <a:cs typeface="Times New Roman" panose="02020603050405020304" pitchFamily="18" charset="0"/>
              </a:rPr>
              <a:t>”.</a:t>
            </a:r>
          </a:p>
          <a:p>
            <a:pPr eaLnBrk="1" hangingPunct="1">
              <a:spcBef>
                <a:spcPts val="0"/>
              </a:spcBef>
            </a:pPr>
            <a:r>
              <a:rPr lang="en-GB" sz="4800" b="1" i="1" dirty="0">
                <a:solidFill>
                  <a:srgbClr val="0000FF"/>
                </a:solidFill>
                <a:latin typeface="Times New Roman" panose="02020603050405020304" pitchFamily="18" charset="0"/>
                <a:cs typeface="Times New Roman" panose="02020603050405020304" pitchFamily="18" charset="0"/>
              </a:rPr>
              <a:t>+ </a:t>
            </a:r>
            <a:r>
              <a:rPr lang="en-GB" sz="4800" b="1" i="1" dirty="0" err="1">
                <a:solidFill>
                  <a:srgbClr val="0000FF"/>
                </a:solidFill>
                <a:latin typeface="Times New Roman" panose="02020603050405020304" pitchFamily="18" charset="0"/>
                <a:cs typeface="Times New Roman" panose="02020603050405020304" pitchFamily="18" charset="0"/>
              </a:rPr>
              <a:t>Đoạn</a:t>
            </a:r>
            <a:r>
              <a:rPr lang="en-GB" sz="4800" b="1" i="1" dirty="0">
                <a:solidFill>
                  <a:srgbClr val="0000FF"/>
                </a:solidFill>
                <a:latin typeface="Times New Roman" panose="02020603050405020304" pitchFamily="18" charset="0"/>
                <a:cs typeface="Times New Roman" panose="02020603050405020304" pitchFamily="18" charset="0"/>
              </a:rPr>
              <a:t> 2: </a:t>
            </a:r>
            <a:r>
              <a:rPr lang="en-GB" sz="4800" b="1" dirty="0">
                <a:solidFill>
                  <a:srgbClr val="FF0066"/>
                </a:solidFill>
                <a:latin typeface="Times New Roman" panose="02020603050405020304" pitchFamily="18" charset="0"/>
                <a:cs typeface="Times New Roman" panose="02020603050405020304" pitchFamily="18" charset="0"/>
              </a:rPr>
              <a:t>“</a:t>
            </a:r>
            <a:r>
              <a:rPr lang="en-GB" sz="4800" b="1" dirty="0" err="1">
                <a:solidFill>
                  <a:srgbClr val="FF0066"/>
                </a:solidFill>
                <a:latin typeface="Times New Roman" panose="02020603050405020304" pitchFamily="18" charset="0"/>
                <a:cs typeface="Times New Roman" panose="02020603050405020304" pitchFamily="18" charset="0"/>
              </a:rPr>
              <a:t>Có</a:t>
            </a:r>
            <a:r>
              <a:rPr lang="en-GB" sz="4800" b="1" dirty="0">
                <a:solidFill>
                  <a:srgbClr val="FF0066"/>
                </a:solidFill>
                <a:latin typeface="Times New Roman" panose="02020603050405020304" pitchFamily="18" charset="0"/>
                <a:cs typeface="Times New Roman" panose="02020603050405020304" pitchFamily="18" charset="0"/>
              </a:rPr>
              <a:t> </a:t>
            </a:r>
            <a:r>
              <a:rPr lang="en-GB" sz="4800" b="1" dirty="0" err="1">
                <a:solidFill>
                  <a:srgbClr val="FF0066"/>
                </a:solidFill>
                <a:latin typeface="Times New Roman" panose="02020603050405020304" pitchFamily="18" charset="0"/>
                <a:cs typeface="Times New Roman" panose="02020603050405020304" pitchFamily="18" charset="0"/>
              </a:rPr>
              <a:t>lẽ</a:t>
            </a:r>
            <a:r>
              <a:rPr lang="en-GB" sz="4800" b="1" dirty="0">
                <a:solidFill>
                  <a:srgbClr val="FF0066"/>
                </a:solidFill>
                <a:latin typeface="Times New Roman" panose="02020603050405020304" pitchFamily="18" charset="0"/>
                <a:cs typeface="Times New Roman" panose="02020603050405020304" pitchFamily="18" charset="0"/>
              </a:rPr>
              <a:t> </a:t>
            </a:r>
            <a:r>
              <a:rPr lang="en-GB" sz="4800" b="1" dirty="0" err="1">
                <a:solidFill>
                  <a:srgbClr val="FF0066"/>
                </a:solidFill>
                <a:latin typeface="Times New Roman" panose="02020603050405020304" pitchFamily="18" charset="0"/>
                <a:cs typeface="Times New Roman" panose="02020603050405020304" pitchFamily="18" charset="0"/>
              </a:rPr>
              <a:t>bắt</a:t>
            </a:r>
            <a:r>
              <a:rPr lang="en-GB" sz="4800" b="1" dirty="0">
                <a:solidFill>
                  <a:srgbClr val="FF0066"/>
                </a:solidFill>
                <a:latin typeface="Times New Roman" panose="02020603050405020304" pitchFamily="18" charset="0"/>
                <a:cs typeface="Times New Roman" panose="02020603050405020304" pitchFamily="18" charset="0"/>
              </a:rPr>
              <a:t> </a:t>
            </a:r>
            <a:r>
              <a:rPr lang="en-GB" sz="4800" b="1" dirty="0" err="1">
                <a:solidFill>
                  <a:srgbClr val="FF0066"/>
                </a:solidFill>
                <a:latin typeface="Times New Roman" panose="02020603050405020304" pitchFamily="18" charset="0"/>
                <a:cs typeface="Times New Roman" panose="02020603050405020304" pitchFamily="18" charset="0"/>
              </a:rPr>
              <a:t>đầu</a:t>
            </a:r>
            <a:r>
              <a:rPr lang="en-GB" sz="4800" b="1" dirty="0">
                <a:solidFill>
                  <a:srgbClr val="FF0066"/>
                </a:solidFill>
                <a:latin typeface="Times New Roman" panose="02020603050405020304" pitchFamily="18" charset="0"/>
                <a:cs typeface="Times New Roman" panose="02020603050405020304" pitchFamily="18" charset="0"/>
              </a:rPr>
              <a:t>… </a:t>
            </a:r>
            <a:r>
              <a:rPr lang="en-GB" sz="4800" b="1" dirty="0" err="1">
                <a:solidFill>
                  <a:srgbClr val="FF0066"/>
                </a:solidFill>
                <a:latin typeface="Times New Roman" panose="02020603050405020304" pitchFamily="18" charset="0"/>
                <a:cs typeface="Times New Roman" panose="02020603050405020304" pitchFamily="18" charset="0"/>
              </a:rPr>
              <a:t>treo</a:t>
            </a:r>
            <a:r>
              <a:rPr lang="en-GB" sz="4800" b="1" dirty="0">
                <a:solidFill>
                  <a:srgbClr val="FF0066"/>
                </a:solidFill>
                <a:latin typeface="Times New Roman" panose="02020603050405020304" pitchFamily="18" charset="0"/>
                <a:cs typeface="Times New Roman" panose="02020603050405020304" pitchFamily="18" charset="0"/>
              </a:rPr>
              <a:t> </a:t>
            </a:r>
            <a:r>
              <a:rPr lang="en-GB" sz="4800" b="1" dirty="0" err="1">
                <a:solidFill>
                  <a:srgbClr val="FF0066"/>
                </a:solidFill>
                <a:latin typeface="Times New Roman" panose="02020603050405020304" pitchFamily="18" charset="0"/>
                <a:cs typeface="Times New Roman" panose="02020603050405020304" pitchFamily="18" charset="0"/>
              </a:rPr>
              <a:t>lơ</a:t>
            </a:r>
            <a:r>
              <a:rPr lang="en-GB" sz="4800" b="1" dirty="0">
                <a:solidFill>
                  <a:srgbClr val="FF0066"/>
                </a:solidFill>
                <a:latin typeface="Times New Roman" panose="02020603050405020304" pitchFamily="18" charset="0"/>
                <a:cs typeface="Times New Roman" panose="02020603050405020304" pitchFamily="18" charset="0"/>
              </a:rPr>
              <a:t> </a:t>
            </a:r>
            <a:r>
              <a:rPr lang="en-GB" sz="4800" b="1" dirty="0" err="1">
                <a:solidFill>
                  <a:srgbClr val="FF0066"/>
                </a:solidFill>
                <a:latin typeface="Times New Roman" panose="02020603050405020304" pitchFamily="18" charset="0"/>
                <a:cs typeface="Times New Roman" panose="02020603050405020304" pitchFamily="18" charset="0"/>
              </a:rPr>
              <a:t>lửng</a:t>
            </a:r>
            <a:r>
              <a:rPr lang="en-GB" sz="4800" b="1" dirty="0">
                <a:solidFill>
                  <a:srgbClr val="FF0066"/>
                </a:solidFill>
                <a:latin typeface="Times New Roman" panose="02020603050405020304" pitchFamily="18" charset="0"/>
                <a:cs typeface="Times New Roman" panose="02020603050405020304" pitchFamily="18" charset="0"/>
              </a:rPr>
              <a:t>”.</a:t>
            </a:r>
          </a:p>
          <a:p>
            <a:pPr eaLnBrk="1" hangingPunct="1">
              <a:spcBef>
                <a:spcPts val="0"/>
              </a:spcBef>
            </a:pPr>
            <a:r>
              <a:rPr lang="en-GB" sz="4800" b="1" i="1" dirty="0">
                <a:solidFill>
                  <a:srgbClr val="0000FF"/>
                </a:solidFill>
                <a:latin typeface="Times New Roman" panose="02020603050405020304" pitchFamily="18" charset="0"/>
                <a:cs typeface="Times New Roman" panose="02020603050405020304" pitchFamily="18" charset="0"/>
              </a:rPr>
              <a:t>+ </a:t>
            </a:r>
            <a:r>
              <a:rPr lang="en-GB" sz="4800" b="1" i="1" dirty="0" err="1">
                <a:solidFill>
                  <a:srgbClr val="0000FF"/>
                </a:solidFill>
                <a:latin typeface="Times New Roman" panose="02020603050405020304" pitchFamily="18" charset="0"/>
                <a:cs typeface="Times New Roman" panose="02020603050405020304" pitchFamily="18" charset="0"/>
              </a:rPr>
              <a:t>Đoạn</a:t>
            </a:r>
            <a:r>
              <a:rPr lang="en-GB" sz="4800" b="1" i="1" dirty="0">
                <a:solidFill>
                  <a:srgbClr val="0000FF"/>
                </a:solidFill>
                <a:latin typeface="Times New Roman" panose="02020603050405020304" pitchFamily="18" charset="0"/>
                <a:cs typeface="Times New Roman" panose="02020603050405020304" pitchFamily="18" charset="0"/>
              </a:rPr>
              <a:t> 3: </a:t>
            </a:r>
            <a:r>
              <a:rPr lang="en-GB" sz="4800" b="1" dirty="0">
                <a:solidFill>
                  <a:srgbClr val="FF0066"/>
                </a:solidFill>
                <a:latin typeface="Times New Roman" panose="02020603050405020304" pitchFamily="18" charset="0"/>
                <a:cs typeface="Times New Roman" panose="02020603050405020304" pitchFamily="18" charset="0"/>
              </a:rPr>
              <a:t>“</a:t>
            </a:r>
            <a:r>
              <a:rPr lang="en-GB" sz="4800" b="1" dirty="0" err="1">
                <a:solidFill>
                  <a:srgbClr val="FF0066"/>
                </a:solidFill>
                <a:latin typeface="Times New Roman" panose="02020603050405020304" pitchFamily="18" charset="0"/>
                <a:cs typeface="Times New Roman" panose="02020603050405020304" pitchFamily="18" charset="0"/>
              </a:rPr>
              <a:t>Từng</a:t>
            </a:r>
            <a:r>
              <a:rPr lang="en-GB" sz="4800" b="1" dirty="0">
                <a:solidFill>
                  <a:srgbClr val="FF0066"/>
                </a:solidFill>
                <a:latin typeface="Times New Roman" panose="02020603050405020304" pitchFamily="18" charset="0"/>
                <a:cs typeface="Times New Roman" panose="02020603050405020304" pitchFamily="18" charset="0"/>
              </a:rPr>
              <a:t> </a:t>
            </a:r>
            <a:r>
              <a:rPr lang="en-GB" sz="4800" b="1" dirty="0" err="1">
                <a:solidFill>
                  <a:srgbClr val="FF0066"/>
                </a:solidFill>
                <a:latin typeface="Times New Roman" panose="02020603050405020304" pitchFamily="18" charset="0"/>
                <a:cs typeface="Times New Roman" panose="02020603050405020304" pitchFamily="18" charset="0"/>
              </a:rPr>
              <a:t>chiếc</a:t>
            </a:r>
            <a:r>
              <a:rPr lang="en-GB" sz="4800" b="1" dirty="0">
                <a:solidFill>
                  <a:srgbClr val="FF0066"/>
                </a:solidFill>
                <a:latin typeface="Times New Roman" panose="02020603050405020304" pitchFamily="18" charset="0"/>
                <a:cs typeface="Times New Roman" panose="02020603050405020304" pitchFamily="18" charset="0"/>
              </a:rPr>
              <a:t> </a:t>
            </a:r>
            <a:r>
              <a:rPr lang="en-GB" sz="4800" b="1" dirty="0" err="1">
                <a:solidFill>
                  <a:srgbClr val="FF0066"/>
                </a:solidFill>
                <a:latin typeface="Times New Roman" panose="02020603050405020304" pitchFamily="18" charset="0"/>
                <a:cs typeface="Times New Roman" panose="02020603050405020304" pitchFamily="18" charset="0"/>
              </a:rPr>
              <a:t>lá</a:t>
            </a:r>
            <a:r>
              <a:rPr lang="en-GB" sz="4800" b="1" dirty="0">
                <a:solidFill>
                  <a:srgbClr val="FF0066"/>
                </a:solidFill>
                <a:latin typeface="Times New Roman" panose="02020603050405020304" pitchFamily="18" charset="0"/>
                <a:cs typeface="Times New Roman" panose="02020603050405020304" pitchFamily="18" charset="0"/>
              </a:rPr>
              <a:t> </a:t>
            </a:r>
            <a:r>
              <a:rPr lang="en-GB" sz="4800" b="1" dirty="0" err="1">
                <a:solidFill>
                  <a:srgbClr val="FF0066"/>
                </a:solidFill>
                <a:latin typeface="Times New Roman" panose="02020603050405020304" pitchFamily="18" charset="0"/>
                <a:cs typeface="Times New Roman" panose="02020603050405020304" pitchFamily="18" charset="0"/>
              </a:rPr>
              <a:t>mít</a:t>
            </a:r>
            <a:r>
              <a:rPr lang="en-GB" sz="4800" b="1" dirty="0">
                <a:solidFill>
                  <a:srgbClr val="FF0066"/>
                </a:solidFill>
                <a:latin typeface="Times New Roman" panose="02020603050405020304" pitchFamily="18" charset="0"/>
                <a:cs typeface="Times New Roman" panose="02020603050405020304" pitchFamily="18" charset="0"/>
              </a:rPr>
              <a:t>… </a:t>
            </a:r>
            <a:r>
              <a:rPr lang="en-GB" sz="4800" b="1" dirty="0" err="1">
                <a:solidFill>
                  <a:srgbClr val="FF0066"/>
                </a:solidFill>
                <a:latin typeface="Times New Roman" panose="02020603050405020304" pitchFamily="18" charset="0"/>
                <a:cs typeface="Times New Roman" panose="02020603050405020304" pitchFamily="18" charset="0"/>
              </a:rPr>
              <a:t>mấy</a:t>
            </a:r>
            <a:r>
              <a:rPr lang="en-GB" sz="4800" b="1" dirty="0">
                <a:solidFill>
                  <a:srgbClr val="FF0066"/>
                </a:solidFill>
                <a:latin typeface="Times New Roman" panose="02020603050405020304" pitchFamily="18" charset="0"/>
                <a:cs typeface="Times New Roman" panose="02020603050405020304" pitchFamily="18" charset="0"/>
              </a:rPr>
              <a:t> </a:t>
            </a:r>
            <a:r>
              <a:rPr lang="en-GB" sz="4800" b="1" dirty="0" err="1">
                <a:solidFill>
                  <a:srgbClr val="FF0066"/>
                </a:solidFill>
                <a:latin typeface="Times New Roman" panose="02020603050405020304" pitchFamily="18" charset="0"/>
                <a:cs typeface="Times New Roman" panose="02020603050405020304" pitchFamily="18" charset="0"/>
              </a:rPr>
              <a:t>quả</a:t>
            </a:r>
            <a:r>
              <a:rPr lang="en-GB" sz="4800" b="1" dirty="0">
                <a:solidFill>
                  <a:srgbClr val="FF0066"/>
                </a:solidFill>
                <a:latin typeface="Times New Roman" panose="02020603050405020304" pitchFamily="18" charset="0"/>
                <a:cs typeface="Times New Roman" panose="02020603050405020304" pitchFamily="18" charset="0"/>
              </a:rPr>
              <a:t> </a:t>
            </a:r>
            <a:r>
              <a:rPr lang="en-GB" sz="4800" b="1" dirty="0" err="1">
                <a:solidFill>
                  <a:srgbClr val="FF0066"/>
                </a:solidFill>
                <a:latin typeface="Times New Roman" panose="02020603050405020304" pitchFamily="18" charset="0"/>
                <a:cs typeface="Times New Roman" panose="02020603050405020304" pitchFamily="18" charset="0"/>
              </a:rPr>
              <a:t>ớt</a:t>
            </a:r>
            <a:r>
              <a:rPr lang="en-GB" sz="4800" b="1" dirty="0">
                <a:solidFill>
                  <a:srgbClr val="FF0066"/>
                </a:solidFill>
                <a:latin typeface="Times New Roman" panose="02020603050405020304" pitchFamily="18" charset="0"/>
                <a:cs typeface="Times New Roman" panose="02020603050405020304" pitchFamily="18" charset="0"/>
              </a:rPr>
              <a:t> </a:t>
            </a:r>
            <a:r>
              <a:rPr lang="en-GB" sz="4800" b="1" dirty="0" err="1">
                <a:solidFill>
                  <a:srgbClr val="FF0066"/>
                </a:solidFill>
                <a:latin typeface="Times New Roman" panose="02020603050405020304" pitchFamily="18" charset="0"/>
                <a:cs typeface="Times New Roman" panose="02020603050405020304" pitchFamily="18" charset="0"/>
              </a:rPr>
              <a:t>đỏ</a:t>
            </a:r>
            <a:r>
              <a:rPr lang="en-GB" sz="4800" b="1" dirty="0">
                <a:solidFill>
                  <a:srgbClr val="FF0066"/>
                </a:solidFill>
                <a:latin typeface="Times New Roman" panose="02020603050405020304" pitchFamily="18" charset="0"/>
                <a:cs typeface="Times New Roman" panose="02020603050405020304" pitchFamily="18" charset="0"/>
              </a:rPr>
              <a:t> </a:t>
            </a:r>
            <a:r>
              <a:rPr lang="en-GB" sz="4800" b="1" dirty="0" err="1">
                <a:solidFill>
                  <a:srgbClr val="FF0066"/>
                </a:solidFill>
                <a:latin typeface="Times New Roman" panose="02020603050405020304" pitchFamily="18" charset="0"/>
                <a:cs typeface="Times New Roman" panose="02020603050405020304" pitchFamily="18" charset="0"/>
              </a:rPr>
              <a:t>chói</a:t>
            </a:r>
            <a:r>
              <a:rPr lang="en-GB" sz="4800" b="1" dirty="0">
                <a:solidFill>
                  <a:srgbClr val="FF0066"/>
                </a:solidFill>
                <a:latin typeface="Times New Roman" panose="02020603050405020304" pitchFamily="18" charset="0"/>
                <a:cs typeface="Times New Roman" panose="02020603050405020304" pitchFamily="18" charset="0"/>
              </a:rPr>
              <a:t>”.</a:t>
            </a:r>
          </a:p>
          <a:p>
            <a:pPr eaLnBrk="1" hangingPunct="1">
              <a:spcBef>
                <a:spcPts val="0"/>
              </a:spcBef>
            </a:pPr>
            <a:r>
              <a:rPr lang="en-GB" sz="4800" b="1" i="1" dirty="0">
                <a:solidFill>
                  <a:srgbClr val="0000FF"/>
                </a:solidFill>
                <a:latin typeface="Times New Roman" panose="02020603050405020304" pitchFamily="18" charset="0"/>
                <a:cs typeface="Times New Roman" panose="02020603050405020304" pitchFamily="18" charset="0"/>
              </a:rPr>
              <a:t>+ </a:t>
            </a:r>
            <a:r>
              <a:rPr lang="en-GB" sz="4800" b="1" i="1" dirty="0" err="1">
                <a:solidFill>
                  <a:srgbClr val="0000FF"/>
                </a:solidFill>
                <a:latin typeface="Times New Roman" panose="02020603050405020304" pitchFamily="18" charset="0"/>
                <a:cs typeface="Times New Roman" panose="02020603050405020304" pitchFamily="18" charset="0"/>
              </a:rPr>
              <a:t>Đoạn</a:t>
            </a:r>
            <a:r>
              <a:rPr lang="en-GB" sz="4800" b="1" i="1" dirty="0">
                <a:solidFill>
                  <a:srgbClr val="0000FF"/>
                </a:solidFill>
                <a:latin typeface="Times New Roman" panose="02020603050405020304" pitchFamily="18" charset="0"/>
                <a:cs typeface="Times New Roman" panose="02020603050405020304" pitchFamily="18" charset="0"/>
              </a:rPr>
              <a:t> 4: </a:t>
            </a:r>
            <a:r>
              <a:rPr lang="en-GB" sz="4800" b="1" dirty="0" err="1">
                <a:solidFill>
                  <a:srgbClr val="FF0066"/>
                </a:solidFill>
                <a:latin typeface="Times New Roman" panose="02020603050405020304" pitchFamily="18" charset="0"/>
                <a:cs typeface="Times New Roman" panose="02020603050405020304" pitchFamily="18" charset="0"/>
              </a:rPr>
              <a:t>Còn</a:t>
            </a:r>
            <a:r>
              <a:rPr lang="en-GB" sz="4800" b="1" dirty="0">
                <a:solidFill>
                  <a:srgbClr val="FF0066"/>
                </a:solidFill>
                <a:latin typeface="Times New Roman" panose="02020603050405020304" pitchFamily="18" charset="0"/>
                <a:cs typeface="Times New Roman" panose="02020603050405020304" pitchFamily="18" charset="0"/>
              </a:rPr>
              <a:t> </a:t>
            </a:r>
            <a:r>
              <a:rPr lang="en-GB" sz="4800" b="1" dirty="0" err="1">
                <a:solidFill>
                  <a:srgbClr val="FF0066"/>
                </a:solidFill>
                <a:latin typeface="Times New Roman" panose="02020603050405020304" pitchFamily="18" charset="0"/>
                <a:cs typeface="Times New Roman" panose="02020603050405020304" pitchFamily="18" charset="0"/>
              </a:rPr>
              <a:t>lại</a:t>
            </a:r>
            <a:r>
              <a:rPr lang="en-GB" sz="4800" b="1" dirty="0">
                <a:solidFill>
                  <a:srgbClr val="FF0066"/>
                </a:solidFill>
                <a:latin typeface="Times New Roman" panose="02020603050405020304" pitchFamily="18" charset="0"/>
                <a:cs typeface="Times New Roman" panose="02020603050405020304" pitchFamily="18" charset="0"/>
              </a:rPr>
              <a:t>.</a:t>
            </a:r>
          </a:p>
        </p:txBody>
      </p:sp>
      <p:sp>
        <p:nvSpPr>
          <p:cNvPr id="58374" name="Text Box 6"/>
          <p:cNvSpPr txBox="1">
            <a:spLocks noChangeArrowheads="1"/>
          </p:cNvSpPr>
          <p:nvPr/>
        </p:nvSpPr>
        <p:spPr bwMode="auto">
          <a:xfrm>
            <a:off x="958132" y="304800"/>
            <a:ext cx="997093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0"/>
              </a:spcBef>
            </a:pPr>
            <a:r>
              <a:rPr lang="en-US" sz="5400" b="1" dirty="0">
                <a:solidFill>
                  <a:srgbClr val="0000FF"/>
                </a:solidFill>
                <a:latin typeface="Times New Roman" panose="02020603050405020304" pitchFamily="18" charset="0"/>
              </a:rPr>
              <a:t> </a:t>
            </a:r>
            <a:r>
              <a:rPr lang="en-US" sz="5400" b="1" dirty="0" err="1">
                <a:solidFill>
                  <a:srgbClr val="FF0000"/>
                </a:solidFill>
                <a:latin typeface="Times New Roman" panose="02020603050405020304" pitchFamily="18" charset="0"/>
              </a:rPr>
              <a:t>Bài</a:t>
            </a:r>
            <a:r>
              <a:rPr lang="en-US" sz="5400" b="1" dirty="0">
                <a:solidFill>
                  <a:srgbClr val="FF0000"/>
                </a:solidFill>
                <a:latin typeface="Times New Roman" panose="02020603050405020304" pitchFamily="18" charset="0"/>
              </a:rPr>
              <a:t> </a:t>
            </a:r>
            <a:r>
              <a:rPr lang="en-US" sz="5400" b="1" dirty="0" err="1">
                <a:solidFill>
                  <a:srgbClr val="FF0000"/>
                </a:solidFill>
                <a:latin typeface="Times New Roman" panose="02020603050405020304" pitchFamily="18" charset="0"/>
              </a:rPr>
              <a:t>văn</a:t>
            </a:r>
            <a:r>
              <a:rPr lang="en-US" sz="5400" b="1" dirty="0">
                <a:solidFill>
                  <a:srgbClr val="FF0000"/>
                </a:solidFill>
                <a:latin typeface="Times New Roman" panose="02020603050405020304" pitchFamily="18" charset="0"/>
              </a:rPr>
              <a:t> </a:t>
            </a:r>
            <a:r>
              <a:rPr lang="en-US" sz="5400" b="1" dirty="0" err="1">
                <a:solidFill>
                  <a:srgbClr val="FF0000"/>
                </a:solidFill>
                <a:latin typeface="Times New Roman" panose="02020603050405020304" pitchFamily="18" charset="0"/>
              </a:rPr>
              <a:t>này</a:t>
            </a:r>
            <a:r>
              <a:rPr lang="en-US" sz="5400" b="1" dirty="0">
                <a:solidFill>
                  <a:srgbClr val="FF0000"/>
                </a:solidFill>
                <a:latin typeface="Times New Roman" panose="02020603050405020304" pitchFamily="18" charset="0"/>
              </a:rPr>
              <a:t> </a:t>
            </a:r>
            <a:r>
              <a:rPr lang="en-US" sz="5400" b="1" dirty="0" err="1">
                <a:solidFill>
                  <a:srgbClr val="FF0000"/>
                </a:solidFill>
                <a:latin typeface="Times New Roman" panose="02020603050405020304" pitchFamily="18" charset="0"/>
              </a:rPr>
              <a:t>gồm</a:t>
            </a:r>
            <a:r>
              <a:rPr lang="en-US" sz="5400" b="1" dirty="0">
                <a:solidFill>
                  <a:srgbClr val="FF0000"/>
                </a:solidFill>
                <a:latin typeface="Times New Roman" panose="02020603050405020304" pitchFamily="18" charset="0"/>
              </a:rPr>
              <a:t> </a:t>
            </a:r>
            <a:r>
              <a:rPr lang="en-US" sz="5400" b="1" dirty="0" err="1">
                <a:solidFill>
                  <a:srgbClr val="FF0000"/>
                </a:solidFill>
                <a:latin typeface="Times New Roman" panose="02020603050405020304" pitchFamily="18" charset="0"/>
              </a:rPr>
              <a:t>mấy</a:t>
            </a:r>
            <a:r>
              <a:rPr lang="en-US" sz="5400" b="1" dirty="0">
                <a:solidFill>
                  <a:srgbClr val="FF0000"/>
                </a:solidFill>
                <a:latin typeface="Times New Roman" panose="02020603050405020304" pitchFamily="18" charset="0"/>
              </a:rPr>
              <a:t> </a:t>
            </a:r>
            <a:r>
              <a:rPr lang="en-US" sz="5400" b="1" dirty="0" err="1">
                <a:solidFill>
                  <a:srgbClr val="FF0000"/>
                </a:solidFill>
                <a:latin typeface="Times New Roman" panose="02020603050405020304" pitchFamily="18" charset="0"/>
              </a:rPr>
              <a:t>đoạn</a:t>
            </a:r>
            <a:r>
              <a:rPr lang="en-US" sz="5400" b="1" dirty="0">
                <a:solidFill>
                  <a:srgbClr val="FF0000"/>
                </a:solidFill>
                <a:latin typeface="Times New Roman" panose="02020603050405020304" pitchFamily="18" charset="0"/>
              </a:rPr>
              <a:t>?</a:t>
            </a:r>
          </a:p>
          <a:p>
            <a:pPr eaLnBrk="1" hangingPunct="1">
              <a:spcBef>
                <a:spcPts val="0"/>
              </a:spcBef>
            </a:pPr>
            <a:r>
              <a:rPr lang="en-US" sz="5400" b="1" dirty="0">
                <a:solidFill>
                  <a:srgbClr val="FF0000"/>
                </a:solidFill>
                <a:latin typeface="Times New Roman" panose="02020603050405020304" pitchFamily="18" charset="0"/>
              </a:rPr>
              <a:t>    </a:t>
            </a:r>
            <a:r>
              <a:rPr lang="en-US" sz="5400" b="1" dirty="0" err="1">
                <a:solidFill>
                  <a:srgbClr val="FF0000"/>
                </a:solidFill>
                <a:latin typeface="Times New Roman" panose="02020603050405020304" pitchFamily="18" charset="0"/>
              </a:rPr>
              <a:t>Đó</a:t>
            </a:r>
            <a:r>
              <a:rPr lang="en-US" sz="5400" b="1" dirty="0">
                <a:solidFill>
                  <a:srgbClr val="FF0000"/>
                </a:solidFill>
                <a:latin typeface="Times New Roman" panose="02020603050405020304" pitchFamily="18" charset="0"/>
              </a:rPr>
              <a:t> </a:t>
            </a:r>
            <a:r>
              <a:rPr lang="en-US" sz="5400" b="1" dirty="0" err="1">
                <a:solidFill>
                  <a:srgbClr val="FF0000"/>
                </a:solidFill>
                <a:latin typeface="Times New Roman" panose="02020603050405020304" pitchFamily="18" charset="0"/>
              </a:rPr>
              <a:t>là</a:t>
            </a:r>
            <a:r>
              <a:rPr lang="en-US" sz="5400" b="1" dirty="0">
                <a:solidFill>
                  <a:srgbClr val="FF0000"/>
                </a:solidFill>
                <a:latin typeface="Times New Roman" panose="02020603050405020304" pitchFamily="18" charset="0"/>
              </a:rPr>
              <a:t> </a:t>
            </a:r>
            <a:r>
              <a:rPr lang="en-US" sz="5400" b="1" dirty="0" err="1">
                <a:solidFill>
                  <a:srgbClr val="FF0000"/>
                </a:solidFill>
                <a:latin typeface="Times New Roman" panose="02020603050405020304" pitchFamily="18" charset="0"/>
              </a:rPr>
              <a:t>những</a:t>
            </a:r>
            <a:r>
              <a:rPr lang="en-US" sz="5400" b="1" dirty="0">
                <a:solidFill>
                  <a:srgbClr val="FF0000"/>
                </a:solidFill>
                <a:latin typeface="Times New Roman" panose="02020603050405020304" pitchFamily="18" charset="0"/>
              </a:rPr>
              <a:t> </a:t>
            </a:r>
            <a:r>
              <a:rPr lang="en-US" sz="5400" b="1" dirty="0" err="1">
                <a:solidFill>
                  <a:srgbClr val="FF0000"/>
                </a:solidFill>
                <a:latin typeface="Times New Roman" panose="02020603050405020304" pitchFamily="18" charset="0"/>
              </a:rPr>
              <a:t>đoạn</a:t>
            </a:r>
            <a:r>
              <a:rPr lang="en-US" sz="5400" b="1" dirty="0">
                <a:solidFill>
                  <a:srgbClr val="FF0000"/>
                </a:solidFill>
                <a:latin typeface="Times New Roman" panose="02020603050405020304" pitchFamily="18" charset="0"/>
              </a:rPr>
              <a:t> </a:t>
            </a:r>
            <a:r>
              <a:rPr lang="en-US" sz="5400" b="1" dirty="0" err="1">
                <a:solidFill>
                  <a:srgbClr val="FF0000"/>
                </a:solidFill>
                <a:latin typeface="Times New Roman" panose="02020603050405020304" pitchFamily="18" charset="0"/>
              </a:rPr>
              <a:t>nào</a:t>
            </a:r>
            <a:r>
              <a:rPr lang="en-US" sz="5400" b="1" dirty="0">
                <a:solidFill>
                  <a:srgbClr val="FF0000"/>
                </a:solidFill>
                <a:latin typeface="Times New Roman" panose="02020603050405020304" pitchFamily="18" charset="0"/>
              </a:rPr>
              <a:t>?</a:t>
            </a:r>
            <a:endParaRPr lang="en-US" sz="5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8373"/>
                                        </p:tgtEl>
                                        <p:attrNameLst>
                                          <p:attrName>style.visibility</p:attrName>
                                        </p:attrNameLst>
                                      </p:cBhvr>
                                      <p:to>
                                        <p:strVal val="visible"/>
                                      </p:to>
                                    </p:set>
                                    <p:animEffect transition="in" filter="diamond(in)">
                                      <p:cBhvr>
                                        <p:cTn id="7" dur="500"/>
                                        <p:tgtEl>
                                          <p:spTgt spid="58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Hình Chữ nhật 11"/>
          <p:cNvSpPr>
            <a:spLocks noChangeArrowheads="1"/>
          </p:cNvSpPr>
          <p:nvPr/>
        </p:nvSpPr>
        <p:spPr bwMode="auto">
          <a:xfrm>
            <a:off x="1485900" y="2034823"/>
            <a:ext cx="9806940" cy="2489570"/>
          </a:xfrm>
          <a:prstGeom prst="rect">
            <a:avLst/>
          </a:prstGeom>
          <a:noFill/>
          <a:ln w="9525">
            <a:noFill/>
            <a:miter lim="800000"/>
            <a:headEnd/>
            <a:tailEnd/>
          </a:ln>
        </p:spPr>
        <p:txBody>
          <a:bodyPr>
            <a:spAutoFit/>
          </a:bodyPr>
          <a:lstStyle/>
          <a:p>
            <a:r>
              <a:rPr lang="en-US" sz="5200" b="1">
                <a:solidFill>
                  <a:schemeClr val="accent4">
                    <a:lumMod val="10000"/>
                  </a:schemeClr>
                </a:solidFill>
                <a:latin typeface="Arial" pitchFamily="34" charset="0"/>
              </a:rPr>
              <a:t>4 bạn </a:t>
            </a:r>
            <a:r>
              <a:rPr lang="vi-VN" sz="5200" b="1">
                <a:solidFill>
                  <a:schemeClr val="accent4">
                    <a:lumMod val="10000"/>
                  </a:schemeClr>
                </a:solidFill>
                <a:latin typeface="Arial" pitchFamily="34" charset="0"/>
              </a:rPr>
              <a:t>đọc</a:t>
            </a:r>
            <a:r>
              <a:rPr lang="en-US" sz="5200" b="1">
                <a:solidFill>
                  <a:schemeClr val="accent4">
                    <a:lumMod val="10000"/>
                  </a:schemeClr>
                </a:solidFill>
                <a:latin typeface="Arial" pitchFamily="34" charset="0"/>
              </a:rPr>
              <a:t> nối tiếp </a:t>
            </a:r>
            <a:r>
              <a:rPr lang="vi-VN" sz="5200" b="1">
                <a:solidFill>
                  <a:schemeClr val="accent4">
                    <a:lumMod val="10000"/>
                  </a:schemeClr>
                </a:solidFill>
                <a:latin typeface="Arial" pitchFamily="34" charset="0"/>
              </a:rPr>
              <a:t>đ</a:t>
            </a:r>
            <a:r>
              <a:rPr lang="en-US" sz="5200" b="1">
                <a:solidFill>
                  <a:schemeClr val="accent4">
                    <a:lumMod val="10000"/>
                  </a:schemeClr>
                </a:solidFill>
                <a:latin typeface="Arial" pitchFamily="34" charset="0"/>
              </a:rPr>
              <a:t>oạn, cả lớp </a:t>
            </a:r>
            <a:r>
              <a:rPr lang="vi-VN" sz="5200" b="1">
                <a:solidFill>
                  <a:schemeClr val="accent4">
                    <a:lumMod val="10000"/>
                  </a:schemeClr>
                </a:solidFill>
                <a:latin typeface="Arial" pitchFamily="34" charset="0"/>
              </a:rPr>
              <a:t>đọc</a:t>
            </a:r>
            <a:r>
              <a:rPr lang="en-US" sz="5200" b="1">
                <a:solidFill>
                  <a:schemeClr val="accent4">
                    <a:lumMod val="10000"/>
                  </a:schemeClr>
                </a:solidFill>
                <a:latin typeface="Arial" pitchFamily="34" charset="0"/>
              </a:rPr>
              <a:t> thầm và tìm tiếng, từ khó </a:t>
            </a:r>
            <a:r>
              <a:rPr lang="vi-VN" sz="5200" b="1">
                <a:solidFill>
                  <a:schemeClr val="accent4">
                    <a:lumMod val="10000"/>
                  </a:schemeClr>
                </a:solidFill>
                <a:latin typeface="Arial" pitchFamily="34" charset="0"/>
              </a:rPr>
              <a:t>đọc</a:t>
            </a:r>
            <a:r>
              <a:rPr lang="en-US" sz="5200" b="1">
                <a:solidFill>
                  <a:schemeClr val="accent4">
                    <a:lumMod val="10000"/>
                  </a:schemeClr>
                </a:solidFill>
                <a:latin typeface="Arial" pitchFamily="34" charset="0"/>
              </a:rPr>
              <a:t> có trong bài.</a:t>
            </a:r>
          </a:p>
        </p:txBody>
      </p:sp>
      <p:sp>
        <p:nvSpPr>
          <p:cNvPr id="5123" name="Hình Chữ nhật 12"/>
          <p:cNvSpPr>
            <a:spLocks noChangeArrowheads="1"/>
          </p:cNvSpPr>
          <p:nvPr/>
        </p:nvSpPr>
        <p:spPr bwMode="auto">
          <a:xfrm>
            <a:off x="1584961" y="1080911"/>
            <a:ext cx="6994507" cy="889133"/>
          </a:xfrm>
          <a:prstGeom prst="rect">
            <a:avLst/>
          </a:prstGeom>
          <a:noFill/>
          <a:ln w="9525">
            <a:noFill/>
            <a:miter lim="800000"/>
            <a:headEnd/>
            <a:tailEnd/>
          </a:ln>
        </p:spPr>
        <p:txBody>
          <a:bodyPr wrap="none">
            <a:spAutoFit/>
          </a:bodyPr>
          <a:lstStyle/>
          <a:p>
            <a:r>
              <a:rPr lang="en-US" sz="5200" b="1" u="sng">
                <a:solidFill>
                  <a:srgbClr val="FF0000"/>
                </a:solidFill>
                <a:latin typeface="Arial" pitchFamily="34" charset="0"/>
              </a:rPr>
              <a:t>Luyện </a:t>
            </a:r>
            <a:r>
              <a:rPr lang="vi-VN" sz="5200" b="1" u="sng">
                <a:solidFill>
                  <a:srgbClr val="FF0000"/>
                </a:solidFill>
                <a:latin typeface="Arial" pitchFamily="34" charset="0"/>
              </a:rPr>
              <a:t>đọc</a:t>
            </a:r>
            <a:r>
              <a:rPr lang="en-US" sz="5200" b="1" u="sng">
                <a:solidFill>
                  <a:srgbClr val="FF0000"/>
                </a:solidFill>
                <a:latin typeface="Arial" pitchFamily="34" charset="0"/>
              </a:rPr>
              <a:t> </a:t>
            </a:r>
            <a:r>
              <a:rPr lang="vi-VN" sz="5200" b="1" u="sng">
                <a:solidFill>
                  <a:srgbClr val="FF0000"/>
                </a:solidFill>
                <a:latin typeface="Arial" pitchFamily="34" charset="0"/>
              </a:rPr>
              <a:t>đ</a:t>
            </a:r>
            <a:r>
              <a:rPr lang="en-US" sz="5200" b="1" u="sng">
                <a:solidFill>
                  <a:srgbClr val="FF0000"/>
                </a:solidFill>
                <a:latin typeface="Arial" pitchFamily="34" charset="0"/>
              </a:rPr>
              <a:t>oạn lần 1</a:t>
            </a:r>
          </a:p>
        </p:txBody>
      </p:sp>
    </p:spTree>
    <p:extLst>
      <p:ext uri="{BB962C8B-B14F-4D97-AF65-F5344CB8AC3E}">
        <p14:creationId xmlns:p14="http://schemas.microsoft.com/office/powerpoint/2010/main" val="2174282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2"/>
          <p:cNvSpPr txBox="1">
            <a:spLocks noChangeArrowheads="1"/>
          </p:cNvSpPr>
          <p:nvPr/>
        </p:nvSpPr>
        <p:spPr bwMode="auto">
          <a:xfrm>
            <a:off x="819390" y="864157"/>
            <a:ext cx="735210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5400" b="1">
                <a:solidFill>
                  <a:srgbClr val="006600"/>
                </a:solidFill>
                <a:latin typeface="Times New Roman" panose="02020603050405020304" pitchFamily="18" charset="0"/>
                <a:cs typeface="Times New Roman" panose="02020603050405020304" pitchFamily="18" charset="0"/>
              </a:rPr>
              <a:t> </a:t>
            </a:r>
            <a:endParaRPr lang="en-US" sz="5400" b="1">
              <a:latin typeface="Times New Roman" panose="02020603050405020304" pitchFamily="18" charset="0"/>
              <a:cs typeface="Times New Roman" panose="02020603050405020304" pitchFamily="18" charset="0"/>
            </a:endParaRPr>
          </a:p>
        </p:txBody>
      </p:sp>
      <p:graphicFrame>
        <p:nvGraphicFramePr>
          <p:cNvPr id="1026" name="Object 3"/>
          <p:cNvGraphicFramePr>
            <a:graphicFrameLocks noChangeAspect="1"/>
          </p:cNvGraphicFramePr>
          <p:nvPr>
            <p:extLst>
              <p:ext uri="{D42A27DB-BD31-4B8C-83A1-F6EECF244321}">
                <p14:modId xmlns:p14="http://schemas.microsoft.com/office/powerpoint/2010/main" val="500610505"/>
              </p:ext>
            </p:extLst>
          </p:nvPr>
        </p:nvGraphicFramePr>
        <p:xfrm>
          <a:off x="4407218" y="2941320"/>
          <a:ext cx="123825" cy="185738"/>
        </p:xfrm>
        <a:graphic>
          <a:graphicData uri="http://schemas.openxmlformats.org/presentationml/2006/ole">
            <mc:AlternateContent xmlns:mc="http://schemas.openxmlformats.org/markup-compatibility/2006">
              <mc:Choice xmlns:v="urn:schemas-microsoft-com:vml" Requires="v">
                <p:oleObj spid="_x0000_s1096" name="Equation" r:id="rId3" imgW="126720" imgH="190440" progId="Equation.DSMT4">
                  <p:embed/>
                </p:oleObj>
              </mc:Choice>
              <mc:Fallback>
                <p:oleObj name="Equation" r:id="rId3" imgW="126720" imgH="19044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7218" y="2941320"/>
                        <a:ext cx="123825" cy="185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9" name="Text Box 33"/>
          <p:cNvSpPr txBox="1">
            <a:spLocks noChangeArrowheads="1"/>
          </p:cNvSpPr>
          <p:nvPr/>
        </p:nvSpPr>
        <p:spPr bwMode="auto">
          <a:xfrm>
            <a:off x="819390" y="864157"/>
            <a:ext cx="735210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5400" b="1">
                <a:solidFill>
                  <a:srgbClr val="006600"/>
                </a:solidFill>
                <a:latin typeface="Times New Roman" panose="02020603050405020304" pitchFamily="18" charset="0"/>
                <a:cs typeface="Times New Roman" panose="02020603050405020304" pitchFamily="18" charset="0"/>
              </a:rPr>
              <a:t> </a:t>
            </a:r>
            <a:endParaRPr lang="en-US" sz="5400" b="1">
              <a:latin typeface="Times New Roman" panose="02020603050405020304" pitchFamily="18" charset="0"/>
              <a:cs typeface="Times New Roman" panose="02020603050405020304" pitchFamily="18" charset="0"/>
            </a:endParaRPr>
          </a:p>
        </p:txBody>
      </p:sp>
      <p:graphicFrame>
        <p:nvGraphicFramePr>
          <p:cNvPr id="1027" name="Object 4"/>
          <p:cNvGraphicFramePr>
            <a:graphicFrameLocks noChangeAspect="1"/>
          </p:cNvGraphicFramePr>
          <p:nvPr>
            <p:extLst>
              <p:ext uri="{D42A27DB-BD31-4B8C-83A1-F6EECF244321}">
                <p14:modId xmlns:p14="http://schemas.microsoft.com/office/powerpoint/2010/main" val="3487753119"/>
              </p:ext>
            </p:extLst>
          </p:nvPr>
        </p:nvGraphicFramePr>
        <p:xfrm>
          <a:off x="4407218" y="2941320"/>
          <a:ext cx="123825" cy="185738"/>
        </p:xfrm>
        <a:graphic>
          <a:graphicData uri="http://schemas.openxmlformats.org/presentationml/2006/ole">
            <mc:AlternateContent xmlns:mc="http://schemas.openxmlformats.org/markup-compatibility/2006">
              <mc:Choice xmlns:v="urn:schemas-microsoft-com:vml" Requires="v">
                <p:oleObj spid="_x0000_s1097" name="Equation" r:id="rId5" imgW="126720" imgH="190440" progId="Equation.DSMT4">
                  <p:embed/>
                </p:oleObj>
              </mc:Choice>
              <mc:Fallback>
                <p:oleObj name="Equation" r:id="rId5" imgW="126720" imgH="19044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7218" y="2941320"/>
                        <a:ext cx="123825" cy="185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75559" name="Text Box 39"/>
          <p:cNvSpPr txBox="1">
            <a:spLocks noChangeArrowheads="1"/>
          </p:cNvSpPr>
          <p:nvPr/>
        </p:nvSpPr>
        <p:spPr bwMode="auto">
          <a:xfrm>
            <a:off x="457199" y="19050"/>
            <a:ext cx="415895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5400" b="1" u="sng">
                <a:solidFill>
                  <a:srgbClr val="0000FF"/>
                </a:solidFill>
                <a:latin typeface="Times New Roman" panose="02020603050405020304" pitchFamily="18" charset="0"/>
                <a:cs typeface="Times New Roman" panose="02020603050405020304" pitchFamily="18" charset="0"/>
              </a:rPr>
              <a:t>Luyện đọc từ</a:t>
            </a:r>
            <a:r>
              <a:rPr lang="en-US" sz="5400" b="1" u="sng">
                <a:solidFill>
                  <a:srgbClr val="FF0000"/>
                </a:solidFill>
                <a:latin typeface="Times New Roman" panose="02020603050405020304" pitchFamily="18" charset="0"/>
                <a:cs typeface="Times New Roman" panose="02020603050405020304" pitchFamily="18" charset="0"/>
              </a:rPr>
              <a:t> </a:t>
            </a:r>
          </a:p>
        </p:txBody>
      </p:sp>
      <p:sp>
        <p:nvSpPr>
          <p:cNvPr id="2072" name="Rectangle 18"/>
          <p:cNvSpPr>
            <a:spLocks noChangeArrowheads="1"/>
          </p:cNvSpPr>
          <p:nvPr/>
        </p:nvSpPr>
        <p:spPr bwMode="auto">
          <a:xfrm>
            <a:off x="202406" y="1820886"/>
            <a:ext cx="415742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sz="5400">
                <a:latin typeface="Times New Roman" panose="02020603050405020304" pitchFamily="18" charset="0"/>
                <a:cs typeface="Times New Roman" panose="02020603050405020304" pitchFamily="18" charset="0"/>
              </a:rPr>
              <a:t>vàng </a:t>
            </a:r>
            <a:r>
              <a:rPr lang="en-US" sz="5400">
                <a:solidFill>
                  <a:srgbClr val="0000FF"/>
                </a:solidFill>
                <a:latin typeface="Times New Roman" panose="02020603050405020304" pitchFamily="18" charset="0"/>
                <a:cs typeface="Times New Roman" panose="02020603050405020304" pitchFamily="18" charset="0"/>
              </a:rPr>
              <a:t>x</a:t>
            </a:r>
            <a:r>
              <a:rPr lang="en-US" sz="5400">
                <a:latin typeface="Times New Roman" panose="02020603050405020304" pitchFamily="18" charset="0"/>
                <a:cs typeface="Times New Roman" panose="02020603050405020304" pitchFamily="18" charset="0"/>
              </a:rPr>
              <a:t>uộm,</a:t>
            </a:r>
          </a:p>
        </p:txBody>
      </p:sp>
      <p:sp>
        <p:nvSpPr>
          <p:cNvPr id="2073" name="Rectangle 40"/>
          <p:cNvSpPr>
            <a:spLocks noChangeArrowheads="1"/>
          </p:cNvSpPr>
          <p:nvPr/>
        </p:nvSpPr>
        <p:spPr bwMode="auto">
          <a:xfrm>
            <a:off x="457200" y="910592"/>
            <a:ext cx="298350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sz="5400">
                <a:solidFill>
                  <a:srgbClr val="0000FF"/>
                </a:solidFill>
                <a:latin typeface="Times New Roman" panose="02020603050405020304" pitchFamily="18" charset="0"/>
                <a:cs typeface="Times New Roman" panose="02020603050405020304" pitchFamily="18" charset="0"/>
              </a:rPr>
              <a:t>s</a:t>
            </a:r>
            <a:r>
              <a:rPr lang="en-US" sz="5400">
                <a:latin typeface="Times New Roman" panose="02020603050405020304" pitchFamily="18" charset="0"/>
                <a:cs typeface="Times New Roman" panose="02020603050405020304" pitchFamily="18" charset="0"/>
              </a:rPr>
              <a:t>ương </a:t>
            </a:r>
            <a:r>
              <a:rPr lang="en-US" sz="5400">
                <a:solidFill>
                  <a:srgbClr val="0000FF"/>
                </a:solidFill>
                <a:latin typeface="Times New Roman" panose="02020603050405020304" pitchFamily="18" charset="0"/>
                <a:cs typeface="Times New Roman" panose="02020603050405020304" pitchFamily="18" charset="0"/>
              </a:rPr>
              <a:t>s</a:t>
            </a:r>
            <a:r>
              <a:rPr lang="en-US" sz="5400">
                <a:latin typeface="Times New Roman" panose="02020603050405020304" pitchFamily="18" charset="0"/>
                <a:cs typeface="Times New Roman" panose="02020603050405020304" pitchFamily="18" charset="0"/>
              </a:rPr>
              <a:t>a, </a:t>
            </a:r>
          </a:p>
        </p:txBody>
      </p:sp>
      <p:sp>
        <p:nvSpPr>
          <p:cNvPr id="2074" name="Rectangle 20"/>
          <p:cNvSpPr>
            <a:spLocks noChangeArrowheads="1"/>
          </p:cNvSpPr>
          <p:nvPr/>
        </p:nvSpPr>
        <p:spPr bwMode="auto">
          <a:xfrm>
            <a:off x="6132909" y="1833922"/>
            <a:ext cx="326243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sz="5400">
                <a:latin typeface="Times New Roman" panose="02020603050405020304" pitchFamily="18" charset="0"/>
                <a:cs typeface="Times New Roman" panose="02020603050405020304" pitchFamily="18" charset="0"/>
              </a:rPr>
              <a:t>vàng </a:t>
            </a:r>
            <a:r>
              <a:rPr lang="en-US" sz="5400">
                <a:solidFill>
                  <a:srgbClr val="0000FF"/>
                </a:solidFill>
                <a:latin typeface="Times New Roman" panose="02020603050405020304" pitchFamily="18" charset="0"/>
                <a:cs typeface="Times New Roman" panose="02020603050405020304" pitchFamily="18" charset="0"/>
              </a:rPr>
              <a:t>xọng.</a:t>
            </a:r>
          </a:p>
        </p:txBody>
      </p:sp>
      <p:sp>
        <p:nvSpPr>
          <p:cNvPr id="2075" name="TextBox 59"/>
          <p:cNvSpPr txBox="1">
            <a:spLocks noChangeArrowheads="1"/>
          </p:cNvSpPr>
          <p:nvPr/>
        </p:nvSpPr>
        <p:spPr bwMode="auto">
          <a:xfrm>
            <a:off x="3209894" y="855048"/>
            <a:ext cx="342144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5400">
                <a:latin typeface="Times New Roman" panose="02020603050405020304" pitchFamily="18" charset="0"/>
                <a:cs typeface="Times New Roman" panose="02020603050405020304" pitchFamily="18" charset="0"/>
              </a:rPr>
              <a:t>chuỗi ,</a:t>
            </a:r>
          </a:p>
        </p:txBody>
      </p:sp>
      <p:sp>
        <p:nvSpPr>
          <p:cNvPr id="2076" name="TextBox 61"/>
          <p:cNvSpPr txBox="1">
            <a:spLocks noChangeArrowheads="1"/>
          </p:cNvSpPr>
          <p:nvPr/>
        </p:nvSpPr>
        <p:spPr bwMode="auto">
          <a:xfrm>
            <a:off x="3549015" y="1867321"/>
            <a:ext cx="2743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5400">
                <a:latin typeface="Times New Roman" panose="02020603050405020304" pitchFamily="18" charset="0"/>
                <a:cs typeface="Times New Roman" panose="02020603050405020304" pitchFamily="18" charset="0"/>
              </a:rPr>
              <a:t>vẫy vẫy,</a:t>
            </a:r>
          </a:p>
        </p:txBody>
      </p:sp>
      <p:sp>
        <p:nvSpPr>
          <p:cNvPr id="2083" name="TextBox 44"/>
          <p:cNvSpPr txBox="1">
            <a:spLocks noChangeArrowheads="1"/>
          </p:cNvSpPr>
          <p:nvPr/>
        </p:nvSpPr>
        <p:spPr bwMode="auto">
          <a:xfrm>
            <a:off x="5229717" y="910592"/>
            <a:ext cx="4343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5400">
                <a:latin typeface="Times New Roman" panose="02020603050405020304" pitchFamily="18" charset="0"/>
                <a:cs typeface="Times New Roman" panose="02020603050405020304" pitchFamily="18" charset="0"/>
              </a:rPr>
              <a:t>h</a:t>
            </a:r>
            <a:r>
              <a:rPr lang="en-US" sz="5400">
                <a:solidFill>
                  <a:srgbClr val="0000FF"/>
                </a:solidFill>
                <a:latin typeface="Times New Roman" panose="02020603050405020304" pitchFamily="18" charset="0"/>
                <a:cs typeface="Times New Roman" panose="02020603050405020304" pitchFamily="18" charset="0"/>
              </a:rPr>
              <a:t>anh</a:t>
            </a:r>
            <a:r>
              <a:rPr lang="en-US" sz="5400">
                <a:latin typeface="Times New Roman" panose="02020603050405020304" pitchFamily="18" charset="0"/>
                <a:cs typeface="Times New Roman" panose="02020603050405020304" pitchFamily="18" charset="0"/>
              </a:rPr>
              <a:t> hao,</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073"/>
                                        </p:tgtEl>
                                        <p:attrNameLst>
                                          <p:attrName>style.visibility</p:attrName>
                                        </p:attrNameLst>
                                      </p:cBhvr>
                                      <p:to>
                                        <p:strVal val="visible"/>
                                      </p:to>
                                    </p:set>
                                    <p:animEffect transition="in" filter="strips(downLeft)">
                                      <p:cBhvr>
                                        <p:cTn id="7" dur="500"/>
                                        <p:tgtEl>
                                          <p:spTgt spid="20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075"/>
                                        </p:tgtEl>
                                        <p:attrNameLst>
                                          <p:attrName>style.visibility</p:attrName>
                                        </p:attrNameLst>
                                      </p:cBhvr>
                                      <p:to>
                                        <p:strVal val="visible"/>
                                      </p:to>
                                    </p:set>
                                    <p:animEffect transition="in" filter="wheel(4)">
                                      <p:cBhvr>
                                        <p:cTn id="12" dur="500"/>
                                        <p:tgtEl>
                                          <p:spTgt spid="20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2083"/>
                                        </p:tgtEl>
                                        <p:attrNameLst>
                                          <p:attrName>style.visibility</p:attrName>
                                        </p:attrNameLst>
                                      </p:cBhvr>
                                      <p:to>
                                        <p:strVal val="visible"/>
                                      </p:to>
                                    </p:set>
                                    <p:anim calcmode="lin" valueType="num">
                                      <p:cBhvr>
                                        <p:cTn id="17" dur="500" fill="hold"/>
                                        <p:tgtEl>
                                          <p:spTgt spid="2083"/>
                                        </p:tgtEl>
                                        <p:attrNameLst>
                                          <p:attrName>ppt_w</p:attrName>
                                        </p:attrNameLst>
                                      </p:cBhvr>
                                      <p:tavLst>
                                        <p:tav tm="0">
                                          <p:val>
                                            <p:strVal val="#ppt_w*0.70"/>
                                          </p:val>
                                        </p:tav>
                                        <p:tav tm="100000">
                                          <p:val>
                                            <p:strVal val="#ppt_w"/>
                                          </p:val>
                                        </p:tav>
                                      </p:tavLst>
                                    </p:anim>
                                    <p:anim calcmode="lin" valueType="num">
                                      <p:cBhvr>
                                        <p:cTn id="18" dur="500" fill="hold"/>
                                        <p:tgtEl>
                                          <p:spTgt spid="2083"/>
                                        </p:tgtEl>
                                        <p:attrNameLst>
                                          <p:attrName>ppt_h</p:attrName>
                                        </p:attrNameLst>
                                      </p:cBhvr>
                                      <p:tavLst>
                                        <p:tav tm="0">
                                          <p:val>
                                            <p:strVal val="#ppt_h"/>
                                          </p:val>
                                        </p:tav>
                                        <p:tav tm="100000">
                                          <p:val>
                                            <p:strVal val="#ppt_h"/>
                                          </p:val>
                                        </p:tav>
                                      </p:tavLst>
                                    </p:anim>
                                    <p:animEffect transition="in" filter="fade">
                                      <p:cBhvr>
                                        <p:cTn id="19" dur="500"/>
                                        <p:tgtEl>
                                          <p:spTgt spid="208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0" presetClass="entr" presetSubtype="0" fill="hold" grpId="0" nodeType="clickEffect">
                                  <p:stCondLst>
                                    <p:cond delay="0"/>
                                  </p:stCondLst>
                                  <p:childTnLst>
                                    <p:set>
                                      <p:cBhvr>
                                        <p:cTn id="23" dur="1" fill="hold">
                                          <p:stCondLst>
                                            <p:cond delay="0"/>
                                          </p:stCondLst>
                                        </p:cTn>
                                        <p:tgtEl>
                                          <p:spTgt spid="2072"/>
                                        </p:tgtEl>
                                        <p:attrNameLst>
                                          <p:attrName>style.visibility</p:attrName>
                                        </p:attrNameLst>
                                      </p:cBhvr>
                                      <p:to>
                                        <p:strVal val="visible"/>
                                      </p:to>
                                    </p:set>
                                    <p:animEffect transition="in" filter="wedge">
                                      <p:cBhvr>
                                        <p:cTn id="24" dur="500"/>
                                        <p:tgtEl>
                                          <p:spTgt spid="207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2076"/>
                                        </p:tgtEl>
                                        <p:attrNameLst>
                                          <p:attrName>style.visibility</p:attrName>
                                        </p:attrNameLst>
                                      </p:cBhvr>
                                      <p:to>
                                        <p:strVal val="visible"/>
                                      </p:to>
                                    </p:set>
                                    <p:animEffect transition="in" filter="strips(downLeft)">
                                      <p:cBhvr>
                                        <p:cTn id="29" dur="500"/>
                                        <p:tgtEl>
                                          <p:spTgt spid="207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1" presetClass="entr" presetSubtype="4" fill="hold" grpId="0" nodeType="clickEffect">
                                  <p:stCondLst>
                                    <p:cond delay="0"/>
                                  </p:stCondLst>
                                  <p:childTnLst>
                                    <p:set>
                                      <p:cBhvr>
                                        <p:cTn id="33" dur="1" fill="hold">
                                          <p:stCondLst>
                                            <p:cond delay="0"/>
                                          </p:stCondLst>
                                        </p:cTn>
                                        <p:tgtEl>
                                          <p:spTgt spid="2074"/>
                                        </p:tgtEl>
                                        <p:attrNameLst>
                                          <p:attrName>style.visibility</p:attrName>
                                        </p:attrNameLst>
                                      </p:cBhvr>
                                      <p:to>
                                        <p:strVal val="visible"/>
                                      </p:to>
                                    </p:set>
                                    <p:animEffect transition="in" filter="wheel(4)">
                                      <p:cBhvr>
                                        <p:cTn id="34" dur="500"/>
                                        <p:tgtEl>
                                          <p:spTgt spid="2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2" grpId="0"/>
      <p:bldP spid="2073" grpId="0"/>
      <p:bldP spid="2074" grpId="0"/>
      <p:bldP spid="2075" grpId="0"/>
      <p:bldP spid="2076" grpId="0"/>
      <p:bldP spid="208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02&quot;&gt;&lt;/object&gt;&lt;object type=&quot;2&quot; unique_id=&quot;10003&quot;&gt;&lt;object type=&quot;3&quot; unique_id=&quot;10006&quot;&gt;&lt;property id=&quot;20148&quot; value=&quot;5&quot;/&gt;&lt;property id=&quot;20300&quot; value=&quot;Slide 6&quot;/&gt;&lt;property id=&quot;20307&quot; value=&quot;330&quot;/&gt;&lt;/object&gt;&lt;object type=&quot;3&quot; unique_id=&quot;10008&quot;&gt;&lt;property id=&quot;20148&quot; value=&quot;5&quot;/&gt;&lt;property id=&quot;20300&quot; value=&quot;Slide 9&quot;/&gt;&lt;property id=&quot;20307&quot; value=&quot;346&quot;/&gt;&lt;/object&gt;&lt;object type=&quot;3&quot; unique_id=&quot;10009&quot;&gt;&lt;property id=&quot;20148&quot; value=&quot;5&quot;/&gt;&lt;property id=&quot;20300&quot; value=&quot;Slide 12&quot;/&gt;&lt;property id=&quot;20307&quot; value=&quot;335&quot;/&gt;&lt;/object&gt;&lt;object type=&quot;3&quot; unique_id=&quot;10011&quot;&gt;&lt;property id=&quot;20148&quot; value=&quot;5&quot;/&gt;&lt;property id=&quot;20300&quot; value=&quot;Slide 13&quot;/&gt;&lt;property id=&quot;20307&quot; value=&quot;339&quot;/&gt;&lt;/object&gt;&lt;object type=&quot;3&quot; unique_id=&quot;10013&quot;&gt;&lt;property id=&quot;20148&quot; value=&quot;5&quot;/&gt;&lt;property id=&quot;20300&quot; value=&quot;Slide 14&quot;/&gt;&lt;property id=&quot;20307&quot; value=&quot;342&quot;/&gt;&lt;/object&gt;&lt;object type=&quot;3&quot; unique_id=&quot;10014&quot;&gt;&lt;property id=&quot;20148&quot; value=&quot;5&quot;/&gt;&lt;property id=&quot;20300&quot; value=&quot;Slide 22&quot;/&gt;&lt;property id=&quot;20307&quot; value=&quot;343&quot;/&gt;&lt;/object&gt;&lt;object type=&quot;3&quot; unique_id=&quot;10015&quot;&gt;&lt;property id=&quot;20148&quot; value=&quot;5&quot;/&gt;&lt;property id=&quot;20300&quot; value=&quot;Slide 18&quot;/&gt;&lt;property id=&quot;20307&quot; value=&quot;344&quot;/&gt;&lt;/object&gt;&lt;object type=&quot;3&quot; unique_id=&quot;10018&quot;&gt;&lt;property id=&quot;20148&quot; value=&quot;5&quot;/&gt;&lt;property id=&quot;20300&quot; value=&quot;Slide 32&quot;/&gt;&lt;property id=&quot;20307&quot; value=&quot;347&quot;/&gt;&lt;/object&gt;&lt;object type=&quot;3&quot; unique_id=&quot;10020&quot;&gt;&lt;property id=&quot;20148&quot; value=&quot;5&quot;/&gt;&lt;property id=&quot;20300&quot; value=&quot;Slide 34&quot;/&gt;&lt;property id=&quot;20307&quot; value=&quot;315&quot;/&gt;&lt;/object&gt;&lt;object type=&quot;3&quot; unique_id=&quot;10022&quot;&gt;&lt;property id=&quot;20148&quot; value=&quot;5&quot;/&gt;&lt;property id=&quot;20300&quot; value=&quot;Slide 37&quot;/&gt;&lt;property id=&quot;20307&quot; value=&quot;350&quot;/&gt;&lt;/object&gt;&lt;object type=&quot;3&quot; unique_id=&quot;10184&quot;&gt;&lt;property id=&quot;20148&quot; value=&quot;5&quot;/&gt;&lt;property id=&quot;20300&quot; value=&quot;Slide 29&quot;/&gt;&lt;property id=&quot;20307&quot; value=&quot;357&quot;/&gt;&lt;/object&gt;&lt;object type=&quot;3&quot; unique_id=&quot;10185&quot;&gt;&lt;property id=&quot;20148&quot; value=&quot;5&quot;/&gt;&lt;property id=&quot;20300&quot; value=&quot;Slide 31&quot;/&gt;&lt;property id=&quot;20307&quot; value=&quot;358&quot;/&gt;&lt;/object&gt;&lt;object type=&quot;3&quot; unique_id=&quot;10186&quot;&gt;&lt;property id=&quot;20148&quot; value=&quot;5&quot;/&gt;&lt;property id=&quot;20300&quot; value=&quot;Slide 1&quot;/&gt;&lt;property id=&quot;20307&quot; value=&quot;400&quot;/&gt;&lt;/object&gt;&lt;object type=&quot;3&quot; unique_id=&quot;10187&quot;&gt;&lt;property id=&quot;20148&quot; value=&quot;5&quot;/&gt;&lt;property id=&quot;20300&quot; value=&quot;Slide 2&quot;/&gt;&lt;property id=&quot;20307&quot; value=&quot;401&quot;/&gt;&lt;/object&gt;&lt;object type=&quot;3&quot; unique_id=&quot;10188&quot;&gt;&lt;property id=&quot;20148&quot; value=&quot;5&quot;/&gt;&lt;property id=&quot;20300&quot; value=&quot;Slide 3&quot;/&gt;&lt;property id=&quot;20307&quot; value=&quot;404&quot;/&gt;&lt;/object&gt;&lt;object type=&quot;3&quot; unique_id=&quot;10189&quot;&gt;&lt;property id=&quot;20148&quot; value=&quot;5&quot;/&gt;&lt;property id=&quot;20300&quot; value=&quot;Slide 4&quot;/&gt;&lt;property id=&quot;20307&quot; value=&quot;403&quot;/&gt;&lt;/object&gt;&lt;object type=&quot;3&quot; unique_id=&quot;10190&quot;&gt;&lt;property id=&quot;20148&quot; value=&quot;5&quot;/&gt;&lt;property id=&quot;20300&quot; value=&quot;Slide 5&quot;/&gt;&lt;property id=&quot;20307&quot; value=&quot;360&quot;/&gt;&lt;/object&gt;&lt;object type=&quot;3&quot; unique_id=&quot;10191&quot;&gt;&lt;property id=&quot;20148&quot; value=&quot;5&quot;/&gt;&lt;property id=&quot;20300&quot; value=&quot;Slide 7&quot;/&gt;&lt;property id=&quot;20307&quot; value=&quot;367&quot;/&gt;&lt;/object&gt;&lt;object type=&quot;3&quot; unique_id=&quot;10192&quot;&gt;&lt;property id=&quot;20148&quot; value=&quot;5&quot;/&gt;&lt;property id=&quot;20300&quot; value=&quot;Slide 8&quot;/&gt;&lt;property id=&quot;20307&quot; value=&quot;379&quot;/&gt;&lt;/object&gt;&lt;object type=&quot;3&quot; unique_id=&quot;10193&quot;&gt;&lt;property id=&quot;20148&quot; value=&quot;5&quot;/&gt;&lt;property id=&quot;20300&quot; value=&quot;Slide 10&quot;/&gt;&lt;property id=&quot;20307&quot; value=&quot;380&quot;/&gt;&lt;/object&gt;&lt;object type=&quot;3&quot; unique_id=&quot;10194&quot;&gt;&lt;property id=&quot;20148&quot; value=&quot;5&quot;/&gt;&lt;property id=&quot;20300&quot; value=&quot;Slide 11&quot;/&gt;&lt;property id=&quot;20307&quot; value=&quot;382&quot;/&gt;&lt;/object&gt;&lt;object type=&quot;3&quot; unique_id=&quot;10195&quot;&gt;&lt;property id=&quot;20148&quot; value=&quot;5&quot;/&gt;&lt;property id=&quot;20300&quot; value=&quot;Slide 15&quot;/&gt;&lt;property id=&quot;20307&quot; value=&quot;371&quot;/&gt;&lt;/object&gt;&lt;object type=&quot;3&quot; unique_id=&quot;10197&quot;&gt;&lt;property id=&quot;20148&quot; value=&quot;5&quot;/&gt;&lt;property id=&quot;20300&quot; value=&quot;Slide 16&quot;/&gt;&lt;property id=&quot;20307&quot; value=&quot;396&quot;/&gt;&lt;/object&gt;&lt;object type=&quot;3&quot; unique_id=&quot;10198&quot;&gt;&lt;property id=&quot;20148&quot; value=&quot;5&quot;/&gt;&lt;property id=&quot;20300&quot; value=&quot;Slide 17&quot;/&gt;&lt;property id=&quot;20307&quot; value=&quot;386&quot;/&gt;&lt;/object&gt;&lt;object type=&quot;3&quot; unique_id=&quot;10199&quot;&gt;&lt;property id=&quot;20148&quot; value=&quot;5&quot;/&gt;&lt;property id=&quot;20300&quot; value=&quot;Slide 19&quot;/&gt;&lt;property id=&quot;20307&quot; value=&quot;392&quot;/&gt;&lt;/object&gt;&lt;object type=&quot;3&quot; unique_id=&quot;10200&quot;&gt;&lt;property id=&quot;20148&quot; value=&quot;5&quot;/&gt;&lt;property id=&quot;20300&quot; value=&quot;Slide 20&quot;/&gt;&lt;property id=&quot;20307&quot; value=&quot;391&quot;/&gt;&lt;/object&gt;&lt;object type=&quot;3&quot; unique_id=&quot;10201&quot;&gt;&lt;property id=&quot;20148&quot; value=&quot;5&quot;/&gt;&lt;property id=&quot;20300&quot; value=&quot;Slide 21&quot;/&gt;&lt;property id=&quot;20307&quot; value=&quot;389&quot;/&gt;&lt;/object&gt;&lt;object type=&quot;3&quot; unique_id=&quot;10202&quot;&gt;&lt;property id=&quot;20148&quot; value=&quot;5&quot;/&gt;&lt;property id=&quot;20300&quot; value=&quot;Slide 23&quot;/&gt;&lt;property id=&quot;20307&quot; value=&quot;387&quot;/&gt;&lt;/object&gt;&lt;object type=&quot;3&quot; unique_id=&quot;10203&quot;&gt;&lt;property id=&quot;20148&quot; value=&quot;5&quot;/&gt;&lt;property id=&quot;20300&quot; value=&quot;Slide 24&quot;/&gt;&lt;property id=&quot;20307&quot; value=&quot;390&quot;/&gt;&lt;/object&gt;&lt;object type=&quot;3&quot; unique_id=&quot;10204&quot;&gt;&lt;property id=&quot;20148&quot; value=&quot;5&quot;/&gt;&lt;property id=&quot;20300&quot; value=&quot;Slide 25&quot;/&gt;&lt;property id=&quot;20307&quot; value=&quot;388&quot;/&gt;&lt;/object&gt;&lt;object type=&quot;3&quot; unique_id=&quot;10205&quot;&gt;&lt;property id=&quot;20148&quot; value=&quot;5&quot;/&gt;&lt;property id=&quot;20300&quot; value=&quot;Slide 26&quot;/&gt;&lt;property id=&quot;20307&quot; value=&quot;393&quot;/&gt;&lt;/object&gt;&lt;object type=&quot;3&quot; unique_id=&quot;10206&quot;&gt;&lt;property id=&quot;20148&quot; value=&quot;5&quot;/&gt;&lt;property id=&quot;20300&quot; value=&quot;Slide 27&quot;/&gt;&lt;property id=&quot;20307&quot; value=&quot;394&quot;/&gt;&lt;/object&gt;&lt;object type=&quot;3&quot; unique_id=&quot;10207&quot;&gt;&lt;property id=&quot;20148&quot; value=&quot;5&quot;/&gt;&lt;property id=&quot;20300&quot; value=&quot;Slide 28&quot;/&gt;&lt;property id=&quot;20307&quot; value=&quot;395&quot;/&gt;&lt;/object&gt;&lt;object type=&quot;3&quot; unique_id=&quot;10208&quot;&gt;&lt;property id=&quot;20148&quot; value=&quot;5&quot;/&gt;&lt;property id=&quot;20300&quot; value=&quot;Slide 30&quot;/&gt;&lt;property id=&quot;20307&quot; value=&quot;368&quot;/&gt;&lt;/object&gt;&lt;object type=&quot;3&quot; unique_id=&quot;10209&quot;&gt;&lt;property id=&quot;20148&quot; value=&quot;5&quot;/&gt;&lt;property id=&quot;20300&quot; value=&quot;Slide 33&quot;/&gt;&lt;property id=&quot;20307&quot; value=&quot;397&quot;/&gt;&lt;/object&gt;&lt;object type=&quot;3&quot; unique_id=&quot;10210&quot;&gt;&lt;property id=&quot;20148&quot; value=&quot;5&quot;/&gt;&lt;property id=&quot;20300&quot; value=&quot;Slide 35&quot;/&gt;&lt;property id=&quot;20307&quot; value=&quot;377&quot;/&gt;&lt;/object&gt;&lt;object type=&quot;3&quot; unique_id=&quot;10211&quot;&gt;&lt;property id=&quot;20148&quot; value=&quot;5&quot;/&gt;&lt;property id=&quot;20300&quot; value=&quot;Slide 36&quot;/&gt;&lt;property id=&quot;20307&quot; value=&quot;37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1963</TotalTime>
  <Words>1286</Words>
  <Application>Microsoft Office PowerPoint</Application>
  <PresentationFormat>Custom</PresentationFormat>
  <Paragraphs>122</Paragraphs>
  <Slides>37</Slides>
  <Notes>1</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37</vt:i4>
      </vt:variant>
    </vt:vector>
  </HeadingPairs>
  <TitlesOfParts>
    <vt:vector size="47" baseType="lpstr">
      <vt:lpstr>.VnArial</vt:lpstr>
      <vt:lpstr>.VnTime</vt:lpstr>
      <vt:lpstr>Arial</vt:lpstr>
      <vt:lpstr>Calibri</vt:lpstr>
      <vt:lpstr>Times New Roman</vt:lpstr>
      <vt:lpstr>Verdana</vt:lpstr>
      <vt:lpstr>Default Design</vt:lpstr>
      <vt:lpstr>1_Office Theme</vt:lpstr>
      <vt:lpstr>1_Default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Computer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Pham Gia</dc:creator>
  <cp:lastModifiedBy>MAYTINH</cp:lastModifiedBy>
  <cp:revision>345</cp:revision>
  <dcterms:created xsi:type="dcterms:W3CDTF">2010-07-12T19:44:12Z</dcterms:created>
  <dcterms:modified xsi:type="dcterms:W3CDTF">2021-09-13T12:40:44Z</dcterms:modified>
</cp:coreProperties>
</file>