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6F8A3-ECD4-4461-AA0B-8EE191A8C4D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3E2FC-A3C3-4A4D-ABAD-8754DBFC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ACF542A-F923-4747-9B7C-6CF2DAD4368E}" type="slidenum">
              <a:rPr lang="en-US" altLang="en-US" smtClean="0">
                <a:latin typeface="Arial" pitchFamily="34" charset="0"/>
              </a:rPr>
              <a:pPr/>
              <a:t>1</a:t>
            </a:fld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9E07B0-8C11-4AA1-B81E-59E9612433D4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4"/>
          <p:cNvSpPr>
            <a:spLocks/>
          </p:cNvSpPr>
          <p:nvPr/>
        </p:nvSpPr>
        <p:spPr bwMode="auto">
          <a:xfrm>
            <a:off x="4412610" y="6215064"/>
            <a:ext cx="450424" cy="746125"/>
          </a:xfrm>
          <a:custGeom>
            <a:avLst/>
            <a:gdLst>
              <a:gd name="T0" fmla="*/ 2147483646 w 15884"/>
              <a:gd name="T1" fmla="*/ 2147483646 h 19698"/>
              <a:gd name="T2" fmla="*/ 2147483646 w 15884"/>
              <a:gd name="T3" fmla="*/ 2147483646 h 19698"/>
              <a:gd name="T4" fmla="*/ 2147483646 w 15884"/>
              <a:gd name="T5" fmla="*/ 2147483646 h 19698"/>
              <a:gd name="T6" fmla="*/ 2147483646 w 15884"/>
              <a:gd name="T7" fmla="*/ 2147483646 h 19698"/>
              <a:gd name="T8" fmla="*/ 2147483646 w 15884"/>
              <a:gd name="T9" fmla="*/ 2147483646 h 19698"/>
              <a:gd name="T10" fmla="*/ 2147483646 w 15884"/>
              <a:gd name="T11" fmla="*/ 2147483646 h 19698"/>
              <a:gd name="T12" fmla="*/ 2147483646 w 15884"/>
              <a:gd name="T13" fmla="*/ 2147483646 h 19698"/>
              <a:gd name="T14" fmla="*/ 2147483646 w 15884"/>
              <a:gd name="T15" fmla="*/ 2147483646 h 19698"/>
              <a:gd name="T16" fmla="*/ 2147483646 w 15884"/>
              <a:gd name="T17" fmla="*/ 2147483646 h 19698"/>
              <a:gd name="T18" fmla="*/ 2147483646 w 15884"/>
              <a:gd name="T19" fmla="*/ 2147483646 h 19698"/>
              <a:gd name="T20" fmla="*/ 2147483646 w 15884"/>
              <a:gd name="T21" fmla="*/ 2147483646 h 19698"/>
              <a:gd name="T22" fmla="*/ 2147483646 w 15884"/>
              <a:gd name="T23" fmla="*/ 2147483646 h 19698"/>
              <a:gd name="T24" fmla="*/ 2147483646 w 15884"/>
              <a:gd name="T25" fmla="*/ 2147483646 h 19698"/>
              <a:gd name="T26" fmla="*/ 2147483646 w 15884"/>
              <a:gd name="T27" fmla="*/ 2147483646 h 19698"/>
              <a:gd name="T28" fmla="*/ 2147483646 w 15884"/>
              <a:gd name="T29" fmla="*/ 2147483646 h 19698"/>
              <a:gd name="T30" fmla="*/ 2147483646 w 15884"/>
              <a:gd name="T31" fmla="*/ 2147483646 h 19698"/>
              <a:gd name="T32" fmla="*/ 2147483646 w 15884"/>
              <a:gd name="T33" fmla="*/ 2147483646 h 19698"/>
              <a:gd name="T34" fmla="*/ 2147483646 w 15884"/>
              <a:gd name="T35" fmla="*/ 2147483646 h 19698"/>
              <a:gd name="T36" fmla="*/ 2147483646 w 15884"/>
              <a:gd name="T37" fmla="*/ 2147483646 h 19698"/>
              <a:gd name="T38" fmla="*/ 2147483646 w 15884"/>
              <a:gd name="T39" fmla="*/ 2147483646 h 19698"/>
              <a:gd name="T40" fmla="*/ 2147483646 w 15884"/>
              <a:gd name="T41" fmla="*/ 2147483646 h 19698"/>
              <a:gd name="T42" fmla="*/ 2147483646 w 15884"/>
              <a:gd name="T43" fmla="*/ 2147483646 h 19698"/>
              <a:gd name="T44" fmla="*/ 2147483646 w 15884"/>
              <a:gd name="T45" fmla="*/ 2147483646 h 19698"/>
              <a:gd name="T46" fmla="*/ 2147483646 w 15884"/>
              <a:gd name="T47" fmla="*/ 2147483646 h 19698"/>
              <a:gd name="T48" fmla="*/ 2147483646 w 15884"/>
              <a:gd name="T49" fmla="*/ 2147483646 h 19698"/>
              <a:gd name="T50" fmla="*/ 2147483646 w 15884"/>
              <a:gd name="T51" fmla="*/ 2147483646 h 19698"/>
              <a:gd name="T52" fmla="*/ 2147483646 w 15884"/>
              <a:gd name="T53" fmla="*/ 2147483646 h 19698"/>
              <a:gd name="T54" fmla="*/ 2147483646 w 15884"/>
              <a:gd name="T55" fmla="*/ 2147483646 h 19698"/>
              <a:gd name="T56" fmla="*/ 2147483646 w 15884"/>
              <a:gd name="T57" fmla="*/ 2147483646 h 19698"/>
              <a:gd name="T58" fmla="*/ 2147483646 w 15884"/>
              <a:gd name="T59" fmla="*/ 2147483646 h 19698"/>
              <a:gd name="T60" fmla="*/ 2147483646 w 15884"/>
              <a:gd name="T61" fmla="*/ 2147483646 h 19698"/>
              <a:gd name="T62" fmla="*/ 2147483646 w 15884"/>
              <a:gd name="T63" fmla="*/ 2147483646 h 19698"/>
              <a:gd name="T64" fmla="*/ 2147483646 w 15884"/>
              <a:gd name="T65" fmla="*/ 2147483646 h 19698"/>
              <a:gd name="T66" fmla="*/ 2147483646 w 15884"/>
              <a:gd name="T67" fmla="*/ 2147483646 h 19698"/>
              <a:gd name="T68" fmla="*/ 2147483646 w 15884"/>
              <a:gd name="T69" fmla="*/ 2147483646 h 19698"/>
              <a:gd name="T70" fmla="*/ 2147483646 w 15884"/>
              <a:gd name="T71" fmla="*/ 2147483646 h 19698"/>
              <a:gd name="T72" fmla="*/ 2147483646 w 15884"/>
              <a:gd name="T73" fmla="*/ 2147483646 h 19698"/>
              <a:gd name="T74" fmla="*/ 2147483646 w 15884"/>
              <a:gd name="T75" fmla="*/ 2147483646 h 19698"/>
              <a:gd name="T76" fmla="*/ 2147483646 w 15884"/>
              <a:gd name="T77" fmla="*/ 2147483646 h 19698"/>
              <a:gd name="T78" fmla="*/ 2147483646 w 15884"/>
              <a:gd name="T79" fmla="*/ 2147483646 h 19698"/>
              <a:gd name="T80" fmla="*/ 2147483646 w 15884"/>
              <a:gd name="T81" fmla="*/ 2147483646 h 19698"/>
              <a:gd name="T82" fmla="*/ 2147483646 w 15884"/>
              <a:gd name="T83" fmla="*/ 2147483646 h 19698"/>
              <a:gd name="T84" fmla="*/ 2147483646 w 15884"/>
              <a:gd name="T85" fmla="*/ 2147483646 h 19698"/>
              <a:gd name="T86" fmla="*/ 2147483646 w 15884"/>
              <a:gd name="T87" fmla="*/ 2147483646 h 19698"/>
              <a:gd name="T88" fmla="*/ 2147483646 w 15884"/>
              <a:gd name="T89" fmla="*/ 2147483646 h 19698"/>
              <a:gd name="T90" fmla="*/ 2147483646 w 15884"/>
              <a:gd name="T91" fmla="*/ 2147483646 h 19698"/>
              <a:gd name="T92" fmla="*/ 2147483646 w 15884"/>
              <a:gd name="T93" fmla="*/ 2147483646 h 19698"/>
              <a:gd name="T94" fmla="*/ 2147483646 w 15884"/>
              <a:gd name="T95" fmla="*/ 2147483646 h 19698"/>
              <a:gd name="T96" fmla="*/ 2147483646 w 15884"/>
              <a:gd name="T97" fmla="*/ 2147483646 h 19698"/>
              <a:gd name="T98" fmla="*/ 2147483646 w 15884"/>
              <a:gd name="T99" fmla="*/ 2147483646 h 19698"/>
              <a:gd name="T100" fmla="*/ 2147483646 w 15884"/>
              <a:gd name="T101" fmla="*/ 2147483646 h 19698"/>
              <a:gd name="T102" fmla="*/ 2147483646 w 15884"/>
              <a:gd name="T103" fmla="*/ 2147483646 h 19698"/>
              <a:gd name="T104" fmla="*/ 2147483646 w 15884"/>
              <a:gd name="T105" fmla="*/ 2147483646 h 19698"/>
              <a:gd name="T106" fmla="*/ 2147483646 w 15884"/>
              <a:gd name="T107" fmla="*/ 2147483646 h 19698"/>
              <a:gd name="T108" fmla="*/ 2147483646 w 15884"/>
              <a:gd name="T109" fmla="*/ 2147483646 h 19698"/>
              <a:gd name="T110" fmla="*/ 2147483646 w 15884"/>
              <a:gd name="T111" fmla="*/ 2147483646 h 19698"/>
              <a:gd name="T112" fmla="*/ 2147483646 w 15884"/>
              <a:gd name="T113" fmla="*/ 2147483646 h 19698"/>
              <a:gd name="T114" fmla="*/ 2147483646 w 15884"/>
              <a:gd name="T115" fmla="*/ 2147483646 h 19698"/>
              <a:gd name="T116" fmla="*/ 1961232207 w 15884"/>
              <a:gd name="T117" fmla="*/ 2147483646 h 19698"/>
              <a:gd name="T118" fmla="*/ 2147483646 w 15884"/>
              <a:gd name="T119" fmla="*/ 2147483646 h 19698"/>
              <a:gd name="T120" fmla="*/ 2147483646 w 15884"/>
              <a:gd name="T121" fmla="*/ 2147483646 h 19698"/>
              <a:gd name="T122" fmla="*/ 2147483646 w 15884"/>
              <a:gd name="T123" fmla="*/ 2147483646 h 19698"/>
              <a:gd name="T124" fmla="*/ 2147483646 w 15884"/>
              <a:gd name="T125" fmla="*/ 2147483646 h 196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84"/>
              <a:gd name="T190" fmla="*/ 0 h 19698"/>
              <a:gd name="T191" fmla="*/ 15884 w 15884"/>
              <a:gd name="T192" fmla="*/ 19698 h 196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lnTo>
                  <a:pt x="935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lnTo>
                  <a:pt x="11262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lnTo>
                  <a:pt x="11115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lnTo>
                  <a:pt x="8694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lnTo>
                  <a:pt x="11776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lnTo>
                  <a:pt x="8951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lnTo>
                  <a:pt x="6273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lnTo>
                  <a:pt x="9868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lnTo>
                  <a:pt x="1313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lnTo>
                  <a:pt x="13060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lnTo>
                  <a:pt x="1027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lnTo>
                  <a:pt x="1012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Shape 195"/>
          <p:cNvSpPr>
            <a:spLocks/>
          </p:cNvSpPr>
          <p:nvPr/>
        </p:nvSpPr>
        <p:spPr bwMode="auto">
          <a:xfrm>
            <a:off x="3968638" y="5334000"/>
            <a:ext cx="443971" cy="673100"/>
          </a:xfrm>
          <a:custGeom>
            <a:avLst/>
            <a:gdLst>
              <a:gd name="T0" fmla="*/ 2147483646 w 15627"/>
              <a:gd name="T1" fmla="*/ 2147483646 h 17792"/>
              <a:gd name="T2" fmla="*/ 2147483646 w 15627"/>
              <a:gd name="T3" fmla="*/ 2147483646 h 17792"/>
              <a:gd name="T4" fmla="*/ 2147483646 w 15627"/>
              <a:gd name="T5" fmla="*/ 2147483646 h 17792"/>
              <a:gd name="T6" fmla="*/ 2147483646 w 15627"/>
              <a:gd name="T7" fmla="*/ 2147483646 h 17792"/>
              <a:gd name="T8" fmla="*/ 2147483646 w 15627"/>
              <a:gd name="T9" fmla="*/ 2147483646 h 17792"/>
              <a:gd name="T10" fmla="*/ 2147483646 w 15627"/>
              <a:gd name="T11" fmla="*/ 2147483646 h 17792"/>
              <a:gd name="T12" fmla="*/ 2147483646 w 15627"/>
              <a:gd name="T13" fmla="*/ 2147483646 h 17792"/>
              <a:gd name="T14" fmla="*/ 2147483646 w 15627"/>
              <a:gd name="T15" fmla="*/ 2147483646 h 17792"/>
              <a:gd name="T16" fmla="*/ 2147483646 w 15627"/>
              <a:gd name="T17" fmla="*/ 2147483646 h 17792"/>
              <a:gd name="T18" fmla="*/ 2147483646 w 15627"/>
              <a:gd name="T19" fmla="*/ 2147483646 h 17792"/>
              <a:gd name="T20" fmla="*/ 2147483646 w 15627"/>
              <a:gd name="T21" fmla="*/ 2147483646 h 17792"/>
              <a:gd name="T22" fmla="*/ 52193629 w 15627"/>
              <a:gd name="T23" fmla="*/ 2147483646 h 17792"/>
              <a:gd name="T24" fmla="*/ 2147483646 w 15627"/>
              <a:gd name="T25" fmla="*/ 2147483646 h 17792"/>
              <a:gd name="T26" fmla="*/ 2147483646 w 15627"/>
              <a:gd name="T27" fmla="*/ 2147483646 h 17792"/>
              <a:gd name="T28" fmla="*/ 2147483646 w 15627"/>
              <a:gd name="T29" fmla="*/ 2147483646 h 17792"/>
              <a:gd name="T30" fmla="*/ 2147483646 w 15627"/>
              <a:gd name="T31" fmla="*/ 2147483646 h 17792"/>
              <a:gd name="T32" fmla="*/ 2147483646 w 15627"/>
              <a:gd name="T33" fmla="*/ 2147483646 h 17792"/>
              <a:gd name="T34" fmla="*/ 2147483646 w 15627"/>
              <a:gd name="T35" fmla="*/ 2147483646 h 17792"/>
              <a:gd name="T36" fmla="*/ 2147483646 w 15627"/>
              <a:gd name="T37" fmla="*/ 2147483646 h 17792"/>
              <a:gd name="T38" fmla="*/ 2147483646 w 15627"/>
              <a:gd name="T39" fmla="*/ 2147483646 h 17792"/>
              <a:gd name="T40" fmla="*/ 2147483646 w 15627"/>
              <a:gd name="T41" fmla="*/ 2147483646 h 17792"/>
              <a:gd name="T42" fmla="*/ 2147483646 w 15627"/>
              <a:gd name="T43" fmla="*/ 2147483646 h 17792"/>
              <a:gd name="T44" fmla="*/ 2147483646 w 15627"/>
              <a:gd name="T45" fmla="*/ 2147483646 h 17792"/>
              <a:gd name="T46" fmla="*/ 2147483646 w 15627"/>
              <a:gd name="T47" fmla="*/ 2147483646 h 17792"/>
              <a:gd name="T48" fmla="*/ 2147483646 w 15627"/>
              <a:gd name="T49" fmla="*/ 2147483646 h 17792"/>
              <a:gd name="T50" fmla="*/ 2147483646 w 15627"/>
              <a:gd name="T51" fmla="*/ 2147483646 h 17792"/>
              <a:gd name="T52" fmla="*/ 2147483646 w 15627"/>
              <a:gd name="T53" fmla="*/ 2147483646 h 17792"/>
              <a:gd name="T54" fmla="*/ 2147483646 w 15627"/>
              <a:gd name="T55" fmla="*/ 2147483646 h 17792"/>
              <a:gd name="T56" fmla="*/ 2147483646 w 15627"/>
              <a:gd name="T57" fmla="*/ 2147483646 h 17792"/>
              <a:gd name="T58" fmla="*/ 2147483646 w 15627"/>
              <a:gd name="T59" fmla="*/ 2147483646 h 17792"/>
              <a:gd name="T60" fmla="*/ 2147483646 w 15627"/>
              <a:gd name="T61" fmla="*/ 2147483646 h 17792"/>
              <a:gd name="T62" fmla="*/ 2147483646 w 15627"/>
              <a:gd name="T63" fmla="*/ 2147483646 h 17792"/>
              <a:gd name="T64" fmla="*/ 2147483646 w 15627"/>
              <a:gd name="T65" fmla="*/ 2147483646 h 17792"/>
              <a:gd name="T66" fmla="*/ 2147483646 w 15627"/>
              <a:gd name="T67" fmla="*/ 2147483646 h 17792"/>
              <a:gd name="T68" fmla="*/ 2147483646 w 15627"/>
              <a:gd name="T69" fmla="*/ 2147483646 h 17792"/>
              <a:gd name="T70" fmla="*/ 2147483646 w 15627"/>
              <a:gd name="T71" fmla="*/ 2147483646 h 17792"/>
              <a:gd name="T72" fmla="*/ 2147483646 w 15627"/>
              <a:gd name="T73" fmla="*/ 2147483646 h 17792"/>
              <a:gd name="T74" fmla="*/ 2147483646 w 15627"/>
              <a:gd name="T75" fmla="*/ 2147483646 h 17792"/>
              <a:gd name="T76" fmla="*/ 2147483646 w 15627"/>
              <a:gd name="T77" fmla="*/ 2147483646 h 17792"/>
              <a:gd name="T78" fmla="*/ 2147483646 w 15627"/>
              <a:gd name="T79" fmla="*/ 2147483646 h 17792"/>
              <a:gd name="T80" fmla="*/ 2147483646 w 15627"/>
              <a:gd name="T81" fmla="*/ 2147483646 h 17792"/>
              <a:gd name="T82" fmla="*/ 2147483646 w 15627"/>
              <a:gd name="T83" fmla="*/ 2147483646 h 17792"/>
              <a:gd name="T84" fmla="*/ 2147483646 w 15627"/>
              <a:gd name="T85" fmla="*/ 2147483646 h 17792"/>
              <a:gd name="T86" fmla="*/ 2147483646 w 15627"/>
              <a:gd name="T87" fmla="*/ 2147483646 h 17792"/>
              <a:gd name="T88" fmla="*/ 2147483646 w 15627"/>
              <a:gd name="T89" fmla="*/ 2147483646 h 17792"/>
              <a:gd name="T90" fmla="*/ 2147483646 w 15627"/>
              <a:gd name="T91" fmla="*/ 2147483646 h 17792"/>
              <a:gd name="T92" fmla="*/ 2147483646 w 15627"/>
              <a:gd name="T93" fmla="*/ 2147483646 h 17792"/>
              <a:gd name="T94" fmla="*/ 2147483646 w 15627"/>
              <a:gd name="T95" fmla="*/ 2147483646 h 17792"/>
              <a:gd name="T96" fmla="*/ 2147483646 w 15627"/>
              <a:gd name="T97" fmla="*/ 2147483646 h 17792"/>
              <a:gd name="T98" fmla="*/ 2147483646 w 15627"/>
              <a:gd name="T99" fmla="*/ 2147483646 h 17792"/>
              <a:gd name="T100" fmla="*/ 2147483646 w 15627"/>
              <a:gd name="T101" fmla="*/ 2147483646 h 17792"/>
              <a:gd name="T102" fmla="*/ 2147483646 w 15627"/>
              <a:gd name="T103" fmla="*/ 2147483646 h 17792"/>
              <a:gd name="T104" fmla="*/ 2147483646 w 15627"/>
              <a:gd name="T105" fmla="*/ 2147483646 h 17792"/>
              <a:gd name="T106" fmla="*/ 2147483646 w 15627"/>
              <a:gd name="T107" fmla="*/ 2147483646 h 17792"/>
              <a:gd name="T108" fmla="*/ 2147483646 w 15627"/>
              <a:gd name="T109" fmla="*/ 2147483646 h 17792"/>
              <a:gd name="T110" fmla="*/ 2147483646 w 15627"/>
              <a:gd name="T111" fmla="*/ 2147483646 h 17792"/>
              <a:gd name="T112" fmla="*/ 2147483646 w 15627"/>
              <a:gd name="T113" fmla="*/ 2147483646 h 17792"/>
              <a:gd name="T114" fmla="*/ 2147483646 w 15627"/>
              <a:gd name="T115" fmla="*/ 2147483646 h 17792"/>
              <a:gd name="T116" fmla="*/ 2147483646 w 15627"/>
              <a:gd name="T117" fmla="*/ 2147483646 h 17792"/>
              <a:gd name="T118" fmla="*/ 2147483646 w 15627"/>
              <a:gd name="T119" fmla="*/ 2147483646 h 17792"/>
              <a:gd name="T120" fmla="*/ 2147483646 w 15627"/>
              <a:gd name="T121" fmla="*/ 2147483646 h 17792"/>
              <a:gd name="T122" fmla="*/ 2147483646 w 15627"/>
              <a:gd name="T123" fmla="*/ 2147483646 h 17792"/>
              <a:gd name="T124" fmla="*/ 2147483646 w 15627"/>
              <a:gd name="T125" fmla="*/ 2147483646 h 177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27"/>
              <a:gd name="T190" fmla="*/ 0 h 17792"/>
              <a:gd name="T191" fmla="*/ 15627 w 15627"/>
              <a:gd name="T192" fmla="*/ 17792 h 177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lnTo>
                  <a:pt x="10528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lnTo>
                  <a:pt x="3559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lnTo>
                  <a:pt x="6677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lnTo>
                  <a:pt x="12876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lnTo>
                  <a:pt x="3962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Shape 196"/>
          <p:cNvSpPr>
            <a:spLocks/>
          </p:cNvSpPr>
          <p:nvPr/>
        </p:nvSpPr>
        <p:spPr bwMode="auto">
          <a:xfrm>
            <a:off x="6284000" y="5613400"/>
            <a:ext cx="209079" cy="611188"/>
          </a:xfrm>
          <a:custGeom>
            <a:avLst/>
            <a:gdLst>
              <a:gd name="T0" fmla="*/ 2147483646 w 7411"/>
              <a:gd name="T1" fmla="*/ 2147483646 h 16178"/>
              <a:gd name="T2" fmla="*/ 2147483646 w 7411"/>
              <a:gd name="T3" fmla="*/ 2147483646 h 16178"/>
              <a:gd name="T4" fmla="*/ 2147483646 w 7411"/>
              <a:gd name="T5" fmla="*/ 2147483646 h 16178"/>
              <a:gd name="T6" fmla="*/ 2147483646 w 7411"/>
              <a:gd name="T7" fmla="*/ 2147483646 h 16178"/>
              <a:gd name="T8" fmla="*/ 2147483646 w 7411"/>
              <a:gd name="T9" fmla="*/ 2147483646 h 16178"/>
              <a:gd name="T10" fmla="*/ 2147483646 w 7411"/>
              <a:gd name="T11" fmla="*/ 2147483646 h 16178"/>
              <a:gd name="T12" fmla="*/ 2147483646 w 7411"/>
              <a:gd name="T13" fmla="*/ 2147483646 h 16178"/>
              <a:gd name="T14" fmla="*/ 2147483646 w 7411"/>
              <a:gd name="T15" fmla="*/ 2147483646 h 16178"/>
              <a:gd name="T16" fmla="*/ 2147483646 w 7411"/>
              <a:gd name="T17" fmla="*/ 2147483646 h 16178"/>
              <a:gd name="T18" fmla="*/ 2147483646 w 7411"/>
              <a:gd name="T19" fmla="*/ 2147483646 h 16178"/>
              <a:gd name="T20" fmla="*/ 2147483646 w 7411"/>
              <a:gd name="T21" fmla="*/ 2147483646 h 16178"/>
              <a:gd name="T22" fmla="*/ 2147483646 w 7411"/>
              <a:gd name="T23" fmla="*/ 2147483646 h 16178"/>
              <a:gd name="T24" fmla="*/ 2147483646 w 7411"/>
              <a:gd name="T25" fmla="*/ 2147483646 h 16178"/>
              <a:gd name="T26" fmla="*/ 2147483646 w 7411"/>
              <a:gd name="T27" fmla="*/ 2147483646 h 16178"/>
              <a:gd name="T28" fmla="*/ 2147483646 w 7411"/>
              <a:gd name="T29" fmla="*/ 2147483646 h 16178"/>
              <a:gd name="T30" fmla="*/ 2147483646 w 7411"/>
              <a:gd name="T31" fmla="*/ 2147483646 h 16178"/>
              <a:gd name="T32" fmla="*/ 2147483646 w 7411"/>
              <a:gd name="T33" fmla="*/ 2147483646 h 16178"/>
              <a:gd name="T34" fmla="*/ 2147483646 w 7411"/>
              <a:gd name="T35" fmla="*/ 2147483646 h 16178"/>
              <a:gd name="T36" fmla="*/ 2147483646 w 7411"/>
              <a:gd name="T37" fmla="*/ 2147483646 h 16178"/>
              <a:gd name="T38" fmla="*/ 2147483646 w 7411"/>
              <a:gd name="T39" fmla="*/ 2147483646 h 16178"/>
              <a:gd name="T40" fmla="*/ 2147483646 w 7411"/>
              <a:gd name="T41" fmla="*/ 2147483646 h 16178"/>
              <a:gd name="T42" fmla="*/ 2147483646 w 7411"/>
              <a:gd name="T43" fmla="*/ 2147483646 h 16178"/>
              <a:gd name="T44" fmla="*/ 2147483646 w 7411"/>
              <a:gd name="T45" fmla="*/ 2147483646 h 16178"/>
              <a:gd name="T46" fmla="*/ 2147483646 w 7411"/>
              <a:gd name="T47" fmla="*/ 2147483646 h 16178"/>
              <a:gd name="T48" fmla="*/ 2147483646 w 7411"/>
              <a:gd name="T49" fmla="*/ 2147483646 h 16178"/>
              <a:gd name="T50" fmla="*/ 2147483646 w 7411"/>
              <a:gd name="T51" fmla="*/ 2147483646 h 16178"/>
              <a:gd name="T52" fmla="*/ 2147483646 w 7411"/>
              <a:gd name="T53" fmla="*/ 2147483646 h 16178"/>
              <a:gd name="T54" fmla="*/ 2147483646 w 7411"/>
              <a:gd name="T55" fmla="*/ 2147483646 h 16178"/>
              <a:gd name="T56" fmla="*/ 2147483646 w 7411"/>
              <a:gd name="T57" fmla="*/ 2147483646 h 16178"/>
              <a:gd name="T58" fmla="*/ 2147483646 w 7411"/>
              <a:gd name="T59" fmla="*/ 2147483646 h 16178"/>
              <a:gd name="T60" fmla="*/ 2147483646 w 7411"/>
              <a:gd name="T61" fmla="*/ 2147483646 h 16178"/>
              <a:gd name="T62" fmla="*/ 2147483646 w 7411"/>
              <a:gd name="T63" fmla="*/ 2147483646 h 16178"/>
              <a:gd name="T64" fmla="*/ 2147483646 w 7411"/>
              <a:gd name="T65" fmla="*/ 2147483646 h 16178"/>
              <a:gd name="T66" fmla="*/ 2147483646 w 7411"/>
              <a:gd name="T67" fmla="*/ 2147483646 h 16178"/>
              <a:gd name="T68" fmla="*/ 2147483646 w 7411"/>
              <a:gd name="T69" fmla="*/ 2147483646 h 16178"/>
              <a:gd name="T70" fmla="*/ 2147483646 w 7411"/>
              <a:gd name="T71" fmla="*/ 2147483646 h 16178"/>
              <a:gd name="T72" fmla="*/ 2147483646 w 7411"/>
              <a:gd name="T73" fmla="*/ 2147483646 h 16178"/>
              <a:gd name="T74" fmla="*/ 2147483646 w 7411"/>
              <a:gd name="T75" fmla="*/ 2147483646 h 16178"/>
              <a:gd name="T76" fmla="*/ 2147483646 w 7411"/>
              <a:gd name="T77" fmla="*/ 2147483646 h 16178"/>
              <a:gd name="T78" fmla="*/ 2147483646 w 7411"/>
              <a:gd name="T79" fmla="*/ 2147483646 h 16178"/>
              <a:gd name="T80" fmla="*/ 2147483646 w 7411"/>
              <a:gd name="T81" fmla="*/ 2147483646 h 16178"/>
              <a:gd name="T82" fmla="*/ 2147483646 w 7411"/>
              <a:gd name="T83" fmla="*/ 2147483646 h 16178"/>
              <a:gd name="T84" fmla="*/ 2147483646 w 7411"/>
              <a:gd name="T85" fmla="*/ 2147483646 h 16178"/>
              <a:gd name="T86" fmla="*/ 2147483646 w 7411"/>
              <a:gd name="T87" fmla="*/ 2147483646 h 16178"/>
              <a:gd name="T88" fmla="*/ 2147483646 w 7411"/>
              <a:gd name="T89" fmla="*/ 2147483646 h 16178"/>
              <a:gd name="T90" fmla="*/ 2147483646 w 7411"/>
              <a:gd name="T91" fmla="*/ 2147483646 h 16178"/>
              <a:gd name="T92" fmla="*/ 2147483646 w 7411"/>
              <a:gd name="T93" fmla="*/ 2147483646 h 16178"/>
              <a:gd name="T94" fmla="*/ 2147483646 w 7411"/>
              <a:gd name="T95" fmla="*/ 2147483646 h 16178"/>
              <a:gd name="T96" fmla="*/ 2147483646 w 7411"/>
              <a:gd name="T97" fmla="*/ 2147483646 h 16178"/>
              <a:gd name="T98" fmla="*/ 2147483646 w 7411"/>
              <a:gd name="T99" fmla="*/ 2147483646 h 16178"/>
              <a:gd name="T100" fmla="*/ 2147483646 w 7411"/>
              <a:gd name="T101" fmla="*/ 2147483646 h 16178"/>
              <a:gd name="T102" fmla="*/ 50773306 w 7411"/>
              <a:gd name="T103" fmla="*/ 2147483646 h 16178"/>
              <a:gd name="T104" fmla="*/ 2147483646 w 7411"/>
              <a:gd name="T105" fmla="*/ 2147483646 h 16178"/>
              <a:gd name="T106" fmla="*/ 2147483646 w 7411"/>
              <a:gd name="T107" fmla="*/ 2147483646 h 16178"/>
              <a:gd name="T108" fmla="*/ 2147483646 w 7411"/>
              <a:gd name="T109" fmla="*/ 2147483646 h 16178"/>
              <a:gd name="T110" fmla="*/ 2147483646 w 7411"/>
              <a:gd name="T111" fmla="*/ 2147483646 h 16178"/>
              <a:gd name="T112" fmla="*/ 2147483646 w 7411"/>
              <a:gd name="T113" fmla="*/ 2147483646 h 16178"/>
              <a:gd name="T114" fmla="*/ 2147483646 w 7411"/>
              <a:gd name="T115" fmla="*/ 2147483646 h 16178"/>
              <a:gd name="T116" fmla="*/ 2147483646 w 7411"/>
              <a:gd name="T117" fmla="*/ 2147483646 h 16178"/>
              <a:gd name="T118" fmla="*/ 2147483646 w 7411"/>
              <a:gd name="T119" fmla="*/ 2147483646 h 16178"/>
              <a:gd name="T120" fmla="*/ 2147483646 w 7411"/>
              <a:gd name="T121" fmla="*/ 2147483646 h 16178"/>
              <a:gd name="T122" fmla="*/ 2147483646 w 7411"/>
              <a:gd name="T123" fmla="*/ 2147483646 h 16178"/>
              <a:gd name="T124" fmla="*/ 2147483646 w 7411"/>
              <a:gd name="T125" fmla="*/ 214748364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Shape 197"/>
          <p:cNvSpPr>
            <a:spLocks/>
          </p:cNvSpPr>
          <p:nvPr/>
        </p:nvSpPr>
        <p:spPr bwMode="auto">
          <a:xfrm>
            <a:off x="5747104" y="5391151"/>
            <a:ext cx="412996" cy="676275"/>
          </a:xfrm>
          <a:custGeom>
            <a:avLst/>
            <a:gdLst>
              <a:gd name="T0" fmla="*/ 2147483646 w 14601"/>
              <a:gd name="T1" fmla="*/ 2147483646 h 17901"/>
              <a:gd name="T2" fmla="*/ 2147483646 w 14601"/>
              <a:gd name="T3" fmla="*/ 2147483646 h 17901"/>
              <a:gd name="T4" fmla="*/ 2147483646 w 14601"/>
              <a:gd name="T5" fmla="*/ 2147483646 h 17901"/>
              <a:gd name="T6" fmla="*/ 2147483646 w 14601"/>
              <a:gd name="T7" fmla="*/ 2147483646 h 17901"/>
              <a:gd name="T8" fmla="*/ 2147483646 w 14601"/>
              <a:gd name="T9" fmla="*/ 2147483646 h 17901"/>
              <a:gd name="T10" fmla="*/ 2147483646 w 14601"/>
              <a:gd name="T11" fmla="*/ 2147483646 h 17901"/>
              <a:gd name="T12" fmla="*/ 2147483646 w 14601"/>
              <a:gd name="T13" fmla="*/ 2147483646 h 17901"/>
              <a:gd name="T14" fmla="*/ 2147483646 w 14601"/>
              <a:gd name="T15" fmla="*/ 2147483646 h 17901"/>
              <a:gd name="T16" fmla="*/ 2147483646 w 14601"/>
              <a:gd name="T17" fmla="*/ 2147483646 h 17901"/>
              <a:gd name="T18" fmla="*/ 2147483646 w 14601"/>
              <a:gd name="T19" fmla="*/ 2147483646 h 17901"/>
              <a:gd name="T20" fmla="*/ 2147483646 w 14601"/>
              <a:gd name="T21" fmla="*/ 2147483646 h 17901"/>
              <a:gd name="T22" fmla="*/ 2147483646 w 14601"/>
              <a:gd name="T23" fmla="*/ 2147483646 h 17901"/>
              <a:gd name="T24" fmla="*/ 2147483646 w 14601"/>
              <a:gd name="T25" fmla="*/ 2147483646 h 17901"/>
              <a:gd name="T26" fmla="*/ 2147483646 w 14601"/>
              <a:gd name="T27" fmla="*/ 2147483646 h 17901"/>
              <a:gd name="T28" fmla="*/ 2147483646 w 14601"/>
              <a:gd name="T29" fmla="*/ 2147483646 h 17901"/>
              <a:gd name="T30" fmla="*/ 2147483646 w 14601"/>
              <a:gd name="T31" fmla="*/ 2147483646 h 17901"/>
              <a:gd name="T32" fmla="*/ 2147483646 w 14601"/>
              <a:gd name="T33" fmla="*/ 2147483646 h 17901"/>
              <a:gd name="T34" fmla="*/ 2147483646 w 14601"/>
              <a:gd name="T35" fmla="*/ 2147483646 h 17901"/>
              <a:gd name="T36" fmla="*/ 2147483646 w 14601"/>
              <a:gd name="T37" fmla="*/ 2147483646 h 17901"/>
              <a:gd name="T38" fmla="*/ 2147483646 w 14601"/>
              <a:gd name="T39" fmla="*/ 2147483646 h 17901"/>
              <a:gd name="T40" fmla="*/ 2147483646 w 14601"/>
              <a:gd name="T41" fmla="*/ 2147483646 h 17901"/>
              <a:gd name="T42" fmla="*/ 2147483646 w 14601"/>
              <a:gd name="T43" fmla="*/ 2147483646 h 17901"/>
              <a:gd name="T44" fmla="*/ 2147483646 w 14601"/>
              <a:gd name="T45" fmla="*/ 2147483646 h 17901"/>
              <a:gd name="T46" fmla="*/ 2147483646 w 14601"/>
              <a:gd name="T47" fmla="*/ 2147483646 h 17901"/>
              <a:gd name="T48" fmla="*/ 2147483646 w 14601"/>
              <a:gd name="T49" fmla="*/ 2147483646 h 17901"/>
              <a:gd name="T50" fmla="*/ 2147483646 w 14601"/>
              <a:gd name="T51" fmla="*/ 2147483646 h 17901"/>
              <a:gd name="T52" fmla="*/ 2147483646 w 14601"/>
              <a:gd name="T53" fmla="*/ 2147483646 h 17901"/>
              <a:gd name="T54" fmla="*/ 2147483646 w 14601"/>
              <a:gd name="T55" fmla="*/ 2147483646 h 17901"/>
              <a:gd name="T56" fmla="*/ 2147483646 w 14601"/>
              <a:gd name="T57" fmla="*/ 2147483646 h 17901"/>
              <a:gd name="T58" fmla="*/ 2147483646 w 14601"/>
              <a:gd name="T59" fmla="*/ 2147483646 h 17901"/>
              <a:gd name="T60" fmla="*/ 2147483646 w 14601"/>
              <a:gd name="T61" fmla="*/ 2147483646 h 17901"/>
              <a:gd name="T62" fmla="*/ 2147483646 w 14601"/>
              <a:gd name="T63" fmla="*/ 2147483646 h 17901"/>
              <a:gd name="T64" fmla="*/ 2147483646 w 14601"/>
              <a:gd name="T65" fmla="*/ 2147483646 h 17901"/>
              <a:gd name="T66" fmla="*/ 2147483646 w 14601"/>
              <a:gd name="T67" fmla="*/ 2147483646 h 17901"/>
              <a:gd name="T68" fmla="*/ 2147483646 w 14601"/>
              <a:gd name="T69" fmla="*/ 2147483646 h 17901"/>
              <a:gd name="T70" fmla="*/ 2147483646 w 14601"/>
              <a:gd name="T71" fmla="*/ 2147483646 h 17901"/>
              <a:gd name="T72" fmla="*/ 2147483646 w 14601"/>
              <a:gd name="T73" fmla="*/ 2147483646 h 17901"/>
              <a:gd name="T74" fmla="*/ 2147483646 w 14601"/>
              <a:gd name="T75" fmla="*/ 2147483646 h 17901"/>
              <a:gd name="T76" fmla="*/ 2147483646 w 14601"/>
              <a:gd name="T77" fmla="*/ 2147483646 h 17901"/>
              <a:gd name="T78" fmla="*/ 2147483646 w 14601"/>
              <a:gd name="T79" fmla="*/ 2147483646 h 17901"/>
              <a:gd name="T80" fmla="*/ 2147483646 w 14601"/>
              <a:gd name="T81" fmla="*/ 2147483646 h 17901"/>
              <a:gd name="T82" fmla="*/ 2147483646 w 14601"/>
              <a:gd name="T83" fmla="*/ 2147483646 h 17901"/>
              <a:gd name="T84" fmla="*/ 2147483646 w 14601"/>
              <a:gd name="T85" fmla="*/ 2147483646 h 17901"/>
              <a:gd name="T86" fmla="*/ 2147483646 w 14601"/>
              <a:gd name="T87" fmla="*/ 2147483646 h 17901"/>
              <a:gd name="T88" fmla="*/ 2147483646 w 14601"/>
              <a:gd name="T89" fmla="*/ 2147483646 h 17901"/>
              <a:gd name="T90" fmla="*/ 2147483646 w 14601"/>
              <a:gd name="T91" fmla="*/ 2147483646 h 17901"/>
              <a:gd name="T92" fmla="*/ 2147483646 w 14601"/>
              <a:gd name="T93" fmla="*/ 2147483646 h 17901"/>
              <a:gd name="T94" fmla="*/ 1937108098 w 14601"/>
              <a:gd name="T95" fmla="*/ 2147483646 h 17901"/>
              <a:gd name="T96" fmla="*/ 2147483646 w 14601"/>
              <a:gd name="T97" fmla="*/ 2147483646 h 17901"/>
              <a:gd name="T98" fmla="*/ 2147483646 w 14601"/>
              <a:gd name="T99" fmla="*/ 2147483646 h 17901"/>
              <a:gd name="T100" fmla="*/ 2147483646 w 14601"/>
              <a:gd name="T101" fmla="*/ 2147483646 h 17901"/>
              <a:gd name="T102" fmla="*/ 2147483646 w 14601"/>
              <a:gd name="T103" fmla="*/ 2147483646 h 17901"/>
              <a:gd name="T104" fmla="*/ 2147483646 w 14601"/>
              <a:gd name="T105" fmla="*/ 2147483646 h 17901"/>
              <a:gd name="T106" fmla="*/ 2147483646 w 14601"/>
              <a:gd name="T107" fmla="*/ 2147483646 h 17901"/>
              <a:gd name="T108" fmla="*/ 2147483646 w 14601"/>
              <a:gd name="T109" fmla="*/ 2147483646 h 17901"/>
              <a:gd name="T110" fmla="*/ 2147483646 w 14601"/>
              <a:gd name="T111" fmla="*/ 2147483646 h 17901"/>
              <a:gd name="T112" fmla="*/ 2147483646 w 14601"/>
              <a:gd name="T113" fmla="*/ 2147483646 h 17901"/>
              <a:gd name="T114" fmla="*/ 2147483646 w 14601"/>
              <a:gd name="T115" fmla="*/ 2147483646 h 17901"/>
              <a:gd name="T116" fmla="*/ 2147483646 w 14601"/>
              <a:gd name="T117" fmla="*/ 2147483646 h 17901"/>
              <a:gd name="T118" fmla="*/ 2147483646 w 14601"/>
              <a:gd name="T119" fmla="*/ 2147483646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Shape 198"/>
          <p:cNvSpPr>
            <a:spLocks/>
          </p:cNvSpPr>
          <p:nvPr/>
        </p:nvSpPr>
        <p:spPr bwMode="auto">
          <a:xfrm>
            <a:off x="7063531" y="5508626"/>
            <a:ext cx="456877" cy="568325"/>
          </a:xfrm>
          <a:custGeom>
            <a:avLst/>
            <a:gdLst>
              <a:gd name="T0" fmla="*/ 2147483646 w 16105"/>
              <a:gd name="T1" fmla="*/ 2147483646 h 15004"/>
              <a:gd name="T2" fmla="*/ 2147483646 w 16105"/>
              <a:gd name="T3" fmla="*/ 2147483646 h 15004"/>
              <a:gd name="T4" fmla="*/ 2147483646 w 16105"/>
              <a:gd name="T5" fmla="*/ 2147483646 h 15004"/>
              <a:gd name="T6" fmla="*/ 2147483646 w 16105"/>
              <a:gd name="T7" fmla="*/ 2147483646 h 15004"/>
              <a:gd name="T8" fmla="*/ 2147483646 w 16105"/>
              <a:gd name="T9" fmla="*/ 2147483646 h 15004"/>
              <a:gd name="T10" fmla="*/ 2147483646 w 16105"/>
              <a:gd name="T11" fmla="*/ 2147483646 h 15004"/>
              <a:gd name="T12" fmla="*/ 2147483646 w 16105"/>
              <a:gd name="T13" fmla="*/ 2147483646 h 15004"/>
              <a:gd name="T14" fmla="*/ 2147483646 w 16105"/>
              <a:gd name="T15" fmla="*/ 2147483646 h 15004"/>
              <a:gd name="T16" fmla="*/ 2147483646 w 16105"/>
              <a:gd name="T17" fmla="*/ 2147483646 h 15004"/>
              <a:gd name="T18" fmla="*/ 2147483646 w 16105"/>
              <a:gd name="T19" fmla="*/ 2147483646 h 15004"/>
              <a:gd name="T20" fmla="*/ 2147483646 w 16105"/>
              <a:gd name="T21" fmla="*/ 2147483646 h 15004"/>
              <a:gd name="T22" fmla="*/ 2147483646 w 16105"/>
              <a:gd name="T23" fmla="*/ 2147483646 h 15004"/>
              <a:gd name="T24" fmla="*/ 2147483646 w 16105"/>
              <a:gd name="T25" fmla="*/ 2147483646 h 15004"/>
              <a:gd name="T26" fmla="*/ 2147483646 w 16105"/>
              <a:gd name="T27" fmla="*/ 2147483646 h 15004"/>
              <a:gd name="T28" fmla="*/ 2147483646 w 16105"/>
              <a:gd name="T29" fmla="*/ 2147483646 h 15004"/>
              <a:gd name="T30" fmla="*/ 2147483646 w 16105"/>
              <a:gd name="T31" fmla="*/ 2147483646 h 15004"/>
              <a:gd name="T32" fmla="*/ 2147483646 w 16105"/>
              <a:gd name="T33" fmla="*/ 2147483646 h 15004"/>
              <a:gd name="T34" fmla="*/ 2147483646 w 16105"/>
              <a:gd name="T35" fmla="*/ 2147483646 h 15004"/>
              <a:gd name="T36" fmla="*/ 2147483646 w 16105"/>
              <a:gd name="T37" fmla="*/ 2147483646 h 15004"/>
              <a:gd name="T38" fmla="*/ 2147483646 w 16105"/>
              <a:gd name="T39" fmla="*/ 2147483646 h 15004"/>
              <a:gd name="T40" fmla="*/ 2147483646 w 16105"/>
              <a:gd name="T41" fmla="*/ 2147483646 h 15004"/>
              <a:gd name="T42" fmla="*/ 2147483646 w 16105"/>
              <a:gd name="T43" fmla="*/ 2147483646 h 15004"/>
              <a:gd name="T44" fmla="*/ 2147483646 w 16105"/>
              <a:gd name="T45" fmla="*/ 2147483646 h 15004"/>
              <a:gd name="T46" fmla="*/ 2147483646 w 16105"/>
              <a:gd name="T47" fmla="*/ 2147483646 h 15004"/>
              <a:gd name="T48" fmla="*/ 2147483646 w 16105"/>
              <a:gd name="T49" fmla="*/ 2147483646 h 15004"/>
              <a:gd name="T50" fmla="*/ 2147483646 w 16105"/>
              <a:gd name="T51" fmla="*/ 2147483646 h 15004"/>
              <a:gd name="T52" fmla="*/ 2147483646 w 16105"/>
              <a:gd name="T53" fmla="*/ 2147483646 h 15004"/>
              <a:gd name="T54" fmla="*/ 2147483646 w 16105"/>
              <a:gd name="T55" fmla="*/ 2147483646 h 15004"/>
              <a:gd name="T56" fmla="*/ 2147483646 w 16105"/>
              <a:gd name="T57" fmla="*/ 2147483646 h 15004"/>
              <a:gd name="T58" fmla="*/ 2147483646 w 16105"/>
              <a:gd name="T59" fmla="*/ 2147483646 h 15004"/>
              <a:gd name="T60" fmla="*/ 2147483646 w 16105"/>
              <a:gd name="T61" fmla="*/ 2147483646 h 15004"/>
              <a:gd name="T62" fmla="*/ 2147483646 w 16105"/>
              <a:gd name="T63" fmla="*/ 2147483646 h 15004"/>
              <a:gd name="T64" fmla="*/ 2147483646 w 16105"/>
              <a:gd name="T65" fmla="*/ 2147483646 h 15004"/>
              <a:gd name="T66" fmla="*/ 2147483646 w 16105"/>
              <a:gd name="T67" fmla="*/ 2147483646 h 15004"/>
              <a:gd name="T68" fmla="*/ 2147483646 w 16105"/>
              <a:gd name="T69" fmla="*/ 2147483646 h 15004"/>
              <a:gd name="T70" fmla="*/ 2147483646 w 16105"/>
              <a:gd name="T71" fmla="*/ 2147483646 h 15004"/>
              <a:gd name="T72" fmla="*/ 2147483646 w 16105"/>
              <a:gd name="T73" fmla="*/ 2147483646 h 15004"/>
              <a:gd name="T74" fmla="*/ 2147483646 w 16105"/>
              <a:gd name="T75" fmla="*/ 2147483646 h 15004"/>
              <a:gd name="T76" fmla="*/ 2147483646 w 16105"/>
              <a:gd name="T77" fmla="*/ 2147483646 h 15004"/>
              <a:gd name="T78" fmla="*/ 2147483646 w 16105"/>
              <a:gd name="T79" fmla="*/ 2147483646 h 15004"/>
              <a:gd name="T80" fmla="*/ 2147483646 w 16105"/>
              <a:gd name="T81" fmla="*/ 2147483646 h 15004"/>
              <a:gd name="T82" fmla="*/ 2147483646 w 16105"/>
              <a:gd name="T83" fmla="*/ 2147483646 h 15004"/>
              <a:gd name="T84" fmla="*/ 2147483646 w 16105"/>
              <a:gd name="T85" fmla="*/ 2147483646 h 15004"/>
              <a:gd name="T86" fmla="*/ 2147483646 w 16105"/>
              <a:gd name="T87" fmla="*/ 2147483646 h 15004"/>
              <a:gd name="T88" fmla="*/ 2147483646 w 16105"/>
              <a:gd name="T89" fmla="*/ 2147483646 h 15004"/>
              <a:gd name="T90" fmla="*/ 2147483646 w 16105"/>
              <a:gd name="T91" fmla="*/ 2147483646 h 15004"/>
              <a:gd name="T92" fmla="*/ 2147483646 w 16105"/>
              <a:gd name="T93" fmla="*/ 2147483646 h 15004"/>
              <a:gd name="T94" fmla="*/ 2147483646 w 16105"/>
              <a:gd name="T95" fmla="*/ 2147483646 h 15004"/>
              <a:gd name="T96" fmla="*/ 2147483646 w 16105"/>
              <a:gd name="T97" fmla="*/ 2147483646 h 15004"/>
              <a:gd name="T98" fmla="*/ 2147483646 w 16105"/>
              <a:gd name="T99" fmla="*/ 2147483646 h 15004"/>
              <a:gd name="T100" fmla="*/ 2147483646 w 16105"/>
              <a:gd name="T101" fmla="*/ 2147483646 h 15004"/>
              <a:gd name="T102" fmla="*/ 2147483646 w 16105"/>
              <a:gd name="T103" fmla="*/ 2147483646 h 15004"/>
              <a:gd name="T104" fmla="*/ 2147483646 w 16105"/>
              <a:gd name="T105" fmla="*/ 2147483646 h 15004"/>
              <a:gd name="T106" fmla="*/ 2147483646 w 16105"/>
              <a:gd name="T107" fmla="*/ 2147483646 h 15004"/>
              <a:gd name="T108" fmla="*/ 2147483646 w 16105"/>
              <a:gd name="T109" fmla="*/ 2147483646 h 15004"/>
              <a:gd name="T110" fmla="*/ 2147483646 w 16105"/>
              <a:gd name="T111" fmla="*/ 2147483646 h 15004"/>
              <a:gd name="T112" fmla="*/ 2147483646 w 16105"/>
              <a:gd name="T113" fmla="*/ 2147483646 h 15004"/>
              <a:gd name="T114" fmla="*/ 2147483646 w 16105"/>
              <a:gd name="T115" fmla="*/ 2147483646 h 15004"/>
              <a:gd name="T116" fmla="*/ 2147483646 w 16105"/>
              <a:gd name="T117" fmla="*/ 2147483646 h 15004"/>
              <a:gd name="T118" fmla="*/ 2147483646 w 16105"/>
              <a:gd name="T119" fmla="*/ 2147483646 h 15004"/>
              <a:gd name="T120" fmla="*/ 2147483646 w 16105"/>
              <a:gd name="T121" fmla="*/ 2147483646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Shape 199"/>
          <p:cNvSpPr>
            <a:spLocks/>
          </p:cNvSpPr>
          <p:nvPr/>
        </p:nvSpPr>
        <p:spPr bwMode="auto">
          <a:xfrm>
            <a:off x="8742619" y="5556250"/>
            <a:ext cx="495596" cy="452438"/>
          </a:xfrm>
          <a:custGeom>
            <a:avLst/>
            <a:gdLst>
              <a:gd name="T0" fmla="*/ 2147483646 w 17461"/>
              <a:gd name="T1" fmla="*/ 2147483646 h 11995"/>
              <a:gd name="T2" fmla="*/ 2147483646 w 17461"/>
              <a:gd name="T3" fmla="*/ 2147483646 h 11995"/>
              <a:gd name="T4" fmla="*/ 2147483646 w 17461"/>
              <a:gd name="T5" fmla="*/ 2147483646 h 11995"/>
              <a:gd name="T6" fmla="*/ 2147483646 w 17461"/>
              <a:gd name="T7" fmla="*/ 2147483646 h 11995"/>
              <a:gd name="T8" fmla="*/ 2147483646 w 17461"/>
              <a:gd name="T9" fmla="*/ 2147483646 h 11995"/>
              <a:gd name="T10" fmla="*/ 2147483646 w 17461"/>
              <a:gd name="T11" fmla="*/ 2147483646 h 11995"/>
              <a:gd name="T12" fmla="*/ 2147483646 w 17461"/>
              <a:gd name="T13" fmla="*/ 2147483646 h 11995"/>
              <a:gd name="T14" fmla="*/ 2147483646 w 17461"/>
              <a:gd name="T15" fmla="*/ 2147483646 h 11995"/>
              <a:gd name="T16" fmla="*/ 2147483646 w 17461"/>
              <a:gd name="T17" fmla="*/ 2147483646 h 11995"/>
              <a:gd name="T18" fmla="*/ 2147483646 w 17461"/>
              <a:gd name="T19" fmla="*/ 2147483646 h 11995"/>
              <a:gd name="T20" fmla="*/ 2147483646 w 17461"/>
              <a:gd name="T21" fmla="*/ 2147483646 h 11995"/>
              <a:gd name="T22" fmla="*/ 2147483646 w 17461"/>
              <a:gd name="T23" fmla="*/ 2147483646 h 11995"/>
              <a:gd name="T24" fmla="*/ 2147483646 w 17461"/>
              <a:gd name="T25" fmla="*/ 2147483646 h 11995"/>
              <a:gd name="T26" fmla="*/ 2147483646 w 17461"/>
              <a:gd name="T27" fmla="*/ 2147483646 h 11995"/>
              <a:gd name="T28" fmla="*/ 2147483646 w 17461"/>
              <a:gd name="T29" fmla="*/ 2147483646 h 11995"/>
              <a:gd name="T30" fmla="*/ 2147483646 w 17461"/>
              <a:gd name="T31" fmla="*/ 2147483646 h 11995"/>
              <a:gd name="T32" fmla="*/ 2147483646 w 17461"/>
              <a:gd name="T33" fmla="*/ 2147483646 h 11995"/>
              <a:gd name="T34" fmla="*/ 2147483646 w 17461"/>
              <a:gd name="T35" fmla="*/ 2147483646 h 11995"/>
              <a:gd name="T36" fmla="*/ 2147483646 w 17461"/>
              <a:gd name="T37" fmla="*/ 2147483646 h 11995"/>
              <a:gd name="T38" fmla="*/ 2147483646 w 17461"/>
              <a:gd name="T39" fmla="*/ 2147483646 h 11995"/>
              <a:gd name="T40" fmla="*/ 2147483646 w 17461"/>
              <a:gd name="T41" fmla="*/ 2147483646 h 11995"/>
              <a:gd name="T42" fmla="*/ 2147483646 w 17461"/>
              <a:gd name="T43" fmla="*/ 2147483646 h 11995"/>
              <a:gd name="T44" fmla="*/ 2147483646 w 17461"/>
              <a:gd name="T45" fmla="*/ 2147483646 h 11995"/>
              <a:gd name="T46" fmla="*/ 2147483646 w 17461"/>
              <a:gd name="T47" fmla="*/ 2147483646 h 11995"/>
              <a:gd name="T48" fmla="*/ 2147483646 w 17461"/>
              <a:gd name="T49" fmla="*/ 2147483646 h 11995"/>
              <a:gd name="T50" fmla="*/ 2147483646 w 17461"/>
              <a:gd name="T51" fmla="*/ 2147483646 h 11995"/>
              <a:gd name="T52" fmla="*/ 2147483646 w 17461"/>
              <a:gd name="T53" fmla="*/ 2147483646 h 11995"/>
              <a:gd name="T54" fmla="*/ 2147483646 w 17461"/>
              <a:gd name="T55" fmla="*/ 2147483646 h 11995"/>
              <a:gd name="T56" fmla="*/ 2147483646 w 17461"/>
              <a:gd name="T57" fmla="*/ 2147483646 h 11995"/>
              <a:gd name="T58" fmla="*/ 2147483646 w 17461"/>
              <a:gd name="T59" fmla="*/ 2147483646 h 11995"/>
              <a:gd name="T60" fmla="*/ 2147483646 w 17461"/>
              <a:gd name="T61" fmla="*/ 2147483646 h 11995"/>
              <a:gd name="T62" fmla="*/ 2147483646 w 17461"/>
              <a:gd name="T63" fmla="*/ 2147483646 h 11995"/>
              <a:gd name="T64" fmla="*/ 2147483646 w 17461"/>
              <a:gd name="T65" fmla="*/ 2147483646 h 11995"/>
              <a:gd name="T66" fmla="*/ 2147483646 w 17461"/>
              <a:gd name="T67" fmla="*/ 2147483646 h 11995"/>
              <a:gd name="T68" fmla="*/ 2147483646 w 17461"/>
              <a:gd name="T69" fmla="*/ 2147483646 h 11995"/>
              <a:gd name="T70" fmla="*/ 2147483646 w 17461"/>
              <a:gd name="T71" fmla="*/ 2147483646 h 11995"/>
              <a:gd name="T72" fmla="*/ 2147483646 w 17461"/>
              <a:gd name="T73" fmla="*/ 2147483646 h 11995"/>
              <a:gd name="T74" fmla="*/ 2147483646 w 17461"/>
              <a:gd name="T75" fmla="*/ 2147483646 h 11995"/>
              <a:gd name="T76" fmla="*/ 2147483646 w 17461"/>
              <a:gd name="T77" fmla="*/ 2147483646 h 11995"/>
              <a:gd name="T78" fmla="*/ 2147483646 w 17461"/>
              <a:gd name="T79" fmla="*/ 2147483646 h 11995"/>
              <a:gd name="T80" fmla="*/ 2147483646 w 17461"/>
              <a:gd name="T81" fmla="*/ 2147483646 h 11995"/>
              <a:gd name="T82" fmla="*/ 2147483646 w 17461"/>
              <a:gd name="T83" fmla="*/ 2147483646 h 11995"/>
              <a:gd name="T84" fmla="*/ 2147483646 w 17461"/>
              <a:gd name="T85" fmla="*/ 2147483646 h 11995"/>
              <a:gd name="T86" fmla="*/ 2147483646 w 17461"/>
              <a:gd name="T87" fmla="*/ 2147483646 h 11995"/>
              <a:gd name="T88" fmla="*/ 2147483646 w 17461"/>
              <a:gd name="T89" fmla="*/ 2147483646 h 11995"/>
              <a:gd name="T90" fmla="*/ 2147483646 w 17461"/>
              <a:gd name="T91" fmla="*/ 2147483646 h 11995"/>
              <a:gd name="T92" fmla="*/ 2147483646 w 17461"/>
              <a:gd name="T93" fmla="*/ 2147483646 h 11995"/>
              <a:gd name="T94" fmla="*/ 2147483646 w 17461"/>
              <a:gd name="T95" fmla="*/ 2147483646 h 11995"/>
              <a:gd name="T96" fmla="*/ 2147483646 w 17461"/>
              <a:gd name="T97" fmla="*/ 2147483646 h 11995"/>
              <a:gd name="T98" fmla="*/ 2147483646 w 17461"/>
              <a:gd name="T99" fmla="*/ 2147483646 h 11995"/>
              <a:gd name="T100" fmla="*/ 2147483646 w 17461"/>
              <a:gd name="T101" fmla="*/ 2147483646 h 11995"/>
              <a:gd name="T102" fmla="*/ 2147483646 w 17461"/>
              <a:gd name="T103" fmla="*/ 2147483646 h 11995"/>
              <a:gd name="T104" fmla="*/ 2147483646 w 17461"/>
              <a:gd name="T105" fmla="*/ 2147483646 h 11995"/>
              <a:gd name="T106" fmla="*/ 2147483646 w 17461"/>
              <a:gd name="T107" fmla="*/ 2147483646 h 11995"/>
              <a:gd name="T108" fmla="*/ 2147483646 w 17461"/>
              <a:gd name="T109" fmla="*/ 2147483646 h 11995"/>
              <a:gd name="T110" fmla="*/ 2147483646 w 17461"/>
              <a:gd name="T111" fmla="*/ 2147483646 h 11995"/>
              <a:gd name="T112" fmla="*/ 2147483646 w 17461"/>
              <a:gd name="T113" fmla="*/ 2147483646 h 11995"/>
              <a:gd name="T114" fmla="*/ 2147483646 w 17461"/>
              <a:gd name="T115" fmla="*/ 2147483646 h 11995"/>
              <a:gd name="T116" fmla="*/ 2147483646 w 17461"/>
              <a:gd name="T117" fmla="*/ 2147483646 h 11995"/>
              <a:gd name="T118" fmla="*/ 2147483646 w 17461"/>
              <a:gd name="T119" fmla="*/ 2147483646 h 11995"/>
              <a:gd name="T120" fmla="*/ 2147483646 w 17461"/>
              <a:gd name="T121" fmla="*/ 2147483646 h 11995"/>
              <a:gd name="T122" fmla="*/ 2147483646 w 17461"/>
              <a:gd name="T123" fmla="*/ 2147483646 h 11995"/>
              <a:gd name="T124" fmla="*/ 2147483646 w 17461"/>
              <a:gd name="T125" fmla="*/ 2147483646 h 119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461"/>
              <a:gd name="T190" fmla="*/ 0 h 11995"/>
              <a:gd name="T191" fmla="*/ 17461 w 17461"/>
              <a:gd name="T192" fmla="*/ 11995 h 119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lnTo>
                  <a:pt x="9758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lnTo>
                  <a:pt x="9795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lnTo>
                  <a:pt x="8914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lnTo>
                  <a:pt x="10528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lnTo>
                  <a:pt x="9354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lnTo>
                  <a:pt x="13243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lnTo>
                  <a:pt x="12729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lnTo>
                  <a:pt x="10051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lnTo>
                  <a:pt x="163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Shape 200"/>
          <p:cNvSpPr>
            <a:spLocks/>
          </p:cNvSpPr>
          <p:nvPr/>
        </p:nvSpPr>
        <p:spPr bwMode="auto">
          <a:xfrm>
            <a:off x="6582131" y="5387975"/>
            <a:ext cx="371697" cy="514350"/>
          </a:xfrm>
          <a:custGeom>
            <a:avLst/>
            <a:gdLst>
              <a:gd name="T0" fmla="*/ 2147483646 w 13133"/>
              <a:gd name="T1" fmla="*/ 2147483646 h 13573"/>
              <a:gd name="T2" fmla="*/ 2147483646 w 13133"/>
              <a:gd name="T3" fmla="*/ 2147483646 h 13573"/>
              <a:gd name="T4" fmla="*/ 2147483646 w 13133"/>
              <a:gd name="T5" fmla="*/ 2147483646 h 13573"/>
              <a:gd name="T6" fmla="*/ 2147483646 w 13133"/>
              <a:gd name="T7" fmla="*/ 2147483646 h 13573"/>
              <a:gd name="T8" fmla="*/ 2147483646 w 13133"/>
              <a:gd name="T9" fmla="*/ 2147483646 h 13573"/>
              <a:gd name="T10" fmla="*/ 2147483646 w 13133"/>
              <a:gd name="T11" fmla="*/ 2147483646 h 13573"/>
              <a:gd name="T12" fmla="*/ 2147483646 w 13133"/>
              <a:gd name="T13" fmla="*/ 2147483646 h 13573"/>
              <a:gd name="T14" fmla="*/ 2147483646 w 13133"/>
              <a:gd name="T15" fmla="*/ 2147483646 h 13573"/>
              <a:gd name="T16" fmla="*/ 2147483646 w 13133"/>
              <a:gd name="T17" fmla="*/ 2147483646 h 13573"/>
              <a:gd name="T18" fmla="*/ 2147483646 w 13133"/>
              <a:gd name="T19" fmla="*/ 2147483646 h 13573"/>
              <a:gd name="T20" fmla="*/ 2147483646 w 13133"/>
              <a:gd name="T21" fmla="*/ 2147483646 h 13573"/>
              <a:gd name="T22" fmla="*/ 2147483646 w 13133"/>
              <a:gd name="T23" fmla="*/ 2147483646 h 13573"/>
              <a:gd name="T24" fmla="*/ 2147483646 w 13133"/>
              <a:gd name="T25" fmla="*/ 2147483646 h 13573"/>
              <a:gd name="T26" fmla="*/ 2147483646 w 13133"/>
              <a:gd name="T27" fmla="*/ 2147483646 h 13573"/>
              <a:gd name="T28" fmla="*/ 2147483646 w 13133"/>
              <a:gd name="T29" fmla="*/ 2147483646 h 13573"/>
              <a:gd name="T30" fmla="*/ 2147483646 w 13133"/>
              <a:gd name="T31" fmla="*/ 2147483646 h 13573"/>
              <a:gd name="T32" fmla="*/ 2147483646 w 13133"/>
              <a:gd name="T33" fmla="*/ 2147483646 h 13573"/>
              <a:gd name="T34" fmla="*/ 2147483646 w 13133"/>
              <a:gd name="T35" fmla="*/ 2147483646 h 13573"/>
              <a:gd name="T36" fmla="*/ 2147483646 w 13133"/>
              <a:gd name="T37" fmla="*/ 2147483646 h 13573"/>
              <a:gd name="T38" fmla="*/ 2147483646 w 13133"/>
              <a:gd name="T39" fmla="*/ 2147483646 h 13573"/>
              <a:gd name="T40" fmla="*/ 2147483646 w 13133"/>
              <a:gd name="T41" fmla="*/ 2147483646 h 13573"/>
              <a:gd name="T42" fmla="*/ 2147483646 w 13133"/>
              <a:gd name="T43" fmla="*/ 2147483646 h 13573"/>
              <a:gd name="T44" fmla="*/ 2147483646 w 13133"/>
              <a:gd name="T45" fmla="*/ 2147483646 h 13573"/>
              <a:gd name="T46" fmla="*/ 2147483646 w 13133"/>
              <a:gd name="T47" fmla="*/ 2147483646 h 13573"/>
              <a:gd name="T48" fmla="*/ 2147483646 w 13133"/>
              <a:gd name="T49" fmla="*/ 2147483646 h 13573"/>
              <a:gd name="T50" fmla="*/ 2147483646 w 13133"/>
              <a:gd name="T51" fmla="*/ 2147483646 h 13573"/>
              <a:gd name="T52" fmla="*/ 2147483646 w 13133"/>
              <a:gd name="T53" fmla="*/ 2147483646 h 13573"/>
              <a:gd name="T54" fmla="*/ 2147483646 w 13133"/>
              <a:gd name="T55" fmla="*/ 2147483646 h 13573"/>
              <a:gd name="T56" fmla="*/ 2147483646 w 13133"/>
              <a:gd name="T57" fmla="*/ 2147483646 h 13573"/>
              <a:gd name="T58" fmla="*/ 2147483646 w 13133"/>
              <a:gd name="T59" fmla="*/ 2147483646 h 13573"/>
              <a:gd name="T60" fmla="*/ 2147483646 w 13133"/>
              <a:gd name="T61" fmla="*/ 2147483646 h 13573"/>
              <a:gd name="T62" fmla="*/ 2147483646 w 13133"/>
              <a:gd name="T63" fmla="*/ 2147483646 h 13573"/>
              <a:gd name="T64" fmla="*/ 2147483646 w 13133"/>
              <a:gd name="T65" fmla="*/ 2147483646 h 13573"/>
              <a:gd name="T66" fmla="*/ 2147483646 w 13133"/>
              <a:gd name="T67" fmla="*/ 2147483646 h 13573"/>
              <a:gd name="T68" fmla="*/ 2147483646 w 13133"/>
              <a:gd name="T69" fmla="*/ 2147483646 h 13573"/>
              <a:gd name="T70" fmla="*/ 2147483646 w 13133"/>
              <a:gd name="T71" fmla="*/ 2147483646 h 13573"/>
              <a:gd name="T72" fmla="*/ 2147483646 w 13133"/>
              <a:gd name="T73" fmla="*/ 2147483646 h 13573"/>
              <a:gd name="T74" fmla="*/ 2147483646 w 13133"/>
              <a:gd name="T75" fmla="*/ 2147483646 h 13573"/>
              <a:gd name="T76" fmla="*/ 2147483646 w 13133"/>
              <a:gd name="T77" fmla="*/ 2147483646 h 13573"/>
              <a:gd name="T78" fmla="*/ 2147483646 w 13133"/>
              <a:gd name="T79" fmla="*/ 2147483646 h 13573"/>
              <a:gd name="T80" fmla="*/ 2147483646 w 13133"/>
              <a:gd name="T81" fmla="*/ 2147483646 h 13573"/>
              <a:gd name="T82" fmla="*/ 2147483646 w 13133"/>
              <a:gd name="T83" fmla="*/ 2147483646 h 13573"/>
              <a:gd name="T84" fmla="*/ 2147483646 w 13133"/>
              <a:gd name="T85" fmla="*/ 2147483646 h 13573"/>
              <a:gd name="T86" fmla="*/ 2147483646 w 13133"/>
              <a:gd name="T87" fmla="*/ 2147483646 h 13573"/>
              <a:gd name="T88" fmla="*/ 2147483646 w 13133"/>
              <a:gd name="T89" fmla="*/ 2147483646 h 13573"/>
              <a:gd name="T90" fmla="*/ 2147483646 w 13133"/>
              <a:gd name="T91" fmla="*/ 2147483646 h 13573"/>
              <a:gd name="T92" fmla="*/ 2147483646 w 13133"/>
              <a:gd name="T93" fmla="*/ 2147483646 h 13573"/>
              <a:gd name="T94" fmla="*/ 2147483646 w 13133"/>
              <a:gd name="T95" fmla="*/ 2147483646 h 13573"/>
              <a:gd name="T96" fmla="*/ 2147483646 w 13133"/>
              <a:gd name="T97" fmla="*/ 2147483646 h 13573"/>
              <a:gd name="T98" fmla="*/ 2147483646 w 13133"/>
              <a:gd name="T99" fmla="*/ 2147483646 h 13573"/>
              <a:gd name="T100" fmla="*/ 2147483646 w 13133"/>
              <a:gd name="T101" fmla="*/ 2147483646 h 13573"/>
              <a:gd name="T102" fmla="*/ 2147483646 w 13133"/>
              <a:gd name="T103" fmla="*/ 2147483646 h 13573"/>
              <a:gd name="T104" fmla="*/ 2147483646 w 13133"/>
              <a:gd name="T105" fmla="*/ 2147483646 h 13573"/>
              <a:gd name="T106" fmla="*/ 2147483646 w 13133"/>
              <a:gd name="T107" fmla="*/ 2147483646 h 13573"/>
              <a:gd name="T108" fmla="*/ 2147483646 w 13133"/>
              <a:gd name="T109" fmla="*/ 2147483646 h 13573"/>
              <a:gd name="T110" fmla="*/ 2147483646 w 13133"/>
              <a:gd name="T111" fmla="*/ 2147483646 h 13573"/>
              <a:gd name="T112" fmla="*/ 2147483646 w 13133"/>
              <a:gd name="T113" fmla="*/ 2147483646 h 13573"/>
              <a:gd name="T114" fmla="*/ 2147483646 w 13133"/>
              <a:gd name="T115" fmla="*/ 2147483646 h 13573"/>
              <a:gd name="T116" fmla="*/ 2147483646 w 13133"/>
              <a:gd name="T117" fmla="*/ 2147483646 h 13573"/>
              <a:gd name="T118" fmla="*/ 2147483646 w 13133"/>
              <a:gd name="T119" fmla="*/ 2147483646 h 13573"/>
              <a:gd name="T120" fmla="*/ 2147483646 w 13133"/>
              <a:gd name="T121" fmla="*/ 2147483646 h 13573"/>
              <a:gd name="T122" fmla="*/ 2147483646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Shape 201"/>
          <p:cNvSpPr>
            <a:spLocks/>
          </p:cNvSpPr>
          <p:nvPr/>
        </p:nvSpPr>
        <p:spPr bwMode="auto">
          <a:xfrm>
            <a:off x="6507275" y="6045200"/>
            <a:ext cx="521408" cy="719138"/>
          </a:xfrm>
          <a:custGeom>
            <a:avLst/>
            <a:gdLst>
              <a:gd name="T0" fmla="*/ 2147483646 w 18378"/>
              <a:gd name="T1" fmla="*/ 2147483646 h 19002"/>
              <a:gd name="T2" fmla="*/ 2147483646 w 18378"/>
              <a:gd name="T3" fmla="*/ 2147483646 h 19002"/>
              <a:gd name="T4" fmla="*/ 2147483646 w 18378"/>
              <a:gd name="T5" fmla="*/ 2147483646 h 19002"/>
              <a:gd name="T6" fmla="*/ 2147483646 w 18378"/>
              <a:gd name="T7" fmla="*/ 2147483646 h 19002"/>
              <a:gd name="T8" fmla="*/ 2147483646 w 18378"/>
              <a:gd name="T9" fmla="*/ 2147483646 h 19002"/>
              <a:gd name="T10" fmla="*/ 2147483646 w 18378"/>
              <a:gd name="T11" fmla="*/ 2147483646 h 19002"/>
              <a:gd name="T12" fmla="*/ 2147483646 w 18378"/>
              <a:gd name="T13" fmla="*/ 2147483646 h 19002"/>
              <a:gd name="T14" fmla="*/ 2147483646 w 18378"/>
              <a:gd name="T15" fmla="*/ 2147483646 h 19002"/>
              <a:gd name="T16" fmla="*/ 2147483646 w 18378"/>
              <a:gd name="T17" fmla="*/ 2147483646 h 19002"/>
              <a:gd name="T18" fmla="*/ 2147483646 w 18378"/>
              <a:gd name="T19" fmla="*/ 2147483646 h 19002"/>
              <a:gd name="T20" fmla="*/ 2147483646 w 18378"/>
              <a:gd name="T21" fmla="*/ 2147483646 h 19002"/>
              <a:gd name="T22" fmla="*/ 2147483646 w 18378"/>
              <a:gd name="T23" fmla="*/ 2147483646 h 19002"/>
              <a:gd name="T24" fmla="*/ 2147483646 w 18378"/>
              <a:gd name="T25" fmla="*/ 2147483646 h 19002"/>
              <a:gd name="T26" fmla="*/ 2147483646 w 18378"/>
              <a:gd name="T27" fmla="*/ 2147483646 h 19002"/>
              <a:gd name="T28" fmla="*/ 2147483646 w 18378"/>
              <a:gd name="T29" fmla="*/ 2147483646 h 19002"/>
              <a:gd name="T30" fmla="*/ 2147483646 w 18378"/>
              <a:gd name="T31" fmla="*/ 2147483646 h 19002"/>
              <a:gd name="T32" fmla="*/ 2147483646 w 18378"/>
              <a:gd name="T33" fmla="*/ 2147483646 h 19002"/>
              <a:gd name="T34" fmla="*/ 2147483646 w 18378"/>
              <a:gd name="T35" fmla="*/ 2147483646 h 19002"/>
              <a:gd name="T36" fmla="*/ 2147483646 w 18378"/>
              <a:gd name="T37" fmla="*/ 2147483646 h 19002"/>
              <a:gd name="T38" fmla="*/ 2147483646 w 18378"/>
              <a:gd name="T39" fmla="*/ 2147483646 h 19002"/>
              <a:gd name="T40" fmla="*/ 2147483646 w 18378"/>
              <a:gd name="T41" fmla="*/ 2147483646 h 19002"/>
              <a:gd name="T42" fmla="*/ 2147483646 w 18378"/>
              <a:gd name="T43" fmla="*/ 2147483646 h 19002"/>
              <a:gd name="T44" fmla="*/ 2147483646 w 18378"/>
              <a:gd name="T45" fmla="*/ 2147483646 h 19002"/>
              <a:gd name="T46" fmla="*/ 2147483646 w 18378"/>
              <a:gd name="T47" fmla="*/ 2147483646 h 19002"/>
              <a:gd name="T48" fmla="*/ 2147483646 w 18378"/>
              <a:gd name="T49" fmla="*/ 2147483646 h 19002"/>
              <a:gd name="T50" fmla="*/ 2147483646 w 18378"/>
              <a:gd name="T51" fmla="*/ 2147483646 h 19002"/>
              <a:gd name="T52" fmla="*/ 2147483646 w 18378"/>
              <a:gd name="T53" fmla="*/ 2147483646 h 19002"/>
              <a:gd name="T54" fmla="*/ 2147483646 w 18378"/>
              <a:gd name="T55" fmla="*/ 2147483646 h 19002"/>
              <a:gd name="T56" fmla="*/ 2147483646 w 18378"/>
              <a:gd name="T57" fmla="*/ 2147483646 h 19002"/>
              <a:gd name="T58" fmla="*/ 2147483646 w 18378"/>
              <a:gd name="T59" fmla="*/ 2147483646 h 19002"/>
              <a:gd name="T60" fmla="*/ 2147483646 w 18378"/>
              <a:gd name="T61" fmla="*/ 2147483646 h 19002"/>
              <a:gd name="T62" fmla="*/ 2147483646 w 18378"/>
              <a:gd name="T63" fmla="*/ 2147483646 h 19002"/>
              <a:gd name="T64" fmla="*/ 2147483646 w 18378"/>
              <a:gd name="T65" fmla="*/ 2147483646 h 19002"/>
              <a:gd name="T66" fmla="*/ 2147483646 w 18378"/>
              <a:gd name="T67" fmla="*/ 2147483646 h 19002"/>
              <a:gd name="T68" fmla="*/ 2147483646 w 18378"/>
              <a:gd name="T69" fmla="*/ 2147483646 h 19002"/>
              <a:gd name="T70" fmla="*/ 2147483646 w 18378"/>
              <a:gd name="T71" fmla="*/ 2147483646 h 19002"/>
              <a:gd name="T72" fmla="*/ 2147483646 w 18378"/>
              <a:gd name="T73" fmla="*/ 2147483646 h 19002"/>
              <a:gd name="T74" fmla="*/ 2147483646 w 18378"/>
              <a:gd name="T75" fmla="*/ 2147483646 h 19002"/>
              <a:gd name="T76" fmla="*/ 2147483646 w 18378"/>
              <a:gd name="T77" fmla="*/ 2147483646 h 19002"/>
              <a:gd name="T78" fmla="*/ 2147483646 w 18378"/>
              <a:gd name="T79" fmla="*/ 2147483646 h 19002"/>
              <a:gd name="T80" fmla="*/ 2147483646 w 18378"/>
              <a:gd name="T81" fmla="*/ 2147483646 h 19002"/>
              <a:gd name="T82" fmla="*/ 2147483646 w 18378"/>
              <a:gd name="T83" fmla="*/ 2147483646 h 19002"/>
              <a:gd name="T84" fmla="*/ 2147483646 w 18378"/>
              <a:gd name="T85" fmla="*/ 2147483646 h 19002"/>
              <a:gd name="T86" fmla="*/ 2147483646 w 18378"/>
              <a:gd name="T87" fmla="*/ 2147483646 h 19002"/>
              <a:gd name="T88" fmla="*/ 2147483646 w 18378"/>
              <a:gd name="T89" fmla="*/ 2147483646 h 19002"/>
              <a:gd name="T90" fmla="*/ 2147483646 w 18378"/>
              <a:gd name="T91" fmla="*/ 2147483646 h 19002"/>
              <a:gd name="T92" fmla="*/ 2147483646 w 18378"/>
              <a:gd name="T93" fmla="*/ 2147483646 h 19002"/>
              <a:gd name="T94" fmla="*/ 2147483646 w 18378"/>
              <a:gd name="T95" fmla="*/ 2147483646 h 19002"/>
              <a:gd name="T96" fmla="*/ 2147483646 w 18378"/>
              <a:gd name="T97" fmla="*/ 2147483646 h 19002"/>
              <a:gd name="T98" fmla="*/ 2147483646 w 18378"/>
              <a:gd name="T99" fmla="*/ 2147483646 h 19002"/>
              <a:gd name="T100" fmla="*/ 2147483646 w 18378"/>
              <a:gd name="T101" fmla="*/ 2147483646 h 19002"/>
              <a:gd name="T102" fmla="*/ 2147483646 w 18378"/>
              <a:gd name="T103" fmla="*/ 2147483646 h 19002"/>
              <a:gd name="T104" fmla="*/ 2147483646 w 18378"/>
              <a:gd name="T105" fmla="*/ 2147483646 h 19002"/>
              <a:gd name="T106" fmla="*/ 2147483646 w 18378"/>
              <a:gd name="T107" fmla="*/ 2147483646 h 19002"/>
              <a:gd name="T108" fmla="*/ 1914759359 w 18378"/>
              <a:gd name="T109" fmla="*/ 2147483646 h 19002"/>
              <a:gd name="T110" fmla="*/ 2147483646 w 18378"/>
              <a:gd name="T111" fmla="*/ 2147483646 h 19002"/>
              <a:gd name="T112" fmla="*/ 2147483646 w 18378"/>
              <a:gd name="T113" fmla="*/ 2147483646 h 19002"/>
              <a:gd name="T114" fmla="*/ 2147483646 w 18378"/>
              <a:gd name="T115" fmla="*/ 2147483646 h 19002"/>
              <a:gd name="T116" fmla="*/ 2147483646 w 18378"/>
              <a:gd name="T117" fmla="*/ 2147483646 h 19002"/>
              <a:gd name="T118" fmla="*/ 2147483646 w 18378"/>
              <a:gd name="T119" fmla="*/ 2147483646 h 19002"/>
              <a:gd name="T120" fmla="*/ 2147483646 w 18378"/>
              <a:gd name="T121" fmla="*/ 2147483646 h 19002"/>
              <a:gd name="T122" fmla="*/ 2147483646 w 18378"/>
              <a:gd name="T123" fmla="*/ 2147483646 h 19002"/>
              <a:gd name="T124" fmla="*/ 2147483646 w 18378"/>
              <a:gd name="T125" fmla="*/ 214748364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Shape 202"/>
          <p:cNvSpPr>
            <a:spLocks/>
          </p:cNvSpPr>
          <p:nvPr/>
        </p:nvSpPr>
        <p:spPr bwMode="auto">
          <a:xfrm>
            <a:off x="5500597" y="6076950"/>
            <a:ext cx="504630" cy="533400"/>
          </a:xfrm>
          <a:custGeom>
            <a:avLst/>
            <a:gdLst>
              <a:gd name="T0" fmla="*/ 2147483646 w 17792"/>
              <a:gd name="T1" fmla="*/ 2147483646 h 14124"/>
              <a:gd name="T2" fmla="*/ 2147483646 w 17792"/>
              <a:gd name="T3" fmla="*/ 2147483646 h 14124"/>
              <a:gd name="T4" fmla="*/ 2147483646 w 17792"/>
              <a:gd name="T5" fmla="*/ 2147483646 h 14124"/>
              <a:gd name="T6" fmla="*/ 2147483646 w 17792"/>
              <a:gd name="T7" fmla="*/ 2147483646 h 14124"/>
              <a:gd name="T8" fmla="*/ 2147483646 w 17792"/>
              <a:gd name="T9" fmla="*/ 2147483646 h 14124"/>
              <a:gd name="T10" fmla="*/ 2147483646 w 17792"/>
              <a:gd name="T11" fmla="*/ 2147483646 h 14124"/>
              <a:gd name="T12" fmla="*/ 2147483646 w 17792"/>
              <a:gd name="T13" fmla="*/ 2147483646 h 14124"/>
              <a:gd name="T14" fmla="*/ 2147483646 w 17792"/>
              <a:gd name="T15" fmla="*/ 2147483646 h 14124"/>
              <a:gd name="T16" fmla="*/ 2147483646 w 17792"/>
              <a:gd name="T17" fmla="*/ 2147483646 h 14124"/>
              <a:gd name="T18" fmla="*/ 2147483646 w 17792"/>
              <a:gd name="T19" fmla="*/ 2147483646 h 14124"/>
              <a:gd name="T20" fmla="*/ 2147483646 w 17792"/>
              <a:gd name="T21" fmla="*/ 2147483646 h 14124"/>
              <a:gd name="T22" fmla="*/ 2147483646 w 17792"/>
              <a:gd name="T23" fmla="*/ 2147483646 h 14124"/>
              <a:gd name="T24" fmla="*/ 2147483646 w 17792"/>
              <a:gd name="T25" fmla="*/ 2147483646 h 14124"/>
              <a:gd name="T26" fmla="*/ 2147483646 w 17792"/>
              <a:gd name="T27" fmla="*/ 2147483646 h 14124"/>
              <a:gd name="T28" fmla="*/ 2147483646 w 17792"/>
              <a:gd name="T29" fmla="*/ 2147483646 h 14124"/>
              <a:gd name="T30" fmla="*/ 2147483646 w 17792"/>
              <a:gd name="T31" fmla="*/ 2147483646 h 14124"/>
              <a:gd name="T32" fmla="*/ 2147483646 w 17792"/>
              <a:gd name="T33" fmla="*/ 2147483646 h 14124"/>
              <a:gd name="T34" fmla="*/ 2147483646 w 17792"/>
              <a:gd name="T35" fmla="*/ 2147483646 h 14124"/>
              <a:gd name="T36" fmla="*/ 2147483646 w 17792"/>
              <a:gd name="T37" fmla="*/ 2147483646 h 14124"/>
              <a:gd name="T38" fmla="*/ 2147483646 w 17792"/>
              <a:gd name="T39" fmla="*/ 2147483646 h 14124"/>
              <a:gd name="T40" fmla="*/ 2147483646 w 17792"/>
              <a:gd name="T41" fmla="*/ 2147483646 h 14124"/>
              <a:gd name="T42" fmla="*/ 2147483646 w 17792"/>
              <a:gd name="T43" fmla="*/ 2147483646 h 14124"/>
              <a:gd name="T44" fmla="*/ 2147483646 w 17792"/>
              <a:gd name="T45" fmla="*/ 2147483646 h 14124"/>
              <a:gd name="T46" fmla="*/ 2147483646 w 17792"/>
              <a:gd name="T47" fmla="*/ 2147483646 h 14124"/>
              <a:gd name="T48" fmla="*/ 2147483646 w 17792"/>
              <a:gd name="T49" fmla="*/ 2147483646 h 14124"/>
              <a:gd name="T50" fmla="*/ 2147483646 w 17792"/>
              <a:gd name="T51" fmla="*/ 2147483646 h 14124"/>
              <a:gd name="T52" fmla="*/ 2147483646 w 17792"/>
              <a:gd name="T53" fmla="*/ 2147483646 h 14124"/>
              <a:gd name="T54" fmla="*/ 2147483646 w 17792"/>
              <a:gd name="T55" fmla="*/ 2147483646 h 14124"/>
              <a:gd name="T56" fmla="*/ 2147483646 w 17792"/>
              <a:gd name="T57" fmla="*/ 2147483646 h 14124"/>
              <a:gd name="T58" fmla="*/ 2147483646 w 17792"/>
              <a:gd name="T59" fmla="*/ 2147483646 h 14124"/>
              <a:gd name="T60" fmla="*/ 2147483646 w 17792"/>
              <a:gd name="T61" fmla="*/ 2147483646 h 14124"/>
              <a:gd name="T62" fmla="*/ 2147483646 w 17792"/>
              <a:gd name="T63" fmla="*/ 2147483646 h 14124"/>
              <a:gd name="T64" fmla="*/ 2147483646 w 17792"/>
              <a:gd name="T65" fmla="*/ 2147483646 h 14124"/>
              <a:gd name="T66" fmla="*/ 2147483646 w 17792"/>
              <a:gd name="T67" fmla="*/ 2147483646 h 14124"/>
              <a:gd name="T68" fmla="*/ 2147483646 w 17792"/>
              <a:gd name="T69" fmla="*/ 2147483646 h 14124"/>
              <a:gd name="T70" fmla="*/ 2147483646 w 17792"/>
              <a:gd name="T71" fmla="*/ 2147483646 h 14124"/>
              <a:gd name="T72" fmla="*/ 2147483646 w 17792"/>
              <a:gd name="T73" fmla="*/ 2147483646 h 14124"/>
              <a:gd name="T74" fmla="*/ 2147483646 w 17792"/>
              <a:gd name="T75" fmla="*/ 2147483646 h 14124"/>
              <a:gd name="T76" fmla="*/ 2147483646 w 17792"/>
              <a:gd name="T77" fmla="*/ 2147483646 h 14124"/>
              <a:gd name="T78" fmla="*/ 2147483646 w 17792"/>
              <a:gd name="T79" fmla="*/ 2147483646 h 14124"/>
              <a:gd name="T80" fmla="*/ 2147483646 w 17792"/>
              <a:gd name="T81" fmla="*/ 2147483646 h 14124"/>
              <a:gd name="T82" fmla="*/ 2147483646 w 17792"/>
              <a:gd name="T83" fmla="*/ 2147483646 h 14124"/>
              <a:gd name="T84" fmla="*/ 2147483646 w 17792"/>
              <a:gd name="T85" fmla="*/ 2147483646 h 14124"/>
              <a:gd name="T86" fmla="*/ 2147483646 w 17792"/>
              <a:gd name="T87" fmla="*/ 2147483646 h 14124"/>
              <a:gd name="T88" fmla="*/ 2147483646 w 17792"/>
              <a:gd name="T89" fmla="*/ 2147483646 h 14124"/>
              <a:gd name="T90" fmla="*/ 2147483646 w 17792"/>
              <a:gd name="T91" fmla="*/ 2147483646 h 14124"/>
              <a:gd name="T92" fmla="*/ 2147483646 w 17792"/>
              <a:gd name="T93" fmla="*/ 2147483646 h 14124"/>
              <a:gd name="T94" fmla="*/ 2147483646 w 17792"/>
              <a:gd name="T95" fmla="*/ 2147483646 h 14124"/>
              <a:gd name="T96" fmla="*/ 2147483646 w 17792"/>
              <a:gd name="T97" fmla="*/ 2147483646 h 14124"/>
              <a:gd name="T98" fmla="*/ 2147483646 w 17792"/>
              <a:gd name="T99" fmla="*/ 2147483646 h 14124"/>
              <a:gd name="T100" fmla="*/ 2147483646 w 17792"/>
              <a:gd name="T101" fmla="*/ 2147483646 h 14124"/>
              <a:gd name="T102" fmla="*/ 2147483646 w 17792"/>
              <a:gd name="T103" fmla="*/ 2147483646 h 14124"/>
              <a:gd name="T104" fmla="*/ 2147483646 w 17792"/>
              <a:gd name="T105" fmla="*/ 2147483646 h 14124"/>
              <a:gd name="T106" fmla="*/ 2147483646 w 17792"/>
              <a:gd name="T107" fmla="*/ 2147483646 h 14124"/>
              <a:gd name="T108" fmla="*/ 2147483646 w 17792"/>
              <a:gd name="T109" fmla="*/ 2147483646 h 14124"/>
              <a:gd name="T110" fmla="*/ 2147483646 w 17792"/>
              <a:gd name="T111" fmla="*/ 2147483646 h 14124"/>
              <a:gd name="T112" fmla="*/ 2147483646 w 17792"/>
              <a:gd name="T113" fmla="*/ 2147483646 h 14124"/>
              <a:gd name="T114" fmla="*/ 2147483646 w 17792"/>
              <a:gd name="T115" fmla="*/ 2147483646 h 14124"/>
              <a:gd name="T116" fmla="*/ 2147483646 w 17792"/>
              <a:gd name="T117" fmla="*/ 2147483646 h 14124"/>
              <a:gd name="T118" fmla="*/ 2147483646 w 17792"/>
              <a:gd name="T119" fmla="*/ 2147483646 h 14124"/>
              <a:gd name="T120" fmla="*/ 2147483646 w 17792"/>
              <a:gd name="T121" fmla="*/ 2147483646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Shape 203"/>
          <p:cNvSpPr>
            <a:spLocks/>
          </p:cNvSpPr>
          <p:nvPr/>
        </p:nvSpPr>
        <p:spPr bwMode="auto">
          <a:xfrm>
            <a:off x="5201174" y="5434013"/>
            <a:ext cx="471074" cy="588962"/>
          </a:xfrm>
          <a:custGeom>
            <a:avLst/>
            <a:gdLst>
              <a:gd name="T0" fmla="*/ 2147483646 w 16581"/>
              <a:gd name="T1" fmla="*/ 2147483646 h 15590"/>
              <a:gd name="T2" fmla="*/ 2147483646 w 16581"/>
              <a:gd name="T3" fmla="*/ 2147483646 h 15590"/>
              <a:gd name="T4" fmla="*/ 2147483646 w 16581"/>
              <a:gd name="T5" fmla="*/ 2147483646 h 15590"/>
              <a:gd name="T6" fmla="*/ 2147483646 w 16581"/>
              <a:gd name="T7" fmla="*/ 2147483646 h 15590"/>
              <a:gd name="T8" fmla="*/ 2147483646 w 16581"/>
              <a:gd name="T9" fmla="*/ 2147483646 h 15590"/>
              <a:gd name="T10" fmla="*/ 2147483646 w 16581"/>
              <a:gd name="T11" fmla="*/ 2147483646 h 15590"/>
              <a:gd name="T12" fmla="*/ 2147483646 w 16581"/>
              <a:gd name="T13" fmla="*/ 2147483646 h 15590"/>
              <a:gd name="T14" fmla="*/ 2147483646 w 16581"/>
              <a:gd name="T15" fmla="*/ 2147483646 h 15590"/>
              <a:gd name="T16" fmla="*/ 2147483646 w 16581"/>
              <a:gd name="T17" fmla="*/ 2147483646 h 15590"/>
              <a:gd name="T18" fmla="*/ 2147483646 w 16581"/>
              <a:gd name="T19" fmla="*/ 2147483646 h 15590"/>
              <a:gd name="T20" fmla="*/ 2147483646 w 16581"/>
              <a:gd name="T21" fmla="*/ 2147483646 h 15590"/>
              <a:gd name="T22" fmla="*/ 2147483646 w 16581"/>
              <a:gd name="T23" fmla="*/ 2147483646 h 15590"/>
              <a:gd name="T24" fmla="*/ 2147483646 w 16581"/>
              <a:gd name="T25" fmla="*/ 2147483646 h 15590"/>
              <a:gd name="T26" fmla="*/ 2147483646 w 16581"/>
              <a:gd name="T27" fmla="*/ 2147483646 h 15590"/>
              <a:gd name="T28" fmla="*/ 2147483646 w 16581"/>
              <a:gd name="T29" fmla="*/ 2147483646 h 15590"/>
              <a:gd name="T30" fmla="*/ 2147483646 w 16581"/>
              <a:gd name="T31" fmla="*/ 2147483646 h 15590"/>
              <a:gd name="T32" fmla="*/ 2147483646 w 16581"/>
              <a:gd name="T33" fmla="*/ 2147483646 h 15590"/>
              <a:gd name="T34" fmla="*/ 2147483646 w 16581"/>
              <a:gd name="T35" fmla="*/ 2147483646 h 15590"/>
              <a:gd name="T36" fmla="*/ 2147483646 w 16581"/>
              <a:gd name="T37" fmla="*/ 2147483646 h 15590"/>
              <a:gd name="T38" fmla="*/ 2147483646 w 16581"/>
              <a:gd name="T39" fmla="*/ 2147483646 h 15590"/>
              <a:gd name="T40" fmla="*/ 2147483646 w 16581"/>
              <a:gd name="T41" fmla="*/ 2147483646 h 15590"/>
              <a:gd name="T42" fmla="*/ 2147483646 w 16581"/>
              <a:gd name="T43" fmla="*/ 2147483646 h 15590"/>
              <a:gd name="T44" fmla="*/ 2147483646 w 16581"/>
              <a:gd name="T45" fmla="*/ 2147483646 h 15590"/>
              <a:gd name="T46" fmla="*/ 2147483646 w 16581"/>
              <a:gd name="T47" fmla="*/ 2147483646 h 15590"/>
              <a:gd name="T48" fmla="*/ 2147483646 w 16581"/>
              <a:gd name="T49" fmla="*/ 2147483646 h 15590"/>
              <a:gd name="T50" fmla="*/ 2147483646 w 16581"/>
              <a:gd name="T51" fmla="*/ 2147483646 h 15590"/>
              <a:gd name="T52" fmla="*/ 2147483646 w 16581"/>
              <a:gd name="T53" fmla="*/ 2147483646 h 15590"/>
              <a:gd name="T54" fmla="*/ 2147483646 w 16581"/>
              <a:gd name="T55" fmla="*/ 2147483646 h 15590"/>
              <a:gd name="T56" fmla="*/ 2147483646 w 16581"/>
              <a:gd name="T57" fmla="*/ 2147483646 h 15590"/>
              <a:gd name="T58" fmla="*/ 2147483646 w 16581"/>
              <a:gd name="T59" fmla="*/ 2147483646 h 15590"/>
              <a:gd name="T60" fmla="*/ 2147483646 w 16581"/>
              <a:gd name="T61" fmla="*/ 2147483646 h 15590"/>
              <a:gd name="T62" fmla="*/ 2147483646 w 16581"/>
              <a:gd name="T63" fmla="*/ 2147483646 h 15590"/>
              <a:gd name="T64" fmla="*/ 2147483646 w 16581"/>
              <a:gd name="T65" fmla="*/ 2147483646 h 15590"/>
              <a:gd name="T66" fmla="*/ 2147483646 w 16581"/>
              <a:gd name="T67" fmla="*/ 2147483646 h 15590"/>
              <a:gd name="T68" fmla="*/ 2147483646 w 16581"/>
              <a:gd name="T69" fmla="*/ 2147483646 h 15590"/>
              <a:gd name="T70" fmla="*/ 2147483646 w 16581"/>
              <a:gd name="T71" fmla="*/ 2147483646 h 15590"/>
              <a:gd name="T72" fmla="*/ 2147483646 w 16581"/>
              <a:gd name="T73" fmla="*/ 2147483646 h 15590"/>
              <a:gd name="T74" fmla="*/ 2147483646 w 16581"/>
              <a:gd name="T75" fmla="*/ 2147483646 h 15590"/>
              <a:gd name="T76" fmla="*/ 2147483646 w 16581"/>
              <a:gd name="T77" fmla="*/ 2147483646 h 15590"/>
              <a:gd name="T78" fmla="*/ 2147483646 w 16581"/>
              <a:gd name="T79" fmla="*/ 2147483646 h 15590"/>
              <a:gd name="T80" fmla="*/ 2147483646 w 16581"/>
              <a:gd name="T81" fmla="*/ 2147483646 h 15590"/>
              <a:gd name="T82" fmla="*/ 2147483646 w 16581"/>
              <a:gd name="T83" fmla="*/ 2147483646 h 15590"/>
              <a:gd name="T84" fmla="*/ 2147483646 w 16581"/>
              <a:gd name="T85" fmla="*/ 2147483646 h 15590"/>
              <a:gd name="T86" fmla="*/ 2147483646 w 16581"/>
              <a:gd name="T87" fmla="*/ 2147483646 h 15590"/>
              <a:gd name="T88" fmla="*/ 2147483646 w 16581"/>
              <a:gd name="T89" fmla="*/ 2147483646 h 15590"/>
              <a:gd name="T90" fmla="*/ 2147483646 w 16581"/>
              <a:gd name="T91" fmla="*/ 2147483646 h 15590"/>
              <a:gd name="T92" fmla="*/ 2147483646 w 16581"/>
              <a:gd name="T93" fmla="*/ 2147483646 h 15590"/>
              <a:gd name="T94" fmla="*/ 2147483646 w 16581"/>
              <a:gd name="T95" fmla="*/ 2147483646 h 15590"/>
              <a:gd name="T96" fmla="*/ 2147483646 w 16581"/>
              <a:gd name="T97" fmla="*/ 2147483646 h 15590"/>
              <a:gd name="T98" fmla="*/ 2147483646 w 16581"/>
              <a:gd name="T99" fmla="*/ 2147483646 h 15590"/>
              <a:gd name="T100" fmla="*/ 2147483646 w 16581"/>
              <a:gd name="T101" fmla="*/ 2147483646 h 15590"/>
              <a:gd name="T102" fmla="*/ 2147483646 w 16581"/>
              <a:gd name="T103" fmla="*/ 2147483646 h 15590"/>
              <a:gd name="T104" fmla="*/ 2147483646 w 16581"/>
              <a:gd name="T105" fmla="*/ 2147483646 h 15590"/>
              <a:gd name="T106" fmla="*/ 2147483646 w 16581"/>
              <a:gd name="T107" fmla="*/ 2147483646 h 15590"/>
              <a:gd name="T108" fmla="*/ 2147483646 w 16581"/>
              <a:gd name="T109" fmla="*/ 2147483646 h 15590"/>
              <a:gd name="T110" fmla="*/ 2147483646 w 16581"/>
              <a:gd name="T111" fmla="*/ 2147483646 h 15590"/>
              <a:gd name="T112" fmla="*/ 2147483646 w 16581"/>
              <a:gd name="T113" fmla="*/ 2147483646 h 15590"/>
              <a:gd name="T114" fmla="*/ 2147483646 w 16581"/>
              <a:gd name="T115" fmla="*/ 2147483646 h 15590"/>
              <a:gd name="T116" fmla="*/ 2147483646 w 16581"/>
              <a:gd name="T117" fmla="*/ 2147483646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Shape 204"/>
          <p:cNvSpPr>
            <a:spLocks/>
          </p:cNvSpPr>
          <p:nvPr/>
        </p:nvSpPr>
        <p:spPr bwMode="auto">
          <a:xfrm>
            <a:off x="4764947" y="5434014"/>
            <a:ext cx="340722" cy="534987"/>
          </a:xfrm>
          <a:custGeom>
            <a:avLst/>
            <a:gdLst>
              <a:gd name="T0" fmla="*/ 2147483646 w 9391"/>
              <a:gd name="T1" fmla="*/ 2147483646 h 11079"/>
              <a:gd name="T2" fmla="*/ 2147483646 w 9391"/>
              <a:gd name="T3" fmla="*/ 2147483646 h 11079"/>
              <a:gd name="T4" fmla="*/ 2147483646 w 9391"/>
              <a:gd name="T5" fmla="*/ 2147483646 h 11079"/>
              <a:gd name="T6" fmla="*/ 2147483646 w 9391"/>
              <a:gd name="T7" fmla="*/ 2147483646 h 11079"/>
              <a:gd name="T8" fmla="*/ 2147483646 w 9391"/>
              <a:gd name="T9" fmla="*/ 2147483646 h 11079"/>
              <a:gd name="T10" fmla="*/ 2147483646 w 9391"/>
              <a:gd name="T11" fmla="*/ 2147483646 h 11079"/>
              <a:gd name="T12" fmla="*/ 2147483646 w 9391"/>
              <a:gd name="T13" fmla="*/ 2147483646 h 11079"/>
              <a:gd name="T14" fmla="*/ 2147483646 w 9391"/>
              <a:gd name="T15" fmla="*/ 2147483646 h 11079"/>
              <a:gd name="T16" fmla="*/ 2147483646 w 9391"/>
              <a:gd name="T17" fmla="*/ 2147483646 h 11079"/>
              <a:gd name="T18" fmla="*/ 2147483646 w 9391"/>
              <a:gd name="T19" fmla="*/ 2147483646 h 11079"/>
              <a:gd name="T20" fmla="*/ 2147483646 w 9391"/>
              <a:gd name="T21" fmla="*/ 2147483646 h 11079"/>
              <a:gd name="T22" fmla="*/ 2147483646 w 9391"/>
              <a:gd name="T23" fmla="*/ 2147483646 h 11079"/>
              <a:gd name="T24" fmla="*/ 2147483646 w 9391"/>
              <a:gd name="T25" fmla="*/ 2147483646 h 11079"/>
              <a:gd name="T26" fmla="*/ 2147483646 w 9391"/>
              <a:gd name="T27" fmla="*/ 2147483646 h 11079"/>
              <a:gd name="T28" fmla="*/ 2147483646 w 9391"/>
              <a:gd name="T29" fmla="*/ 2147483646 h 11079"/>
              <a:gd name="T30" fmla="*/ 2147483646 w 9391"/>
              <a:gd name="T31" fmla="*/ 2147483646 h 11079"/>
              <a:gd name="T32" fmla="*/ 2147483646 w 9391"/>
              <a:gd name="T33" fmla="*/ 2147483646 h 11079"/>
              <a:gd name="T34" fmla="*/ 2147483646 w 9391"/>
              <a:gd name="T35" fmla="*/ 2147483646 h 11079"/>
              <a:gd name="T36" fmla="*/ 2147483646 w 9391"/>
              <a:gd name="T37" fmla="*/ 2147483646 h 11079"/>
              <a:gd name="T38" fmla="*/ 2147483646 w 9391"/>
              <a:gd name="T39" fmla="*/ 2147483646 h 11079"/>
              <a:gd name="T40" fmla="*/ 2147483646 w 9391"/>
              <a:gd name="T41" fmla="*/ 2147483646 h 11079"/>
              <a:gd name="T42" fmla="*/ 2147483646 w 9391"/>
              <a:gd name="T43" fmla="*/ 2147483646 h 11079"/>
              <a:gd name="T44" fmla="*/ 2147483646 w 9391"/>
              <a:gd name="T45" fmla="*/ 2147483646 h 11079"/>
              <a:gd name="T46" fmla="*/ 2147483646 w 9391"/>
              <a:gd name="T47" fmla="*/ 2147483646 h 11079"/>
              <a:gd name="T48" fmla="*/ 2147483646 w 9391"/>
              <a:gd name="T49" fmla="*/ 2147483646 h 11079"/>
              <a:gd name="T50" fmla="*/ 2147483646 w 9391"/>
              <a:gd name="T51" fmla="*/ 2147483646 h 11079"/>
              <a:gd name="T52" fmla="*/ 2147483646 w 9391"/>
              <a:gd name="T53" fmla="*/ 2147483646 h 11079"/>
              <a:gd name="T54" fmla="*/ 2147483646 w 9391"/>
              <a:gd name="T55" fmla="*/ 2147483646 h 11079"/>
              <a:gd name="T56" fmla="*/ 2147483646 w 9391"/>
              <a:gd name="T57" fmla="*/ 2147483646 h 11079"/>
              <a:gd name="T58" fmla="*/ 2147483646 w 9391"/>
              <a:gd name="T59" fmla="*/ 2147483646 h 11079"/>
              <a:gd name="T60" fmla="*/ 2147483646 w 9391"/>
              <a:gd name="T61" fmla="*/ 2147483646 h 11079"/>
              <a:gd name="T62" fmla="*/ 2147483646 w 9391"/>
              <a:gd name="T63" fmla="*/ 2147483646 h 11079"/>
              <a:gd name="T64" fmla="*/ 2147483646 w 9391"/>
              <a:gd name="T65" fmla="*/ 2147483646 h 11079"/>
              <a:gd name="T66" fmla="*/ 2147483646 w 9391"/>
              <a:gd name="T67" fmla="*/ 2147483646 h 11079"/>
              <a:gd name="T68" fmla="*/ 0 w 9391"/>
              <a:gd name="T69" fmla="*/ 2147483646 h 11079"/>
              <a:gd name="T70" fmla="*/ 2147483646 w 9391"/>
              <a:gd name="T71" fmla="*/ 2147483646 h 11079"/>
              <a:gd name="T72" fmla="*/ 2147483646 w 9391"/>
              <a:gd name="T73" fmla="*/ 2147483646 h 11079"/>
              <a:gd name="T74" fmla="*/ 2147483646 w 9391"/>
              <a:gd name="T75" fmla="*/ 2147483646 h 11079"/>
              <a:gd name="T76" fmla="*/ 2147483646 w 9391"/>
              <a:gd name="T77" fmla="*/ 2147483646 h 11079"/>
              <a:gd name="T78" fmla="*/ 2147483646 w 9391"/>
              <a:gd name="T79" fmla="*/ 2147483646 h 11079"/>
              <a:gd name="T80" fmla="*/ 2147483646 w 9391"/>
              <a:gd name="T81" fmla="*/ 2147483646 h 11079"/>
              <a:gd name="T82" fmla="*/ 2147483646 w 9391"/>
              <a:gd name="T83" fmla="*/ 2147483646 h 11079"/>
              <a:gd name="T84" fmla="*/ 2147483646 w 9391"/>
              <a:gd name="T85" fmla="*/ 2147483646 h 11079"/>
              <a:gd name="T86" fmla="*/ 2147483646 w 9391"/>
              <a:gd name="T87" fmla="*/ 2147483646 h 11079"/>
              <a:gd name="T88" fmla="*/ 2147483646 w 9391"/>
              <a:gd name="T89" fmla="*/ 2147483646 h 11079"/>
              <a:gd name="T90" fmla="*/ 2147483646 w 9391"/>
              <a:gd name="T91" fmla="*/ 2147483646 h 11079"/>
              <a:gd name="T92" fmla="*/ 2147483646 w 9391"/>
              <a:gd name="T93" fmla="*/ 2147483646 h 11079"/>
              <a:gd name="T94" fmla="*/ 2147483646 w 9391"/>
              <a:gd name="T95" fmla="*/ 2147483646 h 11079"/>
              <a:gd name="T96" fmla="*/ 2147483646 w 9391"/>
              <a:gd name="T97" fmla="*/ 2147483646 h 11079"/>
              <a:gd name="T98" fmla="*/ 2147483646 w 9391"/>
              <a:gd name="T99" fmla="*/ 2147483646 h 11079"/>
              <a:gd name="T100" fmla="*/ 2147483646 w 9391"/>
              <a:gd name="T101" fmla="*/ 2147483646 h 11079"/>
              <a:gd name="T102" fmla="*/ 2147483646 w 9391"/>
              <a:gd name="T103" fmla="*/ 2147483646 h 11079"/>
              <a:gd name="T104" fmla="*/ 2147483646 w 9391"/>
              <a:gd name="T105" fmla="*/ 2147483646 h 11079"/>
              <a:gd name="T106" fmla="*/ 2147483646 w 9391"/>
              <a:gd name="T107" fmla="*/ 2147483646 h 11079"/>
              <a:gd name="T108" fmla="*/ 2147483646 w 9391"/>
              <a:gd name="T109" fmla="*/ 2147483646 h 11079"/>
              <a:gd name="T110" fmla="*/ 2147483646 w 9391"/>
              <a:gd name="T111" fmla="*/ 2147483646 h 11079"/>
              <a:gd name="T112" fmla="*/ 2147483646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Shape 205"/>
          <p:cNvSpPr>
            <a:spLocks/>
          </p:cNvSpPr>
          <p:nvPr/>
        </p:nvSpPr>
        <p:spPr bwMode="auto">
          <a:xfrm>
            <a:off x="5521247" y="6664325"/>
            <a:ext cx="463331" cy="236538"/>
          </a:xfrm>
          <a:custGeom>
            <a:avLst/>
            <a:gdLst>
              <a:gd name="T0" fmla="*/ 2147483646 w 16325"/>
              <a:gd name="T1" fmla="*/ 2147483646 h 6274"/>
              <a:gd name="T2" fmla="*/ 2147483646 w 16325"/>
              <a:gd name="T3" fmla="*/ 2147483646 h 6274"/>
              <a:gd name="T4" fmla="*/ 2147483646 w 16325"/>
              <a:gd name="T5" fmla="*/ 2147483646 h 6274"/>
              <a:gd name="T6" fmla="*/ 2147483646 w 16325"/>
              <a:gd name="T7" fmla="*/ 2147483646 h 6274"/>
              <a:gd name="T8" fmla="*/ 2147483646 w 16325"/>
              <a:gd name="T9" fmla="*/ 2147483646 h 6274"/>
              <a:gd name="T10" fmla="*/ 2147483646 w 16325"/>
              <a:gd name="T11" fmla="*/ 2147483646 h 6274"/>
              <a:gd name="T12" fmla="*/ 2147483646 w 16325"/>
              <a:gd name="T13" fmla="*/ 2147483646 h 6274"/>
              <a:gd name="T14" fmla="*/ 2147483646 w 16325"/>
              <a:gd name="T15" fmla="*/ 2147483646 h 6274"/>
              <a:gd name="T16" fmla="*/ 2147483646 w 16325"/>
              <a:gd name="T17" fmla="*/ 76791945 h 6274"/>
              <a:gd name="T18" fmla="*/ 2147483646 w 16325"/>
              <a:gd name="T19" fmla="*/ 2147483646 h 6274"/>
              <a:gd name="T20" fmla="*/ 2147483646 w 16325"/>
              <a:gd name="T21" fmla="*/ 2147483646 h 6274"/>
              <a:gd name="T22" fmla="*/ 2147483646 w 16325"/>
              <a:gd name="T23" fmla="*/ 2147483646 h 6274"/>
              <a:gd name="T24" fmla="*/ 2147483646 w 16325"/>
              <a:gd name="T25" fmla="*/ 2147483646 h 6274"/>
              <a:gd name="T26" fmla="*/ 2147483646 w 16325"/>
              <a:gd name="T27" fmla="*/ 2147483646 h 6274"/>
              <a:gd name="T28" fmla="*/ 2147483646 w 16325"/>
              <a:gd name="T29" fmla="*/ 2147483646 h 6274"/>
              <a:gd name="T30" fmla="*/ 2147483646 w 16325"/>
              <a:gd name="T31" fmla="*/ 2147483646 h 6274"/>
              <a:gd name="T32" fmla="*/ 2147483646 w 16325"/>
              <a:gd name="T33" fmla="*/ 2147483646 h 6274"/>
              <a:gd name="T34" fmla="*/ 2147483646 w 16325"/>
              <a:gd name="T35" fmla="*/ 2147483646 h 6274"/>
              <a:gd name="T36" fmla="*/ 2147483646 w 16325"/>
              <a:gd name="T37" fmla="*/ 2147483646 h 6274"/>
              <a:gd name="T38" fmla="*/ 2147483646 w 16325"/>
              <a:gd name="T39" fmla="*/ 2147483646 h 6274"/>
              <a:gd name="T40" fmla="*/ 2147483646 w 16325"/>
              <a:gd name="T41" fmla="*/ 2147483646 h 6274"/>
              <a:gd name="T42" fmla="*/ 2147483646 w 16325"/>
              <a:gd name="T43" fmla="*/ 2147483646 h 6274"/>
              <a:gd name="T44" fmla="*/ 2147483646 w 16325"/>
              <a:gd name="T45" fmla="*/ 2147483646 h 6274"/>
              <a:gd name="T46" fmla="*/ 2147483646 w 16325"/>
              <a:gd name="T47" fmla="*/ 2147483646 h 6274"/>
              <a:gd name="T48" fmla="*/ 2147483646 w 16325"/>
              <a:gd name="T49" fmla="*/ 2147483646 h 6274"/>
              <a:gd name="T50" fmla="*/ 2147483646 w 16325"/>
              <a:gd name="T51" fmla="*/ 2147483646 h 6274"/>
              <a:gd name="T52" fmla="*/ 2147483646 w 16325"/>
              <a:gd name="T53" fmla="*/ 2147483646 h 6274"/>
              <a:gd name="T54" fmla="*/ 2147483646 w 16325"/>
              <a:gd name="T55" fmla="*/ 2147483646 h 6274"/>
              <a:gd name="T56" fmla="*/ 2147483646 w 16325"/>
              <a:gd name="T57" fmla="*/ 2147483646 h 6274"/>
              <a:gd name="T58" fmla="*/ 2147483646 w 16325"/>
              <a:gd name="T59" fmla="*/ 2147483646 h 6274"/>
              <a:gd name="T60" fmla="*/ 2147483646 w 16325"/>
              <a:gd name="T61" fmla="*/ 2147483646 h 6274"/>
              <a:gd name="T62" fmla="*/ 2147483646 w 16325"/>
              <a:gd name="T63" fmla="*/ 2147483646 h 6274"/>
              <a:gd name="T64" fmla="*/ 2147483646 w 16325"/>
              <a:gd name="T65" fmla="*/ 2147483646 h 6274"/>
              <a:gd name="T66" fmla="*/ 2147483646 w 16325"/>
              <a:gd name="T67" fmla="*/ 2147483646 h 6274"/>
              <a:gd name="T68" fmla="*/ 2147483646 w 16325"/>
              <a:gd name="T69" fmla="*/ 2147483646 h 6274"/>
              <a:gd name="T70" fmla="*/ 2147483646 w 16325"/>
              <a:gd name="T71" fmla="*/ 2147483646 h 6274"/>
              <a:gd name="T72" fmla="*/ 2147483646 w 16325"/>
              <a:gd name="T73" fmla="*/ 2147483646 h 6274"/>
              <a:gd name="T74" fmla="*/ 2147483646 w 16325"/>
              <a:gd name="T75" fmla="*/ 2147483646 h 6274"/>
              <a:gd name="T76" fmla="*/ 2147483646 w 16325"/>
              <a:gd name="T77" fmla="*/ 2147483646 h 6274"/>
              <a:gd name="T78" fmla="*/ 2147483646 w 16325"/>
              <a:gd name="T79" fmla="*/ 2147483646 h 6274"/>
              <a:gd name="T80" fmla="*/ 2147483646 w 16325"/>
              <a:gd name="T81" fmla="*/ 2147483646 h 6274"/>
              <a:gd name="T82" fmla="*/ 1971019237 w 16325"/>
              <a:gd name="T83" fmla="*/ 2147483646 h 6274"/>
              <a:gd name="T84" fmla="*/ 2147483646 w 16325"/>
              <a:gd name="T85" fmla="*/ 2147483646 h 6274"/>
              <a:gd name="T86" fmla="*/ 2147483646 w 16325"/>
              <a:gd name="T87" fmla="*/ 2147483646 h 6274"/>
              <a:gd name="T88" fmla="*/ 2147483646 w 16325"/>
              <a:gd name="T89" fmla="*/ 2147483646 h 6274"/>
              <a:gd name="T90" fmla="*/ 2147483646 w 16325"/>
              <a:gd name="T91" fmla="*/ 2147483646 h 6274"/>
              <a:gd name="T92" fmla="*/ 2147483646 w 16325"/>
              <a:gd name="T93" fmla="*/ 2147483646 h 6274"/>
              <a:gd name="T94" fmla="*/ 2147483646 w 16325"/>
              <a:gd name="T95" fmla="*/ 2147483646 h 6274"/>
              <a:gd name="T96" fmla="*/ 2147483646 w 16325"/>
              <a:gd name="T97" fmla="*/ 2147483646 h 6274"/>
              <a:gd name="T98" fmla="*/ 2147483646 w 16325"/>
              <a:gd name="T99" fmla="*/ 2147483646 h 6274"/>
              <a:gd name="T100" fmla="*/ 2147483646 w 16325"/>
              <a:gd name="T101" fmla="*/ 2147483646 h 6274"/>
              <a:gd name="T102" fmla="*/ 2147483646 w 16325"/>
              <a:gd name="T103" fmla="*/ 2147483646 h 6274"/>
              <a:gd name="T104" fmla="*/ 2147483646 w 16325"/>
              <a:gd name="T105" fmla="*/ 2147483646 h 6274"/>
              <a:gd name="T106" fmla="*/ 2147483646 w 16325"/>
              <a:gd name="T107" fmla="*/ 2147483646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Shape 206"/>
          <p:cNvSpPr>
            <a:spLocks/>
          </p:cNvSpPr>
          <p:nvPr/>
        </p:nvSpPr>
        <p:spPr bwMode="auto">
          <a:xfrm>
            <a:off x="8052141" y="6434138"/>
            <a:ext cx="589810" cy="552450"/>
          </a:xfrm>
          <a:custGeom>
            <a:avLst/>
            <a:gdLst>
              <a:gd name="T0" fmla="*/ 2147483646 w 20800"/>
              <a:gd name="T1" fmla="*/ 2147483646 h 14600"/>
              <a:gd name="T2" fmla="*/ 2147483646 w 20800"/>
              <a:gd name="T3" fmla="*/ 2147483646 h 14600"/>
              <a:gd name="T4" fmla="*/ 2147483646 w 20800"/>
              <a:gd name="T5" fmla="*/ 2147483646 h 14600"/>
              <a:gd name="T6" fmla="*/ 2147483646 w 20800"/>
              <a:gd name="T7" fmla="*/ 2147483646 h 14600"/>
              <a:gd name="T8" fmla="*/ 2147483646 w 20800"/>
              <a:gd name="T9" fmla="*/ 2147483646 h 14600"/>
              <a:gd name="T10" fmla="*/ 2147483646 w 20800"/>
              <a:gd name="T11" fmla="*/ 2147483646 h 14600"/>
              <a:gd name="T12" fmla="*/ 2147483646 w 20800"/>
              <a:gd name="T13" fmla="*/ 2147483646 h 14600"/>
              <a:gd name="T14" fmla="*/ 2147483646 w 20800"/>
              <a:gd name="T15" fmla="*/ 2147483646 h 14600"/>
              <a:gd name="T16" fmla="*/ 2147483646 w 20800"/>
              <a:gd name="T17" fmla="*/ 2147483646 h 14600"/>
              <a:gd name="T18" fmla="*/ 2147483646 w 20800"/>
              <a:gd name="T19" fmla="*/ 2147483646 h 14600"/>
              <a:gd name="T20" fmla="*/ 2147483646 w 20800"/>
              <a:gd name="T21" fmla="*/ 2147483646 h 14600"/>
              <a:gd name="T22" fmla="*/ 2147483646 w 20800"/>
              <a:gd name="T23" fmla="*/ 2147483646 h 14600"/>
              <a:gd name="T24" fmla="*/ 2147483646 w 20800"/>
              <a:gd name="T25" fmla="*/ 2147483646 h 14600"/>
              <a:gd name="T26" fmla="*/ 2147483646 w 20800"/>
              <a:gd name="T27" fmla="*/ 2147483646 h 14600"/>
              <a:gd name="T28" fmla="*/ 2147483646 w 20800"/>
              <a:gd name="T29" fmla="*/ 2147483646 h 14600"/>
              <a:gd name="T30" fmla="*/ 2147483646 w 20800"/>
              <a:gd name="T31" fmla="*/ 2147483646 h 14600"/>
              <a:gd name="T32" fmla="*/ 2147483646 w 20800"/>
              <a:gd name="T33" fmla="*/ 2147483646 h 14600"/>
              <a:gd name="T34" fmla="*/ 2147483646 w 20800"/>
              <a:gd name="T35" fmla="*/ 2147483646 h 14600"/>
              <a:gd name="T36" fmla="*/ 2147483646 w 20800"/>
              <a:gd name="T37" fmla="*/ 2147483646 h 14600"/>
              <a:gd name="T38" fmla="*/ 2147483646 w 20800"/>
              <a:gd name="T39" fmla="*/ 2147483646 h 14600"/>
              <a:gd name="T40" fmla="*/ 2147483646 w 20800"/>
              <a:gd name="T41" fmla="*/ 2147483646 h 14600"/>
              <a:gd name="T42" fmla="*/ 2147483646 w 20800"/>
              <a:gd name="T43" fmla="*/ 2147483646 h 14600"/>
              <a:gd name="T44" fmla="*/ 2147483646 w 20800"/>
              <a:gd name="T45" fmla="*/ 2147483646 h 14600"/>
              <a:gd name="T46" fmla="*/ 2147483646 w 20800"/>
              <a:gd name="T47" fmla="*/ 2147483646 h 14600"/>
              <a:gd name="T48" fmla="*/ 2147483646 w 20800"/>
              <a:gd name="T49" fmla="*/ 2147483646 h 14600"/>
              <a:gd name="T50" fmla="*/ 2147483646 w 20800"/>
              <a:gd name="T51" fmla="*/ 2147483646 h 14600"/>
              <a:gd name="T52" fmla="*/ 2147483646 w 20800"/>
              <a:gd name="T53" fmla="*/ 2147483646 h 14600"/>
              <a:gd name="T54" fmla="*/ 2147483646 w 20800"/>
              <a:gd name="T55" fmla="*/ 2147483646 h 14600"/>
              <a:gd name="T56" fmla="*/ 2147483646 w 20800"/>
              <a:gd name="T57" fmla="*/ 2147483646 h 14600"/>
              <a:gd name="T58" fmla="*/ 2147483646 w 20800"/>
              <a:gd name="T59" fmla="*/ 2147483646 h 14600"/>
              <a:gd name="T60" fmla="*/ 2147483646 w 20800"/>
              <a:gd name="T61" fmla="*/ 2147483646 h 14600"/>
              <a:gd name="T62" fmla="*/ 2147483646 w 20800"/>
              <a:gd name="T63" fmla="*/ 2147483646 h 14600"/>
              <a:gd name="T64" fmla="*/ 2147483646 w 20800"/>
              <a:gd name="T65" fmla="*/ 2147483646 h 14600"/>
              <a:gd name="T66" fmla="*/ 2147483646 w 20800"/>
              <a:gd name="T67" fmla="*/ 2147483646 h 14600"/>
              <a:gd name="T68" fmla="*/ 2147483646 w 20800"/>
              <a:gd name="T69" fmla="*/ 2147483646 h 14600"/>
              <a:gd name="T70" fmla="*/ 2147483646 w 20800"/>
              <a:gd name="T71" fmla="*/ 2147483646 h 14600"/>
              <a:gd name="T72" fmla="*/ 2147483646 w 20800"/>
              <a:gd name="T73" fmla="*/ 2147483646 h 14600"/>
              <a:gd name="T74" fmla="*/ 2147483646 w 20800"/>
              <a:gd name="T75" fmla="*/ 2147483646 h 14600"/>
              <a:gd name="T76" fmla="*/ 2147483646 w 20800"/>
              <a:gd name="T77" fmla="*/ 2147483646 h 14600"/>
              <a:gd name="T78" fmla="*/ 2147483646 w 20800"/>
              <a:gd name="T79" fmla="*/ 2147483646 h 14600"/>
              <a:gd name="T80" fmla="*/ 2147483646 w 20800"/>
              <a:gd name="T81" fmla="*/ 2147483646 h 14600"/>
              <a:gd name="T82" fmla="*/ 2147483646 w 20800"/>
              <a:gd name="T83" fmla="*/ 2147483646 h 14600"/>
              <a:gd name="T84" fmla="*/ 2147483646 w 20800"/>
              <a:gd name="T85" fmla="*/ 2147483646 h 14600"/>
              <a:gd name="T86" fmla="*/ 2147483646 w 20800"/>
              <a:gd name="T87" fmla="*/ 2147483646 h 14600"/>
              <a:gd name="T88" fmla="*/ 2147483646 w 20800"/>
              <a:gd name="T89" fmla="*/ 2147483646 h 14600"/>
              <a:gd name="T90" fmla="*/ 2147483646 w 20800"/>
              <a:gd name="T91" fmla="*/ 2147483646 h 14600"/>
              <a:gd name="T92" fmla="*/ 2147483646 w 20800"/>
              <a:gd name="T93" fmla="*/ 2147483646 h 14600"/>
              <a:gd name="T94" fmla="*/ 2147483646 w 20800"/>
              <a:gd name="T95" fmla="*/ 2147483646 h 14600"/>
              <a:gd name="T96" fmla="*/ 2147483646 w 20800"/>
              <a:gd name="T97" fmla="*/ 2147483646 h 14600"/>
              <a:gd name="T98" fmla="*/ 2147483646 w 20800"/>
              <a:gd name="T99" fmla="*/ 2147483646 h 14600"/>
              <a:gd name="T100" fmla="*/ 2147483646 w 20800"/>
              <a:gd name="T101" fmla="*/ 2147483646 h 14600"/>
              <a:gd name="T102" fmla="*/ 2147483646 w 20800"/>
              <a:gd name="T103" fmla="*/ 2147483646 h 14600"/>
              <a:gd name="T104" fmla="*/ 2147483646 w 20800"/>
              <a:gd name="T105" fmla="*/ 2147483646 h 14600"/>
              <a:gd name="T106" fmla="*/ 2147483646 w 20800"/>
              <a:gd name="T107" fmla="*/ 2147483646 h 14600"/>
              <a:gd name="T108" fmla="*/ 2147483646 w 20800"/>
              <a:gd name="T109" fmla="*/ 2147483646 h 14600"/>
              <a:gd name="T110" fmla="*/ 2147483646 w 20800"/>
              <a:gd name="T111" fmla="*/ 2147483646 h 14600"/>
              <a:gd name="T112" fmla="*/ 2147483646 w 20800"/>
              <a:gd name="T113" fmla="*/ 2147483646 h 14600"/>
              <a:gd name="T114" fmla="*/ 2147483646 w 20800"/>
              <a:gd name="T115" fmla="*/ 2147483646 h 14600"/>
              <a:gd name="T116" fmla="*/ 2147483646 w 20800"/>
              <a:gd name="T117" fmla="*/ 2147483646 h 14600"/>
              <a:gd name="T118" fmla="*/ 2147483646 w 20800"/>
              <a:gd name="T119" fmla="*/ 2147483646 h 14600"/>
              <a:gd name="T120" fmla="*/ 2147483646 w 20800"/>
              <a:gd name="T121" fmla="*/ 2147483646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Shape 207"/>
          <p:cNvSpPr>
            <a:spLocks/>
          </p:cNvSpPr>
          <p:nvPr/>
        </p:nvSpPr>
        <p:spPr bwMode="auto">
          <a:xfrm>
            <a:off x="8052141" y="5372100"/>
            <a:ext cx="388474" cy="546100"/>
          </a:xfrm>
          <a:custGeom>
            <a:avLst/>
            <a:gdLst>
              <a:gd name="T0" fmla="*/ 2147483646 w 13683"/>
              <a:gd name="T1" fmla="*/ 2147483646 h 14417"/>
              <a:gd name="T2" fmla="*/ 2147483646 w 13683"/>
              <a:gd name="T3" fmla="*/ 2147483646 h 14417"/>
              <a:gd name="T4" fmla="*/ 2147483646 w 13683"/>
              <a:gd name="T5" fmla="*/ 2147483646 h 14417"/>
              <a:gd name="T6" fmla="*/ 2147483646 w 13683"/>
              <a:gd name="T7" fmla="*/ 2147483646 h 14417"/>
              <a:gd name="T8" fmla="*/ 2147483646 w 13683"/>
              <a:gd name="T9" fmla="*/ 2147483646 h 14417"/>
              <a:gd name="T10" fmla="*/ 2147483646 w 13683"/>
              <a:gd name="T11" fmla="*/ 2147483646 h 14417"/>
              <a:gd name="T12" fmla="*/ 2147483646 w 13683"/>
              <a:gd name="T13" fmla="*/ 2147483646 h 14417"/>
              <a:gd name="T14" fmla="*/ 2147483646 w 13683"/>
              <a:gd name="T15" fmla="*/ 2147483646 h 14417"/>
              <a:gd name="T16" fmla="*/ 2147483646 w 13683"/>
              <a:gd name="T17" fmla="*/ 2147483646 h 14417"/>
              <a:gd name="T18" fmla="*/ 2147483646 w 13683"/>
              <a:gd name="T19" fmla="*/ 2147483646 h 14417"/>
              <a:gd name="T20" fmla="*/ 2147483646 w 13683"/>
              <a:gd name="T21" fmla="*/ 2147483646 h 14417"/>
              <a:gd name="T22" fmla="*/ 2147483646 w 13683"/>
              <a:gd name="T23" fmla="*/ 2147483646 h 14417"/>
              <a:gd name="T24" fmla="*/ 2147483646 w 13683"/>
              <a:gd name="T25" fmla="*/ 2147483646 h 14417"/>
              <a:gd name="T26" fmla="*/ 2147483646 w 13683"/>
              <a:gd name="T27" fmla="*/ 2147483646 h 14417"/>
              <a:gd name="T28" fmla="*/ 2147483646 w 13683"/>
              <a:gd name="T29" fmla="*/ 2147483646 h 14417"/>
              <a:gd name="T30" fmla="*/ 2147483646 w 13683"/>
              <a:gd name="T31" fmla="*/ 2147483646 h 14417"/>
              <a:gd name="T32" fmla="*/ 2147483646 w 13683"/>
              <a:gd name="T33" fmla="*/ 2147483646 h 14417"/>
              <a:gd name="T34" fmla="*/ 2147483646 w 13683"/>
              <a:gd name="T35" fmla="*/ 2147483646 h 14417"/>
              <a:gd name="T36" fmla="*/ 2147483646 w 13683"/>
              <a:gd name="T37" fmla="*/ 2147483646 h 14417"/>
              <a:gd name="T38" fmla="*/ 2147483646 w 13683"/>
              <a:gd name="T39" fmla="*/ 2147483646 h 14417"/>
              <a:gd name="T40" fmla="*/ 2147483646 w 13683"/>
              <a:gd name="T41" fmla="*/ 2147483646 h 14417"/>
              <a:gd name="T42" fmla="*/ 2147483646 w 13683"/>
              <a:gd name="T43" fmla="*/ 2147483646 h 14417"/>
              <a:gd name="T44" fmla="*/ 2147483646 w 13683"/>
              <a:gd name="T45" fmla="*/ 2147483646 h 14417"/>
              <a:gd name="T46" fmla="*/ 2147483646 w 13683"/>
              <a:gd name="T47" fmla="*/ 2147483646 h 14417"/>
              <a:gd name="T48" fmla="*/ 2147483646 w 13683"/>
              <a:gd name="T49" fmla="*/ 2147483646 h 14417"/>
              <a:gd name="T50" fmla="*/ 2147483646 w 13683"/>
              <a:gd name="T51" fmla="*/ 2147483646 h 14417"/>
              <a:gd name="T52" fmla="*/ 2147483646 w 13683"/>
              <a:gd name="T53" fmla="*/ 2147483646 h 14417"/>
              <a:gd name="T54" fmla="*/ 2147483646 w 13683"/>
              <a:gd name="T55" fmla="*/ 2147483646 h 14417"/>
              <a:gd name="T56" fmla="*/ 2147483646 w 13683"/>
              <a:gd name="T57" fmla="*/ 2147483646 h 14417"/>
              <a:gd name="T58" fmla="*/ 2147483646 w 13683"/>
              <a:gd name="T59" fmla="*/ 2147483646 h 14417"/>
              <a:gd name="T60" fmla="*/ 2147483646 w 13683"/>
              <a:gd name="T61" fmla="*/ 2147483646 h 14417"/>
              <a:gd name="T62" fmla="*/ 2147483646 w 13683"/>
              <a:gd name="T63" fmla="*/ 2147483646 h 14417"/>
              <a:gd name="T64" fmla="*/ 2147483646 w 13683"/>
              <a:gd name="T65" fmla="*/ 2147483646 h 14417"/>
              <a:gd name="T66" fmla="*/ 2147483646 w 13683"/>
              <a:gd name="T67" fmla="*/ 2147483646 h 14417"/>
              <a:gd name="T68" fmla="*/ 2147483646 w 13683"/>
              <a:gd name="T69" fmla="*/ 2147483646 h 14417"/>
              <a:gd name="T70" fmla="*/ 2147483646 w 13683"/>
              <a:gd name="T71" fmla="*/ 2147483646 h 14417"/>
              <a:gd name="T72" fmla="*/ 2147483646 w 13683"/>
              <a:gd name="T73" fmla="*/ 2147483646 h 14417"/>
              <a:gd name="T74" fmla="*/ 2147483646 w 13683"/>
              <a:gd name="T75" fmla="*/ 2147483646 h 14417"/>
              <a:gd name="T76" fmla="*/ 2147483646 w 13683"/>
              <a:gd name="T77" fmla="*/ 2147483646 h 14417"/>
              <a:gd name="T78" fmla="*/ 2147483646 w 13683"/>
              <a:gd name="T79" fmla="*/ 2147483646 h 14417"/>
              <a:gd name="T80" fmla="*/ 2147483646 w 13683"/>
              <a:gd name="T81" fmla="*/ 2147483646 h 14417"/>
              <a:gd name="T82" fmla="*/ 2147483646 w 13683"/>
              <a:gd name="T83" fmla="*/ 2147483646 h 14417"/>
              <a:gd name="T84" fmla="*/ 2147483646 w 13683"/>
              <a:gd name="T85" fmla="*/ 2147483646 h 14417"/>
              <a:gd name="T86" fmla="*/ 2147483646 w 13683"/>
              <a:gd name="T87" fmla="*/ 2147483646 h 14417"/>
              <a:gd name="T88" fmla="*/ 2147483646 w 13683"/>
              <a:gd name="T89" fmla="*/ 2147483646 h 14417"/>
              <a:gd name="T90" fmla="*/ 2147483646 w 13683"/>
              <a:gd name="T91" fmla="*/ 2147483646 h 14417"/>
              <a:gd name="T92" fmla="*/ 2147483646 w 13683"/>
              <a:gd name="T93" fmla="*/ 2147483646 h 14417"/>
              <a:gd name="T94" fmla="*/ 2147483646 w 13683"/>
              <a:gd name="T95" fmla="*/ 2147483646 h 14417"/>
              <a:gd name="T96" fmla="*/ 2147483646 w 13683"/>
              <a:gd name="T97" fmla="*/ 2147483646 h 14417"/>
              <a:gd name="T98" fmla="*/ 2147483646 w 13683"/>
              <a:gd name="T99" fmla="*/ 2147483646 h 14417"/>
              <a:gd name="T100" fmla="*/ 2147483646 w 13683"/>
              <a:gd name="T101" fmla="*/ 2147483646 h 14417"/>
              <a:gd name="T102" fmla="*/ 2147483646 w 13683"/>
              <a:gd name="T103" fmla="*/ 2147483646 h 14417"/>
              <a:gd name="T104" fmla="*/ 2147483646 w 13683"/>
              <a:gd name="T105" fmla="*/ 2147483646 h 14417"/>
              <a:gd name="T106" fmla="*/ 2147483646 w 13683"/>
              <a:gd name="T107" fmla="*/ 2147483646 h 14417"/>
              <a:gd name="T108" fmla="*/ 2147483646 w 13683"/>
              <a:gd name="T109" fmla="*/ 2147483646 h 14417"/>
              <a:gd name="T110" fmla="*/ 2147483646 w 13683"/>
              <a:gd name="T111" fmla="*/ 2147483646 h 14417"/>
              <a:gd name="T112" fmla="*/ 2147483646 w 13683"/>
              <a:gd name="T113" fmla="*/ 2147483646 h 14417"/>
              <a:gd name="T114" fmla="*/ 2147483646 w 13683"/>
              <a:gd name="T115" fmla="*/ 2147483646 h 14417"/>
              <a:gd name="T116" fmla="*/ 2147483646 w 13683"/>
              <a:gd name="T117" fmla="*/ 2147483646 h 14417"/>
              <a:gd name="T118" fmla="*/ 2147483646 w 13683"/>
              <a:gd name="T119" fmla="*/ 2147483646 h 14417"/>
              <a:gd name="T120" fmla="*/ 2147483646 w 13683"/>
              <a:gd name="T121" fmla="*/ 2147483646 h 14417"/>
              <a:gd name="T122" fmla="*/ 2147483646 w 13683"/>
              <a:gd name="T123" fmla="*/ 2147483646 h 14417"/>
              <a:gd name="T124" fmla="*/ 2147483646 w 13683"/>
              <a:gd name="T125" fmla="*/ 2147483646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Shape 208"/>
          <p:cNvSpPr>
            <a:spLocks/>
          </p:cNvSpPr>
          <p:nvPr/>
        </p:nvSpPr>
        <p:spPr bwMode="auto">
          <a:xfrm>
            <a:off x="6984803" y="6600825"/>
            <a:ext cx="296841" cy="280988"/>
          </a:xfrm>
          <a:custGeom>
            <a:avLst/>
            <a:gdLst>
              <a:gd name="T0" fmla="*/ 2147483646 w 10492"/>
              <a:gd name="T1" fmla="*/ 2147483646 h 7447"/>
              <a:gd name="T2" fmla="*/ 2147483646 w 10492"/>
              <a:gd name="T3" fmla="*/ 2147483646 h 7447"/>
              <a:gd name="T4" fmla="*/ 2147483646 w 10492"/>
              <a:gd name="T5" fmla="*/ 2147483646 h 7447"/>
              <a:gd name="T6" fmla="*/ 2147483646 w 10492"/>
              <a:gd name="T7" fmla="*/ 2147483646 h 7447"/>
              <a:gd name="T8" fmla="*/ 2147483646 w 10492"/>
              <a:gd name="T9" fmla="*/ 2147483646 h 7447"/>
              <a:gd name="T10" fmla="*/ 2147483646 w 10492"/>
              <a:gd name="T11" fmla="*/ 2147483646 h 7447"/>
              <a:gd name="T12" fmla="*/ 2147483646 w 10492"/>
              <a:gd name="T13" fmla="*/ 2147483646 h 7447"/>
              <a:gd name="T14" fmla="*/ 2147483646 w 10492"/>
              <a:gd name="T15" fmla="*/ 2147483646 h 7447"/>
              <a:gd name="T16" fmla="*/ 2147483646 w 10492"/>
              <a:gd name="T17" fmla="*/ 2147483646 h 7447"/>
              <a:gd name="T18" fmla="*/ 2147483646 w 10492"/>
              <a:gd name="T19" fmla="*/ 2147483646 h 7447"/>
              <a:gd name="T20" fmla="*/ 2147483646 w 10492"/>
              <a:gd name="T21" fmla="*/ 2147483646 h 7447"/>
              <a:gd name="T22" fmla="*/ 2147483646 w 10492"/>
              <a:gd name="T23" fmla="*/ 2147483646 h 7447"/>
              <a:gd name="T24" fmla="*/ 2147483646 w 10492"/>
              <a:gd name="T25" fmla="*/ 2147483646 h 7447"/>
              <a:gd name="T26" fmla="*/ 2147483646 w 10492"/>
              <a:gd name="T27" fmla="*/ 2147483646 h 7447"/>
              <a:gd name="T28" fmla="*/ 2147483646 w 10492"/>
              <a:gd name="T29" fmla="*/ 2147483646 h 7447"/>
              <a:gd name="T30" fmla="*/ 2147483646 w 10492"/>
              <a:gd name="T31" fmla="*/ 2147483646 h 7447"/>
              <a:gd name="T32" fmla="*/ 2147483646 w 10492"/>
              <a:gd name="T33" fmla="*/ 2147483646 h 7447"/>
              <a:gd name="T34" fmla="*/ 2147483646 w 10492"/>
              <a:gd name="T35" fmla="*/ 2147483646 h 7447"/>
              <a:gd name="T36" fmla="*/ 2147483646 w 10492"/>
              <a:gd name="T37" fmla="*/ 2147483646 h 7447"/>
              <a:gd name="T38" fmla="*/ 2147483646 w 10492"/>
              <a:gd name="T39" fmla="*/ 2147483646 h 7447"/>
              <a:gd name="T40" fmla="*/ 2147483646 w 10492"/>
              <a:gd name="T41" fmla="*/ 2147483646 h 7447"/>
              <a:gd name="T42" fmla="*/ 2147483646 w 10492"/>
              <a:gd name="T43" fmla="*/ 2147483646 h 7447"/>
              <a:gd name="T44" fmla="*/ 2147483646 w 10492"/>
              <a:gd name="T45" fmla="*/ 2147483646 h 7447"/>
              <a:gd name="T46" fmla="*/ 2147483646 w 10492"/>
              <a:gd name="T47" fmla="*/ 2147483646 h 7447"/>
              <a:gd name="T48" fmla="*/ 51333297 w 10492"/>
              <a:gd name="T49" fmla="*/ 2147483646 h 7447"/>
              <a:gd name="T50" fmla="*/ 2147483646 w 10492"/>
              <a:gd name="T51" fmla="*/ 2147483646 h 7447"/>
              <a:gd name="T52" fmla="*/ 2147483646 w 10492"/>
              <a:gd name="T53" fmla="*/ 2147483646 h 7447"/>
              <a:gd name="T54" fmla="*/ 2147483646 w 10492"/>
              <a:gd name="T55" fmla="*/ 2147483646 h 7447"/>
              <a:gd name="T56" fmla="*/ 2147483646 w 10492"/>
              <a:gd name="T57" fmla="*/ 2147483646 h 7447"/>
              <a:gd name="T58" fmla="*/ 2147483646 w 10492"/>
              <a:gd name="T59" fmla="*/ 2147483646 h 7447"/>
              <a:gd name="T60" fmla="*/ 2147483646 w 10492"/>
              <a:gd name="T61" fmla="*/ 2147483646 h 7447"/>
              <a:gd name="T62" fmla="*/ 2147483646 w 10492"/>
              <a:gd name="T63" fmla="*/ 2147483646 h 7447"/>
              <a:gd name="T64" fmla="*/ 2147483646 w 10492"/>
              <a:gd name="T65" fmla="*/ 2147483646 h 7447"/>
              <a:gd name="T66" fmla="*/ 2147483646 w 10492"/>
              <a:gd name="T67" fmla="*/ 2147483646 h 7447"/>
              <a:gd name="T68" fmla="*/ 2147483646 w 10492"/>
              <a:gd name="T69" fmla="*/ 2147483646 h 7447"/>
              <a:gd name="T70" fmla="*/ 2147483646 w 10492"/>
              <a:gd name="T71" fmla="*/ 2147483646 h 7447"/>
              <a:gd name="T72" fmla="*/ 2147483646 w 10492"/>
              <a:gd name="T73" fmla="*/ 2147483646 h 7447"/>
              <a:gd name="T74" fmla="*/ 2147483646 w 10492"/>
              <a:gd name="T75" fmla="*/ 2147483646 h 7447"/>
              <a:gd name="T76" fmla="*/ 2147483646 w 10492"/>
              <a:gd name="T77" fmla="*/ 2147483646 h 7447"/>
              <a:gd name="T78" fmla="*/ 2147483646 w 10492"/>
              <a:gd name="T79" fmla="*/ 2147483646 h 7447"/>
              <a:gd name="T80" fmla="*/ 2147483646 w 10492"/>
              <a:gd name="T81" fmla="*/ 2147483646 h 7447"/>
              <a:gd name="T82" fmla="*/ 2147483646 w 10492"/>
              <a:gd name="T83" fmla="*/ 2147483646 h 7447"/>
              <a:gd name="T84" fmla="*/ 2147483646 w 10492"/>
              <a:gd name="T85" fmla="*/ 2147483646 h 7447"/>
              <a:gd name="T86" fmla="*/ 2147483646 w 10492"/>
              <a:gd name="T87" fmla="*/ 2147483646 h 7447"/>
              <a:gd name="T88" fmla="*/ 2147483646 w 10492"/>
              <a:gd name="T89" fmla="*/ 2147483646 h 7447"/>
              <a:gd name="T90" fmla="*/ 2147483646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Shape 209"/>
          <p:cNvSpPr>
            <a:spLocks/>
          </p:cNvSpPr>
          <p:nvPr/>
        </p:nvSpPr>
        <p:spPr bwMode="auto">
          <a:xfrm>
            <a:off x="8750363" y="6600826"/>
            <a:ext cx="287807" cy="244475"/>
          </a:xfrm>
          <a:custGeom>
            <a:avLst/>
            <a:gdLst>
              <a:gd name="T0" fmla="*/ 2147483646 w 10162"/>
              <a:gd name="T1" fmla="*/ 2147483646 h 6494"/>
              <a:gd name="T2" fmla="*/ 2147483646 w 10162"/>
              <a:gd name="T3" fmla="*/ 2147483646 h 6494"/>
              <a:gd name="T4" fmla="*/ 2147483646 w 10162"/>
              <a:gd name="T5" fmla="*/ 2147483646 h 6494"/>
              <a:gd name="T6" fmla="*/ 2147483646 w 10162"/>
              <a:gd name="T7" fmla="*/ 2147483646 h 6494"/>
              <a:gd name="T8" fmla="*/ 2147483646 w 10162"/>
              <a:gd name="T9" fmla="*/ 2147483646 h 6494"/>
              <a:gd name="T10" fmla="*/ 2147483646 w 10162"/>
              <a:gd name="T11" fmla="*/ 2147483646 h 6494"/>
              <a:gd name="T12" fmla="*/ 2147483646 w 10162"/>
              <a:gd name="T13" fmla="*/ 2147483646 h 6494"/>
              <a:gd name="T14" fmla="*/ 2147483646 w 10162"/>
              <a:gd name="T15" fmla="*/ 2147483646 h 6494"/>
              <a:gd name="T16" fmla="*/ 2147483646 w 10162"/>
              <a:gd name="T17" fmla="*/ 2147483646 h 6494"/>
              <a:gd name="T18" fmla="*/ 2147483646 w 10162"/>
              <a:gd name="T19" fmla="*/ 2147483646 h 6494"/>
              <a:gd name="T20" fmla="*/ 2147483646 w 10162"/>
              <a:gd name="T21" fmla="*/ 2147483646 h 6494"/>
              <a:gd name="T22" fmla="*/ 2147483646 w 10162"/>
              <a:gd name="T23" fmla="*/ 2147483646 h 6494"/>
              <a:gd name="T24" fmla="*/ 2147483646 w 10162"/>
              <a:gd name="T25" fmla="*/ 2147483646 h 6494"/>
              <a:gd name="T26" fmla="*/ 2147483646 w 10162"/>
              <a:gd name="T27" fmla="*/ 2147483646 h 6494"/>
              <a:gd name="T28" fmla="*/ 2147483646 w 10162"/>
              <a:gd name="T29" fmla="*/ 2147483646 h 6494"/>
              <a:gd name="T30" fmla="*/ 2147483646 w 10162"/>
              <a:gd name="T31" fmla="*/ 2147483646 h 6494"/>
              <a:gd name="T32" fmla="*/ 2147483646 w 10162"/>
              <a:gd name="T33" fmla="*/ 2147483646 h 6494"/>
              <a:gd name="T34" fmla="*/ 2147483646 w 10162"/>
              <a:gd name="T35" fmla="*/ 2147483646 h 6494"/>
              <a:gd name="T36" fmla="*/ 2147483646 w 10162"/>
              <a:gd name="T37" fmla="*/ 2147483646 h 6494"/>
              <a:gd name="T38" fmla="*/ 2147483646 w 10162"/>
              <a:gd name="T39" fmla="*/ 2147483646 h 6494"/>
              <a:gd name="T40" fmla="*/ 2147483646 w 10162"/>
              <a:gd name="T41" fmla="*/ 2147483646 h 6494"/>
              <a:gd name="T42" fmla="*/ 2147483646 w 10162"/>
              <a:gd name="T43" fmla="*/ 2147483646 h 6494"/>
              <a:gd name="T44" fmla="*/ 2147483646 w 10162"/>
              <a:gd name="T45" fmla="*/ 2147483646 h 6494"/>
              <a:gd name="T46" fmla="*/ 2147483646 w 10162"/>
              <a:gd name="T47" fmla="*/ 2147483646 h 6494"/>
              <a:gd name="T48" fmla="*/ 2147483646 w 10162"/>
              <a:gd name="T49" fmla="*/ 2147483646 h 6494"/>
              <a:gd name="T50" fmla="*/ 2147483646 w 10162"/>
              <a:gd name="T51" fmla="*/ 2147483646 h 6494"/>
              <a:gd name="T52" fmla="*/ 1898518349 w 10162"/>
              <a:gd name="T53" fmla="*/ 2147483646 h 6494"/>
              <a:gd name="T54" fmla="*/ 2147483646 w 10162"/>
              <a:gd name="T55" fmla="*/ 2147483646 h 6494"/>
              <a:gd name="T56" fmla="*/ 2147483646 w 10162"/>
              <a:gd name="T57" fmla="*/ 2147483646 h 6494"/>
              <a:gd name="T58" fmla="*/ 2147483646 w 10162"/>
              <a:gd name="T59" fmla="*/ 2147483646 h 6494"/>
              <a:gd name="T60" fmla="*/ 2147483646 w 10162"/>
              <a:gd name="T61" fmla="*/ 2147483646 h 6494"/>
              <a:gd name="T62" fmla="*/ 2147483646 w 10162"/>
              <a:gd name="T63" fmla="*/ 2147483646 h 6494"/>
              <a:gd name="T64" fmla="*/ 2147483646 w 10162"/>
              <a:gd name="T65" fmla="*/ 2147483646 h 6494"/>
              <a:gd name="T66" fmla="*/ 2147483646 w 10162"/>
              <a:gd name="T67" fmla="*/ 2147483646 h 6494"/>
              <a:gd name="T68" fmla="*/ 2147483646 w 10162"/>
              <a:gd name="T69" fmla="*/ 2147483646 h 6494"/>
              <a:gd name="T70" fmla="*/ 2147483646 w 10162"/>
              <a:gd name="T71" fmla="*/ 2147483646 h 6494"/>
              <a:gd name="T72" fmla="*/ 2147483646 w 10162"/>
              <a:gd name="T73" fmla="*/ 2147483646 h 6494"/>
              <a:gd name="T74" fmla="*/ 2147483646 w 10162"/>
              <a:gd name="T75" fmla="*/ 2147483646 h 6494"/>
              <a:gd name="T76" fmla="*/ 2147483646 w 10162"/>
              <a:gd name="T77" fmla="*/ 2147483646 h 6494"/>
              <a:gd name="T78" fmla="*/ 2147483646 w 10162"/>
              <a:gd name="T79" fmla="*/ 2147483646 h 6494"/>
              <a:gd name="T80" fmla="*/ 2147483646 w 10162"/>
              <a:gd name="T81" fmla="*/ 2147483646 h 6494"/>
              <a:gd name="T82" fmla="*/ 2147483646 w 10162"/>
              <a:gd name="T83" fmla="*/ 2147483646 h 6494"/>
              <a:gd name="T84" fmla="*/ 2147483646 w 10162"/>
              <a:gd name="T85" fmla="*/ 2147483646 h 6494"/>
              <a:gd name="T86" fmla="*/ 2147483646 w 10162"/>
              <a:gd name="T87" fmla="*/ 2147483646 h 6494"/>
              <a:gd name="T88" fmla="*/ 2147483646 w 10162"/>
              <a:gd name="T89" fmla="*/ 2147483646 h 6494"/>
              <a:gd name="T90" fmla="*/ 2147483646 w 10162"/>
              <a:gd name="T91" fmla="*/ 2147483646 h 6494"/>
              <a:gd name="T92" fmla="*/ 2147483646 w 10162"/>
              <a:gd name="T93" fmla="*/ 2147483646 h 6494"/>
              <a:gd name="T94" fmla="*/ 2147483646 w 10162"/>
              <a:gd name="T95" fmla="*/ 2147483646 h 6494"/>
              <a:gd name="T96" fmla="*/ 2147483646 w 10162"/>
              <a:gd name="T97" fmla="*/ 2147483646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Shape 210"/>
          <p:cNvSpPr>
            <a:spLocks/>
          </p:cNvSpPr>
          <p:nvPr/>
        </p:nvSpPr>
        <p:spPr bwMode="auto">
          <a:xfrm>
            <a:off x="6160100" y="6373814"/>
            <a:ext cx="323944" cy="428625"/>
          </a:xfrm>
          <a:custGeom>
            <a:avLst/>
            <a:gdLst>
              <a:gd name="T0" fmla="*/ 2147483646 w 11409"/>
              <a:gd name="T1" fmla="*/ 2147483646 h 11336"/>
              <a:gd name="T2" fmla="*/ 2147483646 w 11409"/>
              <a:gd name="T3" fmla="*/ 2147483646 h 11336"/>
              <a:gd name="T4" fmla="*/ 2147483646 w 11409"/>
              <a:gd name="T5" fmla="*/ 2147483646 h 11336"/>
              <a:gd name="T6" fmla="*/ 2147483646 w 11409"/>
              <a:gd name="T7" fmla="*/ 2147483646 h 11336"/>
              <a:gd name="T8" fmla="*/ 2147483646 w 11409"/>
              <a:gd name="T9" fmla="*/ 2147483646 h 11336"/>
              <a:gd name="T10" fmla="*/ 2147483646 w 11409"/>
              <a:gd name="T11" fmla="*/ 2147483646 h 11336"/>
              <a:gd name="T12" fmla="*/ 2147483646 w 11409"/>
              <a:gd name="T13" fmla="*/ 2147483646 h 11336"/>
              <a:gd name="T14" fmla="*/ 2147483646 w 11409"/>
              <a:gd name="T15" fmla="*/ 2147483646 h 11336"/>
              <a:gd name="T16" fmla="*/ 2147483646 w 11409"/>
              <a:gd name="T17" fmla="*/ 2147483646 h 11336"/>
              <a:gd name="T18" fmla="*/ 2147483646 w 11409"/>
              <a:gd name="T19" fmla="*/ 2147483646 h 11336"/>
              <a:gd name="T20" fmla="*/ 2147483646 w 11409"/>
              <a:gd name="T21" fmla="*/ 2147483646 h 11336"/>
              <a:gd name="T22" fmla="*/ 2147483646 w 11409"/>
              <a:gd name="T23" fmla="*/ 2147483646 h 11336"/>
              <a:gd name="T24" fmla="*/ 2147483646 w 11409"/>
              <a:gd name="T25" fmla="*/ 2147483646 h 11336"/>
              <a:gd name="T26" fmla="*/ 2147483646 w 11409"/>
              <a:gd name="T27" fmla="*/ 2147483646 h 11336"/>
              <a:gd name="T28" fmla="*/ 2147483646 w 11409"/>
              <a:gd name="T29" fmla="*/ 2147483646 h 11336"/>
              <a:gd name="T30" fmla="*/ 2147483646 w 11409"/>
              <a:gd name="T31" fmla="*/ 2147483646 h 11336"/>
              <a:gd name="T32" fmla="*/ 2147483646 w 11409"/>
              <a:gd name="T33" fmla="*/ 2147483646 h 11336"/>
              <a:gd name="T34" fmla="*/ 2147483646 w 11409"/>
              <a:gd name="T35" fmla="*/ 2147483646 h 11336"/>
              <a:gd name="T36" fmla="*/ 2147483646 w 11409"/>
              <a:gd name="T37" fmla="*/ 2147483646 h 11336"/>
              <a:gd name="T38" fmla="*/ 2147483646 w 11409"/>
              <a:gd name="T39" fmla="*/ 2147483646 h 11336"/>
              <a:gd name="T40" fmla="*/ 2147483646 w 11409"/>
              <a:gd name="T41" fmla="*/ 2147483646 h 11336"/>
              <a:gd name="T42" fmla="*/ 2147483646 w 11409"/>
              <a:gd name="T43" fmla="*/ 2147483646 h 11336"/>
              <a:gd name="T44" fmla="*/ 2147483646 w 11409"/>
              <a:gd name="T45" fmla="*/ 2147483646 h 11336"/>
              <a:gd name="T46" fmla="*/ 2147483646 w 11409"/>
              <a:gd name="T47" fmla="*/ 2147483646 h 11336"/>
              <a:gd name="T48" fmla="*/ 2147483646 w 11409"/>
              <a:gd name="T49" fmla="*/ 2147483646 h 11336"/>
              <a:gd name="T50" fmla="*/ 2147483646 w 11409"/>
              <a:gd name="T51" fmla="*/ 2147483646 h 11336"/>
              <a:gd name="T52" fmla="*/ 2147483646 w 11409"/>
              <a:gd name="T53" fmla="*/ 2147483646 h 11336"/>
              <a:gd name="T54" fmla="*/ 2147483646 w 11409"/>
              <a:gd name="T55" fmla="*/ 2147483646 h 11336"/>
              <a:gd name="T56" fmla="*/ 2147483646 w 11409"/>
              <a:gd name="T57" fmla="*/ 2147483646 h 11336"/>
              <a:gd name="T58" fmla="*/ 2147483646 w 11409"/>
              <a:gd name="T59" fmla="*/ 2147483646 h 11336"/>
              <a:gd name="T60" fmla="*/ 2147483646 w 11409"/>
              <a:gd name="T61" fmla="*/ 2147483646 h 11336"/>
              <a:gd name="T62" fmla="*/ 2147483646 w 11409"/>
              <a:gd name="T63" fmla="*/ 2147483646 h 11336"/>
              <a:gd name="T64" fmla="*/ 2147483646 w 11409"/>
              <a:gd name="T65" fmla="*/ 2147483646 h 11336"/>
              <a:gd name="T66" fmla="*/ 2147483646 w 11409"/>
              <a:gd name="T67" fmla="*/ 2147483646 h 11336"/>
              <a:gd name="T68" fmla="*/ 2147483646 w 11409"/>
              <a:gd name="T69" fmla="*/ 2147483646 h 11336"/>
              <a:gd name="T70" fmla="*/ 2147483646 w 11409"/>
              <a:gd name="T71" fmla="*/ 2147483646 h 11336"/>
              <a:gd name="T72" fmla="*/ 2147483646 w 11409"/>
              <a:gd name="T73" fmla="*/ 2147483646 h 11336"/>
              <a:gd name="T74" fmla="*/ 2147483646 w 11409"/>
              <a:gd name="T75" fmla="*/ 2147483646 h 11336"/>
              <a:gd name="T76" fmla="*/ 2147483646 w 11409"/>
              <a:gd name="T77" fmla="*/ 2147483646 h 11336"/>
              <a:gd name="T78" fmla="*/ 2147483646 w 11409"/>
              <a:gd name="T79" fmla="*/ 2147483646 h 11336"/>
              <a:gd name="T80" fmla="*/ 2147483646 w 11409"/>
              <a:gd name="T81" fmla="*/ 2147483646 h 11336"/>
              <a:gd name="T82" fmla="*/ 2147483646 w 11409"/>
              <a:gd name="T83" fmla="*/ 2147483646 h 11336"/>
              <a:gd name="T84" fmla="*/ 2147483646 w 11409"/>
              <a:gd name="T85" fmla="*/ 2147483646 h 11336"/>
              <a:gd name="T86" fmla="*/ 2147483646 w 11409"/>
              <a:gd name="T87" fmla="*/ 2147483646 h 11336"/>
              <a:gd name="T88" fmla="*/ 2147483646 w 11409"/>
              <a:gd name="T89" fmla="*/ 2147483646 h 11336"/>
              <a:gd name="T90" fmla="*/ 2147483646 w 11409"/>
              <a:gd name="T91" fmla="*/ 2147483646 h 11336"/>
              <a:gd name="T92" fmla="*/ 2147483646 w 11409"/>
              <a:gd name="T93" fmla="*/ 2147483646 h 11336"/>
              <a:gd name="T94" fmla="*/ 2147483646 w 11409"/>
              <a:gd name="T95" fmla="*/ 2147483646 h 11336"/>
              <a:gd name="T96" fmla="*/ 2147483646 w 11409"/>
              <a:gd name="T97" fmla="*/ 2147483646 h 11336"/>
              <a:gd name="T98" fmla="*/ 2147483646 w 11409"/>
              <a:gd name="T99" fmla="*/ 2147483646 h 11336"/>
              <a:gd name="T100" fmla="*/ 2147483646 w 11409"/>
              <a:gd name="T101" fmla="*/ 2147483646 h 11336"/>
              <a:gd name="T102" fmla="*/ 2147483646 w 11409"/>
              <a:gd name="T103" fmla="*/ 2147483646 h 11336"/>
              <a:gd name="T104" fmla="*/ 2147483646 w 11409"/>
              <a:gd name="T105" fmla="*/ 2147483646 h 11336"/>
              <a:gd name="T106" fmla="*/ 2147483646 w 11409"/>
              <a:gd name="T107" fmla="*/ 2147483646 h 11336"/>
              <a:gd name="T108" fmla="*/ 2147483646 w 11409"/>
              <a:gd name="T109" fmla="*/ 2147483646 h 11336"/>
              <a:gd name="T110" fmla="*/ 2147483646 w 11409"/>
              <a:gd name="T111" fmla="*/ 2147483646 h 11336"/>
              <a:gd name="T112" fmla="*/ 2147483646 w 11409"/>
              <a:gd name="T113" fmla="*/ 2147483646 h 11336"/>
              <a:gd name="T114" fmla="*/ 2147483646 w 11409"/>
              <a:gd name="T115" fmla="*/ 2147483646 h 11336"/>
              <a:gd name="T116" fmla="*/ 2147483646 w 11409"/>
              <a:gd name="T117" fmla="*/ 2147483646 h 11336"/>
              <a:gd name="T118" fmla="*/ 2147483646 w 11409"/>
              <a:gd name="T119" fmla="*/ 2147483646 h 11336"/>
              <a:gd name="T120" fmla="*/ 2147483646 w 11409"/>
              <a:gd name="T121" fmla="*/ 2147483646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Shape 211"/>
          <p:cNvSpPr>
            <a:spLocks/>
          </p:cNvSpPr>
          <p:nvPr/>
        </p:nvSpPr>
        <p:spPr bwMode="auto">
          <a:xfrm>
            <a:off x="8521925" y="5334001"/>
            <a:ext cx="307166" cy="512763"/>
          </a:xfrm>
          <a:custGeom>
            <a:avLst/>
            <a:gdLst>
              <a:gd name="T0" fmla="*/ 2147483646 w 10822"/>
              <a:gd name="T1" fmla="*/ 2147483646 h 13574"/>
              <a:gd name="T2" fmla="*/ 2147483646 w 10822"/>
              <a:gd name="T3" fmla="*/ 2147483646 h 13574"/>
              <a:gd name="T4" fmla="*/ 2147483646 w 10822"/>
              <a:gd name="T5" fmla="*/ 2147483646 h 13574"/>
              <a:gd name="T6" fmla="*/ 2147483646 w 10822"/>
              <a:gd name="T7" fmla="*/ 2147483646 h 13574"/>
              <a:gd name="T8" fmla="*/ 2147483646 w 10822"/>
              <a:gd name="T9" fmla="*/ 2147483646 h 13574"/>
              <a:gd name="T10" fmla="*/ 2147483646 w 10822"/>
              <a:gd name="T11" fmla="*/ 2147483646 h 13574"/>
              <a:gd name="T12" fmla="*/ 2147483646 w 10822"/>
              <a:gd name="T13" fmla="*/ 2147483646 h 13574"/>
              <a:gd name="T14" fmla="*/ 2147483646 w 10822"/>
              <a:gd name="T15" fmla="*/ 2147483646 h 13574"/>
              <a:gd name="T16" fmla="*/ 2147483646 w 10822"/>
              <a:gd name="T17" fmla="*/ 2147483646 h 13574"/>
              <a:gd name="T18" fmla="*/ 2147483646 w 10822"/>
              <a:gd name="T19" fmla="*/ 2147483646 h 13574"/>
              <a:gd name="T20" fmla="*/ 2147483646 w 10822"/>
              <a:gd name="T21" fmla="*/ 2147483646 h 13574"/>
              <a:gd name="T22" fmla="*/ 2147483646 w 10822"/>
              <a:gd name="T23" fmla="*/ 2147483646 h 13574"/>
              <a:gd name="T24" fmla="*/ 2147483646 w 10822"/>
              <a:gd name="T25" fmla="*/ 2147483646 h 13574"/>
              <a:gd name="T26" fmla="*/ 2147483646 w 10822"/>
              <a:gd name="T27" fmla="*/ 2147483646 h 13574"/>
              <a:gd name="T28" fmla="*/ 2147483646 w 10822"/>
              <a:gd name="T29" fmla="*/ 2147483646 h 13574"/>
              <a:gd name="T30" fmla="*/ 2147483646 w 10822"/>
              <a:gd name="T31" fmla="*/ 2147483646 h 13574"/>
              <a:gd name="T32" fmla="*/ 2147483646 w 10822"/>
              <a:gd name="T33" fmla="*/ 2147483646 h 13574"/>
              <a:gd name="T34" fmla="*/ 2147483646 w 10822"/>
              <a:gd name="T35" fmla="*/ 2147483646 h 13574"/>
              <a:gd name="T36" fmla="*/ 2147483646 w 10822"/>
              <a:gd name="T37" fmla="*/ 2147483646 h 13574"/>
              <a:gd name="T38" fmla="*/ 2147483646 w 10822"/>
              <a:gd name="T39" fmla="*/ 2147483646 h 13574"/>
              <a:gd name="T40" fmla="*/ 2147483646 w 10822"/>
              <a:gd name="T41" fmla="*/ 2147483646 h 13574"/>
              <a:gd name="T42" fmla="*/ 2147483646 w 10822"/>
              <a:gd name="T43" fmla="*/ 2147483646 h 13574"/>
              <a:gd name="T44" fmla="*/ 2147483646 w 10822"/>
              <a:gd name="T45" fmla="*/ 2147483646 h 13574"/>
              <a:gd name="T46" fmla="*/ 2147483646 w 10822"/>
              <a:gd name="T47" fmla="*/ 2147483646 h 13574"/>
              <a:gd name="T48" fmla="*/ 2147483646 w 10822"/>
              <a:gd name="T49" fmla="*/ 2147483646 h 13574"/>
              <a:gd name="T50" fmla="*/ 2147483646 w 10822"/>
              <a:gd name="T51" fmla="*/ 2147483646 h 13574"/>
              <a:gd name="T52" fmla="*/ 2147483646 w 10822"/>
              <a:gd name="T53" fmla="*/ 2147483646 h 13574"/>
              <a:gd name="T54" fmla="*/ 2147483646 w 10822"/>
              <a:gd name="T55" fmla="*/ 2147483646 h 13574"/>
              <a:gd name="T56" fmla="*/ 2147483646 w 10822"/>
              <a:gd name="T57" fmla="*/ 2147483646 h 13574"/>
              <a:gd name="T58" fmla="*/ 2147483646 w 10822"/>
              <a:gd name="T59" fmla="*/ 2147483646 h 13574"/>
              <a:gd name="T60" fmla="*/ 2147483646 w 10822"/>
              <a:gd name="T61" fmla="*/ 2147483646 h 13574"/>
              <a:gd name="T62" fmla="*/ 2147483646 w 10822"/>
              <a:gd name="T63" fmla="*/ 2147483646 h 13574"/>
              <a:gd name="T64" fmla="*/ 2147483646 w 10822"/>
              <a:gd name="T65" fmla="*/ 2147483646 h 13574"/>
              <a:gd name="T66" fmla="*/ 2147483646 w 10822"/>
              <a:gd name="T67" fmla="*/ 2147483646 h 13574"/>
              <a:gd name="T68" fmla="*/ 2147483646 w 10822"/>
              <a:gd name="T69" fmla="*/ 2147483646 h 13574"/>
              <a:gd name="T70" fmla="*/ 2147483646 w 10822"/>
              <a:gd name="T71" fmla="*/ 2147483646 h 13574"/>
              <a:gd name="T72" fmla="*/ 2147483646 w 10822"/>
              <a:gd name="T73" fmla="*/ 2147483646 h 13574"/>
              <a:gd name="T74" fmla="*/ 2147483646 w 10822"/>
              <a:gd name="T75" fmla="*/ 2147483646 h 13574"/>
              <a:gd name="T76" fmla="*/ 2147483646 w 10822"/>
              <a:gd name="T77" fmla="*/ 2147483646 h 13574"/>
              <a:gd name="T78" fmla="*/ 2147483646 w 10822"/>
              <a:gd name="T79" fmla="*/ 2147483646 h 13574"/>
              <a:gd name="T80" fmla="*/ 2147483646 w 10822"/>
              <a:gd name="T81" fmla="*/ 77353702 h 13574"/>
              <a:gd name="T82" fmla="*/ 2147483646 w 10822"/>
              <a:gd name="T83" fmla="*/ 2147483646 h 13574"/>
              <a:gd name="T84" fmla="*/ 2147483646 w 10822"/>
              <a:gd name="T85" fmla="*/ 2147483646 h 13574"/>
              <a:gd name="T86" fmla="*/ 2147483646 w 10822"/>
              <a:gd name="T87" fmla="*/ 2147483646 h 13574"/>
              <a:gd name="T88" fmla="*/ 2147483646 w 10822"/>
              <a:gd name="T89" fmla="*/ 2147483646 h 13574"/>
              <a:gd name="T90" fmla="*/ 2147483646 w 10822"/>
              <a:gd name="T91" fmla="*/ 2147483646 h 13574"/>
              <a:gd name="T92" fmla="*/ 2147483646 w 10822"/>
              <a:gd name="T93" fmla="*/ 2147483646 h 13574"/>
              <a:gd name="T94" fmla="*/ 2147483646 w 10822"/>
              <a:gd name="T95" fmla="*/ 2147483646 h 13574"/>
              <a:gd name="T96" fmla="*/ 2147483646 w 10822"/>
              <a:gd name="T97" fmla="*/ 2147483646 h 13574"/>
              <a:gd name="T98" fmla="*/ 2147483646 w 10822"/>
              <a:gd name="T99" fmla="*/ 2147483646 h 13574"/>
              <a:gd name="T100" fmla="*/ 2147483646 w 10822"/>
              <a:gd name="T101" fmla="*/ 2147483646 h 13574"/>
              <a:gd name="T102" fmla="*/ 2147483646 w 10822"/>
              <a:gd name="T103" fmla="*/ 2147483646 h 13574"/>
              <a:gd name="T104" fmla="*/ 2147483646 w 10822"/>
              <a:gd name="T105" fmla="*/ 2147483646 h 13574"/>
              <a:gd name="T106" fmla="*/ 2147483646 w 10822"/>
              <a:gd name="T107" fmla="*/ 2147483646 h 13574"/>
              <a:gd name="T108" fmla="*/ 2147483646 w 10822"/>
              <a:gd name="T109" fmla="*/ 2147483646 h 13574"/>
              <a:gd name="T110" fmla="*/ 2147483646 w 10822"/>
              <a:gd name="T111" fmla="*/ 2147483646 h 13574"/>
              <a:gd name="T112" fmla="*/ 2147483646 w 10822"/>
              <a:gd name="T113" fmla="*/ 2147483646 h 13574"/>
              <a:gd name="T114" fmla="*/ 2147483646 w 10822"/>
              <a:gd name="T115" fmla="*/ 2147483646 h 13574"/>
              <a:gd name="T116" fmla="*/ 2147483646 w 10822"/>
              <a:gd name="T117" fmla="*/ 2147483646 h 13574"/>
              <a:gd name="T118" fmla="*/ 2147483646 w 10822"/>
              <a:gd name="T119" fmla="*/ 2147483646 h 13574"/>
              <a:gd name="T120" fmla="*/ 2147483646 w 10822"/>
              <a:gd name="T121" fmla="*/ 2147483646 h 13574"/>
              <a:gd name="T122" fmla="*/ 2147483646 w 10822"/>
              <a:gd name="T123" fmla="*/ 2147483646 h 13574"/>
              <a:gd name="T124" fmla="*/ 2147483646 w 10822"/>
              <a:gd name="T125" fmla="*/ 214748364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Shape 212"/>
          <p:cNvSpPr>
            <a:spLocks/>
          </p:cNvSpPr>
          <p:nvPr/>
        </p:nvSpPr>
        <p:spPr bwMode="auto">
          <a:xfrm>
            <a:off x="4892718" y="6070600"/>
            <a:ext cx="415578" cy="546100"/>
          </a:xfrm>
          <a:custGeom>
            <a:avLst/>
            <a:gdLst>
              <a:gd name="T0" fmla="*/ 2147483646 w 14674"/>
              <a:gd name="T1" fmla="*/ 2147483646 h 14454"/>
              <a:gd name="T2" fmla="*/ 2147483646 w 14674"/>
              <a:gd name="T3" fmla="*/ 2147483646 h 14454"/>
              <a:gd name="T4" fmla="*/ 2147483646 w 14674"/>
              <a:gd name="T5" fmla="*/ 2147483646 h 14454"/>
              <a:gd name="T6" fmla="*/ 2147483646 w 14674"/>
              <a:gd name="T7" fmla="*/ 2147483646 h 14454"/>
              <a:gd name="T8" fmla="*/ 2147483646 w 14674"/>
              <a:gd name="T9" fmla="*/ 2147483646 h 14454"/>
              <a:gd name="T10" fmla="*/ 2147483646 w 14674"/>
              <a:gd name="T11" fmla="*/ 2147483646 h 14454"/>
              <a:gd name="T12" fmla="*/ 2147483646 w 14674"/>
              <a:gd name="T13" fmla="*/ 2147483646 h 14454"/>
              <a:gd name="T14" fmla="*/ 2147483646 w 14674"/>
              <a:gd name="T15" fmla="*/ 2147483646 h 14454"/>
              <a:gd name="T16" fmla="*/ 2147483646 w 14674"/>
              <a:gd name="T17" fmla="*/ 2147483646 h 14454"/>
              <a:gd name="T18" fmla="*/ 2147483646 w 14674"/>
              <a:gd name="T19" fmla="*/ 2147483646 h 14454"/>
              <a:gd name="T20" fmla="*/ 2147483646 w 14674"/>
              <a:gd name="T21" fmla="*/ 2147483646 h 14454"/>
              <a:gd name="T22" fmla="*/ 2147483646 w 14674"/>
              <a:gd name="T23" fmla="*/ 2147483646 h 14454"/>
              <a:gd name="T24" fmla="*/ 2147483646 w 14674"/>
              <a:gd name="T25" fmla="*/ 2147483646 h 14454"/>
              <a:gd name="T26" fmla="*/ 2147483646 w 14674"/>
              <a:gd name="T27" fmla="*/ 2147483646 h 14454"/>
              <a:gd name="T28" fmla="*/ 2147483646 w 14674"/>
              <a:gd name="T29" fmla="*/ 2147483646 h 14454"/>
              <a:gd name="T30" fmla="*/ 2147483646 w 14674"/>
              <a:gd name="T31" fmla="*/ 2147483646 h 14454"/>
              <a:gd name="T32" fmla="*/ 2147483646 w 14674"/>
              <a:gd name="T33" fmla="*/ 2147483646 h 14454"/>
              <a:gd name="T34" fmla="*/ 2147483646 w 14674"/>
              <a:gd name="T35" fmla="*/ 2147483646 h 14454"/>
              <a:gd name="T36" fmla="*/ 2147483646 w 14674"/>
              <a:gd name="T37" fmla="*/ 2147483646 h 14454"/>
              <a:gd name="T38" fmla="*/ 2147483646 w 14674"/>
              <a:gd name="T39" fmla="*/ 2147483646 h 14454"/>
              <a:gd name="T40" fmla="*/ 2147483646 w 14674"/>
              <a:gd name="T41" fmla="*/ 2147483646 h 14454"/>
              <a:gd name="T42" fmla="*/ 2147483646 w 14674"/>
              <a:gd name="T43" fmla="*/ 2147483646 h 14454"/>
              <a:gd name="T44" fmla="*/ 2147483646 w 14674"/>
              <a:gd name="T45" fmla="*/ 2147483646 h 14454"/>
              <a:gd name="T46" fmla="*/ 2147483646 w 14674"/>
              <a:gd name="T47" fmla="*/ 2147483646 h 14454"/>
              <a:gd name="T48" fmla="*/ 2147483646 w 14674"/>
              <a:gd name="T49" fmla="*/ 2147483646 h 14454"/>
              <a:gd name="T50" fmla="*/ 2147483646 w 14674"/>
              <a:gd name="T51" fmla="*/ 2147483646 h 14454"/>
              <a:gd name="T52" fmla="*/ 2147483646 w 14674"/>
              <a:gd name="T53" fmla="*/ 2147483646 h 14454"/>
              <a:gd name="T54" fmla="*/ 2147483646 w 14674"/>
              <a:gd name="T55" fmla="*/ 2147483646 h 14454"/>
              <a:gd name="T56" fmla="*/ 2147483646 w 14674"/>
              <a:gd name="T57" fmla="*/ 2147483646 h 14454"/>
              <a:gd name="T58" fmla="*/ 2147483646 w 14674"/>
              <a:gd name="T59" fmla="*/ 2147483646 h 14454"/>
              <a:gd name="T60" fmla="*/ 2147483646 w 14674"/>
              <a:gd name="T61" fmla="*/ 2147483646 h 14454"/>
              <a:gd name="T62" fmla="*/ 2147483646 w 14674"/>
              <a:gd name="T63" fmla="*/ 2147483646 h 14454"/>
              <a:gd name="T64" fmla="*/ 2147483646 w 14674"/>
              <a:gd name="T65" fmla="*/ 2147483646 h 14454"/>
              <a:gd name="T66" fmla="*/ 2147483646 w 14674"/>
              <a:gd name="T67" fmla="*/ 2147483646 h 14454"/>
              <a:gd name="T68" fmla="*/ 2147483646 w 14674"/>
              <a:gd name="T69" fmla="*/ 2147483646 h 14454"/>
              <a:gd name="T70" fmla="*/ 2147483646 w 14674"/>
              <a:gd name="T71" fmla="*/ 2147483646 h 14454"/>
              <a:gd name="T72" fmla="*/ 2147483646 w 14674"/>
              <a:gd name="T73" fmla="*/ 2147483646 h 14454"/>
              <a:gd name="T74" fmla="*/ 2147483646 w 14674"/>
              <a:gd name="T75" fmla="*/ 2147483646 h 14454"/>
              <a:gd name="T76" fmla="*/ 2147483646 w 14674"/>
              <a:gd name="T77" fmla="*/ 2147483646 h 14454"/>
              <a:gd name="T78" fmla="*/ 2147483646 w 14674"/>
              <a:gd name="T79" fmla="*/ 2147483646 h 14454"/>
              <a:gd name="T80" fmla="*/ 2147483646 w 14674"/>
              <a:gd name="T81" fmla="*/ 2147483646 h 14454"/>
              <a:gd name="T82" fmla="*/ 2147483646 w 14674"/>
              <a:gd name="T83" fmla="*/ 2147483646 h 14454"/>
              <a:gd name="T84" fmla="*/ 2147483646 w 14674"/>
              <a:gd name="T85" fmla="*/ 2147483646 h 14454"/>
              <a:gd name="T86" fmla="*/ 2147483646 w 14674"/>
              <a:gd name="T87" fmla="*/ 2147483646 h 14454"/>
              <a:gd name="T88" fmla="*/ 2147483646 w 14674"/>
              <a:gd name="T89" fmla="*/ 2147483646 h 14454"/>
              <a:gd name="T90" fmla="*/ 2147483646 w 14674"/>
              <a:gd name="T91" fmla="*/ 2147483646 h 14454"/>
              <a:gd name="T92" fmla="*/ 2147483646 w 14674"/>
              <a:gd name="T93" fmla="*/ 2147483646 h 14454"/>
              <a:gd name="T94" fmla="*/ 2147483646 w 14674"/>
              <a:gd name="T95" fmla="*/ 2147483646 h 14454"/>
              <a:gd name="T96" fmla="*/ 2147483646 w 14674"/>
              <a:gd name="T97" fmla="*/ 2147483646 h 14454"/>
              <a:gd name="T98" fmla="*/ 2147483646 w 14674"/>
              <a:gd name="T99" fmla="*/ 2147483646 h 14454"/>
              <a:gd name="T100" fmla="*/ 2147483646 w 14674"/>
              <a:gd name="T101" fmla="*/ 2147483646 h 14454"/>
              <a:gd name="T102" fmla="*/ 2147483646 w 14674"/>
              <a:gd name="T103" fmla="*/ 2147483646 h 14454"/>
              <a:gd name="T104" fmla="*/ 51530335 w 14674"/>
              <a:gd name="T105" fmla="*/ 2147483646 h 14454"/>
              <a:gd name="T106" fmla="*/ 2147483646 w 14674"/>
              <a:gd name="T107" fmla="*/ 2147483646 h 14454"/>
              <a:gd name="T108" fmla="*/ 2147483646 w 14674"/>
              <a:gd name="T109" fmla="*/ 2147483646 h 14454"/>
              <a:gd name="T110" fmla="*/ 2147483646 w 14674"/>
              <a:gd name="T111" fmla="*/ 2147483646 h 14454"/>
              <a:gd name="T112" fmla="*/ 2147483646 w 14674"/>
              <a:gd name="T113" fmla="*/ 2147483646 h 14454"/>
              <a:gd name="T114" fmla="*/ 2147483646 w 14674"/>
              <a:gd name="T115" fmla="*/ 77447627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Shape 213"/>
          <p:cNvSpPr>
            <a:spLocks/>
          </p:cNvSpPr>
          <p:nvPr/>
        </p:nvSpPr>
        <p:spPr bwMode="auto">
          <a:xfrm>
            <a:off x="8829090" y="6111876"/>
            <a:ext cx="391056" cy="385763"/>
          </a:xfrm>
          <a:custGeom>
            <a:avLst/>
            <a:gdLst>
              <a:gd name="T0" fmla="*/ 2147483646 w 13793"/>
              <a:gd name="T1" fmla="*/ 2147483646 h 10199"/>
              <a:gd name="T2" fmla="*/ 2147483646 w 13793"/>
              <a:gd name="T3" fmla="*/ 2147483646 h 10199"/>
              <a:gd name="T4" fmla="*/ 2147483646 w 13793"/>
              <a:gd name="T5" fmla="*/ 2147483646 h 10199"/>
              <a:gd name="T6" fmla="*/ 2147483646 w 13793"/>
              <a:gd name="T7" fmla="*/ 2147483646 h 10199"/>
              <a:gd name="T8" fmla="*/ 2147483646 w 13793"/>
              <a:gd name="T9" fmla="*/ 2147483646 h 10199"/>
              <a:gd name="T10" fmla="*/ 2147483646 w 13793"/>
              <a:gd name="T11" fmla="*/ 2147483646 h 10199"/>
              <a:gd name="T12" fmla="*/ 2147483646 w 13793"/>
              <a:gd name="T13" fmla="*/ 2147483646 h 10199"/>
              <a:gd name="T14" fmla="*/ 2147483646 w 13793"/>
              <a:gd name="T15" fmla="*/ 2147483646 h 10199"/>
              <a:gd name="T16" fmla="*/ 2147483646 w 13793"/>
              <a:gd name="T17" fmla="*/ 2147483646 h 10199"/>
              <a:gd name="T18" fmla="*/ 2147483646 w 13793"/>
              <a:gd name="T19" fmla="*/ 2147483646 h 10199"/>
              <a:gd name="T20" fmla="*/ 2147483646 w 13793"/>
              <a:gd name="T21" fmla="*/ 2147483646 h 10199"/>
              <a:gd name="T22" fmla="*/ 2147483646 w 13793"/>
              <a:gd name="T23" fmla="*/ 2147483646 h 10199"/>
              <a:gd name="T24" fmla="*/ 2147483646 w 13793"/>
              <a:gd name="T25" fmla="*/ 2147483646 h 10199"/>
              <a:gd name="T26" fmla="*/ 2147483646 w 13793"/>
              <a:gd name="T27" fmla="*/ 2147483646 h 10199"/>
              <a:gd name="T28" fmla="*/ 2147483646 w 13793"/>
              <a:gd name="T29" fmla="*/ 2147483646 h 10199"/>
              <a:gd name="T30" fmla="*/ 2147483646 w 13793"/>
              <a:gd name="T31" fmla="*/ 2147483646 h 10199"/>
              <a:gd name="T32" fmla="*/ 2147483646 w 13793"/>
              <a:gd name="T33" fmla="*/ 2147483646 h 10199"/>
              <a:gd name="T34" fmla="*/ 2147483646 w 13793"/>
              <a:gd name="T35" fmla="*/ 2147483646 h 10199"/>
              <a:gd name="T36" fmla="*/ 2147483646 w 13793"/>
              <a:gd name="T37" fmla="*/ 2147483646 h 10199"/>
              <a:gd name="T38" fmla="*/ 2147483646 w 13793"/>
              <a:gd name="T39" fmla="*/ 2147483646 h 10199"/>
              <a:gd name="T40" fmla="*/ 2147483646 w 13793"/>
              <a:gd name="T41" fmla="*/ 2147483646 h 10199"/>
              <a:gd name="T42" fmla="*/ 2147483646 w 13793"/>
              <a:gd name="T43" fmla="*/ 2147483646 h 10199"/>
              <a:gd name="T44" fmla="*/ 2147483646 w 13793"/>
              <a:gd name="T45" fmla="*/ 2147483646 h 10199"/>
              <a:gd name="T46" fmla="*/ 2147483646 w 13793"/>
              <a:gd name="T47" fmla="*/ 2147483646 h 10199"/>
              <a:gd name="T48" fmla="*/ 2147483646 w 13793"/>
              <a:gd name="T49" fmla="*/ 2147483646 h 10199"/>
              <a:gd name="T50" fmla="*/ 2147483646 w 13793"/>
              <a:gd name="T51" fmla="*/ 2147483646 h 10199"/>
              <a:gd name="T52" fmla="*/ 2147483646 w 13793"/>
              <a:gd name="T53" fmla="*/ 2147483646 h 10199"/>
              <a:gd name="T54" fmla="*/ 2147483646 w 13793"/>
              <a:gd name="T55" fmla="*/ 2147483646 h 10199"/>
              <a:gd name="T56" fmla="*/ 2147483646 w 13793"/>
              <a:gd name="T57" fmla="*/ 2147483646 h 10199"/>
              <a:gd name="T58" fmla="*/ 2147483646 w 13793"/>
              <a:gd name="T59" fmla="*/ 2147483646 h 10199"/>
              <a:gd name="T60" fmla="*/ 2147483646 w 13793"/>
              <a:gd name="T61" fmla="*/ 2147483646 h 10199"/>
              <a:gd name="T62" fmla="*/ 2147483646 w 13793"/>
              <a:gd name="T63" fmla="*/ 2147483646 h 10199"/>
              <a:gd name="T64" fmla="*/ 2147483646 w 13793"/>
              <a:gd name="T65" fmla="*/ 2147483646 h 10199"/>
              <a:gd name="T66" fmla="*/ 2147483646 w 13793"/>
              <a:gd name="T67" fmla="*/ 2147483646 h 10199"/>
              <a:gd name="T68" fmla="*/ 2147483646 w 13793"/>
              <a:gd name="T69" fmla="*/ 2147483646 h 10199"/>
              <a:gd name="T70" fmla="*/ 2147483646 w 13793"/>
              <a:gd name="T71" fmla="*/ 2147483646 h 10199"/>
              <a:gd name="T72" fmla="*/ 2147483646 w 13793"/>
              <a:gd name="T73" fmla="*/ 2147483646 h 10199"/>
              <a:gd name="T74" fmla="*/ 2147483646 w 13793"/>
              <a:gd name="T75" fmla="*/ 2147483646 h 10199"/>
              <a:gd name="T76" fmla="*/ 2147483646 w 13793"/>
              <a:gd name="T77" fmla="*/ 2147483646 h 10199"/>
              <a:gd name="T78" fmla="*/ 2147483646 w 13793"/>
              <a:gd name="T79" fmla="*/ 2147483646 h 10199"/>
              <a:gd name="T80" fmla="*/ 2147483646 w 13793"/>
              <a:gd name="T81" fmla="*/ 2147483646 h 10199"/>
              <a:gd name="T82" fmla="*/ 2147483646 w 13793"/>
              <a:gd name="T83" fmla="*/ 2147483646 h 10199"/>
              <a:gd name="T84" fmla="*/ 2147483646 w 13793"/>
              <a:gd name="T85" fmla="*/ 2147483646 h 10199"/>
              <a:gd name="T86" fmla="*/ 2147483646 w 13793"/>
              <a:gd name="T87" fmla="*/ 2147483646 h 10199"/>
              <a:gd name="T88" fmla="*/ 2147483646 w 13793"/>
              <a:gd name="T89" fmla="*/ 2147483646 h 10199"/>
              <a:gd name="T90" fmla="*/ 2147483646 w 13793"/>
              <a:gd name="T91" fmla="*/ 2147483646 h 10199"/>
              <a:gd name="T92" fmla="*/ 2147483646 w 13793"/>
              <a:gd name="T93" fmla="*/ 2147483646 h 10199"/>
              <a:gd name="T94" fmla="*/ 2147483646 w 13793"/>
              <a:gd name="T95" fmla="*/ 2147483646 h 10199"/>
              <a:gd name="T96" fmla="*/ 2147483646 w 13793"/>
              <a:gd name="T97" fmla="*/ 2147483646 h 10199"/>
              <a:gd name="T98" fmla="*/ 2147483646 w 13793"/>
              <a:gd name="T99" fmla="*/ 2147483646 h 10199"/>
              <a:gd name="T100" fmla="*/ 2147483646 w 13793"/>
              <a:gd name="T101" fmla="*/ 2147483646 h 10199"/>
              <a:gd name="T102" fmla="*/ 2147483646 w 13793"/>
              <a:gd name="T103" fmla="*/ 2147483646 h 10199"/>
              <a:gd name="T104" fmla="*/ 2147483646 w 13793"/>
              <a:gd name="T105" fmla="*/ 2147483646 h 10199"/>
              <a:gd name="T106" fmla="*/ 2147483646 w 13793"/>
              <a:gd name="T107" fmla="*/ 2147483646 h 10199"/>
              <a:gd name="T108" fmla="*/ 2147483646 w 13793"/>
              <a:gd name="T109" fmla="*/ 2147483646 h 10199"/>
              <a:gd name="T110" fmla="*/ 2147483646 w 13793"/>
              <a:gd name="T111" fmla="*/ 2147483646 h 10199"/>
              <a:gd name="T112" fmla="*/ 2147483646 w 13793"/>
              <a:gd name="T113" fmla="*/ 2147483646 h 10199"/>
              <a:gd name="T114" fmla="*/ 2147483646 w 13793"/>
              <a:gd name="T115" fmla="*/ 2147483646 h 10199"/>
              <a:gd name="T116" fmla="*/ 2147483646 w 13793"/>
              <a:gd name="T117" fmla="*/ 2147483646 h 10199"/>
              <a:gd name="T118" fmla="*/ 2147483646 w 13793"/>
              <a:gd name="T119" fmla="*/ 2147483646 h 10199"/>
              <a:gd name="T120" fmla="*/ 2147483646 w 13793"/>
              <a:gd name="T121" fmla="*/ 2147483646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Shape 214"/>
          <p:cNvSpPr>
            <a:spLocks/>
          </p:cNvSpPr>
          <p:nvPr/>
        </p:nvSpPr>
        <p:spPr bwMode="auto">
          <a:xfrm>
            <a:off x="4488755" y="5608639"/>
            <a:ext cx="180686" cy="498475"/>
          </a:xfrm>
          <a:custGeom>
            <a:avLst/>
            <a:gdLst>
              <a:gd name="T0" fmla="*/ 2147483646 w 6347"/>
              <a:gd name="T1" fmla="*/ 2147483646 h 13169"/>
              <a:gd name="T2" fmla="*/ 2147483646 w 6347"/>
              <a:gd name="T3" fmla="*/ 2147483646 h 13169"/>
              <a:gd name="T4" fmla="*/ 2147483646 w 6347"/>
              <a:gd name="T5" fmla="*/ 2147483646 h 13169"/>
              <a:gd name="T6" fmla="*/ 2147483646 w 6347"/>
              <a:gd name="T7" fmla="*/ 2147483646 h 13169"/>
              <a:gd name="T8" fmla="*/ 2147483646 w 6347"/>
              <a:gd name="T9" fmla="*/ 2147483646 h 13169"/>
              <a:gd name="T10" fmla="*/ 2147483646 w 6347"/>
              <a:gd name="T11" fmla="*/ 2147483646 h 13169"/>
              <a:gd name="T12" fmla="*/ 2147483646 w 6347"/>
              <a:gd name="T13" fmla="*/ 2147483646 h 13169"/>
              <a:gd name="T14" fmla="*/ 2147483646 w 6347"/>
              <a:gd name="T15" fmla="*/ 2147483646 h 13169"/>
              <a:gd name="T16" fmla="*/ 2147483646 w 6347"/>
              <a:gd name="T17" fmla="*/ 2147483646 h 13169"/>
              <a:gd name="T18" fmla="*/ 2147483646 w 6347"/>
              <a:gd name="T19" fmla="*/ 2147483646 h 13169"/>
              <a:gd name="T20" fmla="*/ 2147483646 w 6347"/>
              <a:gd name="T21" fmla="*/ 2147483646 h 13169"/>
              <a:gd name="T22" fmla="*/ 2147483646 w 6347"/>
              <a:gd name="T23" fmla="*/ 2147483646 h 13169"/>
              <a:gd name="T24" fmla="*/ 2147483646 w 6347"/>
              <a:gd name="T25" fmla="*/ 2147483646 h 13169"/>
              <a:gd name="T26" fmla="*/ 2147483646 w 6347"/>
              <a:gd name="T27" fmla="*/ 2147483646 h 13169"/>
              <a:gd name="T28" fmla="*/ 2147483646 w 6347"/>
              <a:gd name="T29" fmla="*/ 2147483646 h 13169"/>
              <a:gd name="T30" fmla="*/ 2147483646 w 6347"/>
              <a:gd name="T31" fmla="*/ 2147483646 h 13169"/>
              <a:gd name="T32" fmla="*/ 2147483646 w 6347"/>
              <a:gd name="T33" fmla="*/ 2147483646 h 13169"/>
              <a:gd name="T34" fmla="*/ 2147483646 w 6347"/>
              <a:gd name="T35" fmla="*/ 2147483646 h 13169"/>
              <a:gd name="T36" fmla="*/ 2147483646 w 6347"/>
              <a:gd name="T37" fmla="*/ 2147483646 h 13169"/>
              <a:gd name="T38" fmla="*/ 2147483646 w 6347"/>
              <a:gd name="T39" fmla="*/ 2147483646 h 13169"/>
              <a:gd name="T40" fmla="*/ 2147483646 w 6347"/>
              <a:gd name="T41" fmla="*/ 2147483646 h 13169"/>
              <a:gd name="T42" fmla="*/ 2147483646 w 6347"/>
              <a:gd name="T43" fmla="*/ 2147483646 h 13169"/>
              <a:gd name="T44" fmla="*/ 2147483646 w 6347"/>
              <a:gd name="T45" fmla="*/ 2147483646 h 13169"/>
              <a:gd name="T46" fmla="*/ 2147483646 w 6347"/>
              <a:gd name="T47" fmla="*/ 2147483646 h 13169"/>
              <a:gd name="T48" fmla="*/ 2147483646 w 6347"/>
              <a:gd name="T49" fmla="*/ 2147483646 h 13169"/>
              <a:gd name="T50" fmla="*/ 2147483646 w 6347"/>
              <a:gd name="T51" fmla="*/ 2147483646 h 13169"/>
              <a:gd name="T52" fmla="*/ 2147483646 w 6347"/>
              <a:gd name="T53" fmla="*/ 2147483646 h 13169"/>
              <a:gd name="T54" fmla="*/ 2147483646 w 6347"/>
              <a:gd name="T55" fmla="*/ 2147483646 h 13169"/>
              <a:gd name="T56" fmla="*/ 2147483646 w 6347"/>
              <a:gd name="T57" fmla="*/ 2147483646 h 13169"/>
              <a:gd name="T58" fmla="*/ 2147483646 w 6347"/>
              <a:gd name="T59" fmla="*/ 2147483646 h 13169"/>
              <a:gd name="T60" fmla="*/ 2147483646 w 6347"/>
              <a:gd name="T61" fmla="*/ 2147483646 h 13169"/>
              <a:gd name="T62" fmla="*/ 2147483646 w 6347"/>
              <a:gd name="T63" fmla="*/ 2147483646 h 13169"/>
              <a:gd name="T64" fmla="*/ 2147483646 w 6347"/>
              <a:gd name="T65" fmla="*/ 2147483646 h 13169"/>
              <a:gd name="T66" fmla="*/ 2147483646 w 6347"/>
              <a:gd name="T67" fmla="*/ 2147483646 h 13169"/>
              <a:gd name="T68" fmla="*/ 2147483646 w 6347"/>
              <a:gd name="T69" fmla="*/ 2147483646 h 13169"/>
              <a:gd name="T70" fmla="*/ 2147483646 w 6347"/>
              <a:gd name="T71" fmla="*/ 2147483646 h 13169"/>
              <a:gd name="T72" fmla="*/ 2147483646 w 6347"/>
              <a:gd name="T73" fmla="*/ 2147483646 h 13169"/>
              <a:gd name="T74" fmla="*/ 2147483646 w 6347"/>
              <a:gd name="T75" fmla="*/ 2147483646 h 13169"/>
              <a:gd name="T76" fmla="*/ 2147483646 w 6347"/>
              <a:gd name="T77" fmla="*/ 2147483646 h 13169"/>
              <a:gd name="T78" fmla="*/ 2001109971 w 6347"/>
              <a:gd name="T79" fmla="*/ 2147483646 h 13169"/>
              <a:gd name="T80" fmla="*/ 2147483646 w 6347"/>
              <a:gd name="T81" fmla="*/ 2147483646 h 13169"/>
              <a:gd name="T82" fmla="*/ 2147483646 w 6347"/>
              <a:gd name="T83" fmla="*/ 2147483646 h 13169"/>
              <a:gd name="T84" fmla="*/ 2147483646 w 6347"/>
              <a:gd name="T85" fmla="*/ 2147483646 h 13169"/>
              <a:gd name="T86" fmla="*/ 2147483646 w 6347"/>
              <a:gd name="T87" fmla="*/ 2147483646 h 13169"/>
              <a:gd name="T88" fmla="*/ 2147483646 w 6347"/>
              <a:gd name="T89" fmla="*/ 2147483646 h 13169"/>
              <a:gd name="T90" fmla="*/ 2147483646 w 6347"/>
              <a:gd name="T91" fmla="*/ 2147483646 h 13169"/>
              <a:gd name="T92" fmla="*/ 2147483646 w 6347"/>
              <a:gd name="T93" fmla="*/ 2147483646 h 13169"/>
              <a:gd name="T94" fmla="*/ 2147483646 w 6347"/>
              <a:gd name="T95" fmla="*/ 2147483646 h 13169"/>
              <a:gd name="T96" fmla="*/ 2147483646 w 6347"/>
              <a:gd name="T97" fmla="*/ 2147483646 h 13169"/>
              <a:gd name="T98" fmla="*/ 2147483646 w 6347"/>
              <a:gd name="T99" fmla="*/ 2147483646 h 13169"/>
              <a:gd name="T100" fmla="*/ 2147483646 w 6347"/>
              <a:gd name="T101" fmla="*/ 2147483646 h 13169"/>
              <a:gd name="T102" fmla="*/ 2147483646 w 6347"/>
              <a:gd name="T103" fmla="*/ 2147483646 h 13169"/>
              <a:gd name="T104" fmla="*/ 2147483646 w 6347"/>
              <a:gd name="T105" fmla="*/ 2147483646 h 13169"/>
              <a:gd name="T106" fmla="*/ 2147483646 w 6347"/>
              <a:gd name="T107" fmla="*/ 2147483646 h 13169"/>
              <a:gd name="T108" fmla="*/ 2147483646 w 6347"/>
              <a:gd name="T109" fmla="*/ 2147483646 h 13169"/>
              <a:gd name="T110" fmla="*/ 2147483646 w 6347"/>
              <a:gd name="T111" fmla="*/ 2147483646 h 13169"/>
              <a:gd name="T112" fmla="*/ 2147483646 w 6347"/>
              <a:gd name="T113" fmla="*/ 2147483646 h 13169"/>
              <a:gd name="T114" fmla="*/ 2147483646 w 6347"/>
              <a:gd name="T115" fmla="*/ 2147483646 h 13169"/>
              <a:gd name="T116" fmla="*/ 2147483646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Shape 215"/>
          <p:cNvSpPr>
            <a:spLocks/>
          </p:cNvSpPr>
          <p:nvPr/>
        </p:nvSpPr>
        <p:spPr bwMode="auto">
          <a:xfrm rot="1920548">
            <a:off x="7236473" y="6210301"/>
            <a:ext cx="502048" cy="568325"/>
          </a:xfrm>
          <a:custGeom>
            <a:avLst/>
            <a:gdLst>
              <a:gd name="T0" fmla="*/ 2147483646 w 17681"/>
              <a:gd name="T1" fmla="*/ 2147483646 h 15004"/>
              <a:gd name="T2" fmla="*/ 2147483646 w 17681"/>
              <a:gd name="T3" fmla="*/ 2147483646 h 15004"/>
              <a:gd name="T4" fmla="*/ 2147483646 w 17681"/>
              <a:gd name="T5" fmla="*/ 2147483646 h 15004"/>
              <a:gd name="T6" fmla="*/ 2147483646 w 17681"/>
              <a:gd name="T7" fmla="*/ 2147483646 h 15004"/>
              <a:gd name="T8" fmla="*/ 2147483646 w 17681"/>
              <a:gd name="T9" fmla="*/ 2147483646 h 15004"/>
              <a:gd name="T10" fmla="*/ 2147483646 w 17681"/>
              <a:gd name="T11" fmla="*/ 2147483646 h 15004"/>
              <a:gd name="T12" fmla="*/ 2147483646 w 17681"/>
              <a:gd name="T13" fmla="*/ 2147483646 h 15004"/>
              <a:gd name="T14" fmla="*/ 2147483646 w 17681"/>
              <a:gd name="T15" fmla="*/ 2147483646 h 15004"/>
              <a:gd name="T16" fmla="*/ 2147483646 w 17681"/>
              <a:gd name="T17" fmla="*/ 2147483646 h 15004"/>
              <a:gd name="T18" fmla="*/ 2147483646 w 17681"/>
              <a:gd name="T19" fmla="*/ 2147483646 h 15004"/>
              <a:gd name="T20" fmla="*/ 2147483646 w 17681"/>
              <a:gd name="T21" fmla="*/ 2147483646 h 15004"/>
              <a:gd name="T22" fmla="*/ 2147483646 w 17681"/>
              <a:gd name="T23" fmla="*/ 2147483646 h 15004"/>
              <a:gd name="T24" fmla="*/ 2147483646 w 17681"/>
              <a:gd name="T25" fmla="*/ 2147483646 h 15004"/>
              <a:gd name="T26" fmla="*/ 2147483646 w 17681"/>
              <a:gd name="T27" fmla="*/ 2147483646 h 15004"/>
              <a:gd name="T28" fmla="*/ 2147483646 w 17681"/>
              <a:gd name="T29" fmla="*/ 2147483646 h 15004"/>
              <a:gd name="T30" fmla="*/ 2147483646 w 17681"/>
              <a:gd name="T31" fmla="*/ 2147483646 h 15004"/>
              <a:gd name="T32" fmla="*/ 2147483646 w 17681"/>
              <a:gd name="T33" fmla="*/ 2147483646 h 15004"/>
              <a:gd name="T34" fmla="*/ 2147483646 w 17681"/>
              <a:gd name="T35" fmla="*/ 2147483646 h 15004"/>
              <a:gd name="T36" fmla="*/ 2147483646 w 17681"/>
              <a:gd name="T37" fmla="*/ 2147483646 h 15004"/>
              <a:gd name="T38" fmla="*/ 2147483646 w 17681"/>
              <a:gd name="T39" fmla="*/ 2147483646 h 15004"/>
              <a:gd name="T40" fmla="*/ 2147483646 w 17681"/>
              <a:gd name="T41" fmla="*/ 2147483646 h 15004"/>
              <a:gd name="T42" fmla="*/ 2147483646 w 17681"/>
              <a:gd name="T43" fmla="*/ 2147483646 h 15004"/>
              <a:gd name="T44" fmla="*/ 2147483646 w 17681"/>
              <a:gd name="T45" fmla="*/ 2147483646 h 15004"/>
              <a:gd name="T46" fmla="*/ 2147483646 w 17681"/>
              <a:gd name="T47" fmla="*/ 2147483646 h 15004"/>
              <a:gd name="T48" fmla="*/ 2147483646 w 17681"/>
              <a:gd name="T49" fmla="*/ 2147483646 h 15004"/>
              <a:gd name="T50" fmla="*/ 2147483646 w 17681"/>
              <a:gd name="T51" fmla="*/ 2147483646 h 15004"/>
              <a:gd name="T52" fmla="*/ 2147483646 w 17681"/>
              <a:gd name="T53" fmla="*/ 2147483646 h 15004"/>
              <a:gd name="T54" fmla="*/ 2147483646 w 17681"/>
              <a:gd name="T55" fmla="*/ 2147483646 h 15004"/>
              <a:gd name="T56" fmla="*/ 2147483646 w 17681"/>
              <a:gd name="T57" fmla="*/ 2147483646 h 15004"/>
              <a:gd name="T58" fmla="*/ 2147483646 w 17681"/>
              <a:gd name="T59" fmla="*/ 2147483646 h 15004"/>
              <a:gd name="T60" fmla="*/ 2147483646 w 17681"/>
              <a:gd name="T61" fmla="*/ 2147483646 h 15004"/>
              <a:gd name="T62" fmla="*/ 2147483646 w 17681"/>
              <a:gd name="T63" fmla="*/ 2147483646 h 15004"/>
              <a:gd name="T64" fmla="*/ 2147483646 w 17681"/>
              <a:gd name="T65" fmla="*/ 2147483646 h 15004"/>
              <a:gd name="T66" fmla="*/ 2147483646 w 17681"/>
              <a:gd name="T67" fmla="*/ 2147483646 h 15004"/>
              <a:gd name="T68" fmla="*/ 2147483646 w 17681"/>
              <a:gd name="T69" fmla="*/ 2147483646 h 15004"/>
              <a:gd name="T70" fmla="*/ 2147483646 w 17681"/>
              <a:gd name="T71" fmla="*/ 2147483646 h 15004"/>
              <a:gd name="T72" fmla="*/ 2147483646 w 17681"/>
              <a:gd name="T73" fmla="*/ 2147483646 h 15004"/>
              <a:gd name="T74" fmla="*/ 2147483646 w 17681"/>
              <a:gd name="T75" fmla="*/ 2147483646 h 15004"/>
              <a:gd name="T76" fmla="*/ 2147483646 w 17681"/>
              <a:gd name="T77" fmla="*/ 2147483646 h 15004"/>
              <a:gd name="T78" fmla="*/ 2147483646 w 17681"/>
              <a:gd name="T79" fmla="*/ 2147483646 h 15004"/>
              <a:gd name="T80" fmla="*/ 2147483646 w 17681"/>
              <a:gd name="T81" fmla="*/ 2147483646 h 15004"/>
              <a:gd name="T82" fmla="*/ 2147483646 w 17681"/>
              <a:gd name="T83" fmla="*/ 2147483646 h 15004"/>
              <a:gd name="T84" fmla="*/ 2147483646 w 17681"/>
              <a:gd name="T85" fmla="*/ 2147483646 h 15004"/>
              <a:gd name="T86" fmla="*/ 2147483646 w 17681"/>
              <a:gd name="T87" fmla="*/ 2147483646 h 15004"/>
              <a:gd name="T88" fmla="*/ 2147483646 w 17681"/>
              <a:gd name="T89" fmla="*/ 2147483646 h 15004"/>
              <a:gd name="T90" fmla="*/ 2147483646 w 17681"/>
              <a:gd name="T91" fmla="*/ 2147483646 h 15004"/>
              <a:gd name="T92" fmla="*/ 2147483646 w 17681"/>
              <a:gd name="T93" fmla="*/ 2147483646 h 15004"/>
              <a:gd name="T94" fmla="*/ 2147483646 w 17681"/>
              <a:gd name="T95" fmla="*/ 2147483646 h 15004"/>
              <a:gd name="T96" fmla="*/ 2147483646 w 17681"/>
              <a:gd name="T97" fmla="*/ 2147483646 h 15004"/>
              <a:gd name="T98" fmla="*/ 2147483646 w 17681"/>
              <a:gd name="T99" fmla="*/ 2147483646 h 15004"/>
              <a:gd name="T100" fmla="*/ 2147483646 w 17681"/>
              <a:gd name="T101" fmla="*/ 2147483646 h 15004"/>
              <a:gd name="T102" fmla="*/ 2147483646 w 17681"/>
              <a:gd name="T103" fmla="*/ 2147483646 h 15004"/>
              <a:gd name="T104" fmla="*/ 2147483646 w 17681"/>
              <a:gd name="T105" fmla="*/ 2147483646 h 15004"/>
              <a:gd name="T106" fmla="*/ 2147483646 w 17681"/>
              <a:gd name="T107" fmla="*/ 2147483646 h 15004"/>
              <a:gd name="T108" fmla="*/ 2147483646 w 17681"/>
              <a:gd name="T109" fmla="*/ 2147483646 h 15004"/>
              <a:gd name="T110" fmla="*/ 2147483646 w 17681"/>
              <a:gd name="T111" fmla="*/ 2147483646 h 15004"/>
              <a:gd name="T112" fmla="*/ 2147483646 w 17681"/>
              <a:gd name="T113" fmla="*/ 2147483646 h 15004"/>
              <a:gd name="T114" fmla="*/ 2147483646 w 17681"/>
              <a:gd name="T115" fmla="*/ 2147483646 h 15004"/>
              <a:gd name="T116" fmla="*/ 2147483646 w 17681"/>
              <a:gd name="T117" fmla="*/ 2147483646 h 15004"/>
              <a:gd name="T118" fmla="*/ 2147483646 w 17681"/>
              <a:gd name="T119" fmla="*/ 2147483646 h 15004"/>
              <a:gd name="T120" fmla="*/ 2147483646 w 17681"/>
              <a:gd name="T121" fmla="*/ 2147483646 h 15004"/>
              <a:gd name="T122" fmla="*/ 2147483646 w 17681"/>
              <a:gd name="T123" fmla="*/ 2147483646 h 15004"/>
              <a:gd name="T124" fmla="*/ 2147483646 w 17681"/>
              <a:gd name="T125" fmla="*/ 2147483646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Shape 216"/>
          <p:cNvSpPr>
            <a:spLocks/>
          </p:cNvSpPr>
          <p:nvPr/>
        </p:nvSpPr>
        <p:spPr bwMode="auto">
          <a:xfrm>
            <a:off x="8263801" y="6022975"/>
            <a:ext cx="478817" cy="452438"/>
          </a:xfrm>
          <a:custGeom>
            <a:avLst/>
            <a:gdLst>
              <a:gd name="T0" fmla="*/ 2147483646 w 16911"/>
              <a:gd name="T1" fmla="*/ 2147483646 h 11959"/>
              <a:gd name="T2" fmla="*/ 2147483646 w 16911"/>
              <a:gd name="T3" fmla="*/ 2147483646 h 11959"/>
              <a:gd name="T4" fmla="*/ 2147483646 w 16911"/>
              <a:gd name="T5" fmla="*/ 2147483646 h 11959"/>
              <a:gd name="T6" fmla="*/ 2147483646 w 16911"/>
              <a:gd name="T7" fmla="*/ 2147483646 h 11959"/>
              <a:gd name="T8" fmla="*/ 2147483646 w 16911"/>
              <a:gd name="T9" fmla="*/ 2147483646 h 11959"/>
              <a:gd name="T10" fmla="*/ 2147483646 w 16911"/>
              <a:gd name="T11" fmla="*/ 2147483646 h 11959"/>
              <a:gd name="T12" fmla="*/ 2147483646 w 16911"/>
              <a:gd name="T13" fmla="*/ 2147483646 h 11959"/>
              <a:gd name="T14" fmla="*/ 2147483646 w 16911"/>
              <a:gd name="T15" fmla="*/ 2147483646 h 11959"/>
              <a:gd name="T16" fmla="*/ 2147483646 w 16911"/>
              <a:gd name="T17" fmla="*/ 2147483646 h 11959"/>
              <a:gd name="T18" fmla="*/ 2147483646 w 16911"/>
              <a:gd name="T19" fmla="*/ 2147483646 h 11959"/>
              <a:gd name="T20" fmla="*/ 2147483646 w 16911"/>
              <a:gd name="T21" fmla="*/ 2147483646 h 11959"/>
              <a:gd name="T22" fmla="*/ 2147483646 w 16911"/>
              <a:gd name="T23" fmla="*/ 2147483646 h 11959"/>
              <a:gd name="T24" fmla="*/ 2147483646 w 16911"/>
              <a:gd name="T25" fmla="*/ 2147483646 h 11959"/>
              <a:gd name="T26" fmla="*/ 2147483646 w 16911"/>
              <a:gd name="T27" fmla="*/ 2147483646 h 11959"/>
              <a:gd name="T28" fmla="*/ 2147483646 w 16911"/>
              <a:gd name="T29" fmla="*/ 2147483646 h 11959"/>
              <a:gd name="T30" fmla="*/ 2147483646 w 16911"/>
              <a:gd name="T31" fmla="*/ 2147483646 h 11959"/>
              <a:gd name="T32" fmla="*/ 2147483646 w 16911"/>
              <a:gd name="T33" fmla="*/ 2147483646 h 11959"/>
              <a:gd name="T34" fmla="*/ 2147483646 w 16911"/>
              <a:gd name="T35" fmla="*/ 2147483646 h 11959"/>
              <a:gd name="T36" fmla="*/ 2147483646 w 16911"/>
              <a:gd name="T37" fmla="*/ 2147483646 h 11959"/>
              <a:gd name="T38" fmla="*/ 2147483646 w 16911"/>
              <a:gd name="T39" fmla="*/ 2147483646 h 11959"/>
              <a:gd name="T40" fmla="*/ 2147483646 w 16911"/>
              <a:gd name="T41" fmla="*/ 2147483646 h 11959"/>
              <a:gd name="T42" fmla="*/ 2147483646 w 16911"/>
              <a:gd name="T43" fmla="*/ 2147483646 h 11959"/>
              <a:gd name="T44" fmla="*/ 2147483646 w 16911"/>
              <a:gd name="T45" fmla="*/ 2147483646 h 11959"/>
              <a:gd name="T46" fmla="*/ 2147483646 w 16911"/>
              <a:gd name="T47" fmla="*/ 2147483646 h 11959"/>
              <a:gd name="T48" fmla="*/ 2147483646 w 16911"/>
              <a:gd name="T49" fmla="*/ 2147483646 h 11959"/>
              <a:gd name="T50" fmla="*/ 2147483646 w 16911"/>
              <a:gd name="T51" fmla="*/ 2147483646 h 11959"/>
              <a:gd name="T52" fmla="*/ 2147483646 w 16911"/>
              <a:gd name="T53" fmla="*/ 2147483646 h 11959"/>
              <a:gd name="T54" fmla="*/ 2147483646 w 16911"/>
              <a:gd name="T55" fmla="*/ 2147483646 h 11959"/>
              <a:gd name="T56" fmla="*/ 2147483646 w 16911"/>
              <a:gd name="T57" fmla="*/ 2147483646 h 11959"/>
              <a:gd name="T58" fmla="*/ 2147483646 w 16911"/>
              <a:gd name="T59" fmla="*/ 2147483646 h 11959"/>
              <a:gd name="T60" fmla="*/ 2147483646 w 16911"/>
              <a:gd name="T61" fmla="*/ 2147483646 h 11959"/>
              <a:gd name="T62" fmla="*/ 2147483646 w 16911"/>
              <a:gd name="T63" fmla="*/ 2147483646 h 11959"/>
              <a:gd name="T64" fmla="*/ 2147483646 w 16911"/>
              <a:gd name="T65" fmla="*/ 2147483646 h 11959"/>
              <a:gd name="T66" fmla="*/ 2147483646 w 16911"/>
              <a:gd name="T67" fmla="*/ 2147483646 h 11959"/>
              <a:gd name="T68" fmla="*/ 2147483646 w 16911"/>
              <a:gd name="T69" fmla="*/ 2147483646 h 11959"/>
              <a:gd name="T70" fmla="*/ 2147483646 w 16911"/>
              <a:gd name="T71" fmla="*/ 2147483646 h 11959"/>
              <a:gd name="T72" fmla="*/ 2147483646 w 16911"/>
              <a:gd name="T73" fmla="*/ 2147483646 h 11959"/>
              <a:gd name="T74" fmla="*/ 2147483646 w 16911"/>
              <a:gd name="T75" fmla="*/ 2147483646 h 11959"/>
              <a:gd name="T76" fmla="*/ 2147483646 w 16911"/>
              <a:gd name="T77" fmla="*/ 2147483646 h 11959"/>
              <a:gd name="T78" fmla="*/ 2147483646 w 16911"/>
              <a:gd name="T79" fmla="*/ 2147483646 h 11959"/>
              <a:gd name="T80" fmla="*/ 2147483646 w 16911"/>
              <a:gd name="T81" fmla="*/ 2147483646 h 11959"/>
              <a:gd name="T82" fmla="*/ 2147483646 w 16911"/>
              <a:gd name="T83" fmla="*/ 2147483646 h 11959"/>
              <a:gd name="T84" fmla="*/ 2147483646 w 16911"/>
              <a:gd name="T85" fmla="*/ 2147483646 h 11959"/>
              <a:gd name="T86" fmla="*/ 2147483646 w 16911"/>
              <a:gd name="T87" fmla="*/ 2147483646 h 11959"/>
              <a:gd name="T88" fmla="*/ 2147483646 w 16911"/>
              <a:gd name="T89" fmla="*/ 2147483646 h 11959"/>
              <a:gd name="T90" fmla="*/ 2147483646 w 16911"/>
              <a:gd name="T91" fmla="*/ 2147483646 h 11959"/>
              <a:gd name="T92" fmla="*/ 2147483646 w 16911"/>
              <a:gd name="T93" fmla="*/ 2147483646 h 11959"/>
              <a:gd name="T94" fmla="*/ 2147483646 w 16911"/>
              <a:gd name="T95" fmla="*/ 2147483646 h 11959"/>
              <a:gd name="T96" fmla="*/ 2147483646 w 16911"/>
              <a:gd name="T97" fmla="*/ 2147483646 h 11959"/>
              <a:gd name="T98" fmla="*/ 2147483646 w 16911"/>
              <a:gd name="T99" fmla="*/ 2147483646 h 11959"/>
              <a:gd name="T100" fmla="*/ 2147483646 w 16911"/>
              <a:gd name="T101" fmla="*/ 2147483646 h 11959"/>
              <a:gd name="T102" fmla="*/ 2147483646 w 16911"/>
              <a:gd name="T103" fmla="*/ 2147483646 h 11959"/>
              <a:gd name="T104" fmla="*/ 2147483646 w 16911"/>
              <a:gd name="T105" fmla="*/ 2147483646 h 11959"/>
              <a:gd name="T106" fmla="*/ 2147483646 w 16911"/>
              <a:gd name="T107" fmla="*/ 2147483646 h 11959"/>
              <a:gd name="T108" fmla="*/ 2147483646 w 16911"/>
              <a:gd name="T109" fmla="*/ 2147483646 h 11959"/>
              <a:gd name="T110" fmla="*/ 2147483646 w 16911"/>
              <a:gd name="T111" fmla="*/ 2147483646 h 11959"/>
              <a:gd name="T112" fmla="*/ 2147483646 w 16911"/>
              <a:gd name="T113" fmla="*/ 2147483646 h 11959"/>
              <a:gd name="T114" fmla="*/ 2147483646 w 16911"/>
              <a:gd name="T115" fmla="*/ 2147483646 h 11959"/>
              <a:gd name="T116" fmla="*/ 2147483646 w 16911"/>
              <a:gd name="T117" fmla="*/ 2147483646 h 11959"/>
              <a:gd name="T118" fmla="*/ 2147483646 w 16911"/>
              <a:gd name="T119" fmla="*/ 2147483646 h 11959"/>
              <a:gd name="T120" fmla="*/ 2147483646 w 16911"/>
              <a:gd name="T121" fmla="*/ 214748364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Shape 217"/>
          <p:cNvSpPr>
            <a:spLocks/>
          </p:cNvSpPr>
          <p:nvPr/>
        </p:nvSpPr>
        <p:spPr bwMode="auto">
          <a:xfrm rot="16200000">
            <a:off x="7637022" y="5369563"/>
            <a:ext cx="374650" cy="357500"/>
          </a:xfrm>
          <a:custGeom>
            <a:avLst/>
            <a:gdLst>
              <a:gd name="T0" fmla="*/ 2147483646 w 9868"/>
              <a:gd name="T1" fmla="*/ 2147483646 h 12620"/>
              <a:gd name="T2" fmla="*/ 2147483646 w 9868"/>
              <a:gd name="T3" fmla="*/ 2147483646 h 12620"/>
              <a:gd name="T4" fmla="*/ 2147483646 w 9868"/>
              <a:gd name="T5" fmla="*/ 2147483646 h 12620"/>
              <a:gd name="T6" fmla="*/ 2147483646 w 9868"/>
              <a:gd name="T7" fmla="*/ 2147483646 h 12620"/>
              <a:gd name="T8" fmla="*/ 2147483646 w 9868"/>
              <a:gd name="T9" fmla="*/ 2147483646 h 12620"/>
              <a:gd name="T10" fmla="*/ 2147483646 w 9868"/>
              <a:gd name="T11" fmla="*/ 2147483646 h 12620"/>
              <a:gd name="T12" fmla="*/ 2147483646 w 9868"/>
              <a:gd name="T13" fmla="*/ 2147483646 h 12620"/>
              <a:gd name="T14" fmla="*/ 2147483646 w 9868"/>
              <a:gd name="T15" fmla="*/ 2147483646 h 12620"/>
              <a:gd name="T16" fmla="*/ 2147483646 w 9868"/>
              <a:gd name="T17" fmla="*/ 2147483646 h 12620"/>
              <a:gd name="T18" fmla="*/ 2147483646 w 9868"/>
              <a:gd name="T19" fmla="*/ 2147483646 h 12620"/>
              <a:gd name="T20" fmla="*/ 2147483646 w 9868"/>
              <a:gd name="T21" fmla="*/ 2147483646 h 12620"/>
              <a:gd name="T22" fmla="*/ 2147483646 w 9868"/>
              <a:gd name="T23" fmla="*/ 2147483646 h 12620"/>
              <a:gd name="T24" fmla="*/ 2147483646 w 9868"/>
              <a:gd name="T25" fmla="*/ 2147483646 h 12620"/>
              <a:gd name="T26" fmla="*/ 2147483646 w 9868"/>
              <a:gd name="T27" fmla="*/ 2147483646 h 12620"/>
              <a:gd name="T28" fmla="*/ 2147483646 w 9868"/>
              <a:gd name="T29" fmla="*/ 2147483646 h 12620"/>
              <a:gd name="T30" fmla="*/ 2147483646 w 9868"/>
              <a:gd name="T31" fmla="*/ 2147483646 h 12620"/>
              <a:gd name="T32" fmla="*/ 2147483646 w 9868"/>
              <a:gd name="T33" fmla="*/ 2147483646 h 12620"/>
              <a:gd name="T34" fmla="*/ 2147483646 w 9868"/>
              <a:gd name="T35" fmla="*/ 2147483646 h 12620"/>
              <a:gd name="T36" fmla="*/ 2147483646 w 9868"/>
              <a:gd name="T37" fmla="*/ 2147483646 h 12620"/>
              <a:gd name="T38" fmla="*/ 2147483646 w 9868"/>
              <a:gd name="T39" fmla="*/ 2147483646 h 12620"/>
              <a:gd name="T40" fmla="*/ 2147483646 w 9868"/>
              <a:gd name="T41" fmla="*/ 2147483646 h 12620"/>
              <a:gd name="T42" fmla="*/ 2147483646 w 9868"/>
              <a:gd name="T43" fmla="*/ 2147483646 h 12620"/>
              <a:gd name="T44" fmla="*/ 2147483646 w 9868"/>
              <a:gd name="T45" fmla="*/ 2147483646 h 12620"/>
              <a:gd name="T46" fmla="*/ 2147483646 w 9868"/>
              <a:gd name="T47" fmla="*/ 2147483646 h 12620"/>
              <a:gd name="T48" fmla="*/ 2147483646 w 9868"/>
              <a:gd name="T49" fmla="*/ 2147483646 h 12620"/>
              <a:gd name="T50" fmla="*/ 2147483646 w 9868"/>
              <a:gd name="T51" fmla="*/ 2147483646 h 12620"/>
              <a:gd name="T52" fmla="*/ 2147483646 w 9868"/>
              <a:gd name="T53" fmla="*/ 2147483646 h 12620"/>
              <a:gd name="T54" fmla="*/ 2147483646 w 9868"/>
              <a:gd name="T55" fmla="*/ 2147483646 h 12620"/>
              <a:gd name="T56" fmla="*/ 2147483646 w 9868"/>
              <a:gd name="T57" fmla="*/ 2147483646 h 12620"/>
              <a:gd name="T58" fmla="*/ 2147483646 w 9868"/>
              <a:gd name="T59" fmla="*/ 2147483646 h 12620"/>
              <a:gd name="T60" fmla="*/ 2147483646 w 9868"/>
              <a:gd name="T61" fmla="*/ 2147483646 h 12620"/>
              <a:gd name="T62" fmla="*/ 2147483646 w 9868"/>
              <a:gd name="T63" fmla="*/ 2147483646 h 12620"/>
              <a:gd name="T64" fmla="*/ 2147483646 w 9868"/>
              <a:gd name="T65" fmla="*/ 2147483646 h 12620"/>
              <a:gd name="T66" fmla="*/ 2147483646 w 9868"/>
              <a:gd name="T67" fmla="*/ 2147483646 h 12620"/>
              <a:gd name="T68" fmla="*/ 2147483646 w 9868"/>
              <a:gd name="T69" fmla="*/ 2147483646 h 12620"/>
              <a:gd name="T70" fmla="*/ 2147483646 w 9868"/>
              <a:gd name="T71" fmla="*/ 2147483646 h 12620"/>
              <a:gd name="T72" fmla="*/ 2147483646 w 9868"/>
              <a:gd name="T73" fmla="*/ 2147483646 h 12620"/>
              <a:gd name="T74" fmla="*/ 2147483646 w 9868"/>
              <a:gd name="T75" fmla="*/ 2147483646 h 12620"/>
              <a:gd name="T76" fmla="*/ 2147483646 w 9868"/>
              <a:gd name="T77" fmla="*/ 2147483646 h 12620"/>
              <a:gd name="T78" fmla="*/ 2147483646 w 9868"/>
              <a:gd name="T79" fmla="*/ 2147483646 h 12620"/>
              <a:gd name="T80" fmla="*/ 2147483646 w 9868"/>
              <a:gd name="T81" fmla="*/ 2147483646 h 12620"/>
              <a:gd name="T82" fmla="*/ 2147483646 w 9868"/>
              <a:gd name="T83" fmla="*/ 2147483646 h 12620"/>
              <a:gd name="T84" fmla="*/ 2147483646 w 9868"/>
              <a:gd name="T85" fmla="*/ 2147483646 h 12620"/>
              <a:gd name="T86" fmla="*/ 2147483646 w 9868"/>
              <a:gd name="T87" fmla="*/ 2147483646 h 12620"/>
              <a:gd name="T88" fmla="*/ 2147483646 w 9868"/>
              <a:gd name="T89" fmla="*/ 2147483646 h 12620"/>
              <a:gd name="T90" fmla="*/ 2147483646 w 9868"/>
              <a:gd name="T91" fmla="*/ 2147483646 h 12620"/>
              <a:gd name="T92" fmla="*/ 2147483646 w 9868"/>
              <a:gd name="T93" fmla="*/ 2147483646 h 12620"/>
              <a:gd name="T94" fmla="*/ 2147483646 w 9868"/>
              <a:gd name="T95" fmla="*/ 2147483646 h 12620"/>
              <a:gd name="T96" fmla="*/ 2147483646 w 9868"/>
              <a:gd name="T97" fmla="*/ 2147483646 h 12620"/>
              <a:gd name="T98" fmla="*/ 2147483646 w 9868"/>
              <a:gd name="T99" fmla="*/ 2147483646 h 12620"/>
              <a:gd name="T100" fmla="*/ 2147483646 w 9868"/>
              <a:gd name="T101" fmla="*/ 2147483646 h 12620"/>
              <a:gd name="T102" fmla="*/ 2147483646 w 9868"/>
              <a:gd name="T103" fmla="*/ 2147483646 h 12620"/>
              <a:gd name="T104" fmla="*/ 2147483646 w 9868"/>
              <a:gd name="T105" fmla="*/ 2147483646 h 12620"/>
              <a:gd name="T106" fmla="*/ 2147483646 w 9868"/>
              <a:gd name="T107" fmla="*/ 2147483646 h 12620"/>
              <a:gd name="T108" fmla="*/ 2147483646 w 9868"/>
              <a:gd name="T109" fmla="*/ 2147483646 h 12620"/>
              <a:gd name="T110" fmla="*/ 2147483646 w 9868"/>
              <a:gd name="T111" fmla="*/ 2147483646 h 12620"/>
              <a:gd name="T112" fmla="*/ 2147483646 w 9868"/>
              <a:gd name="T113" fmla="*/ 2147483646 h 12620"/>
              <a:gd name="T114" fmla="*/ 2147483646 w 9868"/>
              <a:gd name="T115" fmla="*/ 51613150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Shape 218"/>
          <p:cNvSpPr>
            <a:spLocks/>
          </p:cNvSpPr>
          <p:nvPr/>
        </p:nvSpPr>
        <p:spPr bwMode="auto">
          <a:xfrm>
            <a:off x="7659795" y="5827714"/>
            <a:ext cx="378149" cy="568325"/>
          </a:xfrm>
          <a:custGeom>
            <a:avLst/>
            <a:gdLst>
              <a:gd name="T0" fmla="*/ 2147483646 w 13316"/>
              <a:gd name="T1" fmla="*/ 2147483646 h 15041"/>
              <a:gd name="T2" fmla="*/ 2147483646 w 13316"/>
              <a:gd name="T3" fmla="*/ 2147483646 h 15041"/>
              <a:gd name="T4" fmla="*/ 2147483646 w 13316"/>
              <a:gd name="T5" fmla="*/ 2147483646 h 15041"/>
              <a:gd name="T6" fmla="*/ 2147483646 w 13316"/>
              <a:gd name="T7" fmla="*/ 77466125 h 15041"/>
              <a:gd name="T8" fmla="*/ 2147483646 w 13316"/>
              <a:gd name="T9" fmla="*/ 2147483646 h 15041"/>
              <a:gd name="T10" fmla="*/ 2147483646 w 13316"/>
              <a:gd name="T11" fmla="*/ 2147483646 h 15041"/>
              <a:gd name="T12" fmla="*/ 0 w 13316"/>
              <a:gd name="T13" fmla="*/ 2147483646 h 15041"/>
              <a:gd name="T14" fmla="*/ 2147483646 w 13316"/>
              <a:gd name="T15" fmla="*/ 2147483646 h 15041"/>
              <a:gd name="T16" fmla="*/ 2147483646 w 13316"/>
              <a:gd name="T17" fmla="*/ 2147483646 h 15041"/>
              <a:gd name="T18" fmla="*/ 2147483646 w 13316"/>
              <a:gd name="T19" fmla="*/ 2147483646 h 15041"/>
              <a:gd name="T20" fmla="*/ 2147483646 w 13316"/>
              <a:gd name="T21" fmla="*/ 2147483646 h 15041"/>
              <a:gd name="T22" fmla="*/ 2147483646 w 13316"/>
              <a:gd name="T23" fmla="*/ 2147483646 h 15041"/>
              <a:gd name="T24" fmla="*/ 2147483646 w 13316"/>
              <a:gd name="T25" fmla="*/ 2147483646 h 15041"/>
              <a:gd name="T26" fmla="*/ 2147483646 w 13316"/>
              <a:gd name="T27" fmla="*/ 2147483646 h 15041"/>
              <a:gd name="T28" fmla="*/ 2147483646 w 13316"/>
              <a:gd name="T29" fmla="*/ 2147483646 h 15041"/>
              <a:gd name="T30" fmla="*/ 2147483646 w 13316"/>
              <a:gd name="T31" fmla="*/ 2147483646 h 15041"/>
              <a:gd name="T32" fmla="*/ 2147483646 w 13316"/>
              <a:gd name="T33" fmla="*/ 2147483646 h 15041"/>
              <a:gd name="T34" fmla="*/ 2147483646 w 13316"/>
              <a:gd name="T35" fmla="*/ 2147483646 h 15041"/>
              <a:gd name="T36" fmla="*/ 2147483646 w 13316"/>
              <a:gd name="T37" fmla="*/ 2147483646 h 15041"/>
              <a:gd name="T38" fmla="*/ 2147483646 w 13316"/>
              <a:gd name="T39" fmla="*/ 2147483646 h 15041"/>
              <a:gd name="T40" fmla="*/ 2147483646 w 13316"/>
              <a:gd name="T41" fmla="*/ 2147483646 h 15041"/>
              <a:gd name="T42" fmla="*/ 2147483646 w 13316"/>
              <a:gd name="T43" fmla="*/ 2147483646 h 15041"/>
              <a:gd name="T44" fmla="*/ 2147483646 w 13316"/>
              <a:gd name="T45" fmla="*/ 2147483646 h 15041"/>
              <a:gd name="T46" fmla="*/ 2147483646 w 13316"/>
              <a:gd name="T47" fmla="*/ 2147483646 h 15041"/>
              <a:gd name="T48" fmla="*/ 2147483646 w 13316"/>
              <a:gd name="T49" fmla="*/ 2147483646 h 15041"/>
              <a:gd name="T50" fmla="*/ 2147483646 w 13316"/>
              <a:gd name="T51" fmla="*/ 2147483646 h 15041"/>
              <a:gd name="T52" fmla="*/ 2147483646 w 13316"/>
              <a:gd name="T53" fmla="*/ 2147483646 h 15041"/>
              <a:gd name="T54" fmla="*/ 2147483646 w 13316"/>
              <a:gd name="T55" fmla="*/ 2147483646 h 15041"/>
              <a:gd name="T56" fmla="*/ 2147483646 w 13316"/>
              <a:gd name="T57" fmla="*/ 2147483646 h 15041"/>
              <a:gd name="T58" fmla="*/ 2147483646 w 13316"/>
              <a:gd name="T59" fmla="*/ 2147483646 h 15041"/>
              <a:gd name="T60" fmla="*/ 2147483646 w 13316"/>
              <a:gd name="T61" fmla="*/ 2147483646 h 15041"/>
              <a:gd name="T62" fmla="*/ 2147483646 w 13316"/>
              <a:gd name="T63" fmla="*/ 2147483646 h 15041"/>
              <a:gd name="T64" fmla="*/ 2147483646 w 13316"/>
              <a:gd name="T65" fmla="*/ 2147483646 h 15041"/>
              <a:gd name="T66" fmla="*/ 2147483646 w 13316"/>
              <a:gd name="T67" fmla="*/ 2147483646 h 15041"/>
              <a:gd name="T68" fmla="*/ 2147483646 w 13316"/>
              <a:gd name="T69" fmla="*/ 2147483646 h 15041"/>
              <a:gd name="T70" fmla="*/ 2147483646 w 13316"/>
              <a:gd name="T71" fmla="*/ 2147483646 h 15041"/>
              <a:gd name="T72" fmla="*/ 2147483646 w 13316"/>
              <a:gd name="T73" fmla="*/ 2147483646 h 15041"/>
              <a:gd name="T74" fmla="*/ 2147483646 w 13316"/>
              <a:gd name="T75" fmla="*/ 2147483646 h 15041"/>
              <a:gd name="T76" fmla="*/ 2147483646 w 13316"/>
              <a:gd name="T77" fmla="*/ 2147483646 h 15041"/>
              <a:gd name="T78" fmla="*/ 2147483646 w 13316"/>
              <a:gd name="T79" fmla="*/ 2147483646 h 15041"/>
              <a:gd name="T80" fmla="*/ 2147483646 w 13316"/>
              <a:gd name="T81" fmla="*/ 2147483646 h 15041"/>
              <a:gd name="T82" fmla="*/ 2147483646 w 13316"/>
              <a:gd name="T83" fmla="*/ 2147483646 h 15041"/>
              <a:gd name="T84" fmla="*/ 2147483646 w 13316"/>
              <a:gd name="T85" fmla="*/ 2147483646 h 15041"/>
              <a:gd name="T86" fmla="*/ 2147483646 w 13316"/>
              <a:gd name="T87" fmla="*/ 2147483646 h 15041"/>
              <a:gd name="T88" fmla="*/ 2147483646 w 13316"/>
              <a:gd name="T89" fmla="*/ 2147483646 h 15041"/>
              <a:gd name="T90" fmla="*/ 2147483646 w 13316"/>
              <a:gd name="T91" fmla="*/ 2147483646 h 15041"/>
              <a:gd name="T92" fmla="*/ 2147483646 w 13316"/>
              <a:gd name="T93" fmla="*/ 2147483646 h 15041"/>
              <a:gd name="T94" fmla="*/ 2147483646 w 13316"/>
              <a:gd name="T95" fmla="*/ 2147483646 h 15041"/>
              <a:gd name="T96" fmla="*/ 2147483646 w 13316"/>
              <a:gd name="T97" fmla="*/ 2147483646 h 15041"/>
              <a:gd name="T98" fmla="*/ 2147483646 w 13316"/>
              <a:gd name="T99" fmla="*/ 2147483646 h 15041"/>
              <a:gd name="T100" fmla="*/ 2147483646 w 13316"/>
              <a:gd name="T101" fmla="*/ 2147483646 h 15041"/>
              <a:gd name="T102" fmla="*/ 2147483646 w 13316"/>
              <a:gd name="T103" fmla="*/ 2147483646 h 15041"/>
              <a:gd name="T104" fmla="*/ 2147483646 w 13316"/>
              <a:gd name="T105" fmla="*/ 2147483646 h 15041"/>
              <a:gd name="T106" fmla="*/ 2147483646 w 13316"/>
              <a:gd name="T107" fmla="*/ 2147483646 h 15041"/>
              <a:gd name="T108" fmla="*/ 2147483646 w 13316"/>
              <a:gd name="T109" fmla="*/ 2147483646 h 15041"/>
              <a:gd name="T110" fmla="*/ 2147483646 w 13316"/>
              <a:gd name="T111" fmla="*/ 2147483646 h 15041"/>
              <a:gd name="T112" fmla="*/ 2147483646 w 13316"/>
              <a:gd name="T113" fmla="*/ 2147483646 h 15041"/>
              <a:gd name="T114" fmla="*/ 2147483646 w 13316"/>
              <a:gd name="T115" fmla="*/ 2147483646 h 15041"/>
              <a:gd name="T116" fmla="*/ 2147483646 w 13316"/>
              <a:gd name="T117" fmla="*/ 2147483646 h 15041"/>
              <a:gd name="T118" fmla="*/ 2147483646 w 13316"/>
              <a:gd name="T119" fmla="*/ 2147483646 h 15041"/>
              <a:gd name="T120" fmla="*/ 2147483646 w 13316"/>
              <a:gd name="T121" fmla="*/ 2147483646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Shape 219"/>
          <p:cNvSpPr>
            <a:spLocks/>
          </p:cNvSpPr>
          <p:nvPr/>
        </p:nvSpPr>
        <p:spPr bwMode="auto">
          <a:xfrm>
            <a:off x="5059207" y="6610350"/>
            <a:ext cx="385894" cy="344488"/>
          </a:xfrm>
          <a:custGeom>
            <a:avLst/>
            <a:gdLst>
              <a:gd name="T0" fmla="*/ 2147483646 w 13610"/>
              <a:gd name="T1" fmla="*/ 2147483646 h 9098"/>
              <a:gd name="T2" fmla="*/ 2147483646 w 13610"/>
              <a:gd name="T3" fmla="*/ 2147483646 h 9098"/>
              <a:gd name="T4" fmla="*/ 2147483646 w 13610"/>
              <a:gd name="T5" fmla="*/ 2147483646 h 9098"/>
              <a:gd name="T6" fmla="*/ 2147483646 w 13610"/>
              <a:gd name="T7" fmla="*/ 2147483646 h 9098"/>
              <a:gd name="T8" fmla="*/ 2147483646 w 13610"/>
              <a:gd name="T9" fmla="*/ 2147483646 h 9098"/>
              <a:gd name="T10" fmla="*/ 2147483646 w 13610"/>
              <a:gd name="T11" fmla="*/ 2147483646 h 9098"/>
              <a:gd name="T12" fmla="*/ 2147483646 w 13610"/>
              <a:gd name="T13" fmla="*/ 2147483646 h 9098"/>
              <a:gd name="T14" fmla="*/ 2147483646 w 13610"/>
              <a:gd name="T15" fmla="*/ 2147483646 h 9098"/>
              <a:gd name="T16" fmla="*/ 1908524153 w 13610"/>
              <a:gd name="T17" fmla="*/ 2147483646 h 9098"/>
              <a:gd name="T18" fmla="*/ 1908524153 w 13610"/>
              <a:gd name="T19" fmla="*/ 2147483646 h 9098"/>
              <a:gd name="T20" fmla="*/ 2147483646 w 13610"/>
              <a:gd name="T21" fmla="*/ 2147483646 h 9098"/>
              <a:gd name="T22" fmla="*/ 2147483646 w 13610"/>
              <a:gd name="T23" fmla="*/ 2147483646 h 9098"/>
              <a:gd name="T24" fmla="*/ 2147483646 w 13610"/>
              <a:gd name="T25" fmla="*/ 2147483646 h 9098"/>
              <a:gd name="T26" fmla="*/ 2147483646 w 13610"/>
              <a:gd name="T27" fmla="*/ 2147483646 h 9098"/>
              <a:gd name="T28" fmla="*/ 2147483646 w 13610"/>
              <a:gd name="T29" fmla="*/ 2147483646 h 9098"/>
              <a:gd name="T30" fmla="*/ 2147483646 w 13610"/>
              <a:gd name="T31" fmla="*/ 2147483646 h 9098"/>
              <a:gd name="T32" fmla="*/ 2147483646 w 13610"/>
              <a:gd name="T33" fmla="*/ 2147483646 h 9098"/>
              <a:gd name="T34" fmla="*/ 2147483646 w 13610"/>
              <a:gd name="T35" fmla="*/ 2147483646 h 9098"/>
              <a:gd name="T36" fmla="*/ 2147483646 w 13610"/>
              <a:gd name="T37" fmla="*/ 2147483646 h 9098"/>
              <a:gd name="T38" fmla="*/ 2147483646 w 13610"/>
              <a:gd name="T39" fmla="*/ 2147483646 h 9098"/>
              <a:gd name="T40" fmla="*/ 2147483646 w 13610"/>
              <a:gd name="T41" fmla="*/ 2147483646 h 9098"/>
              <a:gd name="T42" fmla="*/ 2147483646 w 13610"/>
              <a:gd name="T43" fmla="*/ 2147483646 h 9098"/>
              <a:gd name="T44" fmla="*/ 2147483646 w 13610"/>
              <a:gd name="T45" fmla="*/ 2147483646 h 9098"/>
              <a:gd name="T46" fmla="*/ 2147483646 w 13610"/>
              <a:gd name="T47" fmla="*/ 2147483646 h 9098"/>
              <a:gd name="T48" fmla="*/ 2147483646 w 13610"/>
              <a:gd name="T49" fmla="*/ 2147483646 h 9098"/>
              <a:gd name="T50" fmla="*/ 2147483646 w 13610"/>
              <a:gd name="T51" fmla="*/ 2147483646 h 9098"/>
              <a:gd name="T52" fmla="*/ 2147483646 w 13610"/>
              <a:gd name="T53" fmla="*/ 2147483646 h 9098"/>
              <a:gd name="T54" fmla="*/ 2147483646 w 13610"/>
              <a:gd name="T55" fmla="*/ 2147483646 h 9098"/>
              <a:gd name="T56" fmla="*/ 2147483646 w 13610"/>
              <a:gd name="T57" fmla="*/ 2147483646 h 9098"/>
              <a:gd name="T58" fmla="*/ 2147483646 w 13610"/>
              <a:gd name="T59" fmla="*/ 2147483646 h 9098"/>
              <a:gd name="T60" fmla="*/ 2147483646 w 13610"/>
              <a:gd name="T61" fmla="*/ 2147483646 h 9098"/>
              <a:gd name="T62" fmla="*/ 2147483646 w 13610"/>
              <a:gd name="T63" fmla="*/ 2147483646 h 9098"/>
              <a:gd name="T64" fmla="*/ 2147483646 w 13610"/>
              <a:gd name="T65" fmla="*/ 2147483646 h 9098"/>
              <a:gd name="T66" fmla="*/ 2147483646 w 13610"/>
              <a:gd name="T67" fmla="*/ 2147483646 h 9098"/>
              <a:gd name="T68" fmla="*/ 2147483646 w 13610"/>
              <a:gd name="T69" fmla="*/ 2147483646 h 9098"/>
              <a:gd name="T70" fmla="*/ 2147483646 w 13610"/>
              <a:gd name="T71" fmla="*/ 2147483646 h 9098"/>
              <a:gd name="T72" fmla="*/ 2147483646 w 13610"/>
              <a:gd name="T73" fmla="*/ 2147483646 h 9098"/>
              <a:gd name="T74" fmla="*/ 2147483646 w 13610"/>
              <a:gd name="T75" fmla="*/ 2147483646 h 9098"/>
              <a:gd name="T76" fmla="*/ 2147483646 w 13610"/>
              <a:gd name="T77" fmla="*/ 2147483646 h 9098"/>
              <a:gd name="T78" fmla="*/ 2147483646 w 13610"/>
              <a:gd name="T79" fmla="*/ 2147483646 h 9098"/>
              <a:gd name="T80" fmla="*/ 2147483646 w 13610"/>
              <a:gd name="T81" fmla="*/ 2147483646 h 9098"/>
              <a:gd name="T82" fmla="*/ 2147483646 w 13610"/>
              <a:gd name="T83" fmla="*/ 2147483646 h 9098"/>
              <a:gd name="T84" fmla="*/ 2147483646 w 13610"/>
              <a:gd name="T85" fmla="*/ 2147483646 h 9098"/>
              <a:gd name="T86" fmla="*/ 2147483646 w 13610"/>
              <a:gd name="T87" fmla="*/ 2147483646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Shape 220"/>
          <p:cNvSpPr>
            <a:spLocks/>
          </p:cNvSpPr>
          <p:nvPr/>
        </p:nvSpPr>
        <p:spPr bwMode="auto">
          <a:xfrm>
            <a:off x="7782402" y="6513514"/>
            <a:ext cx="174233" cy="249237"/>
          </a:xfrm>
          <a:custGeom>
            <a:avLst/>
            <a:gdLst>
              <a:gd name="T0" fmla="*/ 2147483646 w 6164"/>
              <a:gd name="T1" fmla="*/ 2147483646 h 6604"/>
              <a:gd name="T2" fmla="*/ 2147483646 w 6164"/>
              <a:gd name="T3" fmla="*/ 2147483646 h 6604"/>
              <a:gd name="T4" fmla="*/ 2147483646 w 6164"/>
              <a:gd name="T5" fmla="*/ 2147483646 h 6604"/>
              <a:gd name="T6" fmla="*/ 2147483646 w 6164"/>
              <a:gd name="T7" fmla="*/ 2147483646 h 6604"/>
              <a:gd name="T8" fmla="*/ 2147483646 w 6164"/>
              <a:gd name="T9" fmla="*/ 2147483646 h 6604"/>
              <a:gd name="T10" fmla="*/ 2147483646 w 6164"/>
              <a:gd name="T11" fmla="*/ 2147483646 h 6604"/>
              <a:gd name="T12" fmla="*/ 2147483646 w 6164"/>
              <a:gd name="T13" fmla="*/ 2147483646 h 6604"/>
              <a:gd name="T14" fmla="*/ 2147483646 w 6164"/>
              <a:gd name="T15" fmla="*/ 2147483646 h 6604"/>
              <a:gd name="T16" fmla="*/ 2147483646 w 6164"/>
              <a:gd name="T17" fmla="*/ 2147483646 h 6604"/>
              <a:gd name="T18" fmla="*/ 2147483646 w 6164"/>
              <a:gd name="T19" fmla="*/ 2147483646 h 6604"/>
              <a:gd name="T20" fmla="*/ 2147483646 w 6164"/>
              <a:gd name="T21" fmla="*/ 2147483646 h 6604"/>
              <a:gd name="T22" fmla="*/ 2147483646 w 6164"/>
              <a:gd name="T23" fmla="*/ 2147483646 h 6604"/>
              <a:gd name="T24" fmla="*/ 2147483646 w 6164"/>
              <a:gd name="T25" fmla="*/ 2147483646 h 6604"/>
              <a:gd name="T26" fmla="*/ 2147483646 w 6164"/>
              <a:gd name="T27" fmla="*/ 2147483646 h 6604"/>
              <a:gd name="T28" fmla="*/ 2147483646 w 6164"/>
              <a:gd name="T29" fmla="*/ 2147483646 h 6604"/>
              <a:gd name="T30" fmla="*/ 2147483646 w 6164"/>
              <a:gd name="T31" fmla="*/ 2147483646 h 6604"/>
              <a:gd name="T32" fmla="*/ 2147483646 w 6164"/>
              <a:gd name="T33" fmla="*/ 2147483646 h 6604"/>
              <a:gd name="T34" fmla="*/ 2147483646 w 6164"/>
              <a:gd name="T35" fmla="*/ 2147483646 h 6604"/>
              <a:gd name="T36" fmla="*/ 2147483646 w 6164"/>
              <a:gd name="T37" fmla="*/ 2147483646 h 6604"/>
              <a:gd name="T38" fmla="*/ 2147483646 w 6164"/>
              <a:gd name="T39" fmla="*/ 2147483646 h 6604"/>
              <a:gd name="T40" fmla="*/ 2147483646 w 6164"/>
              <a:gd name="T41" fmla="*/ 2147483646 h 6604"/>
              <a:gd name="T42" fmla="*/ 2147483646 w 6164"/>
              <a:gd name="T43" fmla="*/ 2147483646 h 6604"/>
              <a:gd name="T44" fmla="*/ 2147483646 w 6164"/>
              <a:gd name="T45" fmla="*/ 2147483646 h 6604"/>
              <a:gd name="T46" fmla="*/ 2147483646 w 6164"/>
              <a:gd name="T47" fmla="*/ 2147483646 h 6604"/>
              <a:gd name="T48" fmla="*/ 2147483646 w 6164"/>
              <a:gd name="T49" fmla="*/ 2147483646 h 6604"/>
              <a:gd name="T50" fmla="*/ 2147483646 w 6164"/>
              <a:gd name="T51" fmla="*/ 2147483646 h 6604"/>
              <a:gd name="T52" fmla="*/ 2147483646 w 6164"/>
              <a:gd name="T53" fmla="*/ 2147483646 h 6604"/>
              <a:gd name="T54" fmla="*/ 2147483646 w 6164"/>
              <a:gd name="T55" fmla="*/ 2147483646 h 6604"/>
              <a:gd name="T56" fmla="*/ 2147483646 w 6164"/>
              <a:gd name="T57" fmla="*/ 2147483646 h 6604"/>
              <a:gd name="T58" fmla="*/ 2147483646 w 6164"/>
              <a:gd name="T59" fmla="*/ 2147483646 h 6604"/>
              <a:gd name="T60" fmla="*/ 2147483646 w 6164"/>
              <a:gd name="T61" fmla="*/ 2147483646 h 6604"/>
              <a:gd name="T62" fmla="*/ 2147483646 w 6164"/>
              <a:gd name="T63" fmla="*/ 2147483646 h 6604"/>
              <a:gd name="T64" fmla="*/ 2147483646 w 6164"/>
              <a:gd name="T65" fmla="*/ 2147483646 h 6604"/>
              <a:gd name="T66" fmla="*/ 2147483646 w 6164"/>
              <a:gd name="T67" fmla="*/ 2147483646 h 6604"/>
              <a:gd name="T68" fmla="*/ 2147483646 w 6164"/>
              <a:gd name="T69" fmla="*/ 2147483646 h 6604"/>
              <a:gd name="T70" fmla="*/ 51149984 w 6164"/>
              <a:gd name="T71" fmla="*/ 2147483646 h 6604"/>
              <a:gd name="T72" fmla="*/ 2147483646 w 6164"/>
              <a:gd name="T73" fmla="*/ 2147483646 h 6604"/>
              <a:gd name="T74" fmla="*/ 2147483646 w 6164"/>
              <a:gd name="T75" fmla="*/ 2147483646 h 6604"/>
              <a:gd name="T76" fmla="*/ 2147483646 w 6164"/>
              <a:gd name="T77" fmla="*/ 2147483646 h 6604"/>
              <a:gd name="T78" fmla="*/ 2147483646 w 6164"/>
              <a:gd name="T79" fmla="*/ 2147483646 h 6604"/>
              <a:gd name="T80" fmla="*/ 2147483646 w 6164"/>
              <a:gd name="T81" fmla="*/ 2147483646 h 6604"/>
              <a:gd name="T82" fmla="*/ 2147483646 w 6164"/>
              <a:gd name="T83" fmla="*/ 2147483646 h 6604"/>
              <a:gd name="T84" fmla="*/ 2147483646 w 6164"/>
              <a:gd name="T85" fmla="*/ 2147483646 h 6604"/>
              <a:gd name="T86" fmla="*/ 2147483646 w 6164"/>
              <a:gd name="T87" fmla="*/ 2147483646 h 6604"/>
              <a:gd name="T88" fmla="*/ 2147483646 w 6164"/>
              <a:gd name="T89" fmla="*/ 2147483646 h 6604"/>
              <a:gd name="T90" fmla="*/ 2147483646 w 6164"/>
              <a:gd name="T91" fmla="*/ 2147483646 h 6604"/>
              <a:gd name="T92" fmla="*/ 2147483646 w 6164"/>
              <a:gd name="T93" fmla="*/ 2147483646 h 6604"/>
              <a:gd name="T94" fmla="*/ 2147483646 w 6164"/>
              <a:gd name="T95" fmla="*/ 2147483646 h 6604"/>
              <a:gd name="T96" fmla="*/ 2147483646 w 6164"/>
              <a:gd name="T97" fmla="*/ 2147483646 h 6604"/>
              <a:gd name="T98" fmla="*/ 2147483646 w 6164"/>
              <a:gd name="T99" fmla="*/ 2147483646 h 6604"/>
              <a:gd name="T100" fmla="*/ 2147483646 w 6164"/>
              <a:gd name="T101" fmla="*/ 2147483646 h 6604"/>
              <a:gd name="T102" fmla="*/ 2147483646 w 6164"/>
              <a:gd name="T103" fmla="*/ 2147483646 h 6604"/>
              <a:gd name="T104" fmla="*/ 2147483646 w 6164"/>
              <a:gd name="T105" fmla="*/ 2147483646 h 6604"/>
              <a:gd name="T106" fmla="*/ 2147483646 w 6164"/>
              <a:gd name="T107" fmla="*/ 2147483646 h 6604"/>
              <a:gd name="T108" fmla="*/ 2147483646 w 6164"/>
              <a:gd name="T109" fmla="*/ 2147483646 h 6604"/>
              <a:gd name="T110" fmla="*/ 2147483646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Shape 221"/>
          <p:cNvSpPr>
            <a:spLocks/>
          </p:cNvSpPr>
          <p:nvPr/>
        </p:nvSpPr>
        <p:spPr bwMode="auto">
          <a:xfrm>
            <a:off x="1482916" y="5613400"/>
            <a:ext cx="210370" cy="611188"/>
          </a:xfrm>
          <a:custGeom>
            <a:avLst/>
            <a:gdLst>
              <a:gd name="T0" fmla="*/ 2147483646 w 7411"/>
              <a:gd name="T1" fmla="*/ 2147483646 h 16178"/>
              <a:gd name="T2" fmla="*/ 2147483646 w 7411"/>
              <a:gd name="T3" fmla="*/ 2147483646 h 16178"/>
              <a:gd name="T4" fmla="*/ 2147483646 w 7411"/>
              <a:gd name="T5" fmla="*/ 2147483646 h 16178"/>
              <a:gd name="T6" fmla="*/ 2147483646 w 7411"/>
              <a:gd name="T7" fmla="*/ 2147483646 h 16178"/>
              <a:gd name="T8" fmla="*/ 2147483646 w 7411"/>
              <a:gd name="T9" fmla="*/ 2147483646 h 16178"/>
              <a:gd name="T10" fmla="*/ 2147483646 w 7411"/>
              <a:gd name="T11" fmla="*/ 2147483646 h 16178"/>
              <a:gd name="T12" fmla="*/ 2147483646 w 7411"/>
              <a:gd name="T13" fmla="*/ 2147483646 h 16178"/>
              <a:gd name="T14" fmla="*/ 2147483646 w 7411"/>
              <a:gd name="T15" fmla="*/ 2147483646 h 16178"/>
              <a:gd name="T16" fmla="*/ 2147483646 w 7411"/>
              <a:gd name="T17" fmla="*/ 2147483646 h 16178"/>
              <a:gd name="T18" fmla="*/ 2147483646 w 7411"/>
              <a:gd name="T19" fmla="*/ 2147483646 h 16178"/>
              <a:gd name="T20" fmla="*/ 2147483646 w 7411"/>
              <a:gd name="T21" fmla="*/ 2147483646 h 16178"/>
              <a:gd name="T22" fmla="*/ 2147483646 w 7411"/>
              <a:gd name="T23" fmla="*/ 2147483646 h 16178"/>
              <a:gd name="T24" fmla="*/ 2147483646 w 7411"/>
              <a:gd name="T25" fmla="*/ 2147483646 h 16178"/>
              <a:gd name="T26" fmla="*/ 2147483646 w 7411"/>
              <a:gd name="T27" fmla="*/ 2147483646 h 16178"/>
              <a:gd name="T28" fmla="*/ 2147483646 w 7411"/>
              <a:gd name="T29" fmla="*/ 2147483646 h 16178"/>
              <a:gd name="T30" fmla="*/ 2147483646 w 7411"/>
              <a:gd name="T31" fmla="*/ 2147483646 h 16178"/>
              <a:gd name="T32" fmla="*/ 2147483646 w 7411"/>
              <a:gd name="T33" fmla="*/ 2147483646 h 16178"/>
              <a:gd name="T34" fmla="*/ 2147483646 w 7411"/>
              <a:gd name="T35" fmla="*/ 2147483646 h 16178"/>
              <a:gd name="T36" fmla="*/ 2147483646 w 7411"/>
              <a:gd name="T37" fmla="*/ 2147483646 h 16178"/>
              <a:gd name="T38" fmla="*/ 2147483646 w 7411"/>
              <a:gd name="T39" fmla="*/ 2147483646 h 16178"/>
              <a:gd name="T40" fmla="*/ 2147483646 w 7411"/>
              <a:gd name="T41" fmla="*/ 2147483646 h 16178"/>
              <a:gd name="T42" fmla="*/ 2147483646 w 7411"/>
              <a:gd name="T43" fmla="*/ 2147483646 h 16178"/>
              <a:gd name="T44" fmla="*/ 2147483646 w 7411"/>
              <a:gd name="T45" fmla="*/ 2147483646 h 16178"/>
              <a:gd name="T46" fmla="*/ 2147483646 w 7411"/>
              <a:gd name="T47" fmla="*/ 2147483646 h 16178"/>
              <a:gd name="T48" fmla="*/ 2147483646 w 7411"/>
              <a:gd name="T49" fmla="*/ 2147483646 h 16178"/>
              <a:gd name="T50" fmla="*/ 2147483646 w 7411"/>
              <a:gd name="T51" fmla="*/ 2147483646 h 16178"/>
              <a:gd name="T52" fmla="*/ 2147483646 w 7411"/>
              <a:gd name="T53" fmla="*/ 2147483646 h 16178"/>
              <a:gd name="T54" fmla="*/ 2147483646 w 7411"/>
              <a:gd name="T55" fmla="*/ 2147483646 h 16178"/>
              <a:gd name="T56" fmla="*/ 2147483646 w 7411"/>
              <a:gd name="T57" fmla="*/ 2147483646 h 16178"/>
              <a:gd name="T58" fmla="*/ 2147483646 w 7411"/>
              <a:gd name="T59" fmla="*/ 2147483646 h 16178"/>
              <a:gd name="T60" fmla="*/ 2147483646 w 7411"/>
              <a:gd name="T61" fmla="*/ 2147483646 h 16178"/>
              <a:gd name="T62" fmla="*/ 2147483646 w 7411"/>
              <a:gd name="T63" fmla="*/ 2147483646 h 16178"/>
              <a:gd name="T64" fmla="*/ 2147483646 w 7411"/>
              <a:gd name="T65" fmla="*/ 2147483646 h 16178"/>
              <a:gd name="T66" fmla="*/ 2147483646 w 7411"/>
              <a:gd name="T67" fmla="*/ 2147483646 h 16178"/>
              <a:gd name="T68" fmla="*/ 2147483646 w 7411"/>
              <a:gd name="T69" fmla="*/ 2147483646 h 16178"/>
              <a:gd name="T70" fmla="*/ 2147483646 w 7411"/>
              <a:gd name="T71" fmla="*/ 2147483646 h 16178"/>
              <a:gd name="T72" fmla="*/ 2147483646 w 7411"/>
              <a:gd name="T73" fmla="*/ 2147483646 h 16178"/>
              <a:gd name="T74" fmla="*/ 2147483646 w 7411"/>
              <a:gd name="T75" fmla="*/ 2147483646 h 16178"/>
              <a:gd name="T76" fmla="*/ 2147483646 w 7411"/>
              <a:gd name="T77" fmla="*/ 2147483646 h 16178"/>
              <a:gd name="T78" fmla="*/ 2147483646 w 7411"/>
              <a:gd name="T79" fmla="*/ 2147483646 h 16178"/>
              <a:gd name="T80" fmla="*/ 2147483646 w 7411"/>
              <a:gd name="T81" fmla="*/ 2147483646 h 16178"/>
              <a:gd name="T82" fmla="*/ 2147483646 w 7411"/>
              <a:gd name="T83" fmla="*/ 2147483646 h 16178"/>
              <a:gd name="T84" fmla="*/ 2147483646 w 7411"/>
              <a:gd name="T85" fmla="*/ 2147483646 h 16178"/>
              <a:gd name="T86" fmla="*/ 2147483646 w 7411"/>
              <a:gd name="T87" fmla="*/ 2147483646 h 16178"/>
              <a:gd name="T88" fmla="*/ 2147483646 w 7411"/>
              <a:gd name="T89" fmla="*/ 2147483646 h 16178"/>
              <a:gd name="T90" fmla="*/ 2147483646 w 7411"/>
              <a:gd name="T91" fmla="*/ 2147483646 h 16178"/>
              <a:gd name="T92" fmla="*/ 2147483646 w 7411"/>
              <a:gd name="T93" fmla="*/ 2147483646 h 16178"/>
              <a:gd name="T94" fmla="*/ 2147483646 w 7411"/>
              <a:gd name="T95" fmla="*/ 2147483646 h 16178"/>
              <a:gd name="T96" fmla="*/ 2147483646 w 7411"/>
              <a:gd name="T97" fmla="*/ 2147483646 h 16178"/>
              <a:gd name="T98" fmla="*/ 2147483646 w 7411"/>
              <a:gd name="T99" fmla="*/ 2147483646 h 16178"/>
              <a:gd name="T100" fmla="*/ 2147483646 w 7411"/>
              <a:gd name="T101" fmla="*/ 2147483646 h 16178"/>
              <a:gd name="T102" fmla="*/ 52016295 w 7411"/>
              <a:gd name="T103" fmla="*/ 2147483646 h 16178"/>
              <a:gd name="T104" fmla="*/ 2147483646 w 7411"/>
              <a:gd name="T105" fmla="*/ 2147483646 h 16178"/>
              <a:gd name="T106" fmla="*/ 2147483646 w 7411"/>
              <a:gd name="T107" fmla="*/ 2147483646 h 16178"/>
              <a:gd name="T108" fmla="*/ 2147483646 w 7411"/>
              <a:gd name="T109" fmla="*/ 2147483646 h 16178"/>
              <a:gd name="T110" fmla="*/ 2147483646 w 7411"/>
              <a:gd name="T111" fmla="*/ 2147483646 h 16178"/>
              <a:gd name="T112" fmla="*/ 2147483646 w 7411"/>
              <a:gd name="T113" fmla="*/ 2147483646 h 16178"/>
              <a:gd name="T114" fmla="*/ 2147483646 w 7411"/>
              <a:gd name="T115" fmla="*/ 2147483646 h 16178"/>
              <a:gd name="T116" fmla="*/ 2147483646 w 7411"/>
              <a:gd name="T117" fmla="*/ 2147483646 h 16178"/>
              <a:gd name="T118" fmla="*/ 2147483646 w 7411"/>
              <a:gd name="T119" fmla="*/ 2147483646 h 16178"/>
              <a:gd name="T120" fmla="*/ 2147483646 w 7411"/>
              <a:gd name="T121" fmla="*/ 2147483646 h 16178"/>
              <a:gd name="T122" fmla="*/ 2147483646 w 7411"/>
              <a:gd name="T123" fmla="*/ 2147483646 h 16178"/>
              <a:gd name="T124" fmla="*/ 2147483646 w 7411"/>
              <a:gd name="T125" fmla="*/ 214748364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Shape 222"/>
          <p:cNvSpPr>
            <a:spLocks/>
          </p:cNvSpPr>
          <p:nvPr/>
        </p:nvSpPr>
        <p:spPr bwMode="auto">
          <a:xfrm>
            <a:off x="946021" y="5391151"/>
            <a:ext cx="414287" cy="676275"/>
          </a:xfrm>
          <a:custGeom>
            <a:avLst/>
            <a:gdLst>
              <a:gd name="T0" fmla="*/ 2147483646 w 14601"/>
              <a:gd name="T1" fmla="*/ 2147483646 h 17901"/>
              <a:gd name="T2" fmla="*/ 2147483646 w 14601"/>
              <a:gd name="T3" fmla="*/ 2147483646 h 17901"/>
              <a:gd name="T4" fmla="*/ 2147483646 w 14601"/>
              <a:gd name="T5" fmla="*/ 2147483646 h 17901"/>
              <a:gd name="T6" fmla="*/ 2147483646 w 14601"/>
              <a:gd name="T7" fmla="*/ 2147483646 h 17901"/>
              <a:gd name="T8" fmla="*/ 2147483646 w 14601"/>
              <a:gd name="T9" fmla="*/ 2147483646 h 17901"/>
              <a:gd name="T10" fmla="*/ 2147483646 w 14601"/>
              <a:gd name="T11" fmla="*/ 2147483646 h 17901"/>
              <a:gd name="T12" fmla="*/ 2147483646 w 14601"/>
              <a:gd name="T13" fmla="*/ 2147483646 h 17901"/>
              <a:gd name="T14" fmla="*/ 2147483646 w 14601"/>
              <a:gd name="T15" fmla="*/ 2147483646 h 17901"/>
              <a:gd name="T16" fmla="*/ 2147483646 w 14601"/>
              <a:gd name="T17" fmla="*/ 2147483646 h 17901"/>
              <a:gd name="T18" fmla="*/ 2147483646 w 14601"/>
              <a:gd name="T19" fmla="*/ 2147483646 h 17901"/>
              <a:gd name="T20" fmla="*/ 2147483646 w 14601"/>
              <a:gd name="T21" fmla="*/ 2147483646 h 17901"/>
              <a:gd name="T22" fmla="*/ 2147483646 w 14601"/>
              <a:gd name="T23" fmla="*/ 2147483646 h 17901"/>
              <a:gd name="T24" fmla="*/ 2147483646 w 14601"/>
              <a:gd name="T25" fmla="*/ 2147483646 h 17901"/>
              <a:gd name="T26" fmla="*/ 2147483646 w 14601"/>
              <a:gd name="T27" fmla="*/ 2147483646 h 17901"/>
              <a:gd name="T28" fmla="*/ 2147483646 w 14601"/>
              <a:gd name="T29" fmla="*/ 2147483646 h 17901"/>
              <a:gd name="T30" fmla="*/ 2147483646 w 14601"/>
              <a:gd name="T31" fmla="*/ 2147483646 h 17901"/>
              <a:gd name="T32" fmla="*/ 2147483646 w 14601"/>
              <a:gd name="T33" fmla="*/ 2147483646 h 17901"/>
              <a:gd name="T34" fmla="*/ 2147483646 w 14601"/>
              <a:gd name="T35" fmla="*/ 2147483646 h 17901"/>
              <a:gd name="T36" fmla="*/ 2147483646 w 14601"/>
              <a:gd name="T37" fmla="*/ 2147483646 h 17901"/>
              <a:gd name="T38" fmla="*/ 2147483646 w 14601"/>
              <a:gd name="T39" fmla="*/ 2147483646 h 17901"/>
              <a:gd name="T40" fmla="*/ 2147483646 w 14601"/>
              <a:gd name="T41" fmla="*/ 2147483646 h 17901"/>
              <a:gd name="T42" fmla="*/ 2147483646 w 14601"/>
              <a:gd name="T43" fmla="*/ 2147483646 h 17901"/>
              <a:gd name="T44" fmla="*/ 2147483646 w 14601"/>
              <a:gd name="T45" fmla="*/ 2147483646 h 17901"/>
              <a:gd name="T46" fmla="*/ 2147483646 w 14601"/>
              <a:gd name="T47" fmla="*/ 2147483646 h 17901"/>
              <a:gd name="T48" fmla="*/ 2147483646 w 14601"/>
              <a:gd name="T49" fmla="*/ 2147483646 h 17901"/>
              <a:gd name="T50" fmla="*/ 2147483646 w 14601"/>
              <a:gd name="T51" fmla="*/ 2147483646 h 17901"/>
              <a:gd name="T52" fmla="*/ 2147483646 w 14601"/>
              <a:gd name="T53" fmla="*/ 2147483646 h 17901"/>
              <a:gd name="T54" fmla="*/ 2147483646 w 14601"/>
              <a:gd name="T55" fmla="*/ 2147483646 h 17901"/>
              <a:gd name="T56" fmla="*/ 2147483646 w 14601"/>
              <a:gd name="T57" fmla="*/ 2147483646 h 17901"/>
              <a:gd name="T58" fmla="*/ 2147483646 w 14601"/>
              <a:gd name="T59" fmla="*/ 2147483646 h 17901"/>
              <a:gd name="T60" fmla="*/ 2147483646 w 14601"/>
              <a:gd name="T61" fmla="*/ 2147483646 h 17901"/>
              <a:gd name="T62" fmla="*/ 2147483646 w 14601"/>
              <a:gd name="T63" fmla="*/ 2147483646 h 17901"/>
              <a:gd name="T64" fmla="*/ 2147483646 w 14601"/>
              <a:gd name="T65" fmla="*/ 2147483646 h 17901"/>
              <a:gd name="T66" fmla="*/ 2147483646 w 14601"/>
              <a:gd name="T67" fmla="*/ 2147483646 h 17901"/>
              <a:gd name="T68" fmla="*/ 2147483646 w 14601"/>
              <a:gd name="T69" fmla="*/ 2147483646 h 17901"/>
              <a:gd name="T70" fmla="*/ 2147483646 w 14601"/>
              <a:gd name="T71" fmla="*/ 2147483646 h 17901"/>
              <a:gd name="T72" fmla="*/ 2147483646 w 14601"/>
              <a:gd name="T73" fmla="*/ 2147483646 h 17901"/>
              <a:gd name="T74" fmla="*/ 2147483646 w 14601"/>
              <a:gd name="T75" fmla="*/ 2147483646 h 17901"/>
              <a:gd name="T76" fmla="*/ 2147483646 w 14601"/>
              <a:gd name="T77" fmla="*/ 2147483646 h 17901"/>
              <a:gd name="T78" fmla="*/ 2147483646 w 14601"/>
              <a:gd name="T79" fmla="*/ 2147483646 h 17901"/>
              <a:gd name="T80" fmla="*/ 2147483646 w 14601"/>
              <a:gd name="T81" fmla="*/ 2147483646 h 17901"/>
              <a:gd name="T82" fmla="*/ 2147483646 w 14601"/>
              <a:gd name="T83" fmla="*/ 2147483646 h 17901"/>
              <a:gd name="T84" fmla="*/ 2147483646 w 14601"/>
              <a:gd name="T85" fmla="*/ 2147483646 h 17901"/>
              <a:gd name="T86" fmla="*/ 2147483646 w 14601"/>
              <a:gd name="T87" fmla="*/ 2147483646 h 17901"/>
              <a:gd name="T88" fmla="*/ 2147483646 w 14601"/>
              <a:gd name="T89" fmla="*/ 2147483646 h 17901"/>
              <a:gd name="T90" fmla="*/ 2147483646 w 14601"/>
              <a:gd name="T91" fmla="*/ 2147483646 h 17901"/>
              <a:gd name="T92" fmla="*/ 2147483646 w 14601"/>
              <a:gd name="T93" fmla="*/ 2147483646 h 17901"/>
              <a:gd name="T94" fmla="*/ 1967351303 w 14601"/>
              <a:gd name="T95" fmla="*/ 2147483646 h 17901"/>
              <a:gd name="T96" fmla="*/ 2147483646 w 14601"/>
              <a:gd name="T97" fmla="*/ 2147483646 h 17901"/>
              <a:gd name="T98" fmla="*/ 2147483646 w 14601"/>
              <a:gd name="T99" fmla="*/ 2147483646 h 17901"/>
              <a:gd name="T100" fmla="*/ 2147483646 w 14601"/>
              <a:gd name="T101" fmla="*/ 2147483646 h 17901"/>
              <a:gd name="T102" fmla="*/ 2147483646 w 14601"/>
              <a:gd name="T103" fmla="*/ 2147483646 h 17901"/>
              <a:gd name="T104" fmla="*/ 2147483646 w 14601"/>
              <a:gd name="T105" fmla="*/ 2147483646 h 17901"/>
              <a:gd name="T106" fmla="*/ 2147483646 w 14601"/>
              <a:gd name="T107" fmla="*/ 2147483646 h 17901"/>
              <a:gd name="T108" fmla="*/ 2147483646 w 14601"/>
              <a:gd name="T109" fmla="*/ 2147483646 h 17901"/>
              <a:gd name="T110" fmla="*/ 2147483646 w 14601"/>
              <a:gd name="T111" fmla="*/ 2147483646 h 17901"/>
              <a:gd name="T112" fmla="*/ 2147483646 w 14601"/>
              <a:gd name="T113" fmla="*/ 2147483646 h 17901"/>
              <a:gd name="T114" fmla="*/ 2147483646 w 14601"/>
              <a:gd name="T115" fmla="*/ 2147483646 h 17901"/>
              <a:gd name="T116" fmla="*/ 2147483646 w 14601"/>
              <a:gd name="T117" fmla="*/ 2147483646 h 17901"/>
              <a:gd name="T118" fmla="*/ 2147483646 w 14601"/>
              <a:gd name="T119" fmla="*/ 2147483646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33" name="Shape 223"/>
          <p:cNvSpPr>
            <a:spLocks/>
          </p:cNvSpPr>
          <p:nvPr/>
        </p:nvSpPr>
        <p:spPr bwMode="auto">
          <a:xfrm>
            <a:off x="2262447" y="5508626"/>
            <a:ext cx="456877" cy="568325"/>
          </a:xfrm>
          <a:custGeom>
            <a:avLst/>
            <a:gdLst>
              <a:gd name="T0" fmla="*/ 2147483646 w 16105"/>
              <a:gd name="T1" fmla="*/ 2147483646 h 15004"/>
              <a:gd name="T2" fmla="*/ 2147483646 w 16105"/>
              <a:gd name="T3" fmla="*/ 2147483646 h 15004"/>
              <a:gd name="T4" fmla="*/ 2147483646 w 16105"/>
              <a:gd name="T5" fmla="*/ 2147483646 h 15004"/>
              <a:gd name="T6" fmla="*/ 2147483646 w 16105"/>
              <a:gd name="T7" fmla="*/ 2147483646 h 15004"/>
              <a:gd name="T8" fmla="*/ 2147483646 w 16105"/>
              <a:gd name="T9" fmla="*/ 2147483646 h 15004"/>
              <a:gd name="T10" fmla="*/ 2147483646 w 16105"/>
              <a:gd name="T11" fmla="*/ 2147483646 h 15004"/>
              <a:gd name="T12" fmla="*/ 2147483646 w 16105"/>
              <a:gd name="T13" fmla="*/ 2147483646 h 15004"/>
              <a:gd name="T14" fmla="*/ 2147483646 w 16105"/>
              <a:gd name="T15" fmla="*/ 2147483646 h 15004"/>
              <a:gd name="T16" fmla="*/ 2147483646 w 16105"/>
              <a:gd name="T17" fmla="*/ 2147483646 h 15004"/>
              <a:gd name="T18" fmla="*/ 2147483646 w 16105"/>
              <a:gd name="T19" fmla="*/ 2147483646 h 15004"/>
              <a:gd name="T20" fmla="*/ 2147483646 w 16105"/>
              <a:gd name="T21" fmla="*/ 2147483646 h 15004"/>
              <a:gd name="T22" fmla="*/ 2147483646 w 16105"/>
              <a:gd name="T23" fmla="*/ 2147483646 h 15004"/>
              <a:gd name="T24" fmla="*/ 2147483646 w 16105"/>
              <a:gd name="T25" fmla="*/ 2147483646 h 15004"/>
              <a:gd name="T26" fmla="*/ 2147483646 w 16105"/>
              <a:gd name="T27" fmla="*/ 2147483646 h 15004"/>
              <a:gd name="T28" fmla="*/ 2147483646 w 16105"/>
              <a:gd name="T29" fmla="*/ 2147483646 h 15004"/>
              <a:gd name="T30" fmla="*/ 2147483646 w 16105"/>
              <a:gd name="T31" fmla="*/ 2147483646 h 15004"/>
              <a:gd name="T32" fmla="*/ 2147483646 w 16105"/>
              <a:gd name="T33" fmla="*/ 2147483646 h 15004"/>
              <a:gd name="T34" fmla="*/ 2147483646 w 16105"/>
              <a:gd name="T35" fmla="*/ 2147483646 h 15004"/>
              <a:gd name="T36" fmla="*/ 2147483646 w 16105"/>
              <a:gd name="T37" fmla="*/ 2147483646 h 15004"/>
              <a:gd name="T38" fmla="*/ 2147483646 w 16105"/>
              <a:gd name="T39" fmla="*/ 2147483646 h 15004"/>
              <a:gd name="T40" fmla="*/ 2147483646 w 16105"/>
              <a:gd name="T41" fmla="*/ 2147483646 h 15004"/>
              <a:gd name="T42" fmla="*/ 2147483646 w 16105"/>
              <a:gd name="T43" fmla="*/ 2147483646 h 15004"/>
              <a:gd name="T44" fmla="*/ 2147483646 w 16105"/>
              <a:gd name="T45" fmla="*/ 2147483646 h 15004"/>
              <a:gd name="T46" fmla="*/ 2147483646 w 16105"/>
              <a:gd name="T47" fmla="*/ 2147483646 h 15004"/>
              <a:gd name="T48" fmla="*/ 2147483646 w 16105"/>
              <a:gd name="T49" fmla="*/ 2147483646 h 15004"/>
              <a:gd name="T50" fmla="*/ 2147483646 w 16105"/>
              <a:gd name="T51" fmla="*/ 2147483646 h 15004"/>
              <a:gd name="T52" fmla="*/ 2147483646 w 16105"/>
              <a:gd name="T53" fmla="*/ 2147483646 h 15004"/>
              <a:gd name="T54" fmla="*/ 2147483646 w 16105"/>
              <a:gd name="T55" fmla="*/ 2147483646 h 15004"/>
              <a:gd name="T56" fmla="*/ 2147483646 w 16105"/>
              <a:gd name="T57" fmla="*/ 2147483646 h 15004"/>
              <a:gd name="T58" fmla="*/ 2147483646 w 16105"/>
              <a:gd name="T59" fmla="*/ 2147483646 h 15004"/>
              <a:gd name="T60" fmla="*/ 2147483646 w 16105"/>
              <a:gd name="T61" fmla="*/ 2147483646 h 15004"/>
              <a:gd name="T62" fmla="*/ 2147483646 w 16105"/>
              <a:gd name="T63" fmla="*/ 2147483646 h 15004"/>
              <a:gd name="T64" fmla="*/ 2147483646 w 16105"/>
              <a:gd name="T65" fmla="*/ 2147483646 h 15004"/>
              <a:gd name="T66" fmla="*/ 2147483646 w 16105"/>
              <a:gd name="T67" fmla="*/ 2147483646 h 15004"/>
              <a:gd name="T68" fmla="*/ 2147483646 w 16105"/>
              <a:gd name="T69" fmla="*/ 2147483646 h 15004"/>
              <a:gd name="T70" fmla="*/ 2147483646 w 16105"/>
              <a:gd name="T71" fmla="*/ 2147483646 h 15004"/>
              <a:gd name="T72" fmla="*/ 2147483646 w 16105"/>
              <a:gd name="T73" fmla="*/ 2147483646 h 15004"/>
              <a:gd name="T74" fmla="*/ 2147483646 w 16105"/>
              <a:gd name="T75" fmla="*/ 2147483646 h 15004"/>
              <a:gd name="T76" fmla="*/ 2147483646 w 16105"/>
              <a:gd name="T77" fmla="*/ 2147483646 h 15004"/>
              <a:gd name="T78" fmla="*/ 2147483646 w 16105"/>
              <a:gd name="T79" fmla="*/ 2147483646 h 15004"/>
              <a:gd name="T80" fmla="*/ 2147483646 w 16105"/>
              <a:gd name="T81" fmla="*/ 2147483646 h 15004"/>
              <a:gd name="T82" fmla="*/ 2147483646 w 16105"/>
              <a:gd name="T83" fmla="*/ 2147483646 h 15004"/>
              <a:gd name="T84" fmla="*/ 2147483646 w 16105"/>
              <a:gd name="T85" fmla="*/ 2147483646 h 15004"/>
              <a:gd name="T86" fmla="*/ 2147483646 w 16105"/>
              <a:gd name="T87" fmla="*/ 2147483646 h 15004"/>
              <a:gd name="T88" fmla="*/ 2147483646 w 16105"/>
              <a:gd name="T89" fmla="*/ 2147483646 h 15004"/>
              <a:gd name="T90" fmla="*/ 2147483646 w 16105"/>
              <a:gd name="T91" fmla="*/ 2147483646 h 15004"/>
              <a:gd name="T92" fmla="*/ 2147483646 w 16105"/>
              <a:gd name="T93" fmla="*/ 2147483646 h 15004"/>
              <a:gd name="T94" fmla="*/ 2147483646 w 16105"/>
              <a:gd name="T95" fmla="*/ 2147483646 h 15004"/>
              <a:gd name="T96" fmla="*/ 2147483646 w 16105"/>
              <a:gd name="T97" fmla="*/ 2147483646 h 15004"/>
              <a:gd name="T98" fmla="*/ 2147483646 w 16105"/>
              <a:gd name="T99" fmla="*/ 2147483646 h 15004"/>
              <a:gd name="T100" fmla="*/ 2147483646 w 16105"/>
              <a:gd name="T101" fmla="*/ 2147483646 h 15004"/>
              <a:gd name="T102" fmla="*/ 2147483646 w 16105"/>
              <a:gd name="T103" fmla="*/ 2147483646 h 15004"/>
              <a:gd name="T104" fmla="*/ 2147483646 w 16105"/>
              <a:gd name="T105" fmla="*/ 2147483646 h 15004"/>
              <a:gd name="T106" fmla="*/ 2147483646 w 16105"/>
              <a:gd name="T107" fmla="*/ 2147483646 h 15004"/>
              <a:gd name="T108" fmla="*/ 2147483646 w 16105"/>
              <a:gd name="T109" fmla="*/ 2147483646 h 15004"/>
              <a:gd name="T110" fmla="*/ 2147483646 w 16105"/>
              <a:gd name="T111" fmla="*/ 2147483646 h 15004"/>
              <a:gd name="T112" fmla="*/ 2147483646 w 16105"/>
              <a:gd name="T113" fmla="*/ 2147483646 h 15004"/>
              <a:gd name="T114" fmla="*/ 2147483646 w 16105"/>
              <a:gd name="T115" fmla="*/ 2147483646 h 15004"/>
              <a:gd name="T116" fmla="*/ 2147483646 w 16105"/>
              <a:gd name="T117" fmla="*/ 2147483646 h 15004"/>
              <a:gd name="T118" fmla="*/ 2147483646 w 16105"/>
              <a:gd name="T119" fmla="*/ 2147483646 h 15004"/>
              <a:gd name="T120" fmla="*/ 2147483646 w 16105"/>
              <a:gd name="T121" fmla="*/ 2147483646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Shape 224"/>
          <p:cNvSpPr>
            <a:spLocks/>
          </p:cNvSpPr>
          <p:nvPr/>
        </p:nvSpPr>
        <p:spPr bwMode="auto">
          <a:xfrm>
            <a:off x="1781047" y="5387975"/>
            <a:ext cx="372988" cy="514350"/>
          </a:xfrm>
          <a:custGeom>
            <a:avLst/>
            <a:gdLst>
              <a:gd name="T0" fmla="*/ 2147483646 w 13133"/>
              <a:gd name="T1" fmla="*/ 2147483646 h 13573"/>
              <a:gd name="T2" fmla="*/ 2147483646 w 13133"/>
              <a:gd name="T3" fmla="*/ 2147483646 h 13573"/>
              <a:gd name="T4" fmla="*/ 2147483646 w 13133"/>
              <a:gd name="T5" fmla="*/ 2147483646 h 13573"/>
              <a:gd name="T6" fmla="*/ 2147483646 w 13133"/>
              <a:gd name="T7" fmla="*/ 2147483646 h 13573"/>
              <a:gd name="T8" fmla="*/ 2147483646 w 13133"/>
              <a:gd name="T9" fmla="*/ 2147483646 h 13573"/>
              <a:gd name="T10" fmla="*/ 2147483646 w 13133"/>
              <a:gd name="T11" fmla="*/ 2147483646 h 13573"/>
              <a:gd name="T12" fmla="*/ 2147483646 w 13133"/>
              <a:gd name="T13" fmla="*/ 2147483646 h 13573"/>
              <a:gd name="T14" fmla="*/ 2147483646 w 13133"/>
              <a:gd name="T15" fmla="*/ 2147483646 h 13573"/>
              <a:gd name="T16" fmla="*/ 2147483646 w 13133"/>
              <a:gd name="T17" fmla="*/ 2147483646 h 13573"/>
              <a:gd name="T18" fmla="*/ 2147483646 w 13133"/>
              <a:gd name="T19" fmla="*/ 2147483646 h 13573"/>
              <a:gd name="T20" fmla="*/ 2147483646 w 13133"/>
              <a:gd name="T21" fmla="*/ 2147483646 h 13573"/>
              <a:gd name="T22" fmla="*/ 2147483646 w 13133"/>
              <a:gd name="T23" fmla="*/ 2147483646 h 13573"/>
              <a:gd name="T24" fmla="*/ 2147483646 w 13133"/>
              <a:gd name="T25" fmla="*/ 2147483646 h 13573"/>
              <a:gd name="T26" fmla="*/ 2147483646 w 13133"/>
              <a:gd name="T27" fmla="*/ 2147483646 h 13573"/>
              <a:gd name="T28" fmla="*/ 2147483646 w 13133"/>
              <a:gd name="T29" fmla="*/ 2147483646 h 13573"/>
              <a:gd name="T30" fmla="*/ 2147483646 w 13133"/>
              <a:gd name="T31" fmla="*/ 2147483646 h 13573"/>
              <a:gd name="T32" fmla="*/ 2147483646 w 13133"/>
              <a:gd name="T33" fmla="*/ 2147483646 h 13573"/>
              <a:gd name="T34" fmla="*/ 2147483646 w 13133"/>
              <a:gd name="T35" fmla="*/ 2147483646 h 13573"/>
              <a:gd name="T36" fmla="*/ 2147483646 w 13133"/>
              <a:gd name="T37" fmla="*/ 2147483646 h 13573"/>
              <a:gd name="T38" fmla="*/ 2147483646 w 13133"/>
              <a:gd name="T39" fmla="*/ 2147483646 h 13573"/>
              <a:gd name="T40" fmla="*/ 2147483646 w 13133"/>
              <a:gd name="T41" fmla="*/ 2147483646 h 13573"/>
              <a:gd name="T42" fmla="*/ 2147483646 w 13133"/>
              <a:gd name="T43" fmla="*/ 2147483646 h 13573"/>
              <a:gd name="T44" fmla="*/ 2147483646 w 13133"/>
              <a:gd name="T45" fmla="*/ 2147483646 h 13573"/>
              <a:gd name="T46" fmla="*/ 2147483646 w 13133"/>
              <a:gd name="T47" fmla="*/ 2147483646 h 13573"/>
              <a:gd name="T48" fmla="*/ 2147483646 w 13133"/>
              <a:gd name="T49" fmla="*/ 2147483646 h 13573"/>
              <a:gd name="T50" fmla="*/ 2147483646 w 13133"/>
              <a:gd name="T51" fmla="*/ 2147483646 h 13573"/>
              <a:gd name="T52" fmla="*/ 2147483646 w 13133"/>
              <a:gd name="T53" fmla="*/ 2147483646 h 13573"/>
              <a:gd name="T54" fmla="*/ 2147483646 w 13133"/>
              <a:gd name="T55" fmla="*/ 2147483646 h 13573"/>
              <a:gd name="T56" fmla="*/ 2147483646 w 13133"/>
              <a:gd name="T57" fmla="*/ 2147483646 h 13573"/>
              <a:gd name="T58" fmla="*/ 2147483646 w 13133"/>
              <a:gd name="T59" fmla="*/ 2147483646 h 13573"/>
              <a:gd name="T60" fmla="*/ 2147483646 w 13133"/>
              <a:gd name="T61" fmla="*/ 2147483646 h 13573"/>
              <a:gd name="T62" fmla="*/ 2147483646 w 13133"/>
              <a:gd name="T63" fmla="*/ 2147483646 h 13573"/>
              <a:gd name="T64" fmla="*/ 2147483646 w 13133"/>
              <a:gd name="T65" fmla="*/ 2147483646 h 13573"/>
              <a:gd name="T66" fmla="*/ 2147483646 w 13133"/>
              <a:gd name="T67" fmla="*/ 2147483646 h 13573"/>
              <a:gd name="T68" fmla="*/ 2147483646 w 13133"/>
              <a:gd name="T69" fmla="*/ 2147483646 h 13573"/>
              <a:gd name="T70" fmla="*/ 2147483646 w 13133"/>
              <a:gd name="T71" fmla="*/ 2147483646 h 13573"/>
              <a:gd name="T72" fmla="*/ 2147483646 w 13133"/>
              <a:gd name="T73" fmla="*/ 2147483646 h 13573"/>
              <a:gd name="T74" fmla="*/ 2147483646 w 13133"/>
              <a:gd name="T75" fmla="*/ 2147483646 h 13573"/>
              <a:gd name="T76" fmla="*/ 2147483646 w 13133"/>
              <a:gd name="T77" fmla="*/ 2147483646 h 13573"/>
              <a:gd name="T78" fmla="*/ 2147483646 w 13133"/>
              <a:gd name="T79" fmla="*/ 2147483646 h 13573"/>
              <a:gd name="T80" fmla="*/ 2147483646 w 13133"/>
              <a:gd name="T81" fmla="*/ 2147483646 h 13573"/>
              <a:gd name="T82" fmla="*/ 2147483646 w 13133"/>
              <a:gd name="T83" fmla="*/ 2147483646 h 13573"/>
              <a:gd name="T84" fmla="*/ 2147483646 w 13133"/>
              <a:gd name="T85" fmla="*/ 2147483646 h 13573"/>
              <a:gd name="T86" fmla="*/ 2147483646 w 13133"/>
              <a:gd name="T87" fmla="*/ 2147483646 h 13573"/>
              <a:gd name="T88" fmla="*/ 2147483646 w 13133"/>
              <a:gd name="T89" fmla="*/ 2147483646 h 13573"/>
              <a:gd name="T90" fmla="*/ 2147483646 w 13133"/>
              <a:gd name="T91" fmla="*/ 2147483646 h 13573"/>
              <a:gd name="T92" fmla="*/ 2147483646 w 13133"/>
              <a:gd name="T93" fmla="*/ 2147483646 h 13573"/>
              <a:gd name="T94" fmla="*/ 2147483646 w 13133"/>
              <a:gd name="T95" fmla="*/ 2147483646 h 13573"/>
              <a:gd name="T96" fmla="*/ 2147483646 w 13133"/>
              <a:gd name="T97" fmla="*/ 2147483646 h 13573"/>
              <a:gd name="T98" fmla="*/ 2147483646 w 13133"/>
              <a:gd name="T99" fmla="*/ 2147483646 h 13573"/>
              <a:gd name="T100" fmla="*/ 2147483646 w 13133"/>
              <a:gd name="T101" fmla="*/ 2147483646 h 13573"/>
              <a:gd name="T102" fmla="*/ 2147483646 w 13133"/>
              <a:gd name="T103" fmla="*/ 2147483646 h 13573"/>
              <a:gd name="T104" fmla="*/ 2147483646 w 13133"/>
              <a:gd name="T105" fmla="*/ 2147483646 h 13573"/>
              <a:gd name="T106" fmla="*/ 2147483646 w 13133"/>
              <a:gd name="T107" fmla="*/ 2147483646 h 13573"/>
              <a:gd name="T108" fmla="*/ 2147483646 w 13133"/>
              <a:gd name="T109" fmla="*/ 2147483646 h 13573"/>
              <a:gd name="T110" fmla="*/ 2147483646 w 13133"/>
              <a:gd name="T111" fmla="*/ 2147483646 h 13573"/>
              <a:gd name="T112" fmla="*/ 2147483646 w 13133"/>
              <a:gd name="T113" fmla="*/ 2147483646 h 13573"/>
              <a:gd name="T114" fmla="*/ 2147483646 w 13133"/>
              <a:gd name="T115" fmla="*/ 2147483646 h 13573"/>
              <a:gd name="T116" fmla="*/ 2147483646 w 13133"/>
              <a:gd name="T117" fmla="*/ 2147483646 h 13573"/>
              <a:gd name="T118" fmla="*/ 2147483646 w 13133"/>
              <a:gd name="T119" fmla="*/ 2147483646 h 13573"/>
              <a:gd name="T120" fmla="*/ 2147483646 w 13133"/>
              <a:gd name="T121" fmla="*/ 2147483646 h 13573"/>
              <a:gd name="T122" fmla="*/ 2147483646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Shape 225"/>
          <p:cNvSpPr>
            <a:spLocks/>
          </p:cNvSpPr>
          <p:nvPr/>
        </p:nvSpPr>
        <p:spPr bwMode="auto">
          <a:xfrm>
            <a:off x="1706192" y="6045200"/>
            <a:ext cx="521408" cy="719138"/>
          </a:xfrm>
          <a:custGeom>
            <a:avLst/>
            <a:gdLst>
              <a:gd name="T0" fmla="*/ 2147483646 w 18378"/>
              <a:gd name="T1" fmla="*/ 2147483646 h 19002"/>
              <a:gd name="T2" fmla="*/ 2147483646 w 18378"/>
              <a:gd name="T3" fmla="*/ 2147483646 h 19002"/>
              <a:gd name="T4" fmla="*/ 2147483646 w 18378"/>
              <a:gd name="T5" fmla="*/ 2147483646 h 19002"/>
              <a:gd name="T6" fmla="*/ 2147483646 w 18378"/>
              <a:gd name="T7" fmla="*/ 2147483646 h 19002"/>
              <a:gd name="T8" fmla="*/ 2147483646 w 18378"/>
              <a:gd name="T9" fmla="*/ 2147483646 h 19002"/>
              <a:gd name="T10" fmla="*/ 2147483646 w 18378"/>
              <a:gd name="T11" fmla="*/ 2147483646 h 19002"/>
              <a:gd name="T12" fmla="*/ 2147483646 w 18378"/>
              <a:gd name="T13" fmla="*/ 2147483646 h 19002"/>
              <a:gd name="T14" fmla="*/ 2147483646 w 18378"/>
              <a:gd name="T15" fmla="*/ 2147483646 h 19002"/>
              <a:gd name="T16" fmla="*/ 2147483646 w 18378"/>
              <a:gd name="T17" fmla="*/ 2147483646 h 19002"/>
              <a:gd name="T18" fmla="*/ 2147483646 w 18378"/>
              <a:gd name="T19" fmla="*/ 2147483646 h 19002"/>
              <a:gd name="T20" fmla="*/ 2147483646 w 18378"/>
              <a:gd name="T21" fmla="*/ 2147483646 h 19002"/>
              <a:gd name="T22" fmla="*/ 2147483646 w 18378"/>
              <a:gd name="T23" fmla="*/ 2147483646 h 19002"/>
              <a:gd name="T24" fmla="*/ 2147483646 w 18378"/>
              <a:gd name="T25" fmla="*/ 2147483646 h 19002"/>
              <a:gd name="T26" fmla="*/ 2147483646 w 18378"/>
              <a:gd name="T27" fmla="*/ 2147483646 h 19002"/>
              <a:gd name="T28" fmla="*/ 2147483646 w 18378"/>
              <a:gd name="T29" fmla="*/ 2147483646 h 19002"/>
              <a:gd name="T30" fmla="*/ 2147483646 w 18378"/>
              <a:gd name="T31" fmla="*/ 2147483646 h 19002"/>
              <a:gd name="T32" fmla="*/ 2147483646 w 18378"/>
              <a:gd name="T33" fmla="*/ 2147483646 h 19002"/>
              <a:gd name="T34" fmla="*/ 2147483646 w 18378"/>
              <a:gd name="T35" fmla="*/ 2147483646 h 19002"/>
              <a:gd name="T36" fmla="*/ 2147483646 w 18378"/>
              <a:gd name="T37" fmla="*/ 2147483646 h 19002"/>
              <a:gd name="T38" fmla="*/ 2147483646 w 18378"/>
              <a:gd name="T39" fmla="*/ 2147483646 h 19002"/>
              <a:gd name="T40" fmla="*/ 2147483646 w 18378"/>
              <a:gd name="T41" fmla="*/ 2147483646 h 19002"/>
              <a:gd name="T42" fmla="*/ 2147483646 w 18378"/>
              <a:gd name="T43" fmla="*/ 2147483646 h 19002"/>
              <a:gd name="T44" fmla="*/ 2147483646 w 18378"/>
              <a:gd name="T45" fmla="*/ 2147483646 h 19002"/>
              <a:gd name="T46" fmla="*/ 2147483646 w 18378"/>
              <a:gd name="T47" fmla="*/ 2147483646 h 19002"/>
              <a:gd name="T48" fmla="*/ 2147483646 w 18378"/>
              <a:gd name="T49" fmla="*/ 2147483646 h 19002"/>
              <a:gd name="T50" fmla="*/ 2147483646 w 18378"/>
              <a:gd name="T51" fmla="*/ 2147483646 h 19002"/>
              <a:gd name="T52" fmla="*/ 2147483646 w 18378"/>
              <a:gd name="T53" fmla="*/ 2147483646 h 19002"/>
              <a:gd name="T54" fmla="*/ 2147483646 w 18378"/>
              <a:gd name="T55" fmla="*/ 2147483646 h 19002"/>
              <a:gd name="T56" fmla="*/ 2147483646 w 18378"/>
              <a:gd name="T57" fmla="*/ 2147483646 h 19002"/>
              <a:gd name="T58" fmla="*/ 2147483646 w 18378"/>
              <a:gd name="T59" fmla="*/ 2147483646 h 19002"/>
              <a:gd name="T60" fmla="*/ 2147483646 w 18378"/>
              <a:gd name="T61" fmla="*/ 2147483646 h 19002"/>
              <a:gd name="T62" fmla="*/ 2147483646 w 18378"/>
              <a:gd name="T63" fmla="*/ 2147483646 h 19002"/>
              <a:gd name="T64" fmla="*/ 2147483646 w 18378"/>
              <a:gd name="T65" fmla="*/ 2147483646 h 19002"/>
              <a:gd name="T66" fmla="*/ 2147483646 w 18378"/>
              <a:gd name="T67" fmla="*/ 2147483646 h 19002"/>
              <a:gd name="T68" fmla="*/ 2147483646 w 18378"/>
              <a:gd name="T69" fmla="*/ 2147483646 h 19002"/>
              <a:gd name="T70" fmla="*/ 2147483646 w 18378"/>
              <a:gd name="T71" fmla="*/ 2147483646 h 19002"/>
              <a:gd name="T72" fmla="*/ 2147483646 w 18378"/>
              <a:gd name="T73" fmla="*/ 2147483646 h 19002"/>
              <a:gd name="T74" fmla="*/ 2147483646 w 18378"/>
              <a:gd name="T75" fmla="*/ 2147483646 h 19002"/>
              <a:gd name="T76" fmla="*/ 2147483646 w 18378"/>
              <a:gd name="T77" fmla="*/ 2147483646 h 19002"/>
              <a:gd name="T78" fmla="*/ 2147483646 w 18378"/>
              <a:gd name="T79" fmla="*/ 2147483646 h 19002"/>
              <a:gd name="T80" fmla="*/ 2147483646 w 18378"/>
              <a:gd name="T81" fmla="*/ 2147483646 h 19002"/>
              <a:gd name="T82" fmla="*/ 2147483646 w 18378"/>
              <a:gd name="T83" fmla="*/ 2147483646 h 19002"/>
              <a:gd name="T84" fmla="*/ 2147483646 w 18378"/>
              <a:gd name="T85" fmla="*/ 2147483646 h 19002"/>
              <a:gd name="T86" fmla="*/ 2147483646 w 18378"/>
              <a:gd name="T87" fmla="*/ 2147483646 h 19002"/>
              <a:gd name="T88" fmla="*/ 2147483646 w 18378"/>
              <a:gd name="T89" fmla="*/ 2147483646 h 19002"/>
              <a:gd name="T90" fmla="*/ 2147483646 w 18378"/>
              <a:gd name="T91" fmla="*/ 2147483646 h 19002"/>
              <a:gd name="T92" fmla="*/ 2147483646 w 18378"/>
              <a:gd name="T93" fmla="*/ 2147483646 h 19002"/>
              <a:gd name="T94" fmla="*/ 2147483646 w 18378"/>
              <a:gd name="T95" fmla="*/ 2147483646 h 19002"/>
              <a:gd name="T96" fmla="*/ 2147483646 w 18378"/>
              <a:gd name="T97" fmla="*/ 2147483646 h 19002"/>
              <a:gd name="T98" fmla="*/ 2147483646 w 18378"/>
              <a:gd name="T99" fmla="*/ 2147483646 h 19002"/>
              <a:gd name="T100" fmla="*/ 2147483646 w 18378"/>
              <a:gd name="T101" fmla="*/ 2147483646 h 19002"/>
              <a:gd name="T102" fmla="*/ 2147483646 w 18378"/>
              <a:gd name="T103" fmla="*/ 2147483646 h 19002"/>
              <a:gd name="T104" fmla="*/ 2147483646 w 18378"/>
              <a:gd name="T105" fmla="*/ 2147483646 h 19002"/>
              <a:gd name="T106" fmla="*/ 2147483646 w 18378"/>
              <a:gd name="T107" fmla="*/ 2147483646 h 19002"/>
              <a:gd name="T108" fmla="*/ 1914759359 w 18378"/>
              <a:gd name="T109" fmla="*/ 2147483646 h 19002"/>
              <a:gd name="T110" fmla="*/ 2147483646 w 18378"/>
              <a:gd name="T111" fmla="*/ 2147483646 h 19002"/>
              <a:gd name="T112" fmla="*/ 2147483646 w 18378"/>
              <a:gd name="T113" fmla="*/ 2147483646 h 19002"/>
              <a:gd name="T114" fmla="*/ 2147483646 w 18378"/>
              <a:gd name="T115" fmla="*/ 2147483646 h 19002"/>
              <a:gd name="T116" fmla="*/ 2147483646 w 18378"/>
              <a:gd name="T117" fmla="*/ 2147483646 h 19002"/>
              <a:gd name="T118" fmla="*/ 2147483646 w 18378"/>
              <a:gd name="T119" fmla="*/ 2147483646 h 19002"/>
              <a:gd name="T120" fmla="*/ 2147483646 w 18378"/>
              <a:gd name="T121" fmla="*/ 2147483646 h 19002"/>
              <a:gd name="T122" fmla="*/ 2147483646 w 18378"/>
              <a:gd name="T123" fmla="*/ 2147483646 h 19002"/>
              <a:gd name="T124" fmla="*/ 2147483646 w 18378"/>
              <a:gd name="T125" fmla="*/ 214748364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36" name="Shape 226"/>
          <p:cNvSpPr>
            <a:spLocks/>
          </p:cNvSpPr>
          <p:nvPr/>
        </p:nvSpPr>
        <p:spPr bwMode="auto">
          <a:xfrm>
            <a:off x="700804" y="6076950"/>
            <a:ext cx="504630" cy="533400"/>
          </a:xfrm>
          <a:custGeom>
            <a:avLst/>
            <a:gdLst>
              <a:gd name="T0" fmla="*/ 2147483646 w 17792"/>
              <a:gd name="T1" fmla="*/ 2147483646 h 14124"/>
              <a:gd name="T2" fmla="*/ 2147483646 w 17792"/>
              <a:gd name="T3" fmla="*/ 2147483646 h 14124"/>
              <a:gd name="T4" fmla="*/ 2147483646 w 17792"/>
              <a:gd name="T5" fmla="*/ 2147483646 h 14124"/>
              <a:gd name="T6" fmla="*/ 2147483646 w 17792"/>
              <a:gd name="T7" fmla="*/ 2147483646 h 14124"/>
              <a:gd name="T8" fmla="*/ 2147483646 w 17792"/>
              <a:gd name="T9" fmla="*/ 2147483646 h 14124"/>
              <a:gd name="T10" fmla="*/ 2147483646 w 17792"/>
              <a:gd name="T11" fmla="*/ 2147483646 h 14124"/>
              <a:gd name="T12" fmla="*/ 2147483646 w 17792"/>
              <a:gd name="T13" fmla="*/ 2147483646 h 14124"/>
              <a:gd name="T14" fmla="*/ 2147483646 w 17792"/>
              <a:gd name="T15" fmla="*/ 2147483646 h 14124"/>
              <a:gd name="T16" fmla="*/ 2147483646 w 17792"/>
              <a:gd name="T17" fmla="*/ 2147483646 h 14124"/>
              <a:gd name="T18" fmla="*/ 2147483646 w 17792"/>
              <a:gd name="T19" fmla="*/ 2147483646 h 14124"/>
              <a:gd name="T20" fmla="*/ 2147483646 w 17792"/>
              <a:gd name="T21" fmla="*/ 2147483646 h 14124"/>
              <a:gd name="T22" fmla="*/ 2147483646 w 17792"/>
              <a:gd name="T23" fmla="*/ 2147483646 h 14124"/>
              <a:gd name="T24" fmla="*/ 2147483646 w 17792"/>
              <a:gd name="T25" fmla="*/ 2147483646 h 14124"/>
              <a:gd name="T26" fmla="*/ 2147483646 w 17792"/>
              <a:gd name="T27" fmla="*/ 2147483646 h 14124"/>
              <a:gd name="T28" fmla="*/ 2147483646 w 17792"/>
              <a:gd name="T29" fmla="*/ 2147483646 h 14124"/>
              <a:gd name="T30" fmla="*/ 2147483646 w 17792"/>
              <a:gd name="T31" fmla="*/ 2147483646 h 14124"/>
              <a:gd name="T32" fmla="*/ 2147483646 w 17792"/>
              <a:gd name="T33" fmla="*/ 2147483646 h 14124"/>
              <a:gd name="T34" fmla="*/ 2147483646 w 17792"/>
              <a:gd name="T35" fmla="*/ 2147483646 h 14124"/>
              <a:gd name="T36" fmla="*/ 2147483646 w 17792"/>
              <a:gd name="T37" fmla="*/ 2147483646 h 14124"/>
              <a:gd name="T38" fmla="*/ 2147483646 w 17792"/>
              <a:gd name="T39" fmla="*/ 2147483646 h 14124"/>
              <a:gd name="T40" fmla="*/ 2147483646 w 17792"/>
              <a:gd name="T41" fmla="*/ 2147483646 h 14124"/>
              <a:gd name="T42" fmla="*/ 2147483646 w 17792"/>
              <a:gd name="T43" fmla="*/ 2147483646 h 14124"/>
              <a:gd name="T44" fmla="*/ 2147483646 w 17792"/>
              <a:gd name="T45" fmla="*/ 2147483646 h 14124"/>
              <a:gd name="T46" fmla="*/ 2147483646 w 17792"/>
              <a:gd name="T47" fmla="*/ 2147483646 h 14124"/>
              <a:gd name="T48" fmla="*/ 2147483646 w 17792"/>
              <a:gd name="T49" fmla="*/ 2147483646 h 14124"/>
              <a:gd name="T50" fmla="*/ 2147483646 w 17792"/>
              <a:gd name="T51" fmla="*/ 2147483646 h 14124"/>
              <a:gd name="T52" fmla="*/ 2147483646 w 17792"/>
              <a:gd name="T53" fmla="*/ 2147483646 h 14124"/>
              <a:gd name="T54" fmla="*/ 2147483646 w 17792"/>
              <a:gd name="T55" fmla="*/ 2147483646 h 14124"/>
              <a:gd name="T56" fmla="*/ 2147483646 w 17792"/>
              <a:gd name="T57" fmla="*/ 2147483646 h 14124"/>
              <a:gd name="T58" fmla="*/ 2147483646 w 17792"/>
              <a:gd name="T59" fmla="*/ 2147483646 h 14124"/>
              <a:gd name="T60" fmla="*/ 2147483646 w 17792"/>
              <a:gd name="T61" fmla="*/ 2147483646 h 14124"/>
              <a:gd name="T62" fmla="*/ 2147483646 w 17792"/>
              <a:gd name="T63" fmla="*/ 2147483646 h 14124"/>
              <a:gd name="T64" fmla="*/ 2147483646 w 17792"/>
              <a:gd name="T65" fmla="*/ 2147483646 h 14124"/>
              <a:gd name="T66" fmla="*/ 2147483646 w 17792"/>
              <a:gd name="T67" fmla="*/ 2147483646 h 14124"/>
              <a:gd name="T68" fmla="*/ 2147483646 w 17792"/>
              <a:gd name="T69" fmla="*/ 2147483646 h 14124"/>
              <a:gd name="T70" fmla="*/ 2147483646 w 17792"/>
              <a:gd name="T71" fmla="*/ 2147483646 h 14124"/>
              <a:gd name="T72" fmla="*/ 2147483646 w 17792"/>
              <a:gd name="T73" fmla="*/ 2147483646 h 14124"/>
              <a:gd name="T74" fmla="*/ 2147483646 w 17792"/>
              <a:gd name="T75" fmla="*/ 2147483646 h 14124"/>
              <a:gd name="T76" fmla="*/ 2147483646 w 17792"/>
              <a:gd name="T77" fmla="*/ 2147483646 h 14124"/>
              <a:gd name="T78" fmla="*/ 2147483646 w 17792"/>
              <a:gd name="T79" fmla="*/ 2147483646 h 14124"/>
              <a:gd name="T80" fmla="*/ 2147483646 w 17792"/>
              <a:gd name="T81" fmla="*/ 2147483646 h 14124"/>
              <a:gd name="T82" fmla="*/ 2147483646 w 17792"/>
              <a:gd name="T83" fmla="*/ 2147483646 h 14124"/>
              <a:gd name="T84" fmla="*/ 2147483646 w 17792"/>
              <a:gd name="T85" fmla="*/ 2147483646 h 14124"/>
              <a:gd name="T86" fmla="*/ 2147483646 w 17792"/>
              <a:gd name="T87" fmla="*/ 2147483646 h 14124"/>
              <a:gd name="T88" fmla="*/ 2147483646 w 17792"/>
              <a:gd name="T89" fmla="*/ 2147483646 h 14124"/>
              <a:gd name="T90" fmla="*/ 2147483646 w 17792"/>
              <a:gd name="T91" fmla="*/ 2147483646 h 14124"/>
              <a:gd name="T92" fmla="*/ 2147483646 w 17792"/>
              <a:gd name="T93" fmla="*/ 2147483646 h 14124"/>
              <a:gd name="T94" fmla="*/ 2147483646 w 17792"/>
              <a:gd name="T95" fmla="*/ 2147483646 h 14124"/>
              <a:gd name="T96" fmla="*/ 2147483646 w 17792"/>
              <a:gd name="T97" fmla="*/ 2147483646 h 14124"/>
              <a:gd name="T98" fmla="*/ 2147483646 w 17792"/>
              <a:gd name="T99" fmla="*/ 2147483646 h 14124"/>
              <a:gd name="T100" fmla="*/ 2147483646 w 17792"/>
              <a:gd name="T101" fmla="*/ 2147483646 h 14124"/>
              <a:gd name="T102" fmla="*/ 2147483646 w 17792"/>
              <a:gd name="T103" fmla="*/ 2147483646 h 14124"/>
              <a:gd name="T104" fmla="*/ 2147483646 w 17792"/>
              <a:gd name="T105" fmla="*/ 2147483646 h 14124"/>
              <a:gd name="T106" fmla="*/ 2147483646 w 17792"/>
              <a:gd name="T107" fmla="*/ 2147483646 h 14124"/>
              <a:gd name="T108" fmla="*/ 2147483646 w 17792"/>
              <a:gd name="T109" fmla="*/ 2147483646 h 14124"/>
              <a:gd name="T110" fmla="*/ 2147483646 w 17792"/>
              <a:gd name="T111" fmla="*/ 2147483646 h 14124"/>
              <a:gd name="T112" fmla="*/ 2147483646 w 17792"/>
              <a:gd name="T113" fmla="*/ 2147483646 h 14124"/>
              <a:gd name="T114" fmla="*/ 2147483646 w 17792"/>
              <a:gd name="T115" fmla="*/ 2147483646 h 14124"/>
              <a:gd name="T116" fmla="*/ 2147483646 w 17792"/>
              <a:gd name="T117" fmla="*/ 2147483646 h 14124"/>
              <a:gd name="T118" fmla="*/ 2147483646 w 17792"/>
              <a:gd name="T119" fmla="*/ 2147483646 h 14124"/>
              <a:gd name="T120" fmla="*/ 2147483646 w 17792"/>
              <a:gd name="T121" fmla="*/ 2147483646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Shape 227"/>
          <p:cNvSpPr>
            <a:spLocks/>
          </p:cNvSpPr>
          <p:nvPr/>
        </p:nvSpPr>
        <p:spPr bwMode="auto">
          <a:xfrm>
            <a:off x="401382" y="5434013"/>
            <a:ext cx="469783" cy="588962"/>
          </a:xfrm>
          <a:custGeom>
            <a:avLst/>
            <a:gdLst>
              <a:gd name="T0" fmla="*/ 2147483646 w 16581"/>
              <a:gd name="T1" fmla="*/ 2147483646 h 15590"/>
              <a:gd name="T2" fmla="*/ 2147483646 w 16581"/>
              <a:gd name="T3" fmla="*/ 2147483646 h 15590"/>
              <a:gd name="T4" fmla="*/ 2147483646 w 16581"/>
              <a:gd name="T5" fmla="*/ 2147483646 h 15590"/>
              <a:gd name="T6" fmla="*/ 2147483646 w 16581"/>
              <a:gd name="T7" fmla="*/ 2147483646 h 15590"/>
              <a:gd name="T8" fmla="*/ 2147483646 w 16581"/>
              <a:gd name="T9" fmla="*/ 2147483646 h 15590"/>
              <a:gd name="T10" fmla="*/ 2147483646 w 16581"/>
              <a:gd name="T11" fmla="*/ 2147483646 h 15590"/>
              <a:gd name="T12" fmla="*/ 2147483646 w 16581"/>
              <a:gd name="T13" fmla="*/ 2147483646 h 15590"/>
              <a:gd name="T14" fmla="*/ 2147483646 w 16581"/>
              <a:gd name="T15" fmla="*/ 2147483646 h 15590"/>
              <a:gd name="T16" fmla="*/ 2147483646 w 16581"/>
              <a:gd name="T17" fmla="*/ 2147483646 h 15590"/>
              <a:gd name="T18" fmla="*/ 2147483646 w 16581"/>
              <a:gd name="T19" fmla="*/ 2147483646 h 15590"/>
              <a:gd name="T20" fmla="*/ 2147483646 w 16581"/>
              <a:gd name="T21" fmla="*/ 2147483646 h 15590"/>
              <a:gd name="T22" fmla="*/ 2147483646 w 16581"/>
              <a:gd name="T23" fmla="*/ 2147483646 h 15590"/>
              <a:gd name="T24" fmla="*/ 2147483646 w 16581"/>
              <a:gd name="T25" fmla="*/ 2147483646 h 15590"/>
              <a:gd name="T26" fmla="*/ 2147483646 w 16581"/>
              <a:gd name="T27" fmla="*/ 2147483646 h 15590"/>
              <a:gd name="T28" fmla="*/ 2147483646 w 16581"/>
              <a:gd name="T29" fmla="*/ 2147483646 h 15590"/>
              <a:gd name="T30" fmla="*/ 2147483646 w 16581"/>
              <a:gd name="T31" fmla="*/ 2147483646 h 15590"/>
              <a:gd name="T32" fmla="*/ 2147483646 w 16581"/>
              <a:gd name="T33" fmla="*/ 2147483646 h 15590"/>
              <a:gd name="T34" fmla="*/ 2147483646 w 16581"/>
              <a:gd name="T35" fmla="*/ 2147483646 h 15590"/>
              <a:gd name="T36" fmla="*/ 2147483646 w 16581"/>
              <a:gd name="T37" fmla="*/ 2147483646 h 15590"/>
              <a:gd name="T38" fmla="*/ 2147483646 w 16581"/>
              <a:gd name="T39" fmla="*/ 2147483646 h 15590"/>
              <a:gd name="T40" fmla="*/ 2147483646 w 16581"/>
              <a:gd name="T41" fmla="*/ 2147483646 h 15590"/>
              <a:gd name="T42" fmla="*/ 2147483646 w 16581"/>
              <a:gd name="T43" fmla="*/ 2147483646 h 15590"/>
              <a:gd name="T44" fmla="*/ 2147483646 w 16581"/>
              <a:gd name="T45" fmla="*/ 2147483646 h 15590"/>
              <a:gd name="T46" fmla="*/ 2147483646 w 16581"/>
              <a:gd name="T47" fmla="*/ 2147483646 h 15590"/>
              <a:gd name="T48" fmla="*/ 2147483646 w 16581"/>
              <a:gd name="T49" fmla="*/ 2147483646 h 15590"/>
              <a:gd name="T50" fmla="*/ 2147483646 w 16581"/>
              <a:gd name="T51" fmla="*/ 2147483646 h 15590"/>
              <a:gd name="T52" fmla="*/ 2147483646 w 16581"/>
              <a:gd name="T53" fmla="*/ 2147483646 h 15590"/>
              <a:gd name="T54" fmla="*/ 2147483646 w 16581"/>
              <a:gd name="T55" fmla="*/ 2147483646 h 15590"/>
              <a:gd name="T56" fmla="*/ 2147483646 w 16581"/>
              <a:gd name="T57" fmla="*/ 2147483646 h 15590"/>
              <a:gd name="T58" fmla="*/ 2147483646 w 16581"/>
              <a:gd name="T59" fmla="*/ 2147483646 h 15590"/>
              <a:gd name="T60" fmla="*/ 2147483646 w 16581"/>
              <a:gd name="T61" fmla="*/ 2147483646 h 15590"/>
              <a:gd name="T62" fmla="*/ 2147483646 w 16581"/>
              <a:gd name="T63" fmla="*/ 2147483646 h 15590"/>
              <a:gd name="T64" fmla="*/ 2147483646 w 16581"/>
              <a:gd name="T65" fmla="*/ 2147483646 h 15590"/>
              <a:gd name="T66" fmla="*/ 2147483646 w 16581"/>
              <a:gd name="T67" fmla="*/ 2147483646 h 15590"/>
              <a:gd name="T68" fmla="*/ 2147483646 w 16581"/>
              <a:gd name="T69" fmla="*/ 2147483646 h 15590"/>
              <a:gd name="T70" fmla="*/ 2147483646 w 16581"/>
              <a:gd name="T71" fmla="*/ 2147483646 h 15590"/>
              <a:gd name="T72" fmla="*/ 2147483646 w 16581"/>
              <a:gd name="T73" fmla="*/ 2147483646 h 15590"/>
              <a:gd name="T74" fmla="*/ 2147483646 w 16581"/>
              <a:gd name="T75" fmla="*/ 2147483646 h 15590"/>
              <a:gd name="T76" fmla="*/ 2147483646 w 16581"/>
              <a:gd name="T77" fmla="*/ 2147483646 h 15590"/>
              <a:gd name="T78" fmla="*/ 2147483646 w 16581"/>
              <a:gd name="T79" fmla="*/ 2147483646 h 15590"/>
              <a:gd name="T80" fmla="*/ 2147483646 w 16581"/>
              <a:gd name="T81" fmla="*/ 2147483646 h 15590"/>
              <a:gd name="T82" fmla="*/ 2147483646 w 16581"/>
              <a:gd name="T83" fmla="*/ 2147483646 h 15590"/>
              <a:gd name="T84" fmla="*/ 2147483646 w 16581"/>
              <a:gd name="T85" fmla="*/ 2147483646 h 15590"/>
              <a:gd name="T86" fmla="*/ 2147483646 w 16581"/>
              <a:gd name="T87" fmla="*/ 2147483646 h 15590"/>
              <a:gd name="T88" fmla="*/ 2147483646 w 16581"/>
              <a:gd name="T89" fmla="*/ 2147483646 h 15590"/>
              <a:gd name="T90" fmla="*/ 2147483646 w 16581"/>
              <a:gd name="T91" fmla="*/ 2147483646 h 15590"/>
              <a:gd name="T92" fmla="*/ 2147483646 w 16581"/>
              <a:gd name="T93" fmla="*/ 2147483646 h 15590"/>
              <a:gd name="T94" fmla="*/ 2147483646 w 16581"/>
              <a:gd name="T95" fmla="*/ 2147483646 h 15590"/>
              <a:gd name="T96" fmla="*/ 2147483646 w 16581"/>
              <a:gd name="T97" fmla="*/ 2147483646 h 15590"/>
              <a:gd name="T98" fmla="*/ 2147483646 w 16581"/>
              <a:gd name="T99" fmla="*/ 2147483646 h 15590"/>
              <a:gd name="T100" fmla="*/ 2147483646 w 16581"/>
              <a:gd name="T101" fmla="*/ 2147483646 h 15590"/>
              <a:gd name="T102" fmla="*/ 2147483646 w 16581"/>
              <a:gd name="T103" fmla="*/ 2147483646 h 15590"/>
              <a:gd name="T104" fmla="*/ 2147483646 w 16581"/>
              <a:gd name="T105" fmla="*/ 2147483646 h 15590"/>
              <a:gd name="T106" fmla="*/ 2147483646 w 16581"/>
              <a:gd name="T107" fmla="*/ 2147483646 h 15590"/>
              <a:gd name="T108" fmla="*/ 2147483646 w 16581"/>
              <a:gd name="T109" fmla="*/ 2147483646 h 15590"/>
              <a:gd name="T110" fmla="*/ 2147483646 w 16581"/>
              <a:gd name="T111" fmla="*/ 2147483646 h 15590"/>
              <a:gd name="T112" fmla="*/ 2147483646 w 16581"/>
              <a:gd name="T113" fmla="*/ 2147483646 h 15590"/>
              <a:gd name="T114" fmla="*/ 2147483646 w 16581"/>
              <a:gd name="T115" fmla="*/ 2147483646 h 15590"/>
              <a:gd name="T116" fmla="*/ 2147483646 w 16581"/>
              <a:gd name="T117" fmla="*/ 2147483646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Shape 228"/>
          <p:cNvSpPr>
            <a:spLocks/>
          </p:cNvSpPr>
          <p:nvPr/>
        </p:nvSpPr>
        <p:spPr bwMode="auto">
          <a:xfrm>
            <a:off x="-34847" y="5434014"/>
            <a:ext cx="339432" cy="534987"/>
          </a:xfrm>
          <a:custGeom>
            <a:avLst/>
            <a:gdLst>
              <a:gd name="T0" fmla="*/ 2147483646 w 9391"/>
              <a:gd name="T1" fmla="*/ 2147483646 h 11079"/>
              <a:gd name="T2" fmla="*/ 2147483646 w 9391"/>
              <a:gd name="T3" fmla="*/ 2147483646 h 11079"/>
              <a:gd name="T4" fmla="*/ 2147483646 w 9391"/>
              <a:gd name="T5" fmla="*/ 2147483646 h 11079"/>
              <a:gd name="T6" fmla="*/ 2147483646 w 9391"/>
              <a:gd name="T7" fmla="*/ 2147483646 h 11079"/>
              <a:gd name="T8" fmla="*/ 2147483646 w 9391"/>
              <a:gd name="T9" fmla="*/ 2147483646 h 11079"/>
              <a:gd name="T10" fmla="*/ 2147483646 w 9391"/>
              <a:gd name="T11" fmla="*/ 2147483646 h 11079"/>
              <a:gd name="T12" fmla="*/ 2147483646 w 9391"/>
              <a:gd name="T13" fmla="*/ 2147483646 h 11079"/>
              <a:gd name="T14" fmla="*/ 2147483646 w 9391"/>
              <a:gd name="T15" fmla="*/ 2147483646 h 11079"/>
              <a:gd name="T16" fmla="*/ 2147483646 w 9391"/>
              <a:gd name="T17" fmla="*/ 2147483646 h 11079"/>
              <a:gd name="T18" fmla="*/ 2147483646 w 9391"/>
              <a:gd name="T19" fmla="*/ 2147483646 h 11079"/>
              <a:gd name="T20" fmla="*/ 2147483646 w 9391"/>
              <a:gd name="T21" fmla="*/ 2147483646 h 11079"/>
              <a:gd name="T22" fmla="*/ 2147483646 w 9391"/>
              <a:gd name="T23" fmla="*/ 2147483646 h 11079"/>
              <a:gd name="T24" fmla="*/ 2147483646 w 9391"/>
              <a:gd name="T25" fmla="*/ 2147483646 h 11079"/>
              <a:gd name="T26" fmla="*/ 2147483646 w 9391"/>
              <a:gd name="T27" fmla="*/ 2147483646 h 11079"/>
              <a:gd name="T28" fmla="*/ 2147483646 w 9391"/>
              <a:gd name="T29" fmla="*/ 2147483646 h 11079"/>
              <a:gd name="T30" fmla="*/ 2147483646 w 9391"/>
              <a:gd name="T31" fmla="*/ 2147483646 h 11079"/>
              <a:gd name="T32" fmla="*/ 2147483646 w 9391"/>
              <a:gd name="T33" fmla="*/ 2147483646 h 11079"/>
              <a:gd name="T34" fmla="*/ 2147483646 w 9391"/>
              <a:gd name="T35" fmla="*/ 2147483646 h 11079"/>
              <a:gd name="T36" fmla="*/ 2147483646 w 9391"/>
              <a:gd name="T37" fmla="*/ 2147483646 h 11079"/>
              <a:gd name="T38" fmla="*/ 2147483646 w 9391"/>
              <a:gd name="T39" fmla="*/ 2147483646 h 11079"/>
              <a:gd name="T40" fmla="*/ 2147483646 w 9391"/>
              <a:gd name="T41" fmla="*/ 2147483646 h 11079"/>
              <a:gd name="T42" fmla="*/ 2147483646 w 9391"/>
              <a:gd name="T43" fmla="*/ 2147483646 h 11079"/>
              <a:gd name="T44" fmla="*/ 2147483646 w 9391"/>
              <a:gd name="T45" fmla="*/ 2147483646 h 11079"/>
              <a:gd name="T46" fmla="*/ 2147483646 w 9391"/>
              <a:gd name="T47" fmla="*/ 2147483646 h 11079"/>
              <a:gd name="T48" fmla="*/ 2147483646 w 9391"/>
              <a:gd name="T49" fmla="*/ 2147483646 h 11079"/>
              <a:gd name="T50" fmla="*/ 2147483646 w 9391"/>
              <a:gd name="T51" fmla="*/ 2147483646 h 11079"/>
              <a:gd name="T52" fmla="*/ 2147483646 w 9391"/>
              <a:gd name="T53" fmla="*/ 2147483646 h 11079"/>
              <a:gd name="T54" fmla="*/ 2147483646 w 9391"/>
              <a:gd name="T55" fmla="*/ 2147483646 h 11079"/>
              <a:gd name="T56" fmla="*/ 2147483646 w 9391"/>
              <a:gd name="T57" fmla="*/ 2147483646 h 11079"/>
              <a:gd name="T58" fmla="*/ 2147483646 w 9391"/>
              <a:gd name="T59" fmla="*/ 2147483646 h 11079"/>
              <a:gd name="T60" fmla="*/ 2147483646 w 9391"/>
              <a:gd name="T61" fmla="*/ 2147483646 h 11079"/>
              <a:gd name="T62" fmla="*/ 2147483646 w 9391"/>
              <a:gd name="T63" fmla="*/ 2147483646 h 11079"/>
              <a:gd name="T64" fmla="*/ 2147483646 w 9391"/>
              <a:gd name="T65" fmla="*/ 2147483646 h 11079"/>
              <a:gd name="T66" fmla="*/ 2147483646 w 9391"/>
              <a:gd name="T67" fmla="*/ 2147483646 h 11079"/>
              <a:gd name="T68" fmla="*/ 0 w 9391"/>
              <a:gd name="T69" fmla="*/ 2147483646 h 11079"/>
              <a:gd name="T70" fmla="*/ 2147483646 w 9391"/>
              <a:gd name="T71" fmla="*/ 2147483646 h 11079"/>
              <a:gd name="T72" fmla="*/ 2147483646 w 9391"/>
              <a:gd name="T73" fmla="*/ 2147483646 h 11079"/>
              <a:gd name="T74" fmla="*/ 2147483646 w 9391"/>
              <a:gd name="T75" fmla="*/ 2147483646 h 11079"/>
              <a:gd name="T76" fmla="*/ 2147483646 w 9391"/>
              <a:gd name="T77" fmla="*/ 2147483646 h 11079"/>
              <a:gd name="T78" fmla="*/ 2147483646 w 9391"/>
              <a:gd name="T79" fmla="*/ 2147483646 h 11079"/>
              <a:gd name="T80" fmla="*/ 2147483646 w 9391"/>
              <a:gd name="T81" fmla="*/ 2147483646 h 11079"/>
              <a:gd name="T82" fmla="*/ 2147483646 w 9391"/>
              <a:gd name="T83" fmla="*/ 2147483646 h 11079"/>
              <a:gd name="T84" fmla="*/ 2147483646 w 9391"/>
              <a:gd name="T85" fmla="*/ 2147483646 h 11079"/>
              <a:gd name="T86" fmla="*/ 2147483646 w 9391"/>
              <a:gd name="T87" fmla="*/ 2147483646 h 11079"/>
              <a:gd name="T88" fmla="*/ 2147483646 w 9391"/>
              <a:gd name="T89" fmla="*/ 2147483646 h 11079"/>
              <a:gd name="T90" fmla="*/ 2147483646 w 9391"/>
              <a:gd name="T91" fmla="*/ 2147483646 h 11079"/>
              <a:gd name="T92" fmla="*/ 2147483646 w 9391"/>
              <a:gd name="T93" fmla="*/ 2147483646 h 11079"/>
              <a:gd name="T94" fmla="*/ 2147483646 w 9391"/>
              <a:gd name="T95" fmla="*/ 2147483646 h 11079"/>
              <a:gd name="T96" fmla="*/ 2147483646 w 9391"/>
              <a:gd name="T97" fmla="*/ 2147483646 h 11079"/>
              <a:gd name="T98" fmla="*/ 2147483646 w 9391"/>
              <a:gd name="T99" fmla="*/ 2147483646 h 11079"/>
              <a:gd name="T100" fmla="*/ 2147483646 w 9391"/>
              <a:gd name="T101" fmla="*/ 2147483646 h 11079"/>
              <a:gd name="T102" fmla="*/ 2147483646 w 9391"/>
              <a:gd name="T103" fmla="*/ 2147483646 h 11079"/>
              <a:gd name="T104" fmla="*/ 2147483646 w 9391"/>
              <a:gd name="T105" fmla="*/ 2147483646 h 11079"/>
              <a:gd name="T106" fmla="*/ 2147483646 w 9391"/>
              <a:gd name="T107" fmla="*/ 2147483646 h 11079"/>
              <a:gd name="T108" fmla="*/ 2147483646 w 9391"/>
              <a:gd name="T109" fmla="*/ 2147483646 h 11079"/>
              <a:gd name="T110" fmla="*/ 2147483646 w 9391"/>
              <a:gd name="T111" fmla="*/ 2147483646 h 11079"/>
              <a:gd name="T112" fmla="*/ 2147483646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39" name="Shape 229"/>
          <p:cNvSpPr>
            <a:spLocks/>
          </p:cNvSpPr>
          <p:nvPr/>
        </p:nvSpPr>
        <p:spPr bwMode="auto">
          <a:xfrm>
            <a:off x="721454" y="6664325"/>
            <a:ext cx="463330" cy="236538"/>
          </a:xfrm>
          <a:custGeom>
            <a:avLst/>
            <a:gdLst>
              <a:gd name="T0" fmla="*/ 2147483646 w 16325"/>
              <a:gd name="T1" fmla="*/ 2147483646 h 6274"/>
              <a:gd name="T2" fmla="*/ 2147483646 w 16325"/>
              <a:gd name="T3" fmla="*/ 2147483646 h 6274"/>
              <a:gd name="T4" fmla="*/ 2147483646 w 16325"/>
              <a:gd name="T5" fmla="*/ 2147483646 h 6274"/>
              <a:gd name="T6" fmla="*/ 2147483646 w 16325"/>
              <a:gd name="T7" fmla="*/ 2147483646 h 6274"/>
              <a:gd name="T8" fmla="*/ 2147483646 w 16325"/>
              <a:gd name="T9" fmla="*/ 2147483646 h 6274"/>
              <a:gd name="T10" fmla="*/ 2147483646 w 16325"/>
              <a:gd name="T11" fmla="*/ 2147483646 h 6274"/>
              <a:gd name="T12" fmla="*/ 2147483646 w 16325"/>
              <a:gd name="T13" fmla="*/ 2147483646 h 6274"/>
              <a:gd name="T14" fmla="*/ 2147483646 w 16325"/>
              <a:gd name="T15" fmla="*/ 2147483646 h 6274"/>
              <a:gd name="T16" fmla="*/ 2147483646 w 16325"/>
              <a:gd name="T17" fmla="*/ 76791945 h 6274"/>
              <a:gd name="T18" fmla="*/ 2147483646 w 16325"/>
              <a:gd name="T19" fmla="*/ 2147483646 h 6274"/>
              <a:gd name="T20" fmla="*/ 2147483646 w 16325"/>
              <a:gd name="T21" fmla="*/ 2147483646 h 6274"/>
              <a:gd name="T22" fmla="*/ 2147483646 w 16325"/>
              <a:gd name="T23" fmla="*/ 2147483646 h 6274"/>
              <a:gd name="T24" fmla="*/ 2147483646 w 16325"/>
              <a:gd name="T25" fmla="*/ 2147483646 h 6274"/>
              <a:gd name="T26" fmla="*/ 2147483646 w 16325"/>
              <a:gd name="T27" fmla="*/ 2147483646 h 6274"/>
              <a:gd name="T28" fmla="*/ 2147483646 w 16325"/>
              <a:gd name="T29" fmla="*/ 2147483646 h 6274"/>
              <a:gd name="T30" fmla="*/ 2147483646 w 16325"/>
              <a:gd name="T31" fmla="*/ 2147483646 h 6274"/>
              <a:gd name="T32" fmla="*/ 2147483646 w 16325"/>
              <a:gd name="T33" fmla="*/ 2147483646 h 6274"/>
              <a:gd name="T34" fmla="*/ 2147483646 w 16325"/>
              <a:gd name="T35" fmla="*/ 2147483646 h 6274"/>
              <a:gd name="T36" fmla="*/ 2147483646 w 16325"/>
              <a:gd name="T37" fmla="*/ 2147483646 h 6274"/>
              <a:gd name="T38" fmla="*/ 2147483646 w 16325"/>
              <a:gd name="T39" fmla="*/ 2147483646 h 6274"/>
              <a:gd name="T40" fmla="*/ 2147483646 w 16325"/>
              <a:gd name="T41" fmla="*/ 2147483646 h 6274"/>
              <a:gd name="T42" fmla="*/ 2147483646 w 16325"/>
              <a:gd name="T43" fmla="*/ 2147483646 h 6274"/>
              <a:gd name="T44" fmla="*/ 2147483646 w 16325"/>
              <a:gd name="T45" fmla="*/ 2147483646 h 6274"/>
              <a:gd name="T46" fmla="*/ 2147483646 w 16325"/>
              <a:gd name="T47" fmla="*/ 2147483646 h 6274"/>
              <a:gd name="T48" fmla="*/ 2147483646 w 16325"/>
              <a:gd name="T49" fmla="*/ 2147483646 h 6274"/>
              <a:gd name="T50" fmla="*/ 2147483646 w 16325"/>
              <a:gd name="T51" fmla="*/ 2147483646 h 6274"/>
              <a:gd name="T52" fmla="*/ 2147483646 w 16325"/>
              <a:gd name="T53" fmla="*/ 2147483646 h 6274"/>
              <a:gd name="T54" fmla="*/ 2147483646 w 16325"/>
              <a:gd name="T55" fmla="*/ 2147483646 h 6274"/>
              <a:gd name="T56" fmla="*/ 2147483646 w 16325"/>
              <a:gd name="T57" fmla="*/ 2147483646 h 6274"/>
              <a:gd name="T58" fmla="*/ 2147483646 w 16325"/>
              <a:gd name="T59" fmla="*/ 2147483646 h 6274"/>
              <a:gd name="T60" fmla="*/ 2147483646 w 16325"/>
              <a:gd name="T61" fmla="*/ 2147483646 h 6274"/>
              <a:gd name="T62" fmla="*/ 2147483646 w 16325"/>
              <a:gd name="T63" fmla="*/ 2147483646 h 6274"/>
              <a:gd name="T64" fmla="*/ 2147483646 w 16325"/>
              <a:gd name="T65" fmla="*/ 2147483646 h 6274"/>
              <a:gd name="T66" fmla="*/ 2147483646 w 16325"/>
              <a:gd name="T67" fmla="*/ 2147483646 h 6274"/>
              <a:gd name="T68" fmla="*/ 2147483646 w 16325"/>
              <a:gd name="T69" fmla="*/ 2147483646 h 6274"/>
              <a:gd name="T70" fmla="*/ 2147483646 w 16325"/>
              <a:gd name="T71" fmla="*/ 2147483646 h 6274"/>
              <a:gd name="T72" fmla="*/ 2147483646 w 16325"/>
              <a:gd name="T73" fmla="*/ 2147483646 h 6274"/>
              <a:gd name="T74" fmla="*/ 2147483646 w 16325"/>
              <a:gd name="T75" fmla="*/ 2147483646 h 6274"/>
              <a:gd name="T76" fmla="*/ 2147483646 w 16325"/>
              <a:gd name="T77" fmla="*/ 2147483646 h 6274"/>
              <a:gd name="T78" fmla="*/ 2147483646 w 16325"/>
              <a:gd name="T79" fmla="*/ 2147483646 h 6274"/>
              <a:gd name="T80" fmla="*/ 2147483646 w 16325"/>
              <a:gd name="T81" fmla="*/ 2147483646 h 6274"/>
              <a:gd name="T82" fmla="*/ 1971008657 w 16325"/>
              <a:gd name="T83" fmla="*/ 2147483646 h 6274"/>
              <a:gd name="T84" fmla="*/ 2147483646 w 16325"/>
              <a:gd name="T85" fmla="*/ 2147483646 h 6274"/>
              <a:gd name="T86" fmla="*/ 2147483646 w 16325"/>
              <a:gd name="T87" fmla="*/ 2147483646 h 6274"/>
              <a:gd name="T88" fmla="*/ 2147483646 w 16325"/>
              <a:gd name="T89" fmla="*/ 2147483646 h 6274"/>
              <a:gd name="T90" fmla="*/ 2147483646 w 16325"/>
              <a:gd name="T91" fmla="*/ 2147483646 h 6274"/>
              <a:gd name="T92" fmla="*/ 2147483646 w 16325"/>
              <a:gd name="T93" fmla="*/ 2147483646 h 6274"/>
              <a:gd name="T94" fmla="*/ 2147483646 w 16325"/>
              <a:gd name="T95" fmla="*/ 2147483646 h 6274"/>
              <a:gd name="T96" fmla="*/ 2147483646 w 16325"/>
              <a:gd name="T97" fmla="*/ 2147483646 h 6274"/>
              <a:gd name="T98" fmla="*/ 2147483646 w 16325"/>
              <a:gd name="T99" fmla="*/ 2147483646 h 6274"/>
              <a:gd name="T100" fmla="*/ 2147483646 w 16325"/>
              <a:gd name="T101" fmla="*/ 2147483646 h 6274"/>
              <a:gd name="T102" fmla="*/ 2147483646 w 16325"/>
              <a:gd name="T103" fmla="*/ 2147483646 h 6274"/>
              <a:gd name="T104" fmla="*/ 2147483646 w 16325"/>
              <a:gd name="T105" fmla="*/ 2147483646 h 6274"/>
              <a:gd name="T106" fmla="*/ 2147483646 w 16325"/>
              <a:gd name="T107" fmla="*/ 2147483646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40" name="Shape 230"/>
          <p:cNvSpPr>
            <a:spLocks/>
          </p:cNvSpPr>
          <p:nvPr/>
        </p:nvSpPr>
        <p:spPr bwMode="auto">
          <a:xfrm>
            <a:off x="3252347" y="6434138"/>
            <a:ext cx="589811" cy="552450"/>
          </a:xfrm>
          <a:custGeom>
            <a:avLst/>
            <a:gdLst>
              <a:gd name="T0" fmla="*/ 2147483646 w 20800"/>
              <a:gd name="T1" fmla="*/ 2147483646 h 14600"/>
              <a:gd name="T2" fmla="*/ 2147483646 w 20800"/>
              <a:gd name="T3" fmla="*/ 2147483646 h 14600"/>
              <a:gd name="T4" fmla="*/ 2147483646 w 20800"/>
              <a:gd name="T5" fmla="*/ 2147483646 h 14600"/>
              <a:gd name="T6" fmla="*/ 2147483646 w 20800"/>
              <a:gd name="T7" fmla="*/ 2147483646 h 14600"/>
              <a:gd name="T8" fmla="*/ 2147483646 w 20800"/>
              <a:gd name="T9" fmla="*/ 2147483646 h 14600"/>
              <a:gd name="T10" fmla="*/ 2147483646 w 20800"/>
              <a:gd name="T11" fmla="*/ 2147483646 h 14600"/>
              <a:gd name="T12" fmla="*/ 2147483646 w 20800"/>
              <a:gd name="T13" fmla="*/ 2147483646 h 14600"/>
              <a:gd name="T14" fmla="*/ 2147483646 w 20800"/>
              <a:gd name="T15" fmla="*/ 2147483646 h 14600"/>
              <a:gd name="T16" fmla="*/ 2147483646 w 20800"/>
              <a:gd name="T17" fmla="*/ 2147483646 h 14600"/>
              <a:gd name="T18" fmla="*/ 2147483646 w 20800"/>
              <a:gd name="T19" fmla="*/ 2147483646 h 14600"/>
              <a:gd name="T20" fmla="*/ 2147483646 w 20800"/>
              <a:gd name="T21" fmla="*/ 2147483646 h 14600"/>
              <a:gd name="T22" fmla="*/ 2147483646 w 20800"/>
              <a:gd name="T23" fmla="*/ 2147483646 h 14600"/>
              <a:gd name="T24" fmla="*/ 2147483646 w 20800"/>
              <a:gd name="T25" fmla="*/ 2147483646 h 14600"/>
              <a:gd name="T26" fmla="*/ 2147483646 w 20800"/>
              <a:gd name="T27" fmla="*/ 2147483646 h 14600"/>
              <a:gd name="T28" fmla="*/ 2147483646 w 20800"/>
              <a:gd name="T29" fmla="*/ 2147483646 h 14600"/>
              <a:gd name="T30" fmla="*/ 2147483646 w 20800"/>
              <a:gd name="T31" fmla="*/ 2147483646 h 14600"/>
              <a:gd name="T32" fmla="*/ 2147483646 w 20800"/>
              <a:gd name="T33" fmla="*/ 2147483646 h 14600"/>
              <a:gd name="T34" fmla="*/ 2147483646 w 20800"/>
              <a:gd name="T35" fmla="*/ 2147483646 h 14600"/>
              <a:gd name="T36" fmla="*/ 2147483646 w 20800"/>
              <a:gd name="T37" fmla="*/ 2147483646 h 14600"/>
              <a:gd name="T38" fmla="*/ 2147483646 w 20800"/>
              <a:gd name="T39" fmla="*/ 2147483646 h 14600"/>
              <a:gd name="T40" fmla="*/ 2147483646 w 20800"/>
              <a:gd name="T41" fmla="*/ 2147483646 h 14600"/>
              <a:gd name="T42" fmla="*/ 2147483646 w 20800"/>
              <a:gd name="T43" fmla="*/ 2147483646 h 14600"/>
              <a:gd name="T44" fmla="*/ 2147483646 w 20800"/>
              <a:gd name="T45" fmla="*/ 2147483646 h 14600"/>
              <a:gd name="T46" fmla="*/ 2147483646 w 20800"/>
              <a:gd name="T47" fmla="*/ 2147483646 h 14600"/>
              <a:gd name="T48" fmla="*/ 2147483646 w 20800"/>
              <a:gd name="T49" fmla="*/ 2147483646 h 14600"/>
              <a:gd name="T50" fmla="*/ 2147483646 w 20800"/>
              <a:gd name="T51" fmla="*/ 2147483646 h 14600"/>
              <a:gd name="T52" fmla="*/ 2147483646 w 20800"/>
              <a:gd name="T53" fmla="*/ 2147483646 h 14600"/>
              <a:gd name="T54" fmla="*/ 2147483646 w 20800"/>
              <a:gd name="T55" fmla="*/ 2147483646 h 14600"/>
              <a:gd name="T56" fmla="*/ 2147483646 w 20800"/>
              <a:gd name="T57" fmla="*/ 2147483646 h 14600"/>
              <a:gd name="T58" fmla="*/ 2147483646 w 20800"/>
              <a:gd name="T59" fmla="*/ 2147483646 h 14600"/>
              <a:gd name="T60" fmla="*/ 2147483646 w 20800"/>
              <a:gd name="T61" fmla="*/ 2147483646 h 14600"/>
              <a:gd name="T62" fmla="*/ 2147483646 w 20800"/>
              <a:gd name="T63" fmla="*/ 2147483646 h 14600"/>
              <a:gd name="T64" fmla="*/ 2147483646 w 20800"/>
              <a:gd name="T65" fmla="*/ 2147483646 h 14600"/>
              <a:gd name="T66" fmla="*/ 2147483646 w 20800"/>
              <a:gd name="T67" fmla="*/ 2147483646 h 14600"/>
              <a:gd name="T68" fmla="*/ 2147483646 w 20800"/>
              <a:gd name="T69" fmla="*/ 2147483646 h 14600"/>
              <a:gd name="T70" fmla="*/ 2147483646 w 20800"/>
              <a:gd name="T71" fmla="*/ 2147483646 h 14600"/>
              <a:gd name="T72" fmla="*/ 2147483646 w 20800"/>
              <a:gd name="T73" fmla="*/ 2147483646 h 14600"/>
              <a:gd name="T74" fmla="*/ 2147483646 w 20800"/>
              <a:gd name="T75" fmla="*/ 2147483646 h 14600"/>
              <a:gd name="T76" fmla="*/ 2147483646 w 20800"/>
              <a:gd name="T77" fmla="*/ 2147483646 h 14600"/>
              <a:gd name="T78" fmla="*/ 2147483646 w 20800"/>
              <a:gd name="T79" fmla="*/ 2147483646 h 14600"/>
              <a:gd name="T80" fmla="*/ 2147483646 w 20800"/>
              <a:gd name="T81" fmla="*/ 2147483646 h 14600"/>
              <a:gd name="T82" fmla="*/ 2147483646 w 20800"/>
              <a:gd name="T83" fmla="*/ 2147483646 h 14600"/>
              <a:gd name="T84" fmla="*/ 2147483646 w 20800"/>
              <a:gd name="T85" fmla="*/ 2147483646 h 14600"/>
              <a:gd name="T86" fmla="*/ 2147483646 w 20800"/>
              <a:gd name="T87" fmla="*/ 2147483646 h 14600"/>
              <a:gd name="T88" fmla="*/ 2147483646 w 20800"/>
              <a:gd name="T89" fmla="*/ 2147483646 h 14600"/>
              <a:gd name="T90" fmla="*/ 2147483646 w 20800"/>
              <a:gd name="T91" fmla="*/ 2147483646 h 14600"/>
              <a:gd name="T92" fmla="*/ 2147483646 w 20800"/>
              <a:gd name="T93" fmla="*/ 2147483646 h 14600"/>
              <a:gd name="T94" fmla="*/ 2147483646 w 20800"/>
              <a:gd name="T95" fmla="*/ 2147483646 h 14600"/>
              <a:gd name="T96" fmla="*/ 2147483646 w 20800"/>
              <a:gd name="T97" fmla="*/ 2147483646 h 14600"/>
              <a:gd name="T98" fmla="*/ 2147483646 w 20800"/>
              <a:gd name="T99" fmla="*/ 2147483646 h 14600"/>
              <a:gd name="T100" fmla="*/ 2147483646 w 20800"/>
              <a:gd name="T101" fmla="*/ 2147483646 h 14600"/>
              <a:gd name="T102" fmla="*/ 2147483646 w 20800"/>
              <a:gd name="T103" fmla="*/ 2147483646 h 14600"/>
              <a:gd name="T104" fmla="*/ 2147483646 w 20800"/>
              <a:gd name="T105" fmla="*/ 2147483646 h 14600"/>
              <a:gd name="T106" fmla="*/ 2147483646 w 20800"/>
              <a:gd name="T107" fmla="*/ 2147483646 h 14600"/>
              <a:gd name="T108" fmla="*/ 2147483646 w 20800"/>
              <a:gd name="T109" fmla="*/ 2147483646 h 14600"/>
              <a:gd name="T110" fmla="*/ 2147483646 w 20800"/>
              <a:gd name="T111" fmla="*/ 2147483646 h 14600"/>
              <a:gd name="T112" fmla="*/ 2147483646 w 20800"/>
              <a:gd name="T113" fmla="*/ 2147483646 h 14600"/>
              <a:gd name="T114" fmla="*/ 2147483646 w 20800"/>
              <a:gd name="T115" fmla="*/ 2147483646 h 14600"/>
              <a:gd name="T116" fmla="*/ 2147483646 w 20800"/>
              <a:gd name="T117" fmla="*/ 2147483646 h 14600"/>
              <a:gd name="T118" fmla="*/ 2147483646 w 20800"/>
              <a:gd name="T119" fmla="*/ 2147483646 h 14600"/>
              <a:gd name="T120" fmla="*/ 2147483646 w 20800"/>
              <a:gd name="T121" fmla="*/ 2147483646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41" name="Shape 231"/>
          <p:cNvSpPr>
            <a:spLocks/>
          </p:cNvSpPr>
          <p:nvPr/>
        </p:nvSpPr>
        <p:spPr bwMode="auto">
          <a:xfrm>
            <a:off x="3252347" y="5372100"/>
            <a:ext cx="387184" cy="546100"/>
          </a:xfrm>
          <a:custGeom>
            <a:avLst/>
            <a:gdLst>
              <a:gd name="T0" fmla="*/ 2147483646 w 13683"/>
              <a:gd name="T1" fmla="*/ 2147483646 h 14417"/>
              <a:gd name="T2" fmla="*/ 2147483646 w 13683"/>
              <a:gd name="T3" fmla="*/ 2147483646 h 14417"/>
              <a:gd name="T4" fmla="*/ 2147483646 w 13683"/>
              <a:gd name="T5" fmla="*/ 2147483646 h 14417"/>
              <a:gd name="T6" fmla="*/ 2147483646 w 13683"/>
              <a:gd name="T7" fmla="*/ 2147483646 h 14417"/>
              <a:gd name="T8" fmla="*/ 2147483646 w 13683"/>
              <a:gd name="T9" fmla="*/ 2147483646 h 14417"/>
              <a:gd name="T10" fmla="*/ 2147483646 w 13683"/>
              <a:gd name="T11" fmla="*/ 2147483646 h 14417"/>
              <a:gd name="T12" fmla="*/ 2147483646 w 13683"/>
              <a:gd name="T13" fmla="*/ 2147483646 h 14417"/>
              <a:gd name="T14" fmla="*/ 2147483646 w 13683"/>
              <a:gd name="T15" fmla="*/ 2147483646 h 14417"/>
              <a:gd name="T16" fmla="*/ 2147483646 w 13683"/>
              <a:gd name="T17" fmla="*/ 2147483646 h 14417"/>
              <a:gd name="T18" fmla="*/ 2147483646 w 13683"/>
              <a:gd name="T19" fmla="*/ 2147483646 h 14417"/>
              <a:gd name="T20" fmla="*/ 2147483646 w 13683"/>
              <a:gd name="T21" fmla="*/ 2147483646 h 14417"/>
              <a:gd name="T22" fmla="*/ 2147483646 w 13683"/>
              <a:gd name="T23" fmla="*/ 2147483646 h 14417"/>
              <a:gd name="T24" fmla="*/ 2147483646 w 13683"/>
              <a:gd name="T25" fmla="*/ 2147483646 h 14417"/>
              <a:gd name="T26" fmla="*/ 2147483646 w 13683"/>
              <a:gd name="T27" fmla="*/ 2147483646 h 14417"/>
              <a:gd name="T28" fmla="*/ 2147483646 w 13683"/>
              <a:gd name="T29" fmla="*/ 2147483646 h 14417"/>
              <a:gd name="T30" fmla="*/ 2147483646 w 13683"/>
              <a:gd name="T31" fmla="*/ 2147483646 h 14417"/>
              <a:gd name="T32" fmla="*/ 2147483646 w 13683"/>
              <a:gd name="T33" fmla="*/ 2147483646 h 14417"/>
              <a:gd name="T34" fmla="*/ 2147483646 w 13683"/>
              <a:gd name="T35" fmla="*/ 2147483646 h 14417"/>
              <a:gd name="T36" fmla="*/ 2147483646 w 13683"/>
              <a:gd name="T37" fmla="*/ 2147483646 h 14417"/>
              <a:gd name="T38" fmla="*/ 2147483646 w 13683"/>
              <a:gd name="T39" fmla="*/ 2147483646 h 14417"/>
              <a:gd name="T40" fmla="*/ 2147483646 w 13683"/>
              <a:gd name="T41" fmla="*/ 2147483646 h 14417"/>
              <a:gd name="T42" fmla="*/ 2147483646 w 13683"/>
              <a:gd name="T43" fmla="*/ 2147483646 h 14417"/>
              <a:gd name="T44" fmla="*/ 2147483646 w 13683"/>
              <a:gd name="T45" fmla="*/ 2147483646 h 14417"/>
              <a:gd name="T46" fmla="*/ 2147483646 w 13683"/>
              <a:gd name="T47" fmla="*/ 2147483646 h 14417"/>
              <a:gd name="T48" fmla="*/ 2147483646 w 13683"/>
              <a:gd name="T49" fmla="*/ 2147483646 h 14417"/>
              <a:gd name="T50" fmla="*/ 2147483646 w 13683"/>
              <a:gd name="T51" fmla="*/ 2147483646 h 14417"/>
              <a:gd name="T52" fmla="*/ 2147483646 w 13683"/>
              <a:gd name="T53" fmla="*/ 2147483646 h 14417"/>
              <a:gd name="T54" fmla="*/ 2147483646 w 13683"/>
              <a:gd name="T55" fmla="*/ 2147483646 h 14417"/>
              <a:gd name="T56" fmla="*/ 2147483646 w 13683"/>
              <a:gd name="T57" fmla="*/ 2147483646 h 14417"/>
              <a:gd name="T58" fmla="*/ 2147483646 w 13683"/>
              <a:gd name="T59" fmla="*/ 2147483646 h 14417"/>
              <a:gd name="T60" fmla="*/ 2147483646 w 13683"/>
              <a:gd name="T61" fmla="*/ 2147483646 h 14417"/>
              <a:gd name="T62" fmla="*/ 2147483646 w 13683"/>
              <a:gd name="T63" fmla="*/ 2147483646 h 14417"/>
              <a:gd name="T64" fmla="*/ 2147483646 w 13683"/>
              <a:gd name="T65" fmla="*/ 2147483646 h 14417"/>
              <a:gd name="T66" fmla="*/ 2147483646 w 13683"/>
              <a:gd name="T67" fmla="*/ 2147483646 h 14417"/>
              <a:gd name="T68" fmla="*/ 2147483646 w 13683"/>
              <a:gd name="T69" fmla="*/ 2147483646 h 14417"/>
              <a:gd name="T70" fmla="*/ 2147483646 w 13683"/>
              <a:gd name="T71" fmla="*/ 2147483646 h 14417"/>
              <a:gd name="T72" fmla="*/ 2147483646 w 13683"/>
              <a:gd name="T73" fmla="*/ 2147483646 h 14417"/>
              <a:gd name="T74" fmla="*/ 2147483646 w 13683"/>
              <a:gd name="T75" fmla="*/ 2147483646 h 14417"/>
              <a:gd name="T76" fmla="*/ 2147483646 w 13683"/>
              <a:gd name="T77" fmla="*/ 2147483646 h 14417"/>
              <a:gd name="T78" fmla="*/ 2147483646 w 13683"/>
              <a:gd name="T79" fmla="*/ 2147483646 h 14417"/>
              <a:gd name="T80" fmla="*/ 2147483646 w 13683"/>
              <a:gd name="T81" fmla="*/ 2147483646 h 14417"/>
              <a:gd name="T82" fmla="*/ 2147483646 w 13683"/>
              <a:gd name="T83" fmla="*/ 2147483646 h 14417"/>
              <a:gd name="T84" fmla="*/ 2147483646 w 13683"/>
              <a:gd name="T85" fmla="*/ 2147483646 h 14417"/>
              <a:gd name="T86" fmla="*/ 2147483646 w 13683"/>
              <a:gd name="T87" fmla="*/ 2147483646 h 14417"/>
              <a:gd name="T88" fmla="*/ 2147483646 w 13683"/>
              <a:gd name="T89" fmla="*/ 2147483646 h 14417"/>
              <a:gd name="T90" fmla="*/ 2147483646 w 13683"/>
              <a:gd name="T91" fmla="*/ 2147483646 h 14417"/>
              <a:gd name="T92" fmla="*/ 2147483646 w 13683"/>
              <a:gd name="T93" fmla="*/ 2147483646 h 14417"/>
              <a:gd name="T94" fmla="*/ 2147483646 w 13683"/>
              <a:gd name="T95" fmla="*/ 2147483646 h 14417"/>
              <a:gd name="T96" fmla="*/ 2147483646 w 13683"/>
              <a:gd name="T97" fmla="*/ 2147483646 h 14417"/>
              <a:gd name="T98" fmla="*/ 2147483646 w 13683"/>
              <a:gd name="T99" fmla="*/ 2147483646 h 14417"/>
              <a:gd name="T100" fmla="*/ 2147483646 w 13683"/>
              <a:gd name="T101" fmla="*/ 2147483646 h 14417"/>
              <a:gd name="T102" fmla="*/ 2147483646 w 13683"/>
              <a:gd name="T103" fmla="*/ 2147483646 h 14417"/>
              <a:gd name="T104" fmla="*/ 2147483646 w 13683"/>
              <a:gd name="T105" fmla="*/ 2147483646 h 14417"/>
              <a:gd name="T106" fmla="*/ 2147483646 w 13683"/>
              <a:gd name="T107" fmla="*/ 2147483646 h 14417"/>
              <a:gd name="T108" fmla="*/ 2147483646 w 13683"/>
              <a:gd name="T109" fmla="*/ 2147483646 h 14417"/>
              <a:gd name="T110" fmla="*/ 2147483646 w 13683"/>
              <a:gd name="T111" fmla="*/ 2147483646 h 14417"/>
              <a:gd name="T112" fmla="*/ 2147483646 w 13683"/>
              <a:gd name="T113" fmla="*/ 2147483646 h 14417"/>
              <a:gd name="T114" fmla="*/ 2147483646 w 13683"/>
              <a:gd name="T115" fmla="*/ 2147483646 h 14417"/>
              <a:gd name="T116" fmla="*/ 2147483646 w 13683"/>
              <a:gd name="T117" fmla="*/ 2147483646 h 14417"/>
              <a:gd name="T118" fmla="*/ 2147483646 w 13683"/>
              <a:gd name="T119" fmla="*/ 2147483646 h 14417"/>
              <a:gd name="T120" fmla="*/ 2147483646 w 13683"/>
              <a:gd name="T121" fmla="*/ 2147483646 h 14417"/>
              <a:gd name="T122" fmla="*/ 2147483646 w 13683"/>
              <a:gd name="T123" fmla="*/ 2147483646 h 14417"/>
              <a:gd name="T124" fmla="*/ 2147483646 w 13683"/>
              <a:gd name="T125" fmla="*/ 2147483646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42" name="Shape 232"/>
          <p:cNvSpPr>
            <a:spLocks/>
          </p:cNvSpPr>
          <p:nvPr/>
        </p:nvSpPr>
        <p:spPr bwMode="auto">
          <a:xfrm>
            <a:off x="2183719" y="6600825"/>
            <a:ext cx="298132" cy="280988"/>
          </a:xfrm>
          <a:custGeom>
            <a:avLst/>
            <a:gdLst>
              <a:gd name="T0" fmla="*/ 2147483646 w 10492"/>
              <a:gd name="T1" fmla="*/ 2147483646 h 7447"/>
              <a:gd name="T2" fmla="*/ 2147483646 w 10492"/>
              <a:gd name="T3" fmla="*/ 2147483646 h 7447"/>
              <a:gd name="T4" fmla="*/ 2147483646 w 10492"/>
              <a:gd name="T5" fmla="*/ 2147483646 h 7447"/>
              <a:gd name="T6" fmla="*/ 2147483646 w 10492"/>
              <a:gd name="T7" fmla="*/ 2147483646 h 7447"/>
              <a:gd name="T8" fmla="*/ 2147483646 w 10492"/>
              <a:gd name="T9" fmla="*/ 2147483646 h 7447"/>
              <a:gd name="T10" fmla="*/ 2147483646 w 10492"/>
              <a:gd name="T11" fmla="*/ 2147483646 h 7447"/>
              <a:gd name="T12" fmla="*/ 2147483646 w 10492"/>
              <a:gd name="T13" fmla="*/ 2147483646 h 7447"/>
              <a:gd name="T14" fmla="*/ 2147483646 w 10492"/>
              <a:gd name="T15" fmla="*/ 2147483646 h 7447"/>
              <a:gd name="T16" fmla="*/ 2147483646 w 10492"/>
              <a:gd name="T17" fmla="*/ 2147483646 h 7447"/>
              <a:gd name="T18" fmla="*/ 2147483646 w 10492"/>
              <a:gd name="T19" fmla="*/ 2147483646 h 7447"/>
              <a:gd name="T20" fmla="*/ 2147483646 w 10492"/>
              <a:gd name="T21" fmla="*/ 2147483646 h 7447"/>
              <a:gd name="T22" fmla="*/ 2147483646 w 10492"/>
              <a:gd name="T23" fmla="*/ 2147483646 h 7447"/>
              <a:gd name="T24" fmla="*/ 2147483646 w 10492"/>
              <a:gd name="T25" fmla="*/ 2147483646 h 7447"/>
              <a:gd name="T26" fmla="*/ 2147483646 w 10492"/>
              <a:gd name="T27" fmla="*/ 2147483646 h 7447"/>
              <a:gd name="T28" fmla="*/ 2147483646 w 10492"/>
              <a:gd name="T29" fmla="*/ 2147483646 h 7447"/>
              <a:gd name="T30" fmla="*/ 2147483646 w 10492"/>
              <a:gd name="T31" fmla="*/ 2147483646 h 7447"/>
              <a:gd name="T32" fmla="*/ 2147483646 w 10492"/>
              <a:gd name="T33" fmla="*/ 2147483646 h 7447"/>
              <a:gd name="T34" fmla="*/ 2147483646 w 10492"/>
              <a:gd name="T35" fmla="*/ 2147483646 h 7447"/>
              <a:gd name="T36" fmla="*/ 2147483646 w 10492"/>
              <a:gd name="T37" fmla="*/ 2147483646 h 7447"/>
              <a:gd name="T38" fmla="*/ 2147483646 w 10492"/>
              <a:gd name="T39" fmla="*/ 2147483646 h 7447"/>
              <a:gd name="T40" fmla="*/ 2147483646 w 10492"/>
              <a:gd name="T41" fmla="*/ 2147483646 h 7447"/>
              <a:gd name="T42" fmla="*/ 2147483646 w 10492"/>
              <a:gd name="T43" fmla="*/ 2147483646 h 7447"/>
              <a:gd name="T44" fmla="*/ 2147483646 w 10492"/>
              <a:gd name="T45" fmla="*/ 2147483646 h 7447"/>
              <a:gd name="T46" fmla="*/ 2147483646 w 10492"/>
              <a:gd name="T47" fmla="*/ 2147483646 h 7447"/>
              <a:gd name="T48" fmla="*/ 52219344 w 10492"/>
              <a:gd name="T49" fmla="*/ 2147483646 h 7447"/>
              <a:gd name="T50" fmla="*/ 2147483646 w 10492"/>
              <a:gd name="T51" fmla="*/ 2147483646 h 7447"/>
              <a:gd name="T52" fmla="*/ 2147483646 w 10492"/>
              <a:gd name="T53" fmla="*/ 2147483646 h 7447"/>
              <a:gd name="T54" fmla="*/ 2147483646 w 10492"/>
              <a:gd name="T55" fmla="*/ 2147483646 h 7447"/>
              <a:gd name="T56" fmla="*/ 2147483646 w 10492"/>
              <a:gd name="T57" fmla="*/ 2147483646 h 7447"/>
              <a:gd name="T58" fmla="*/ 2147483646 w 10492"/>
              <a:gd name="T59" fmla="*/ 2147483646 h 7447"/>
              <a:gd name="T60" fmla="*/ 2147483646 w 10492"/>
              <a:gd name="T61" fmla="*/ 2147483646 h 7447"/>
              <a:gd name="T62" fmla="*/ 2147483646 w 10492"/>
              <a:gd name="T63" fmla="*/ 2147483646 h 7447"/>
              <a:gd name="T64" fmla="*/ 2147483646 w 10492"/>
              <a:gd name="T65" fmla="*/ 2147483646 h 7447"/>
              <a:gd name="T66" fmla="*/ 2147483646 w 10492"/>
              <a:gd name="T67" fmla="*/ 2147483646 h 7447"/>
              <a:gd name="T68" fmla="*/ 2147483646 w 10492"/>
              <a:gd name="T69" fmla="*/ 2147483646 h 7447"/>
              <a:gd name="T70" fmla="*/ 2147483646 w 10492"/>
              <a:gd name="T71" fmla="*/ 2147483646 h 7447"/>
              <a:gd name="T72" fmla="*/ 2147483646 w 10492"/>
              <a:gd name="T73" fmla="*/ 2147483646 h 7447"/>
              <a:gd name="T74" fmla="*/ 2147483646 w 10492"/>
              <a:gd name="T75" fmla="*/ 2147483646 h 7447"/>
              <a:gd name="T76" fmla="*/ 2147483646 w 10492"/>
              <a:gd name="T77" fmla="*/ 2147483646 h 7447"/>
              <a:gd name="T78" fmla="*/ 2147483646 w 10492"/>
              <a:gd name="T79" fmla="*/ 2147483646 h 7447"/>
              <a:gd name="T80" fmla="*/ 2147483646 w 10492"/>
              <a:gd name="T81" fmla="*/ 2147483646 h 7447"/>
              <a:gd name="T82" fmla="*/ 2147483646 w 10492"/>
              <a:gd name="T83" fmla="*/ 2147483646 h 7447"/>
              <a:gd name="T84" fmla="*/ 2147483646 w 10492"/>
              <a:gd name="T85" fmla="*/ 2147483646 h 7447"/>
              <a:gd name="T86" fmla="*/ 2147483646 w 10492"/>
              <a:gd name="T87" fmla="*/ 2147483646 h 7447"/>
              <a:gd name="T88" fmla="*/ 2147483646 w 10492"/>
              <a:gd name="T89" fmla="*/ 2147483646 h 7447"/>
              <a:gd name="T90" fmla="*/ 2147483646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43" name="Shape 233"/>
          <p:cNvSpPr>
            <a:spLocks/>
          </p:cNvSpPr>
          <p:nvPr/>
        </p:nvSpPr>
        <p:spPr bwMode="auto">
          <a:xfrm>
            <a:off x="3949279" y="6600826"/>
            <a:ext cx="287807" cy="244475"/>
          </a:xfrm>
          <a:custGeom>
            <a:avLst/>
            <a:gdLst>
              <a:gd name="T0" fmla="*/ 2147483646 w 10162"/>
              <a:gd name="T1" fmla="*/ 2147483646 h 6494"/>
              <a:gd name="T2" fmla="*/ 2147483646 w 10162"/>
              <a:gd name="T3" fmla="*/ 2147483646 h 6494"/>
              <a:gd name="T4" fmla="*/ 2147483646 w 10162"/>
              <a:gd name="T5" fmla="*/ 2147483646 h 6494"/>
              <a:gd name="T6" fmla="*/ 2147483646 w 10162"/>
              <a:gd name="T7" fmla="*/ 2147483646 h 6494"/>
              <a:gd name="T8" fmla="*/ 2147483646 w 10162"/>
              <a:gd name="T9" fmla="*/ 2147483646 h 6494"/>
              <a:gd name="T10" fmla="*/ 2147483646 w 10162"/>
              <a:gd name="T11" fmla="*/ 2147483646 h 6494"/>
              <a:gd name="T12" fmla="*/ 2147483646 w 10162"/>
              <a:gd name="T13" fmla="*/ 2147483646 h 6494"/>
              <a:gd name="T14" fmla="*/ 2147483646 w 10162"/>
              <a:gd name="T15" fmla="*/ 2147483646 h 6494"/>
              <a:gd name="T16" fmla="*/ 2147483646 w 10162"/>
              <a:gd name="T17" fmla="*/ 2147483646 h 6494"/>
              <a:gd name="T18" fmla="*/ 2147483646 w 10162"/>
              <a:gd name="T19" fmla="*/ 2147483646 h 6494"/>
              <a:gd name="T20" fmla="*/ 2147483646 w 10162"/>
              <a:gd name="T21" fmla="*/ 2147483646 h 6494"/>
              <a:gd name="T22" fmla="*/ 2147483646 w 10162"/>
              <a:gd name="T23" fmla="*/ 2147483646 h 6494"/>
              <a:gd name="T24" fmla="*/ 2147483646 w 10162"/>
              <a:gd name="T25" fmla="*/ 2147483646 h 6494"/>
              <a:gd name="T26" fmla="*/ 2147483646 w 10162"/>
              <a:gd name="T27" fmla="*/ 2147483646 h 6494"/>
              <a:gd name="T28" fmla="*/ 2147483646 w 10162"/>
              <a:gd name="T29" fmla="*/ 2147483646 h 6494"/>
              <a:gd name="T30" fmla="*/ 2147483646 w 10162"/>
              <a:gd name="T31" fmla="*/ 2147483646 h 6494"/>
              <a:gd name="T32" fmla="*/ 2147483646 w 10162"/>
              <a:gd name="T33" fmla="*/ 2147483646 h 6494"/>
              <a:gd name="T34" fmla="*/ 2147483646 w 10162"/>
              <a:gd name="T35" fmla="*/ 2147483646 h 6494"/>
              <a:gd name="T36" fmla="*/ 2147483646 w 10162"/>
              <a:gd name="T37" fmla="*/ 2147483646 h 6494"/>
              <a:gd name="T38" fmla="*/ 2147483646 w 10162"/>
              <a:gd name="T39" fmla="*/ 2147483646 h 6494"/>
              <a:gd name="T40" fmla="*/ 2147483646 w 10162"/>
              <a:gd name="T41" fmla="*/ 2147483646 h 6494"/>
              <a:gd name="T42" fmla="*/ 2147483646 w 10162"/>
              <a:gd name="T43" fmla="*/ 2147483646 h 6494"/>
              <a:gd name="T44" fmla="*/ 2147483646 w 10162"/>
              <a:gd name="T45" fmla="*/ 2147483646 h 6494"/>
              <a:gd name="T46" fmla="*/ 2147483646 w 10162"/>
              <a:gd name="T47" fmla="*/ 2147483646 h 6494"/>
              <a:gd name="T48" fmla="*/ 2147483646 w 10162"/>
              <a:gd name="T49" fmla="*/ 2147483646 h 6494"/>
              <a:gd name="T50" fmla="*/ 2147483646 w 10162"/>
              <a:gd name="T51" fmla="*/ 2147483646 h 6494"/>
              <a:gd name="T52" fmla="*/ 1898518349 w 10162"/>
              <a:gd name="T53" fmla="*/ 2147483646 h 6494"/>
              <a:gd name="T54" fmla="*/ 2147483646 w 10162"/>
              <a:gd name="T55" fmla="*/ 2147483646 h 6494"/>
              <a:gd name="T56" fmla="*/ 2147483646 w 10162"/>
              <a:gd name="T57" fmla="*/ 2147483646 h 6494"/>
              <a:gd name="T58" fmla="*/ 2147483646 w 10162"/>
              <a:gd name="T59" fmla="*/ 2147483646 h 6494"/>
              <a:gd name="T60" fmla="*/ 2147483646 w 10162"/>
              <a:gd name="T61" fmla="*/ 2147483646 h 6494"/>
              <a:gd name="T62" fmla="*/ 2147483646 w 10162"/>
              <a:gd name="T63" fmla="*/ 2147483646 h 6494"/>
              <a:gd name="T64" fmla="*/ 2147483646 w 10162"/>
              <a:gd name="T65" fmla="*/ 2147483646 h 6494"/>
              <a:gd name="T66" fmla="*/ 2147483646 w 10162"/>
              <a:gd name="T67" fmla="*/ 2147483646 h 6494"/>
              <a:gd name="T68" fmla="*/ 2147483646 w 10162"/>
              <a:gd name="T69" fmla="*/ 2147483646 h 6494"/>
              <a:gd name="T70" fmla="*/ 2147483646 w 10162"/>
              <a:gd name="T71" fmla="*/ 2147483646 h 6494"/>
              <a:gd name="T72" fmla="*/ 2147483646 w 10162"/>
              <a:gd name="T73" fmla="*/ 2147483646 h 6494"/>
              <a:gd name="T74" fmla="*/ 2147483646 w 10162"/>
              <a:gd name="T75" fmla="*/ 2147483646 h 6494"/>
              <a:gd name="T76" fmla="*/ 2147483646 w 10162"/>
              <a:gd name="T77" fmla="*/ 2147483646 h 6494"/>
              <a:gd name="T78" fmla="*/ 2147483646 w 10162"/>
              <a:gd name="T79" fmla="*/ 2147483646 h 6494"/>
              <a:gd name="T80" fmla="*/ 2147483646 w 10162"/>
              <a:gd name="T81" fmla="*/ 2147483646 h 6494"/>
              <a:gd name="T82" fmla="*/ 2147483646 w 10162"/>
              <a:gd name="T83" fmla="*/ 2147483646 h 6494"/>
              <a:gd name="T84" fmla="*/ 2147483646 w 10162"/>
              <a:gd name="T85" fmla="*/ 2147483646 h 6494"/>
              <a:gd name="T86" fmla="*/ 2147483646 w 10162"/>
              <a:gd name="T87" fmla="*/ 2147483646 h 6494"/>
              <a:gd name="T88" fmla="*/ 2147483646 w 10162"/>
              <a:gd name="T89" fmla="*/ 2147483646 h 6494"/>
              <a:gd name="T90" fmla="*/ 2147483646 w 10162"/>
              <a:gd name="T91" fmla="*/ 2147483646 h 6494"/>
              <a:gd name="T92" fmla="*/ 2147483646 w 10162"/>
              <a:gd name="T93" fmla="*/ 2147483646 h 6494"/>
              <a:gd name="T94" fmla="*/ 2147483646 w 10162"/>
              <a:gd name="T95" fmla="*/ 2147483646 h 6494"/>
              <a:gd name="T96" fmla="*/ 2147483646 w 10162"/>
              <a:gd name="T97" fmla="*/ 2147483646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44" name="Shape 234"/>
          <p:cNvSpPr>
            <a:spLocks/>
          </p:cNvSpPr>
          <p:nvPr/>
        </p:nvSpPr>
        <p:spPr bwMode="auto">
          <a:xfrm>
            <a:off x="1360308" y="6373814"/>
            <a:ext cx="323944" cy="428625"/>
          </a:xfrm>
          <a:custGeom>
            <a:avLst/>
            <a:gdLst>
              <a:gd name="T0" fmla="*/ 2147483646 w 11409"/>
              <a:gd name="T1" fmla="*/ 2147483646 h 11336"/>
              <a:gd name="T2" fmla="*/ 2147483646 w 11409"/>
              <a:gd name="T3" fmla="*/ 2147483646 h 11336"/>
              <a:gd name="T4" fmla="*/ 2147483646 w 11409"/>
              <a:gd name="T5" fmla="*/ 2147483646 h 11336"/>
              <a:gd name="T6" fmla="*/ 2147483646 w 11409"/>
              <a:gd name="T7" fmla="*/ 2147483646 h 11336"/>
              <a:gd name="T8" fmla="*/ 2147483646 w 11409"/>
              <a:gd name="T9" fmla="*/ 2147483646 h 11336"/>
              <a:gd name="T10" fmla="*/ 2147483646 w 11409"/>
              <a:gd name="T11" fmla="*/ 2147483646 h 11336"/>
              <a:gd name="T12" fmla="*/ 2147483646 w 11409"/>
              <a:gd name="T13" fmla="*/ 2147483646 h 11336"/>
              <a:gd name="T14" fmla="*/ 2147483646 w 11409"/>
              <a:gd name="T15" fmla="*/ 2147483646 h 11336"/>
              <a:gd name="T16" fmla="*/ 2147483646 w 11409"/>
              <a:gd name="T17" fmla="*/ 2147483646 h 11336"/>
              <a:gd name="T18" fmla="*/ 2147483646 w 11409"/>
              <a:gd name="T19" fmla="*/ 2147483646 h 11336"/>
              <a:gd name="T20" fmla="*/ 2147483646 w 11409"/>
              <a:gd name="T21" fmla="*/ 2147483646 h 11336"/>
              <a:gd name="T22" fmla="*/ 2147483646 w 11409"/>
              <a:gd name="T23" fmla="*/ 2147483646 h 11336"/>
              <a:gd name="T24" fmla="*/ 2147483646 w 11409"/>
              <a:gd name="T25" fmla="*/ 2147483646 h 11336"/>
              <a:gd name="T26" fmla="*/ 2147483646 w 11409"/>
              <a:gd name="T27" fmla="*/ 2147483646 h 11336"/>
              <a:gd name="T28" fmla="*/ 2147483646 w 11409"/>
              <a:gd name="T29" fmla="*/ 2147483646 h 11336"/>
              <a:gd name="T30" fmla="*/ 2147483646 w 11409"/>
              <a:gd name="T31" fmla="*/ 2147483646 h 11336"/>
              <a:gd name="T32" fmla="*/ 2147483646 w 11409"/>
              <a:gd name="T33" fmla="*/ 2147483646 h 11336"/>
              <a:gd name="T34" fmla="*/ 2147483646 w 11409"/>
              <a:gd name="T35" fmla="*/ 2147483646 h 11336"/>
              <a:gd name="T36" fmla="*/ 2147483646 w 11409"/>
              <a:gd name="T37" fmla="*/ 2147483646 h 11336"/>
              <a:gd name="T38" fmla="*/ 2147483646 w 11409"/>
              <a:gd name="T39" fmla="*/ 2147483646 h 11336"/>
              <a:gd name="T40" fmla="*/ 2147483646 w 11409"/>
              <a:gd name="T41" fmla="*/ 2147483646 h 11336"/>
              <a:gd name="T42" fmla="*/ 2147483646 w 11409"/>
              <a:gd name="T43" fmla="*/ 2147483646 h 11336"/>
              <a:gd name="T44" fmla="*/ 2147483646 w 11409"/>
              <a:gd name="T45" fmla="*/ 2147483646 h 11336"/>
              <a:gd name="T46" fmla="*/ 2147483646 w 11409"/>
              <a:gd name="T47" fmla="*/ 2147483646 h 11336"/>
              <a:gd name="T48" fmla="*/ 2147483646 w 11409"/>
              <a:gd name="T49" fmla="*/ 2147483646 h 11336"/>
              <a:gd name="T50" fmla="*/ 2147483646 w 11409"/>
              <a:gd name="T51" fmla="*/ 2147483646 h 11336"/>
              <a:gd name="T52" fmla="*/ 2147483646 w 11409"/>
              <a:gd name="T53" fmla="*/ 2147483646 h 11336"/>
              <a:gd name="T54" fmla="*/ 2147483646 w 11409"/>
              <a:gd name="T55" fmla="*/ 2147483646 h 11336"/>
              <a:gd name="T56" fmla="*/ 2147483646 w 11409"/>
              <a:gd name="T57" fmla="*/ 2147483646 h 11336"/>
              <a:gd name="T58" fmla="*/ 2147483646 w 11409"/>
              <a:gd name="T59" fmla="*/ 2147483646 h 11336"/>
              <a:gd name="T60" fmla="*/ 2147483646 w 11409"/>
              <a:gd name="T61" fmla="*/ 2147483646 h 11336"/>
              <a:gd name="T62" fmla="*/ 2147483646 w 11409"/>
              <a:gd name="T63" fmla="*/ 2147483646 h 11336"/>
              <a:gd name="T64" fmla="*/ 2147483646 w 11409"/>
              <a:gd name="T65" fmla="*/ 2147483646 h 11336"/>
              <a:gd name="T66" fmla="*/ 2147483646 w 11409"/>
              <a:gd name="T67" fmla="*/ 2147483646 h 11336"/>
              <a:gd name="T68" fmla="*/ 2147483646 w 11409"/>
              <a:gd name="T69" fmla="*/ 2147483646 h 11336"/>
              <a:gd name="T70" fmla="*/ 2147483646 w 11409"/>
              <a:gd name="T71" fmla="*/ 2147483646 h 11336"/>
              <a:gd name="T72" fmla="*/ 2147483646 w 11409"/>
              <a:gd name="T73" fmla="*/ 2147483646 h 11336"/>
              <a:gd name="T74" fmla="*/ 2147483646 w 11409"/>
              <a:gd name="T75" fmla="*/ 2147483646 h 11336"/>
              <a:gd name="T76" fmla="*/ 2147483646 w 11409"/>
              <a:gd name="T77" fmla="*/ 2147483646 h 11336"/>
              <a:gd name="T78" fmla="*/ 2147483646 w 11409"/>
              <a:gd name="T79" fmla="*/ 2147483646 h 11336"/>
              <a:gd name="T80" fmla="*/ 2147483646 w 11409"/>
              <a:gd name="T81" fmla="*/ 2147483646 h 11336"/>
              <a:gd name="T82" fmla="*/ 2147483646 w 11409"/>
              <a:gd name="T83" fmla="*/ 2147483646 h 11336"/>
              <a:gd name="T84" fmla="*/ 2147483646 w 11409"/>
              <a:gd name="T85" fmla="*/ 2147483646 h 11336"/>
              <a:gd name="T86" fmla="*/ 2147483646 w 11409"/>
              <a:gd name="T87" fmla="*/ 2147483646 h 11336"/>
              <a:gd name="T88" fmla="*/ 2147483646 w 11409"/>
              <a:gd name="T89" fmla="*/ 2147483646 h 11336"/>
              <a:gd name="T90" fmla="*/ 2147483646 w 11409"/>
              <a:gd name="T91" fmla="*/ 2147483646 h 11336"/>
              <a:gd name="T92" fmla="*/ 2147483646 w 11409"/>
              <a:gd name="T93" fmla="*/ 2147483646 h 11336"/>
              <a:gd name="T94" fmla="*/ 2147483646 w 11409"/>
              <a:gd name="T95" fmla="*/ 2147483646 h 11336"/>
              <a:gd name="T96" fmla="*/ 2147483646 w 11409"/>
              <a:gd name="T97" fmla="*/ 2147483646 h 11336"/>
              <a:gd name="T98" fmla="*/ 2147483646 w 11409"/>
              <a:gd name="T99" fmla="*/ 2147483646 h 11336"/>
              <a:gd name="T100" fmla="*/ 2147483646 w 11409"/>
              <a:gd name="T101" fmla="*/ 2147483646 h 11336"/>
              <a:gd name="T102" fmla="*/ 2147483646 w 11409"/>
              <a:gd name="T103" fmla="*/ 2147483646 h 11336"/>
              <a:gd name="T104" fmla="*/ 2147483646 w 11409"/>
              <a:gd name="T105" fmla="*/ 2147483646 h 11336"/>
              <a:gd name="T106" fmla="*/ 2147483646 w 11409"/>
              <a:gd name="T107" fmla="*/ 2147483646 h 11336"/>
              <a:gd name="T108" fmla="*/ 2147483646 w 11409"/>
              <a:gd name="T109" fmla="*/ 2147483646 h 11336"/>
              <a:gd name="T110" fmla="*/ 2147483646 w 11409"/>
              <a:gd name="T111" fmla="*/ 2147483646 h 11336"/>
              <a:gd name="T112" fmla="*/ 2147483646 w 11409"/>
              <a:gd name="T113" fmla="*/ 2147483646 h 11336"/>
              <a:gd name="T114" fmla="*/ 2147483646 w 11409"/>
              <a:gd name="T115" fmla="*/ 2147483646 h 11336"/>
              <a:gd name="T116" fmla="*/ 2147483646 w 11409"/>
              <a:gd name="T117" fmla="*/ 2147483646 h 11336"/>
              <a:gd name="T118" fmla="*/ 2147483646 w 11409"/>
              <a:gd name="T119" fmla="*/ 2147483646 h 11336"/>
              <a:gd name="T120" fmla="*/ 2147483646 w 11409"/>
              <a:gd name="T121" fmla="*/ 2147483646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45" name="Shape 235"/>
          <p:cNvSpPr>
            <a:spLocks/>
          </p:cNvSpPr>
          <p:nvPr/>
        </p:nvSpPr>
        <p:spPr bwMode="auto">
          <a:xfrm>
            <a:off x="3722131" y="5334001"/>
            <a:ext cx="307166" cy="512763"/>
          </a:xfrm>
          <a:custGeom>
            <a:avLst/>
            <a:gdLst>
              <a:gd name="T0" fmla="*/ 2147483646 w 10822"/>
              <a:gd name="T1" fmla="*/ 2147483646 h 13574"/>
              <a:gd name="T2" fmla="*/ 2147483646 w 10822"/>
              <a:gd name="T3" fmla="*/ 2147483646 h 13574"/>
              <a:gd name="T4" fmla="*/ 2147483646 w 10822"/>
              <a:gd name="T5" fmla="*/ 2147483646 h 13574"/>
              <a:gd name="T6" fmla="*/ 2147483646 w 10822"/>
              <a:gd name="T7" fmla="*/ 2147483646 h 13574"/>
              <a:gd name="T8" fmla="*/ 2147483646 w 10822"/>
              <a:gd name="T9" fmla="*/ 2147483646 h 13574"/>
              <a:gd name="T10" fmla="*/ 2147483646 w 10822"/>
              <a:gd name="T11" fmla="*/ 2147483646 h 13574"/>
              <a:gd name="T12" fmla="*/ 2147483646 w 10822"/>
              <a:gd name="T13" fmla="*/ 2147483646 h 13574"/>
              <a:gd name="T14" fmla="*/ 2147483646 w 10822"/>
              <a:gd name="T15" fmla="*/ 2147483646 h 13574"/>
              <a:gd name="T16" fmla="*/ 2147483646 w 10822"/>
              <a:gd name="T17" fmla="*/ 2147483646 h 13574"/>
              <a:gd name="T18" fmla="*/ 2147483646 w 10822"/>
              <a:gd name="T19" fmla="*/ 2147483646 h 13574"/>
              <a:gd name="T20" fmla="*/ 2147483646 w 10822"/>
              <a:gd name="T21" fmla="*/ 2147483646 h 13574"/>
              <a:gd name="T22" fmla="*/ 2147483646 w 10822"/>
              <a:gd name="T23" fmla="*/ 2147483646 h 13574"/>
              <a:gd name="T24" fmla="*/ 2147483646 w 10822"/>
              <a:gd name="T25" fmla="*/ 2147483646 h 13574"/>
              <a:gd name="T26" fmla="*/ 2147483646 w 10822"/>
              <a:gd name="T27" fmla="*/ 2147483646 h 13574"/>
              <a:gd name="T28" fmla="*/ 2147483646 w 10822"/>
              <a:gd name="T29" fmla="*/ 2147483646 h 13574"/>
              <a:gd name="T30" fmla="*/ 2147483646 w 10822"/>
              <a:gd name="T31" fmla="*/ 2147483646 h 13574"/>
              <a:gd name="T32" fmla="*/ 2147483646 w 10822"/>
              <a:gd name="T33" fmla="*/ 2147483646 h 13574"/>
              <a:gd name="T34" fmla="*/ 2147483646 w 10822"/>
              <a:gd name="T35" fmla="*/ 2147483646 h 13574"/>
              <a:gd name="T36" fmla="*/ 2147483646 w 10822"/>
              <a:gd name="T37" fmla="*/ 2147483646 h 13574"/>
              <a:gd name="T38" fmla="*/ 2147483646 w 10822"/>
              <a:gd name="T39" fmla="*/ 2147483646 h 13574"/>
              <a:gd name="T40" fmla="*/ 2147483646 w 10822"/>
              <a:gd name="T41" fmla="*/ 2147483646 h 13574"/>
              <a:gd name="T42" fmla="*/ 2147483646 w 10822"/>
              <a:gd name="T43" fmla="*/ 2147483646 h 13574"/>
              <a:gd name="T44" fmla="*/ 2147483646 w 10822"/>
              <a:gd name="T45" fmla="*/ 2147483646 h 13574"/>
              <a:gd name="T46" fmla="*/ 2147483646 w 10822"/>
              <a:gd name="T47" fmla="*/ 2147483646 h 13574"/>
              <a:gd name="T48" fmla="*/ 2147483646 w 10822"/>
              <a:gd name="T49" fmla="*/ 2147483646 h 13574"/>
              <a:gd name="T50" fmla="*/ 2147483646 w 10822"/>
              <a:gd name="T51" fmla="*/ 2147483646 h 13574"/>
              <a:gd name="T52" fmla="*/ 2147483646 w 10822"/>
              <a:gd name="T53" fmla="*/ 2147483646 h 13574"/>
              <a:gd name="T54" fmla="*/ 2147483646 w 10822"/>
              <a:gd name="T55" fmla="*/ 2147483646 h 13574"/>
              <a:gd name="T56" fmla="*/ 2147483646 w 10822"/>
              <a:gd name="T57" fmla="*/ 2147483646 h 13574"/>
              <a:gd name="T58" fmla="*/ 2147483646 w 10822"/>
              <a:gd name="T59" fmla="*/ 2147483646 h 13574"/>
              <a:gd name="T60" fmla="*/ 2147483646 w 10822"/>
              <a:gd name="T61" fmla="*/ 2147483646 h 13574"/>
              <a:gd name="T62" fmla="*/ 2147483646 w 10822"/>
              <a:gd name="T63" fmla="*/ 2147483646 h 13574"/>
              <a:gd name="T64" fmla="*/ 2147483646 w 10822"/>
              <a:gd name="T65" fmla="*/ 2147483646 h 13574"/>
              <a:gd name="T66" fmla="*/ 2147483646 w 10822"/>
              <a:gd name="T67" fmla="*/ 2147483646 h 13574"/>
              <a:gd name="T68" fmla="*/ 2147483646 w 10822"/>
              <a:gd name="T69" fmla="*/ 2147483646 h 13574"/>
              <a:gd name="T70" fmla="*/ 2147483646 w 10822"/>
              <a:gd name="T71" fmla="*/ 2147483646 h 13574"/>
              <a:gd name="T72" fmla="*/ 2147483646 w 10822"/>
              <a:gd name="T73" fmla="*/ 2147483646 h 13574"/>
              <a:gd name="T74" fmla="*/ 2147483646 w 10822"/>
              <a:gd name="T75" fmla="*/ 2147483646 h 13574"/>
              <a:gd name="T76" fmla="*/ 2147483646 w 10822"/>
              <a:gd name="T77" fmla="*/ 2147483646 h 13574"/>
              <a:gd name="T78" fmla="*/ 2147483646 w 10822"/>
              <a:gd name="T79" fmla="*/ 2147483646 h 13574"/>
              <a:gd name="T80" fmla="*/ 2147483646 w 10822"/>
              <a:gd name="T81" fmla="*/ 77353702 h 13574"/>
              <a:gd name="T82" fmla="*/ 2147483646 w 10822"/>
              <a:gd name="T83" fmla="*/ 2147483646 h 13574"/>
              <a:gd name="T84" fmla="*/ 2147483646 w 10822"/>
              <a:gd name="T85" fmla="*/ 2147483646 h 13574"/>
              <a:gd name="T86" fmla="*/ 2147483646 w 10822"/>
              <a:gd name="T87" fmla="*/ 2147483646 h 13574"/>
              <a:gd name="T88" fmla="*/ 2147483646 w 10822"/>
              <a:gd name="T89" fmla="*/ 2147483646 h 13574"/>
              <a:gd name="T90" fmla="*/ 2147483646 w 10822"/>
              <a:gd name="T91" fmla="*/ 2147483646 h 13574"/>
              <a:gd name="T92" fmla="*/ 2147483646 w 10822"/>
              <a:gd name="T93" fmla="*/ 2147483646 h 13574"/>
              <a:gd name="T94" fmla="*/ 2147483646 w 10822"/>
              <a:gd name="T95" fmla="*/ 2147483646 h 13574"/>
              <a:gd name="T96" fmla="*/ 2147483646 w 10822"/>
              <a:gd name="T97" fmla="*/ 2147483646 h 13574"/>
              <a:gd name="T98" fmla="*/ 2147483646 w 10822"/>
              <a:gd name="T99" fmla="*/ 2147483646 h 13574"/>
              <a:gd name="T100" fmla="*/ 2147483646 w 10822"/>
              <a:gd name="T101" fmla="*/ 2147483646 h 13574"/>
              <a:gd name="T102" fmla="*/ 2147483646 w 10822"/>
              <a:gd name="T103" fmla="*/ 2147483646 h 13574"/>
              <a:gd name="T104" fmla="*/ 2147483646 w 10822"/>
              <a:gd name="T105" fmla="*/ 2147483646 h 13574"/>
              <a:gd name="T106" fmla="*/ 2147483646 w 10822"/>
              <a:gd name="T107" fmla="*/ 2147483646 h 13574"/>
              <a:gd name="T108" fmla="*/ 2147483646 w 10822"/>
              <a:gd name="T109" fmla="*/ 2147483646 h 13574"/>
              <a:gd name="T110" fmla="*/ 2147483646 w 10822"/>
              <a:gd name="T111" fmla="*/ 2147483646 h 13574"/>
              <a:gd name="T112" fmla="*/ 2147483646 w 10822"/>
              <a:gd name="T113" fmla="*/ 2147483646 h 13574"/>
              <a:gd name="T114" fmla="*/ 2147483646 w 10822"/>
              <a:gd name="T115" fmla="*/ 2147483646 h 13574"/>
              <a:gd name="T116" fmla="*/ 2147483646 w 10822"/>
              <a:gd name="T117" fmla="*/ 2147483646 h 13574"/>
              <a:gd name="T118" fmla="*/ 2147483646 w 10822"/>
              <a:gd name="T119" fmla="*/ 2147483646 h 13574"/>
              <a:gd name="T120" fmla="*/ 2147483646 w 10822"/>
              <a:gd name="T121" fmla="*/ 2147483646 h 13574"/>
              <a:gd name="T122" fmla="*/ 2147483646 w 10822"/>
              <a:gd name="T123" fmla="*/ 2147483646 h 13574"/>
              <a:gd name="T124" fmla="*/ 2147483646 w 10822"/>
              <a:gd name="T125" fmla="*/ 214748364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46" name="Shape 236"/>
          <p:cNvSpPr>
            <a:spLocks/>
          </p:cNvSpPr>
          <p:nvPr/>
        </p:nvSpPr>
        <p:spPr bwMode="auto">
          <a:xfrm>
            <a:off x="91634" y="6070600"/>
            <a:ext cx="415578" cy="546100"/>
          </a:xfrm>
          <a:custGeom>
            <a:avLst/>
            <a:gdLst>
              <a:gd name="T0" fmla="*/ 2147483646 w 14674"/>
              <a:gd name="T1" fmla="*/ 2147483646 h 14454"/>
              <a:gd name="T2" fmla="*/ 2147483646 w 14674"/>
              <a:gd name="T3" fmla="*/ 2147483646 h 14454"/>
              <a:gd name="T4" fmla="*/ 2147483646 w 14674"/>
              <a:gd name="T5" fmla="*/ 2147483646 h 14454"/>
              <a:gd name="T6" fmla="*/ 2147483646 w 14674"/>
              <a:gd name="T7" fmla="*/ 2147483646 h 14454"/>
              <a:gd name="T8" fmla="*/ 2147483646 w 14674"/>
              <a:gd name="T9" fmla="*/ 2147483646 h 14454"/>
              <a:gd name="T10" fmla="*/ 2147483646 w 14674"/>
              <a:gd name="T11" fmla="*/ 2147483646 h 14454"/>
              <a:gd name="T12" fmla="*/ 2147483646 w 14674"/>
              <a:gd name="T13" fmla="*/ 2147483646 h 14454"/>
              <a:gd name="T14" fmla="*/ 2147483646 w 14674"/>
              <a:gd name="T15" fmla="*/ 2147483646 h 14454"/>
              <a:gd name="T16" fmla="*/ 2147483646 w 14674"/>
              <a:gd name="T17" fmla="*/ 2147483646 h 14454"/>
              <a:gd name="T18" fmla="*/ 2147483646 w 14674"/>
              <a:gd name="T19" fmla="*/ 2147483646 h 14454"/>
              <a:gd name="T20" fmla="*/ 2147483646 w 14674"/>
              <a:gd name="T21" fmla="*/ 2147483646 h 14454"/>
              <a:gd name="T22" fmla="*/ 2147483646 w 14674"/>
              <a:gd name="T23" fmla="*/ 2147483646 h 14454"/>
              <a:gd name="T24" fmla="*/ 2147483646 w 14674"/>
              <a:gd name="T25" fmla="*/ 2147483646 h 14454"/>
              <a:gd name="T26" fmla="*/ 2147483646 w 14674"/>
              <a:gd name="T27" fmla="*/ 2147483646 h 14454"/>
              <a:gd name="T28" fmla="*/ 2147483646 w 14674"/>
              <a:gd name="T29" fmla="*/ 2147483646 h 14454"/>
              <a:gd name="T30" fmla="*/ 2147483646 w 14674"/>
              <a:gd name="T31" fmla="*/ 2147483646 h 14454"/>
              <a:gd name="T32" fmla="*/ 2147483646 w 14674"/>
              <a:gd name="T33" fmla="*/ 2147483646 h 14454"/>
              <a:gd name="T34" fmla="*/ 2147483646 w 14674"/>
              <a:gd name="T35" fmla="*/ 2147483646 h 14454"/>
              <a:gd name="T36" fmla="*/ 2147483646 w 14674"/>
              <a:gd name="T37" fmla="*/ 2147483646 h 14454"/>
              <a:gd name="T38" fmla="*/ 2147483646 w 14674"/>
              <a:gd name="T39" fmla="*/ 2147483646 h 14454"/>
              <a:gd name="T40" fmla="*/ 2147483646 w 14674"/>
              <a:gd name="T41" fmla="*/ 2147483646 h 14454"/>
              <a:gd name="T42" fmla="*/ 2147483646 w 14674"/>
              <a:gd name="T43" fmla="*/ 2147483646 h 14454"/>
              <a:gd name="T44" fmla="*/ 2147483646 w 14674"/>
              <a:gd name="T45" fmla="*/ 2147483646 h 14454"/>
              <a:gd name="T46" fmla="*/ 2147483646 w 14674"/>
              <a:gd name="T47" fmla="*/ 2147483646 h 14454"/>
              <a:gd name="T48" fmla="*/ 2147483646 w 14674"/>
              <a:gd name="T49" fmla="*/ 2147483646 h 14454"/>
              <a:gd name="T50" fmla="*/ 2147483646 w 14674"/>
              <a:gd name="T51" fmla="*/ 2147483646 h 14454"/>
              <a:gd name="T52" fmla="*/ 2147483646 w 14674"/>
              <a:gd name="T53" fmla="*/ 2147483646 h 14454"/>
              <a:gd name="T54" fmla="*/ 2147483646 w 14674"/>
              <a:gd name="T55" fmla="*/ 2147483646 h 14454"/>
              <a:gd name="T56" fmla="*/ 2147483646 w 14674"/>
              <a:gd name="T57" fmla="*/ 2147483646 h 14454"/>
              <a:gd name="T58" fmla="*/ 2147483646 w 14674"/>
              <a:gd name="T59" fmla="*/ 2147483646 h 14454"/>
              <a:gd name="T60" fmla="*/ 2147483646 w 14674"/>
              <a:gd name="T61" fmla="*/ 2147483646 h 14454"/>
              <a:gd name="T62" fmla="*/ 2147483646 w 14674"/>
              <a:gd name="T63" fmla="*/ 2147483646 h 14454"/>
              <a:gd name="T64" fmla="*/ 2147483646 w 14674"/>
              <a:gd name="T65" fmla="*/ 2147483646 h 14454"/>
              <a:gd name="T66" fmla="*/ 2147483646 w 14674"/>
              <a:gd name="T67" fmla="*/ 2147483646 h 14454"/>
              <a:gd name="T68" fmla="*/ 2147483646 w 14674"/>
              <a:gd name="T69" fmla="*/ 2147483646 h 14454"/>
              <a:gd name="T70" fmla="*/ 2147483646 w 14674"/>
              <a:gd name="T71" fmla="*/ 2147483646 h 14454"/>
              <a:gd name="T72" fmla="*/ 2147483646 w 14674"/>
              <a:gd name="T73" fmla="*/ 2147483646 h 14454"/>
              <a:gd name="T74" fmla="*/ 2147483646 w 14674"/>
              <a:gd name="T75" fmla="*/ 2147483646 h 14454"/>
              <a:gd name="T76" fmla="*/ 2147483646 w 14674"/>
              <a:gd name="T77" fmla="*/ 2147483646 h 14454"/>
              <a:gd name="T78" fmla="*/ 2147483646 w 14674"/>
              <a:gd name="T79" fmla="*/ 2147483646 h 14454"/>
              <a:gd name="T80" fmla="*/ 2147483646 w 14674"/>
              <a:gd name="T81" fmla="*/ 2147483646 h 14454"/>
              <a:gd name="T82" fmla="*/ 2147483646 w 14674"/>
              <a:gd name="T83" fmla="*/ 2147483646 h 14454"/>
              <a:gd name="T84" fmla="*/ 2147483646 w 14674"/>
              <a:gd name="T85" fmla="*/ 2147483646 h 14454"/>
              <a:gd name="T86" fmla="*/ 2147483646 w 14674"/>
              <a:gd name="T87" fmla="*/ 2147483646 h 14454"/>
              <a:gd name="T88" fmla="*/ 2147483646 w 14674"/>
              <a:gd name="T89" fmla="*/ 2147483646 h 14454"/>
              <a:gd name="T90" fmla="*/ 2147483646 w 14674"/>
              <a:gd name="T91" fmla="*/ 2147483646 h 14454"/>
              <a:gd name="T92" fmla="*/ 2147483646 w 14674"/>
              <a:gd name="T93" fmla="*/ 2147483646 h 14454"/>
              <a:gd name="T94" fmla="*/ 2147483646 w 14674"/>
              <a:gd name="T95" fmla="*/ 2147483646 h 14454"/>
              <a:gd name="T96" fmla="*/ 2147483646 w 14674"/>
              <a:gd name="T97" fmla="*/ 2147483646 h 14454"/>
              <a:gd name="T98" fmla="*/ 2147483646 w 14674"/>
              <a:gd name="T99" fmla="*/ 2147483646 h 14454"/>
              <a:gd name="T100" fmla="*/ 2147483646 w 14674"/>
              <a:gd name="T101" fmla="*/ 2147483646 h 14454"/>
              <a:gd name="T102" fmla="*/ 2147483646 w 14674"/>
              <a:gd name="T103" fmla="*/ 2147483646 h 14454"/>
              <a:gd name="T104" fmla="*/ 51530335 w 14674"/>
              <a:gd name="T105" fmla="*/ 2147483646 h 14454"/>
              <a:gd name="T106" fmla="*/ 2147483646 w 14674"/>
              <a:gd name="T107" fmla="*/ 2147483646 h 14454"/>
              <a:gd name="T108" fmla="*/ 2147483646 w 14674"/>
              <a:gd name="T109" fmla="*/ 2147483646 h 14454"/>
              <a:gd name="T110" fmla="*/ 2147483646 w 14674"/>
              <a:gd name="T111" fmla="*/ 2147483646 h 14454"/>
              <a:gd name="T112" fmla="*/ 2147483646 w 14674"/>
              <a:gd name="T113" fmla="*/ 2147483646 h 14454"/>
              <a:gd name="T114" fmla="*/ 2147483646 w 14674"/>
              <a:gd name="T115" fmla="*/ 77447627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47" name="Shape 237"/>
          <p:cNvSpPr>
            <a:spLocks/>
          </p:cNvSpPr>
          <p:nvPr/>
        </p:nvSpPr>
        <p:spPr bwMode="auto">
          <a:xfrm>
            <a:off x="4029297" y="6111876"/>
            <a:ext cx="391056" cy="385763"/>
          </a:xfrm>
          <a:custGeom>
            <a:avLst/>
            <a:gdLst>
              <a:gd name="T0" fmla="*/ 2147483646 w 13793"/>
              <a:gd name="T1" fmla="*/ 2147483646 h 10199"/>
              <a:gd name="T2" fmla="*/ 2147483646 w 13793"/>
              <a:gd name="T3" fmla="*/ 2147483646 h 10199"/>
              <a:gd name="T4" fmla="*/ 2147483646 w 13793"/>
              <a:gd name="T5" fmla="*/ 2147483646 h 10199"/>
              <a:gd name="T6" fmla="*/ 2147483646 w 13793"/>
              <a:gd name="T7" fmla="*/ 2147483646 h 10199"/>
              <a:gd name="T8" fmla="*/ 2147483646 w 13793"/>
              <a:gd name="T9" fmla="*/ 2147483646 h 10199"/>
              <a:gd name="T10" fmla="*/ 2147483646 w 13793"/>
              <a:gd name="T11" fmla="*/ 2147483646 h 10199"/>
              <a:gd name="T12" fmla="*/ 2147483646 w 13793"/>
              <a:gd name="T13" fmla="*/ 2147483646 h 10199"/>
              <a:gd name="T14" fmla="*/ 2147483646 w 13793"/>
              <a:gd name="T15" fmla="*/ 2147483646 h 10199"/>
              <a:gd name="T16" fmla="*/ 2147483646 w 13793"/>
              <a:gd name="T17" fmla="*/ 2147483646 h 10199"/>
              <a:gd name="T18" fmla="*/ 2147483646 w 13793"/>
              <a:gd name="T19" fmla="*/ 2147483646 h 10199"/>
              <a:gd name="T20" fmla="*/ 2147483646 w 13793"/>
              <a:gd name="T21" fmla="*/ 2147483646 h 10199"/>
              <a:gd name="T22" fmla="*/ 2147483646 w 13793"/>
              <a:gd name="T23" fmla="*/ 2147483646 h 10199"/>
              <a:gd name="T24" fmla="*/ 2147483646 w 13793"/>
              <a:gd name="T25" fmla="*/ 2147483646 h 10199"/>
              <a:gd name="T26" fmla="*/ 2147483646 w 13793"/>
              <a:gd name="T27" fmla="*/ 2147483646 h 10199"/>
              <a:gd name="T28" fmla="*/ 2147483646 w 13793"/>
              <a:gd name="T29" fmla="*/ 2147483646 h 10199"/>
              <a:gd name="T30" fmla="*/ 2147483646 w 13793"/>
              <a:gd name="T31" fmla="*/ 2147483646 h 10199"/>
              <a:gd name="T32" fmla="*/ 2147483646 w 13793"/>
              <a:gd name="T33" fmla="*/ 2147483646 h 10199"/>
              <a:gd name="T34" fmla="*/ 2147483646 w 13793"/>
              <a:gd name="T35" fmla="*/ 2147483646 h 10199"/>
              <a:gd name="T36" fmla="*/ 2147483646 w 13793"/>
              <a:gd name="T37" fmla="*/ 2147483646 h 10199"/>
              <a:gd name="T38" fmla="*/ 2147483646 w 13793"/>
              <a:gd name="T39" fmla="*/ 2147483646 h 10199"/>
              <a:gd name="T40" fmla="*/ 2147483646 w 13793"/>
              <a:gd name="T41" fmla="*/ 2147483646 h 10199"/>
              <a:gd name="T42" fmla="*/ 2147483646 w 13793"/>
              <a:gd name="T43" fmla="*/ 2147483646 h 10199"/>
              <a:gd name="T44" fmla="*/ 2147483646 w 13793"/>
              <a:gd name="T45" fmla="*/ 2147483646 h 10199"/>
              <a:gd name="T46" fmla="*/ 2147483646 w 13793"/>
              <a:gd name="T47" fmla="*/ 2147483646 h 10199"/>
              <a:gd name="T48" fmla="*/ 2147483646 w 13793"/>
              <a:gd name="T49" fmla="*/ 2147483646 h 10199"/>
              <a:gd name="T50" fmla="*/ 2147483646 w 13793"/>
              <a:gd name="T51" fmla="*/ 2147483646 h 10199"/>
              <a:gd name="T52" fmla="*/ 2147483646 w 13793"/>
              <a:gd name="T53" fmla="*/ 2147483646 h 10199"/>
              <a:gd name="T54" fmla="*/ 2147483646 w 13793"/>
              <a:gd name="T55" fmla="*/ 2147483646 h 10199"/>
              <a:gd name="T56" fmla="*/ 2147483646 w 13793"/>
              <a:gd name="T57" fmla="*/ 2147483646 h 10199"/>
              <a:gd name="T58" fmla="*/ 2147483646 w 13793"/>
              <a:gd name="T59" fmla="*/ 2147483646 h 10199"/>
              <a:gd name="T60" fmla="*/ 2147483646 w 13793"/>
              <a:gd name="T61" fmla="*/ 2147483646 h 10199"/>
              <a:gd name="T62" fmla="*/ 2147483646 w 13793"/>
              <a:gd name="T63" fmla="*/ 2147483646 h 10199"/>
              <a:gd name="T64" fmla="*/ 2147483646 w 13793"/>
              <a:gd name="T65" fmla="*/ 2147483646 h 10199"/>
              <a:gd name="T66" fmla="*/ 2147483646 w 13793"/>
              <a:gd name="T67" fmla="*/ 2147483646 h 10199"/>
              <a:gd name="T68" fmla="*/ 2147483646 w 13793"/>
              <a:gd name="T69" fmla="*/ 2147483646 h 10199"/>
              <a:gd name="T70" fmla="*/ 2147483646 w 13793"/>
              <a:gd name="T71" fmla="*/ 2147483646 h 10199"/>
              <a:gd name="T72" fmla="*/ 2147483646 w 13793"/>
              <a:gd name="T73" fmla="*/ 2147483646 h 10199"/>
              <a:gd name="T74" fmla="*/ 2147483646 w 13793"/>
              <a:gd name="T75" fmla="*/ 2147483646 h 10199"/>
              <a:gd name="T76" fmla="*/ 2147483646 w 13793"/>
              <a:gd name="T77" fmla="*/ 2147483646 h 10199"/>
              <a:gd name="T78" fmla="*/ 2147483646 w 13793"/>
              <a:gd name="T79" fmla="*/ 2147483646 h 10199"/>
              <a:gd name="T80" fmla="*/ 2147483646 w 13793"/>
              <a:gd name="T81" fmla="*/ 2147483646 h 10199"/>
              <a:gd name="T82" fmla="*/ 2147483646 w 13793"/>
              <a:gd name="T83" fmla="*/ 2147483646 h 10199"/>
              <a:gd name="T84" fmla="*/ 2147483646 w 13793"/>
              <a:gd name="T85" fmla="*/ 2147483646 h 10199"/>
              <a:gd name="T86" fmla="*/ 2147483646 w 13793"/>
              <a:gd name="T87" fmla="*/ 2147483646 h 10199"/>
              <a:gd name="T88" fmla="*/ 2147483646 w 13793"/>
              <a:gd name="T89" fmla="*/ 2147483646 h 10199"/>
              <a:gd name="T90" fmla="*/ 2147483646 w 13793"/>
              <a:gd name="T91" fmla="*/ 2147483646 h 10199"/>
              <a:gd name="T92" fmla="*/ 2147483646 w 13793"/>
              <a:gd name="T93" fmla="*/ 2147483646 h 10199"/>
              <a:gd name="T94" fmla="*/ 2147483646 w 13793"/>
              <a:gd name="T95" fmla="*/ 2147483646 h 10199"/>
              <a:gd name="T96" fmla="*/ 2147483646 w 13793"/>
              <a:gd name="T97" fmla="*/ 2147483646 h 10199"/>
              <a:gd name="T98" fmla="*/ 2147483646 w 13793"/>
              <a:gd name="T99" fmla="*/ 2147483646 h 10199"/>
              <a:gd name="T100" fmla="*/ 2147483646 w 13793"/>
              <a:gd name="T101" fmla="*/ 2147483646 h 10199"/>
              <a:gd name="T102" fmla="*/ 2147483646 w 13793"/>
              <a:gd name="T103" fmla="*/ 2147483646 h 10199"/>
              <a:gd name="T104" fmla="*/ 2147483646 w 13793"/>
              <a:gd name="T105" fmla="*/ 2147483646 h 10199"/>
              <a:gd name="T106" fmla="*/ 2147483646 w 13793"/>
              <a:gd name="T107" fmla="*/ 2147483646 h 10199"/>
              <a:gd name="T108" fmla="*/ 2147483646 w 13793"/>
              <a:gd name="T109" fmla="*/ 2147483646 h 10199"/>
              <a:gd name="T110" fmla="*/ 2147483646 w 13793"/>
              <a:gd name="T111" fmla="*/ 2147483646 h 10199"/>
              <a:gd name="T112" fmla="*/ 2147483646 w 13793"/>
              <a:gd name="T113" fmla="*/ 2147483646 h 10199"/>
              <a:gd name="T114" fmla="*/ 2147483646 w 13793"/>
              <a:gd name="T115" fmla="*/ 2147483646 h 10199"/>
              <a:gd name="T116" fmla="*/ 2147483646 w 13793"/>
              <a:gd name="T117" fmla="*/ 2147483646 h 10199"/>
              <a:gd name="T118" fmla="*/ 2147483646 w 13793"/>
              <a:gd name="T119" fmla="*/ 2147483646 h 10199"/>
              <a:gd name="T120" fmla="*/ 2147483646 w 13793"/>
              <a:gd name="T121" fmla="*/ 2147483646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48" name="Shape 238"/>
          <p:cNvSpPr>
            <a:spLocks/>
          </p:cNvSpPr>
          <p:nvPr/>
        </p:nvSpPr>
        <p:spPr bwMode="auto">
          <a:xfrm>
            <a:off x="2581" y="6534150"/>
            <a:ext cx="180686" cy="496888"/>
          </a:xfrm>
          <a:custGeom>
            <a:avLst/>
            <a:gdLst>
              <a:gd name="T0" fmla="*/ 2147483646 w 6347"/>
              <a:gd name="T1" fmla="*/ 2147483646 h 13169"/>
              <a:gd name="T2" fmla="*/ 2147483646 w 6347"/>
              <a:gd name="T3" fmla="*/ 2147483646 h 13169"/>
              <a:gd name="T4" fmla="*/ 2147483646 w 6347"/>
              <a:gd name="T5" fmla="*/ 2147483646 h 13169"/>
              <a:gd name="T6" fmla="*/ 2147483646 w 6347"/>
              <a:gd name="T7" fmla="*/ 2147483646 h 13169"/>
              <a:gd name="T8" fmla="*/ 2147483646 w 6347"/>
              <a:gd name="T9" fmla="*/ 2147483646 h 13169"/>
              <a:gd name="T10" fmla="*/ 2147483646 w 6347"/>
              <a:gd name="T11" fmla="*/ 2147483646 h 13169"/>
              <a:gd name="T12" fmla="*/ 2147483646 w 6347"/>
              <a:gd name="T13" fmla="*/ 2147483646 h 13169"/>
              <a:gd name="T14" fmla="*/ 2147483646 w 6347"/>
              <a:gd name="T15" fmla="*/ 2147483646 h 13169"/>
              <a:gd name="T16" fmla="*/ 2147483646 w 6347"/>
              <a:gd name="T17" fmla="*/ 2147483646 h 13169"/>
              <a:gd name="T18" fmla="*/ 2147483646 w 6347"/>
              <a:gd name="T19" fmla="*/ 2147483646 h 13169"/>
              <a:gd name="T20" fmla="*/ 2147483646 w 6347"/>
              <a:gd name="T21" fmla="*/ 2147483646 h 13169"/>
              <a:gd name="T22" fmla="*/ 2147483646 w 6347"/>
              <a:gd name="T23" fmla="*/ 2147483646 h 13169"/>
              <a:gd name="T24" fmla="*/ 2147483646 w 6347"/>
              <a:gd name="T25" fmla="*/ 2147483646 h 13169"/>
              <a:gd name="T26" fmla="*/ 2147483646 w 6347"/>
              <a:gd name="T27" fmla="*/ 2147483646 h 13169"/>
              <a:gd name="T28" fmla="*/ 2147483646 w 6347"/>
              <a:gd name="T29" fmla="*/ 2147483646 h 13169"/>
              <a:gd name="T30" fmla="*/ 2147483646 w 6347"/>
              <a:gd name="T31" fmla="*/ 2147483646 h 13169"/>
              <a:gd name="T32" fmla="*/ 2147483646 w 6347"/>
              <a:gd name="T33" fmla="*/ 2147483646 h 13169"/>
              <a:gd name="T34" fmla="*/ 2147483646 w 6347"/>
              <a:gd name="T35" fmla="*/ 2147483646 h 13169"/>
              <a:gd name="T36" fmla="*/ 2147483646 w 6347"/>
              <a:gd name="T37" fmla="*/ 2147483646 h 13169"/>
              <a:gd name="T38" fmla="*/ 2147483646 w 6347"/>
              <a:gd name="T39" fmla="*/ 2147483646 h 13169"/>
              <a:gd name="T40" fmla="*/ 2147483646 w 6347"/>
              <a:gd name="T41" fmla="*/ 2147483646 h 13169"/>
              <a:gd name="T42" fmla="*/ 2147483646 w 6347"/>
              <a:gd name="T43" fmla="*/ 2147483646 h 13169"/>
              <a:gd name="T44" fmla="*/ 2147483646 w 6347"/>
              <a:gd name="T45" fmla="*/ 2147483646 h 13169"/>
              <a:gd name="T46" fmla="*/ 2147483646 w 6347"/>
              <a:gd name="T47" fmla="*/ 2147483646 h 13169"/>
              <a:gd name="T48" fmla="*/ 2147483646 w 6347"/>
              <a:gd name="T49" fmla="*/ 2147483646 h 13169"/>
              <a:gd name="T50" fmla="*/ 2147483646 w 6347"/>
              <a:gd name="T51" fmla="*/ 2147483646 h 13169"/>
              <a:gd name="T52" fmla="*/ 2147483646 w 6347"/>
              <a:gd name="T53" fmla="*/ 2147483646 h 13169"/>
              <a:gd name="T54" fmla="*/ 2147483646 w 6347"/>
              <a:gd name="T55" fmla="*/ 2147483646 h 13169"/>
              <a:gd name="T56" fmla="*/ 2147483646 w 6347"/>
              <a:gd name="T57" fmla="*/ 2147483646 h 13169"/>
              <a:gd name="T58" fmla="*/ 2147483646 w 6347"/>
              <a:gd name="T59" fmla="*/ 2147483646 h 13169"/>
              <a:gd name="T60" fmla="*/ 2147483646 w 6347"/>
              <a:gd name="T61" fmla="*/ 2147483646 h 13169"/>
              <a:gd name="T62" fmla="*/ 2147483646 w 6347"/>
              <a:gd name="T63" fmla="*/ 2147483646 h 13169"/>
              <a:gd name="T64" fmla="*/ 2147483646 w 6347"/>
              <a:gd name="T65" fmla="*/ 2147483646 h 13169"/>
              <a:gd name="T66" fmla="*/ 2147483646 w 6347"/>
              <a:gd name="T67" fmla="*/ 2147483646 h 13169"/>
              <a:gd name="T68" fmla="*/ 2147483646 w 6347"/>
              <a:gd name="T69" fmla="*/ 2147483646 h 13169"/>
              <a:gd name="T70" fmla="*/ 2147483646 w 6347"/>
              <a:gd name="T71" fmla="*/ 2147483646 h 13169"/>
              <a:gd name="T72" fmla="*/ 2147483646 w 6347"/>
              <a:gd name="T73" fmla="*/ 2147483646 h 13169"/>
              <a:gd name="T74" fmla="*/ 2147483646 w 6347"/>
              <a:gd name="T75" fmla="*/ 2147483646 h 13169"/>
              <a:gd name="T76" fmla="*/ 2147483646 w 6347"/>
              <a:gd name="T77" fmla="*/ 2147483646 h 13169"/>
              <a:gd name="T78" fmla="*/ 2001109971 w 6347"/>
              <a:gd name="T79" fmla="*/ 2147483646 h 13169"/>
              <a:gd name="T80" fmla="*/ 2147483646 w 6347"/>
              <a:gd name="T81" fmla="*/ 2147483646 h 13169"/>
              <a:gd name="T82" fmla="*/ 2147483646 w 6347"/>
              <a:gd name="T83" fmla="*/ 2147483646 h 13169"/>
              <a:gd name="T84" fmla="*/ 2147483646 w 6347"/>
              <a:gd name="T85" fmla="*/ 2147483646 h 13169"/>
              <a:gd name="T86" fmla="*/ 2147483646 w 6347"/>
              <a:gd name="T87" fmla="*/ 2147483646 h 13169"/>
              <a:gd name="T88" fmla="*/ 2147483646 w 6347"/>
              <a:gd name="T89" fmla="*/ 2147483646 h 13169"/>
              <a:gd name="T90" fmla="*/ 2147483646 w 6347"/>
              <a:gd name="T91" fmla="*/ 2147483646 h 13169"/>
              <a:gd name="T92" fmla="*/ 2147483646 w 6347"/>
              <a:gd name="T93" fmla="*/ 2147483646 h 13169"/>
              <a:gd name="T94" fmla="*/ 2147483646 w 6347"/>
              <a:gd name="T95" fmla="*/ 2147483646 h 13169"/>
              <a:gd name="T96" fmla="*/ 2147483646 w 6347"/>
              <a:gd name="T97" fmla="*/ 2147483646 h 13169"/>
              <a:gd name="T98" fmla="*/ 2147483646 w 6347"/>
              <a:gd name="T99" fmla="*/ 2147483646 h 13169"/>
              <a:gd name="T100" fmla="*/ 2147483646 w 6347"/>
              <a:gd name="T101" fmla="*/ 2147483646 h 13169"/>
              <a:gd name="T102" fmla="*/ 2147483646 w 6347"/>
              <a:gd name="T103" fmla="*/ 2147483646 h 13169"/>
              <a:gd name="T104" fmla="*/ 2147483646 w 6347"/>
              <a:gd name="T105" fmla="*/ 2147483646 h 13169"/>
              <a:gd name="T106" fmla="*/ 2147483646 w 6347"/>
              <a:gd name="T107" fmla="*/ 2147483646 h 13169"/>
              <a:gd name="T108" fmla="*/ 2147483646 w 6347"/>
              <a:gd name="T109" fmla="*/ 2147483646 h 13169"/>
              <a:gd name="T110" fmla="*/ 2147483646 w 6347"/>
              <a:gd name="T111" fmla="*/ 2147483646 h 13169"/>
              <a:gd name="T112" fmla="*/ 2147483646 w 6347"/>
              <a:gd name="T113" fmla="*/ 2147483646 h 13169"/>
              <a:gd name="T114" fmla="*/ 2147483646 w 6347"/>
              <a:gd name="T115" fmla="*/ 2147483646 h 13169"/>
              <a:gd name="T116" fmla="*/ 2147483646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Shape 239"/>
          <p:cNvSpPr>
            <a:spLocks/>
          </p:cNvSpPr>
          <p:nvPr/>
        </p:nvSpPr>
        <p:spPr bwMode="auto">
          <a:xfrm rot="1920548">
            <a:off x="2436679" y="6210301"/>
            <a:ext cx="500758" cy="568325"/>
          </a:xfrm>
          <a:custGeom>
            <a:avLst/>
            <a:gdLst>
              <a:gd name="T0" fmla="*/ 2147483646 w 17681"/>
              <a:gd name="T1" fmla="*/ 2147483646 h 15004"/>
              <a:gd name="T2" fmla="*/ 2147483646 w 17681"/>
              <a:gd name="T3" fmla="*/ 2147483646 h 15004"/>
              <a:gd name="T4" fmla="*/ 2147483646 w 17681"/>
              <a:gd name="T5" fmla="*/ 2147483646 h 15004"/>
              <a:gd name="T6" fmla="*/ 2147483646 w 17681"/>
              <a:gd name="T7" fmla="*/ 2147483646 h 15004"/>
              <a:gd name="T8" fmla="*/ 2147483646 w 17681"/>
              <a:gd name="T9" fmla="*/ 2147483646 h 15004"/>
              <a:gd name="T10" fmla="*/ 2147483646 w 17681"/>
              <a:gd name="T11" fmla="*/ 2147483646 h 15004"/>
              <a:gd name="T12" fmla="*/ 2147483646 w 17681"/>
              <a:gd name="T13" fmla="*/ 2147483646 h 15004"/>
              <a:gd name="T14" fmla="*/ 2147483646 w 17681"/>
              <a:gd name="T15" fmla="*/ 2147483646 h 15004"/>
              <a:gd name="T16" fmla="*/ 2147483646 w 17681"/>
              <a:gd name="T17" fmla="*/ 2147483646 h 15004"/>
              <a:gd name="T18" fmla="*/ 2147483646 w 17681"/>
              <a:gd name="T19" fmla="*/ 2147483646 h 15004"/>
              <a:gd name="T20" fmla="*/ 2147483646 w 17681"/>
              <a:gd name="T21" fmla="*/ 2147483646 h 15004"/>
              <a:gd name="T22" fmla="*/ 2147483646 w 17681"/>
              <a:gd name="T23" fmla="*/ 2147483646 h 15004"/>
              <a:gd name="T24" fmla="*/ 2147483646 w 17681"/>
              <a:gd name="T25" fmla="*/ 2147483646 h 15004"/>
              <a:gd name="T26" fmla="*/ 2147483646 w 17681"/>
              <a:gd name="T27" fmla="*/ 2147483646 h 15004"/>
              <a:gd name="T28" fmla="*/ 2147483646 w 17681"/>
              <a:gd name="T29" fmla="*/ 2147483646 h 15004"/>
              <a:gd name="T30" fmla="*/ 2147483646 w 17681"/>
              <a:gd name="T31" fmla="*/ 2147483646 h 15004"/>
              <a:gd name="T32" fmla="*/ 2147483646 w 17681"/>
              <a:gd name="T33" fmla="*/ 2147483646 h 15004"/>
              <a:gd name="T34" fmla="*/ 2147483646 w 17681"/>
              <a:gd name="T35" fmla="*/ 2147483646 h 15004"/>
              <a:gd name="T36" fmla="*/ 2147483646 w 17681"/>
              <a:gd name="T37" fmla="*/ 2147483646 h 15004"/>
              <a:gd name="T38" fmla="*/ 2147483646 w 17681"/>
              <a:gd name="T39" fmla="*/ 2147483646 h 15004"/>
              <a:gd name="T40" fmla="*/ 2147483646 w 17681"/>
              <a:gd name="T41" fmla="*/ 2147483646 h 15004"/>
              <a:gd name="T42" fmla="*/ 2147483646 w 17681"/>
              <a:gd name="T43" fmla="*/ 2147483646 h 15004"/>
              <a:gd name="T44" fmla="*/ 2147483646 w 17681"/>
              <a:gd name="T45" fmla="*/ 2147483646 h 15004"/>
              <a:gd name="T46" fmla="*/ 2147483646 w 17681"/>
              <a:gd name="T47" fmla="*/ 2147483646 h 15004"/>
              <a:gd name="T48" fmla="*/ 2147483646 w 17681"/>
              <a:gd name="T49" fmla="*/ 2147483646 h 15004"/>
              <a:gd name="T50" fmla="*/ 2147483646 w 17681"/>
              <a:gd name="T51" fmla="*/ 2147483646 h 15004"/>
              <a:gd name="T52" fmla="*/ 2147483646 w 17681"/>
              <a:gd name="T53" fmla="*/ 2147483646 h 15004"/>
              <a:gd name="T54" fmla="*/ 2147483646 w 17681"/>
              <a:gd name="T55" fmla="*/ 2147483646 h 15004"/>
              <a:gd name="T56" fmla="*/ 2147483646 w 17681"/>
              <a:gd name="T57" fmla="*/ 2147483646 h 15004"/>
              <a:gd name="T58" fmla="*/ 2147483646 w 17681"/>
              <a:gd name="T59" fmla="*/ 2147483646 h 15004"/>
              <a:gd name="T60" fmla="*/ 2147483646 w 17681"/>
              <a:gd name="T61" fmla="*/ 2147483646 h 15004"/>
              <a:gd name="T62" fmla="*/ 2147483646 w 17681"/>
              <a:gd name="T63" fmla="*/ 2147483646 h 15004"/>
              <a:gd name="T64" fmla="*/ 2147483646 w 17681"/>
              <a:gd name="T65" fmla="*/ 2147483646 h 15004"/>
              <a:gd name="T66" fmla="*/ 2147483646 w 17681"/>
              <a:gd name="T67" fmla="*/ 2147483646 h 15004"/>
              <a:gd name="T68" fmla="*/ 2147483646 w 17681"/>
              <a:gd name="T69" fmla="*/ 2147483646 h 15004"/>
              <a:gd name="T70" fmla="*/ 2147483646 w 17681"/>
              <a:gd name="T71" fmla="*/ 2147483646 h 15004"/>
              <a:gd name="T72" fmla="*/ 2147483646 w 17681"/>
              <a:gd name="T73" fmla="*/ 2147483646 h 15004"/>
              <a:gd name="T74" fmla="*/ 2147483646 w 17681"/>
              <a:gd name="T75" fmla="*/ 2147483646 h 15004"/>
              <a:gd name="T76" fmla="*/ 2147483646 w 17681"/>
              <a:gd name="T77" fmla="*/ 2147483646 h 15004"/>
              <a:gd name="T78" fmla="*/ 2147483646 w 17681"/>
              <a:gd name="T79" fmla="*/ 2147483646 h 15004"/>
              <a:gd name="T80" fmla="*/ 2147483646 w 17681"/>
              <a:gd name="T81" fmla="*/ 2147483646 h 15004"/>
              <a:gd name="T82" fmla="*/ 2147483646 w 17681"/>
              <a:gd name="T83" fmla="*/ 2147483646 h 15004"/>
              <a:gd name="T84" fmla="*/ 2147483646 w 17681"/>
              <a:gd name="T85" fmla="*/ 2147483646 h 15004"/>
              <a:gd name="T86" fmla="*/ 2147483646 w 17681"/>
              <a:gd name="T87" fmla="*/ 2147483646 h 15004"/>
              <a:gd name="T88" fmla="*/ 2147483646 w 17681"/>
              <a:gd name="T89" fmla="*/ 2147483646 h 15004"/>
              <a:gd name="T90" fmla="*/ 2147483646 w 17681"/>
              <a:gd name="T91" fmla="*/ 2147483646 h 15004"/>
              <a:gd name="T92" fmla="*/ 2147483646 w 17681"/>
              <a:gd name="T93" fmla="*/ 2147483646 h 15004"/>
              <a:gd name="T94" fmla="*/ 2147483646 w 17681"/>
              <a:gd name="T95" fmla="*/ 2147483646 h 15004"/>
              <a:gd name="T96" fmla="*/ 2147483646 w 17681"/>
              <a:gd name="T97" fmla="*/ 2147483646 h 15004"/>
              <a:gd name="T98" fmla="*/ 2147483646 w 17681"/>
              <a:gd name="T99" fmla="*/ 2147483646 h 15004"/>
              <a:gd name="T100" fmla="*/ 2147483646 w 17681"/>
              <a:gd name="T101" fmla="*/ 2147483646 h 15004"/>
              <a:gd name="T102" fmla="*/ 2147483646 w 17681"/>
              <a:gd name="T103" fmla="*/ 2147483646 h 15004"/>
              <a:gd name="T104" fmla="*/ 2147483646 w 17681"/>
              <a:gd name="T105" fmla="*/ 2147483646 h 15004"/>
              <a:gd name="T106" fmla="*/ 2147483646 w 17681"/>
              <a:gd name="T107" fmla="*/ 2147483646 h 15004"/>
              <a:gd name="T108" fmla="*/ 2147483646 w 17681"/>
              <a:gd name="T109" fmla="*/ 2147483646 h 15004"/>
              <a:gd name="T110" fmla="*/ 2147483646 w 17681"/>
              <a:gd name="T111" fmla="*/ 2147483646 h 15004"/>
              <a:gd name="T112" fmla="*/ 2147483646 w 17681"/>
              <a:gd name="T113" fmla="*/ 2147483646 h 15004"/>
              <a:gd name="T114" fmla="*/ 2147483646 w 17681"/>
              <a:gd name="T115" fmla="*/ 2147483646 h 15004"/>
              <a:gd name="T116" fmla="*/ 2147483646 w 17681"/>
              <a:gd name="T117" fmla="*/ 2147483646 h 15004"/>
              <a:gd name="T118" fmla="*/ 2147483646 w 17681"/>
              <a:gd name="T119" fmla="*/ 2147483646 h 15004"/>
              <a:gd name="T120" fmla="*/ 2147483646 w 17681"/>
              <a:gd name="T121" fmla="*/ 2147483646 h 15004"/>
              <a:gd name="T122" fmla="*/ 2147483646 w 17681"/>
              <a:gd name="T123" fmla="*/ 2147483646 h 15004"/>
              <a:gd name="T124" fmla="*/ 2147483646 w 17681"/>
              <a:gd name="T125" fmla="*/ 2147483646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Shape 240"/>
          <p:cNvSpPr>
            <a:spLocks/>
          </p:cNvSpPr>
          <p:nvPr/>
        </p:nvSpPr>
        <p:spPr bwMode="auto">
          <a:xfrm>
            <a:off x="3462718" y="6022975"/>
            <a:ext cx="480108" cy="452438"/>
          </a:xfrm>
          <a:custGeom>
            <a:avLst/>
            <a:gdLst>
              <a:gd name="T0" fmla="*/ 2147483646 w 16911"/>
              <a:gd name="T1" fmla="*/ 2147483646 h 11959"/>
              <a:gd name="T2" fmla="*/ 2147483646 w 16911"/>
              <a:gd name="T3" fmla="*/ 2147483646 h 11959"/>
              <a:gd name="T4" fmla="*/ 2147483646 w 16911"/>
              <a:gd name="T5" fmla="*/ 2147483646 h 11959"/>
              <a:gd name="T6" fmla="*/ 2147483646 w 16911"/>
              <a:gd name="T7" fmla="*/ 2147483646 h 11959"/>
              <a:gd name="T8" fmla="*/ 2147483646 w 16911"/>
              <a:gd name="T9" fmla="*/ 2147483646 h 11959"/>
              <a:gd name="T10" fmla="*/ 2147483646 w 16911"/>
              <a:gd name="T11" fmla="*/ 2147483646 h 11959"/>
              <a:gd name="T12" fmla="*/ 2147483646 w 16911"/>
              <a:gd name="T13" fmla="*/ 2147483646 h 11959"/>
              <a:gd name="T14" fmla="*/ 2147483646 w 16911"/>
              <a:gd name="T15" fmla="*/ 2147483646 h 11959"/>
              <a:gd name="T16" fmla="*/ 2147483646 w 16911"/>
              <a:gd name="T17" fmla="*/ 2147483646 h 11959"/>
              <a:gd name="T18" fmla="*/ 2147483646 w 16911"/>
              <a:gd name="T19" fmla="*/ 2147483646 h 11959"/>
              <a:gd name="T20" fmla="*/ 2147483646 w 16911"/>
              <a:gd name="T21" fmla="*/ 2147483646 h 11959"/>
              <a:gd name="T22" fmla="*/ 2147483646 w 16911"/>
              <a:gd name="T23" fmla="*/ 2147483646 h 11959"/>
              <a:gd name="T24" fmla="*/ 2147483646 w 16911"/>
              <a:gd name="T25" fmla="*/ 2147483646 h 11959"/>
              <a:gd name="T26" fmla="*/ 2147483646 w 16911"/>
              <a:gd name="T27" fmla="*/ 2147483646 h 11959"/>
              <a:gd name="T28" fmla="*/ 2147483646 w 16911"/>
              <a:gd name="T29" fmla="*/ 2147483646 h 11959"/>
              <a:gd name="T30" fmla="*/ 2147483646 w 16911"/>
              <a:gd name="T31" fmla="*/ 2147483646 h 11959"/>
              <a:gd name="T32" fmla="*/ 2147483646 w 16911"/>
              <a:gd name="T33" fmla="*/ 2147483646 h 11959"/>
              <a:gd name="T34" fmla="*/ 2147483646 w 16911"/>
              <a:gd name="T35" fmla="*/ 2147483646 h 11959"/>
              <a:gd name="T36" fmla="*/ 2147483646 w 16911"/>
              <a:gd name="T37" fmla="*/ 2147483646 h 11959"/>
              <a:gd name="T38" fmla="*/ 2147483646 w 16911"/>
              <a:gd name="T39" fmla="*/ 2147483646 h 11959"/>
              <a:gd name="T40" fmla="*/ 2147483646 w 16911"/>
              <a:gd name="T41" fmla="*/ 2147483646 h 11959"/>
              <a:gd name="T42" fmla="*/ 2147483646 w 16911"/>
              <a:gd name="T43" fmla="*/ 2147483646 h 11959"/>
              <a:gd name="T44" fmla="*/ 2147483646 w 16911"/>
              <a:gd name="T45" fmla="*/ 2147483646 h 11959"/>
              <a:gd name="T46" fmla="*/ 2147483646 w 16911"/>
              <a:gd name="T47" fmla="*/ 2147483646 h 11959"/>
              <a:gd name="T48" fmla="*/ 2147483646 w 16911"/>
              <a:gd name="T49" fmla="*/ 2147483646 h 11959"/>
              <a:gd name="T50" fmla="*/ 2147483646 w 16911"/>
              <a:gd name="T51" fmla="*/ 2147483646 h 11959"/>
              <a:gd name="T52" fmla="*/ 2147483646 w 16911"/>
              <a:gd name="T53" fmla="*/ 2147483646 h 11959"/>
              <a:gd name="T54" fmla="*/ 2147483646 w 16911"/>
              <a:gd name="T55" fmla="*/ 2147483646 h 11959"/>
              <a:gd name="T56" fmla="*/ 2147483646 w 16911"/>
              <a:gd name="T57" fmla="*/ 2147483646 h 11959"/>
              <a:gd name="T58" fmla="*/ 2147483646 w 16911"/>
              <a:gd name="T59" fmla="*/ 2147483646 h 11959"/>
              <a:gd name="T60" fmla="*/ 2147483646 w 16911"/>
              <a:gd name="T61" fmla="*/ 2147483646 h 11959"/>
              <a:gd name="T62" fmla="*/ 2147483646 w 16911"/>
              <a:gd name="T63" fmla="*/ 2147483646 h 11959"/>
              <a:gd name="T64" fmla="*/ 2147483646 w 16911"/>
              <a:gd name="T65" fmla="*/ 2147483646 h 11959"/>
              <a:gd name="T66" fmla="*/ 2147483646 w 16911"/>
              <a:gd name="T67" fmla="*/ 2147483646 h 11959"/>
              <a:gd name="T68" fmla="*/ 2147483646 w 16911"/>
              <a:gd name="T69" fmla="*/ 2147483646 h 11959"/>
              <a:gd name="T70" fmla="*/ 2147483646 w 16911"/>
              <a:gd name="T71" fmla="*/ 2147483646 h 11959"/>
              <a:gd name="T72" fmla="*/ 2147483646 w 16911"/>
              <a:gd name="T73" fmla="*/ 2147483646 h 11959"/>
              <a:gd name="T74" fmla="*/ 2147483646 w 16911"/>
              <a:gd name="T75" fmla="*/ 2147483646 h 11959"/>
              <a:gd name="T76" fmla="*/ 2147483646 w 16911"/>
              <a:gd name="T77" fmla="*/ 2147483646 h 11959"/>
              <a:gd name="T78" fmla="*/ 2147483646 w 16911"/>
              <a:gd name="T79" fmla="*/ 2147483646 h 11959"/>
              <a:gd name="T80" fmla="*/ 2147483646 w 16911"/>
              <a:gd name="T81" fmla="*/ 2147483646 h 11959"/>
              <a:gd name="T82" fmla="*/ 2147483646 w 16911"/>
              <a:gd name="T83" fmla="*/ 2147483646 h 11959"/>
              <a:gd name="T84" fmla="*/ 2147483646 w 16911"/>
              <a:gd name="T85" fmla="*/ 2147483646 h 11959"/>
              <a:gd name="T86" fmla="*/ 2147483646 w 16911"/>
              <a:gd name="T87" fmla="*/ 2147483646 h 11959"/>
              <a:gd name="T88" fmla="*/ 2147483646 w 16911"/>
              <a:gd name="T89" fmla="*/ 2147483646 h 11959"/>
              <a:gd name="T90" fmla="*/ 2147483646 w 16911"/>
              <a:gd name="T91" fmla="*/ 2147483646 h 11959"/>
              <a:gd name="T92" fmla="*/ 2147483646 w 16911"/>
              <a:gd name="T93" fmla="*/ 2147483646 h 11959"/>
              <a:gd name="T94" fmla="*/ 2147483646 w 16911"/>
              <a:gd name="T95" fmla="*/ 2147483646 h 11959"/>
              <a:gd name="T96" fmla="*/ 2147483646 w 16911"/>
              <a:gd name="T97" fmla="*/ 2147483646 h 11959"/>
              <a:gd name="T98" fmla="*/ 2147483646 w 16911"/>
              <a:gd name="T99" fmla="*/ 2147483646 h 11959"/>
              <a:gd name="T100" fmla="*/ 2147483646 w 16911"/>
              <a:gd name="T101" fmla="*/ 2147483646 h 11959"/>
              <a:gd name="T102" fmla="*/ 2147483646 w 16911"/>
              <a:gd name="T103" fmla="*/ 2147483646 h 11959"/>
              <a:gd name="T104" fmla="*/ 2147483646 w 16911"/>
              <a:gd name="T105" fmla="*/ 2147483646 h 11959"/>
              <a:gd name="T106" fmla="*/ 2147483646 w 16911"/>
              <a:gd name="T107" fmla="*/ 2147483646 h 11959"/>
              <a:gd name="T108" fmla="*/ 2147483646 w 16911"/>
              <a:gd name="T109" fmla="*/ 2147483646 h 11959"/>
              <a:gd name="T110" fmla="*/ 2147483646 w 16911"/>
              <a:gd name="T111" fmla="*/ 2147483646 h 11959"/>
              <a:gd name="T112" fmla="*/ 2147483646 w 16911"/>
              <a:gd name="T113" fmla="*/ 2147483646 h 11959"/>
              <a:gd name="T114" fmla="*/ 2147483646 w 16911"/>
              <a:gd name="T115" fmla="*/ 2147483646 h 11959"/>
              <a:gd name="T116" fmla="*/ 2147483646 w 16911"/>
              <a:gd name="T117" fmla="*/ 2147483646 h 11959"/>
              <a:gd name="T118" fmla="*/ 2147483646 w 16911"/>
              <a:gd name="T119" fmla="*/ 2147483646 h 11959"/>
              <a:gd name="T120" fmla="*/ 2147483646 w 16911"/>
              <a:gd name="T121" fmla="*/ 214748364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51" name="Shape 241"/>
          <p:cNvSpPr>
            <a:spLocks/>
          </p:cNvSpPr>
          <p:nvPr/>
        </p:nvSpPr>
        <p:spPr bwMode="auto">
          <a:xfrm rot="16200000">
            <a:off x="2836584" y="5368918"/>
            <a:ext cx="374650" cy="358791"/>
          </a:xfrm>
          <a:custGeom>
            <a:avLst/>
            <a:gdLst>
              <a:gd name="T0" fmla="*/ 2147483646 w 9868"/>
              <a:gd name="T1" fmla="*/ 2147483646 h 12620"/>
              <a:gd name="T2" fmla="*/ 2147483646 w 9868"/>
              <a:gd name="T3" fmla="*/ 2147483646 h 12620"/>
              <a:gd name="T4" fmla="*/ 2147483646 w 9868"/>
              <a:gd name="T5" fmla="*/ 2147483646 h 12620"/>
              <a:gd name="T6" fmla="*/ 2147483646 w 9868"/>
              <a:gd name="T7" fmla="*/ 2147483646 h 12620"/>
              <a:gd name="T8" fmla="*/ 2147483646 w 9868"/>
              <a:gd name="T9" fmla="*/ 2147483646 h 12620"/>
              <a:gd name="T10" fmla="*/ 2147483646 w 9868"/>
              <a:gd name="T11" fmla="*/ 2147483646 h 12620"/>
              <a:gd name="T12" fmla="*/ 2147483646 w 9868"/>
              <a:gd name="T13" fmla="*/ 2147483646 h 12620"/>
              <a:gd name="T14" fmla="*/ 2147483646 w 9868"/>
              <a:gd name="T15" fmla="*/ 2147483646 h 12620"/>
              <a:gd name="T16" fmla="*/ 2147483646 w 9868"/>
              <a:gd name="T17" fmla="*/ 2147483646 h 12620"/>
              <a:gd name="T18" fmla="*/ 2147483646 w 9868"/>
              <a:gd name="T19" fmla="*/ 2147483646 h 12620"/>
              <a:gd name="T20" fmla="*/ 2147483646 w 9868"/>
              <a:gd name="T21" fmla="*/ 2147483646 h 12620"/>
              <a:gd name="T22" fmla="*/ 2147483646 w 9868"/>
              <a:gd name="T23" fmla="*/ 2147483646 h 12620"/>
              <a:gd name="T24" fmla="*/ 2147483646 w 9868"/>
              <a:gd name="T25" fmla="*/ 2147483646 h 12620"/>
              <a:gd name="T26" fmla="*/ 2147483646 w 9868"/>
              <a:gd name="T27" fmla="*/ 2147483646 h 12620"/>
              <a:gd name="T28" fmla="*/ 2147483646 w 9868"/>
              <a:gd name="T29" fmla="*/ 2147483646 h 12620"/>
              <a:gd name="T30" fmla="*/ 2147483646 w 9868"/>
              <a:gd name="T31" fmla="*/ 2147483646 h 12620"/>
              <a:gd name="T32" fmla="*/ 2147483646 w 9868"/>
              <a:gd name="T33" fmla="*/ 2147483646 h 12620"/>
              <a:gd name="T34" fmla="*/ 2147483646 w 9868"/>
              <a:gd name="T35" fmla="*/ 2147483646 h 12620"/>
              <a:gd name="T36" fmla="*/ 2147483646 w 9868"/>
              <a:gd name="T37" fmla="*/ 2147483646 h 12620"/>
              <a:gd name="T38" fmla="*/ 2147483646 w 9868"/>
              <a:gd name="T39" fmla="*/ 2147483646 h 12620"/>
              <a:gd name="T40" fmla="*/ 2147483646 w 9868"/>
              <a:gd name="T41" fmla="*/ 2147483646 h 12620"/>
              <a:gd name="T42" fmla="*/ 2147483646 w 9868"/>
              <a:gd name="T43" fmla="*/ 2147483646 h 12620"/>
              <a:gd name="T44" fmla="*/ 2147483646 w 9868"/>
              <a:gd name="T45" fmla="*/ 2147483646 h 12620"/>
              <a:gd name="T46" fmla="*/ 2147483646 w 9868"/>
              <a:gd name="T47" fmla="*/ 2147483646 h 12620"/>
              <a:gd name="T48" fmla="*/ 2147483646 w 9868"/>
              <a:gd name="T49" fmla="*/ 2147483646 h 12620"/>
              <a:gd name="T50" fmla="*/ 2147483646 w 9868"/>
              <a:gd name="T51" fmla="*/ 2147483646 h 12620"/>
              <a:gd name="T52" fmla="*/ 2147483646 w 9868"/>
              <a:gd name="T53" fmla="*/ 2147483646 h 12620"/>
              <a:gd name="T54" fmla="*/ 2147483646 w 9868"/>
              <a:gd name="T55" fmla="*/ 2147483646 h 12620"/>
              <a:gd name="T56" fmla="*/ 2147483646 w 9868"/>
              <a:gd name="T57" fmla="*/ 2147483646 h 12620"/>
              <a:gd name="T58" fmla="*/ 2147483646 w 9868"/>
              <a:gd name="T59" fmla="*/ 2147483646 h 12620"/>
              <a:gd name="T60" fmla="*/ 2147483646 w 9868"/>
              <a:gd name="T61" fmla="*/ 2147483646 h 12620"/>
              <a:gd name="T62" fmla="*/ 2147483646 w 9868"/>
              <a:gd name="T63" fmla="*/ 2147483646 h 12620"/>
              <a:gd name="T64" fmla="*/ 2147483646 w 9868"/>
              <a:gd name="T65" fmla="*/ 2147483646 h 12620"/>
              <a:gd name="T66" fmla="*/ 2147483646 w 9868"/>
              <a:gd name="T67" fmla="*/ 2147483646 h 12620"/>
              <a:gd name="T68" fmla="*/ 2147483646 w 9868"/>
              <a:gd name="T69" fmla="*/ 2147483646 h 12620"/>
              <a:gd name="T70" fmla="*/ 2147483646 w 9868"/>
              <a:gd name="T71" fmla="*/ 2147483646 h 12620"/>
              <a:gd name="T72" fmla="*/ 2147483646 w 9868"/>
              <a:gd name="T73" fmla="*/ 2147483646 h 12620"/>
              <a:gd name="T74" fmla="*/ 2147483646 w 9868"/>
              <a:gd name="T75" fmla="*/ 2147483646 h 12620"/>
              <a:gd name="T76" fmla="*/ 2147483646 w 9868"/>
              <a:gd name="T77" fmla="*/ 2147483646 h 12620"/>
              <a:gd name="T78" fmla="*/ 2147483646 w 9868"/>
              <a:gd name="T79" fmla="*/ 2147483646 h 12620"/>
              <a:gd name="T80" fmla="*/ 2147483646 w 9868"/>
              <a:gd name="T81" fmla="*/ 2147483646 h 12620"/>
              <a:gd name="T82" fmla="*/ 2147483646 w 9868"/>
              <a:gd name="T83" fmla="*/ 2147483646 h 12620"/>
              <a:gd name="T84" fmla="*/ 2147483646 w 9868"/>
              <a:gd name="T85" fmla="*/ 2147483646 h 12620"/>
              <a:gd name="T86" fmla="*/ 2147483646 w 9868"/>
              <a:gd name="T87" fmla="*/ 2147483646 h 12620"/>
              <a:gd name="T88" fmla="*/ 2147483646 w 9868"/>
              <a:gd name="T89" fmla="*/ 2147483646 h 12620"/>
              <a:gd name="T90" fmla="*/ 2147483646 w 9868"/>
              <a:gd name="T91" fmla="*/ 2147483646 h 12620"/>
              <a:gd name="T92" fmla="*/ 2147483646 w 9868"/>
              <a:gd name="T93" fmla="*/ 2147483646 h 12620"/>
              <a:gd name="T94" fmla="*/ 2147483646 w 9868"/>
              <a:gd name="T95" fmla="*/ 2147483646 h 12620"/>
              <a:gd name="T96" fmla="*/ 2147483646 w 9868"/>
              <a:gd name="T97" fmla="*/ 2147483646 h 12620"/>
              <a:gd name="T98" fmla="*/ 2147483646 w 9868"/>
              <a:gd name="T99" fmla="*/ 2147483646 h 12620"/>
              <a:gd name="T100" fmla="*/ 2147483646 w 9868"/>
              <a:gd name="T101" fmla="*/ 2147483646 h 12620"/>
              <a:gd name="T102" fmla="*/ 2147483646 w 9868"/>
              <a:gd name="T103" fmla="*/ 2147483646 h 12620"/>
              <a:gd name="T104" fmla="*/ 2147483646 w 9868"/>
              <a:gd name="T105" fmla="*/ 2147483646 h 12620"/>
              <a:gd name="T106" fmla="*/ 2147483646 w 9868"/>
              <a:gd name="T107" fmla="*/ 2147483646 h 12620"/>
              <a:gd name="T108" fmla="*/ 2147483646 w 9868"/>
              <a:gd name="T109" fmla="*/ 2147483646 h 12620"/>
              <a:gd name="T110" fmla="*/ 2147483646 w 9868"/>
              <a:gd name="T111" fmla="*/ 2147483646 h 12620"/>
              <a:gd name="T112" fmla="*/ 2147483646 w 9868"/>
              <a:gd name="T113" fmla="*/ 2147483646 h 12620"/>
              <a:gd name="T114" fmla="*/ 2147483646 w 9868"/>
              <a:gd name="T115" fmla="*/ 52345901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52" name="Shape 242"/>
          <p:cNvSpPr>
            <a:spLocks/>
          </p:cNvSpPr>
          <p:nvPr/>
        </p:nvSpPr>
        <p:spPr bwMode="auto">
          <a:xfrm>
            <a:off x="2858711" y="5827714"/>
            <a:ext cx="378149" cy="568325"/>
          </a:xfrm>
          <a:custGeom>
            <a:avLst/>
            <a:gdLst>
              <a:gd name="T0" fmla="*/ 2147483646 w 13316"/>
              <a:gd name="T1" fmla="*/ 2147483646 h 15041"/>
              <a:gd name="T2" fmla="*/ 2147483646 w 13316"/>
              <a:gd name="T3" fmla="*/ 2147483646 h 15041"/>
              <a:gd name="T4" fmla="*/ 2147483646 w 13316"/>
              <a:gd name="T5" fmla="*/ 2147483646 h 15041"/>
              <a:gd name="T6" fmla="*/ 2147483646 w 13316"/>
              <a:gd name="T7" fmla="*/ 77466125 h 15041"/>
              <a:gd name="T8" fmla="*/ 2147483646 w 13316"/>
              <a:gd name="T9" fmla="*/ 2147483646 h 15041"/>
              <a:gd name="T10" fmla="*/ 2147483646 w 13316"/>
              <a:gd name="T11" fmla="*/ 2147483646 h 15041"/>
              <a:gd name="T12" fmla="*/ 0 w 13316"/>
              <a:gd name="T13" fmla="*/ 2147483646 h 15041"/>
              <a:gd name="T14" fmla="*/ 2147483646 w 13316"/>
              <a:gd name="T15" fmla="*/ 2147483646 h 15041"/>
              <a:gd name="T16" fmla="*/ 2147483646 w 13316"/>
              <a:gd name="T17" fmla="*/ 2147483646 h 15041"/>
              <a:gd name="T18" fmla="*/ 2147483646 w 13316"/>
              <a:gd name="T19" fmla="*/ 2147483646 h 15041"/>
              <a:gd name="T20" fmla="*/ 2147483646 w 13316"/>
              <a:gd name="T21" fmla="*/ 2147483646 h 15041"/>
              <a:gd name="T22" fmla="*/ 2147483646 w 13316"/>
              <a:gd name="T23" fmla="*/ 2147483646 h 15041"/>
              <a:gd name="T24" fmla="*/ 2147483646 w 13316"/>
              <a:gd name="T25" fmla="*/ 2147483646 h 15041"/>
              <a:gd name="T26" fmla="*/ 2147483646 w 13316"/>
              <a:gd name="T27" fmla="*/ 2147483646 h 15041"/>
              <a:gd name="T28" fmla="*/ 2147483646 w 13316"/>
              <a:gd name="T29" fmla="*/ 2147483646 h 15041"/>
              <a:gd name="T30" fmla="*/ 2147483646 w 13316"/>
              <a:gd name="T31" fmla="*/ 2147483646 h 15041"/>
              <a:gd name="T32" fmla="*/ 2147483646 w 13316"/>
              <a:gd name="T33" fmla="*/ 2147483646 h 15041"/>
              <a:gd name="T34" fmla="*/ 2147483646 w 13316"/>
              <a:gd name="T35" fmla="*/ 2147483646 h 15041"/>
              <a:gd name="T36" fmla="*/ 2147483646 w 13316"/>
              <a:gd name="T37" fmla="*/ 2147483646 h 15041"/>
              <a:gd name="T38" fmla="*/ 2147483646 w 13316"/>
              <a:gd name="T39" fmla="*/ 2147483646 h 15041"/>
              <a:gd name="T40" fmla="*/ 2147483646 w 13316"/>
              <a:gd name="T41" fmla="*/ 2147483646 h 15041"/>
              <a:gd name="T42" fmla="*/ 2147483646 w 13316"/>
              <a:gd name="T43" fmla="*/ 2147483646 h 15041"/>
              <a:gd name="T44" fmla="*/ 2147483646 w 13316"/>
              <a:gd name="T45" fmla="*/ 2147483646 h 15041"/>
              <a:gd name="T46" fmla="*/ 2147483646 w 13316"/>
              <a:gd name="T47" fmla="*/ 2147483646 h 15041"/>
              <a:gd name="T48" fmla="*/ 2147483646 w 13316"/>
              <a:gd name="T49" fmla="*/ 2147483646 h 15041"/>
              <a:gd name="T50" fmla="*/ 2147483646 w 13316"/>
              <a:gd name="T51" fmla="*/ 2147483646 h 15041"/>
              <a:gd name="T52" fmla="*/ 2147483646 w 13316"/>
              <a:gd name="T53" fmla="*/ 2147483646 h 15041"/>
              <a:gd name="T54" fmla="*/ 2147483646 w 13316"/>
              <a:gd name="T55" fmla="*/ 2147483646 h 15041"/>
              <a:gd name="T56" fmla="*/ 2147483646 w 13316"/>
              <a:gd name="T57" fmla="*/ 2147483646 h 15041"/>
              <a:gd name="T58" fmla="*/ 2147483646 w 13316"/>
              <a:gd name="T59" fmla="*/ 2147483646 h 15041"/>
              <a:gd name="T60" fmla="*/ 2147483646 w 13316"/>
              <a:gd name="T61" fmla="*/ 2147483646 h 15041"/>
              <a:gd name="T62" fmla="*/ 2147483646 w 13316"/>
              <a:gd name="T63" fmla="*/ 2147483646 h 15041"/>
              <a:gd name="T64" fmla="*/ 2147483646 w 13316"/>
              <a:gd name="T65" fmla="*/ 2147483646 h 15041"/>
              <a:gd name="T66" fmla="*/ 2147483646 w 13316"/>
              <a:gd name="T67" fmla="*/ 2147483646 h 15041"/>
              <a:gd name="T68" fmla="*/ 2147483646 w 13316"/>
              <a:gd name="T69" fmla="*/ 2147483646 h 15041"/>
              <a:gd name="T70" fmla="*/ 2147483646 w 13316"/>
              <a:gd name="T71" fmla="*/ 2147483646 h 15041"/>
              <a:gd name="T72" fmla="*/ 2147483646 w 13316"/>
              <a:gd name="T73" fmla="*/ 2147483646 h 15041"/>
              <a:gd name="T74" fmla="*/ 2147483646 w 13316"/>
              <a:gd name="T75" fmla="*/ 2147483646 h 15041"/>
              <a:gd name="T76" fmla="*/ 2147483646 w 13316"/>
              <a:gd name="T77" fmla="*/ 2147483646 h 15041"/>
              <a:gd name="T78" fmla="*/ 2147483646 w 13316"/>
              <a:gd name="T79" fmla="*/ 2147483646 h 15041"/>
              <a:gd name="T80" fmla="*/ 2147483646 w 13316"/>
              <a:gd name="T81" fmla="*/ 2147483646 h 15041"/>
              <a:gd name="T82" fmla="*/ 2147483646 w 13316"/>
              <a:gd name="T83" fmla="*/ 2147483646 h 15041"/>
              <a:gd name="T84" fmla="*/ 2147483646 w 13316"/>
              <a:gd name="T85" fmla="*/ 2147483646 h 15041"/>
              <a:gd name="T86" fmla="*/ 2147483646 w 13316"/>
              <a:gd name="T87" fmla="*/ 2147483646 h 15041"/>
              <a:gd name="T88" fmla="*/ 2147483646 w 13316"/>
              <a:gd name="T89" fmla="*/ 2147483646 h 15041"/>
              <a:gd name="T90" fmla="*/ 2147483646 w 13316"/>
              <a:gd name="T91" fmla="*/ 2147483646 h 15041"/>
              <a:gd name="T92" fmla="*/ 2147483646 w 13316"/>
              <a:gd name="T93" fmla="*/ 2147483646 h 15041"/>
              <a:gd name="T94" fmla="*/ 2147483646 w 13316"/>
              <a:gd name="T95" fmla="*/ 2147483646 h 15041"/>
              <a:gd name="T96" fmla="*/ 2147483646 w 13316"/>
              <a:gd name="T97" fmla="*/ 2147483646 h 15041"/>
              <a:gd name="T98" fmla="*/ 2147483646 w 13316"/>
              <a:gd name="T99" fmla="*/ 2147483646 h 15041"/>
              <a:gd name="T100" fmla="*/ 2147483646 w 13316"/>
              <a:gd name="T101" fmla="*/ 2147483646 h 15041"/>
              <a:gd name="T102" fmla="*/ 2147483646 w 13316"/>
              <a:gd name="T103" fmla="*/ 2147483646 h 15041"/>
              <a:gd name="T104" fmla="*/ 2147483646 w 13316"/>
              <a:gd name="T105" fmla="*/ 2147483646 h 15041"/>
              <a:gd name="T106" fmla="*/ 2147483646 w 13316"/>
              <a:gd name="T107" fmla="*/ 2147483646 h 15041"/>
              <a:gd name="T108" fmla="*/ 2147483646 w 13316"/>
              <a:gd name="T109" fmla="*/ 2147483646 h 15041"/>
              <a:gd name="T110" fmla="*/ 2147483646 w 13316"/>
              <a:gd name="T111" fmla="*/ 2147483646 h 15041"/>
              <a:gd name="T112" fmla="*/ 2147483646 w 13316"/>
              <a:gd name="T113" fmla="*/ 2147483646 h 15041"/>
              <a:gd name="T114" fmla="*/ 2147483646 w 13316"/>
              <a:gd name="T115" fmla="*/ 2147483646 h 15041"/>
              <a:gd name="T116" fmla="*/ 2147483646 w 13316"/>
              <a:gd name="T117" fmla="*/ 2147483646 h 15041"/>
              <a:gd name="T118" fmla="*/ 2147483646 w 13316"/>
              <a:gd name="T119" fmla="*/ 2147483646 h 15041"/>
              <a:gd name="T120" fmla="*/ 2147483646 w 13316"/>
              <a:gd name="T121" fmla="*/ 2147483646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53" name="Shape 243"/>
          <p:cNvSpPr>
            <a:spLocks/>
          </p:cNvSpPr>
          <p:nvPr/>
        </p:nvSpPr>
        <p:spPr bwMode="auto">
          <a:xfrm>
            <a:off x="259414" y="6610350"/>
            <a:ext cx="385893" cy="344488"/>
          </a:xfrm>
          <a:custGeom>
            <a:avLst/>
            <a:gdLst>
              <a:gd name="T0" fmla="*/ 2147483646 w 13610"/>
              <a:gd name="T1" fmla="*/ 2147483646 h 9098"/>
              <a:gd name="T2" fmla="*/ 2147483646 w 13610"/>
              <a:gd name="T3" fmla="*/ 2147483646 h 9098"/>
              <a:gd name="T4" fmla="*/ 2147483646 w 13610"/>
              <a:gd name="T5" fmla="*/ 2147483646 h 9098"/>
              <a:gd name="T6" fmla="*/ 2147483646 w 13610"/>
              <a:gd name="T7" fmla="*/ 2147483646 h 9098"/>
              <a:gd name="T8" fmla="*/ 2147483646 w 13610"/>
              <a:gd name="T9" fmla="*/ 2147483646 h 9098"/>
              <a:gd name="T10" fmla="*/ 2147483646 w 13610"/>
              <a:gd name="T11" fmla="*/ 2147483646 h 9098"/>
              <a:gd name="T12" fmla="*/ 2147483646 w 13610"/>
              <a:gd name="T13" fmla="*/ 2147483646 h 9098"/>
              <a:gd name="T14" fmla="*/ 2147483646 w 13610"/>
              <a:gd name="T15" fmla="*/ 2147483646 h 9098"/>
              <a:gd name="T16" fmla="*/ 1908512460 w 13610"/>
              <a:gd name="T17" fmla="*/ 2147483646 h 9098"/>
              <a:gd name="T18" fmla="*/ 1908512460 w 13610"/>
              <a:gd name="T19" fmla="*/ 2147483646 h 9098"/>
              <a:gd name="T20" fmla="*/ 2147483646 w 13610"/>
              <a:gd name="T21" fmla="*/ 2147483646 h 9098"/>
              <a:gd name="T22" fmla="*/ 2147483646 w 13610"/>
              <a:gd name="T23" fmla="*/ 2147483646 h 9098"/>
              <a:gd name="T24" fmla="*/ 2147483646 w 13610"/>
              <a:gd name="T25" fmla="*/ 2147483646 h 9098"/>
              <a:gd name="T26" fmla="*/ 2147483646 w 13610"/>
              <a:gd name="T27" fmla="*/ 2147483646 h 9098"/>
              <a:gd name="T28" fmla="*/ 2147483646 w 13610"/>
              <a:gd name="T29" fmla="*/ 2147483646 h 9098"/>
              <a:gd name="T30" fmla="*/ 2147483646 w 13610"/>
              <a:gd name="T31" fmla="*/ 2147483646 h 9098"/>
              <a:gd name="T32" fmla="*/ 2147483646 w 13610"/>
              <a:gd name="T33" fmla="*/ 2147483646 h 9098"/>
              <a:gd name="T34" fmla="*/ 2147483646 w 13610"/>
              <a:gd name="T35" fmla="*/ 2147483646 h 9098"/>
              <a:gd name="T36" fmla="*/ 2147483646 w 13610"/>
              <a:gd name="T37" fmla="*/ 2147483646 h 9098"/>
              <a:gd name="T38" fmla="*/ 2147483646 w 13610"/>
              <a:gd name="T39" fmla="*/ 2147483646 h 9098"/>
              <a:gd name="T40" fmla="*/ 2147483646 w 13610"/>
              <a:gd name="T41" fmla="*/ 2147483646 h 9098"/>
              <a:gd name="T42" fmla="*/ 2147483646 w 13610"/>
              <a:gd name="T43" fmla="*/ 2147483646 h 9098"/>
              <a:gd name="T44" fmla="*/ 2147483646 w 13610"/>
              <a:gd name="T45" fmla="*/ 2147483646 h 9098"/>
              <a:gd name="T46" fmla="*/ 2147483646 w 13610"/>
              <a:gd name="T47" fmla="*/ 2147483646 h 9098"/>
              <a:gd name="T48" fmla="*/ 2147483646 w 13610"/>
              <a:gd name="T49" fmla="*/ 2147483646 h 9098"/>
              <a:gd name="T50" fmla="*/ 2147483646 w 13610"/>
              <a:gd name="T51" fmla="*/ 2147483646 h 9098"/>
              <a:gd name="T52" fmla="*/ 2147483646 w 13610"/>
              <a:gd name="T53" fmla="*/ 2147483646 h 9098"/>
              <a:gd name="T54" fmla="*/ 2147483646 w 13610"/>
              <a:gd name="T55" fmla="*/ 2147483646 h 9098"/>
              <a:gd name="T56" fmla="*/ 2147483646 w 13610"/>
              <a:gd name="T57" fmla="*/ 2147483646 h 9098"/>
              <a:gd name="T58" fmla="*/ 2147483646 w 13610"/>
              <a:gd name="T59" fmla="*/ 2147483646 h 9098"/>
              <a:gd name="T60" fmla="*/ 2147483646 w 13610"/>
              <a:gd name="T61" fmla="*/ 2147483646 h 9098"/>
              <a:gd name="T62" fmla="*/ 2147483646 w 13610"/>
              <a:gd name="T63" fmla="*/ 2147483646 h 9098"/>
              <a:gd name="T64" fmla="*/ 2147483646 w 13610"/>
              <a:gd name="T65" fmla="*/ 2147483646 h 9098"/>
              <a:gd name="T66" fmla="*/ 2147483646 w 13610"/>
              <a:gd name="T67" fmla="*/ 2147483646 h 9098"/>
              <a:gd name="T68" fmla="*/ 2147483646 w 13610"/>
              <a:gd name="T69" fmla="*/ 2147483646 h 9098"/>
              <a:gd name="T70" fmla="*/ 2147483646 w 13610"/>
              <a:gd name="T71" fmla="*/ 2147483646 h 9098"/>
              <a:gd name="T72" fmla="*/ 2147483646 w 13610"/>
              <a:gd name="T73" fmla="*/ 2147483646 h 9098"/>
              <a:gd name="T74" fmla="*/ 2147483646 w 13610"/>
              <a:gd name="T75" fmla="*/ 2147483646 h 9098"/>
              <a:gd name="T76" fmla="*/ 2147483646 w 13610"/>
              <a:gd name="T77" fmla="*/ 2147483646 h 9098"/>
              <a:gd name="T78" fmla="*/ 2147483646 w 13610"/>
              <a:gd name="T79" fmla="*/ 2147483646 h 9098"/>
              <a:gd name="T80" fmla="*/ 2147483646 w 13610"/>
              <a:gd name="T81" fmla="*/ 2147483646 h 9098"/>
              <a:gd name="T82" fmla="*/ 2147483646 w 13610"/>
              <a:gd name="T83" fmla="*/ 2147483646 h 9098"/>
              <a:gd name="T84" fmla="*/ 2147483646 w 13610"/>
              <a:gd name="T85" fmla="*/ 2147483646 h 9098"/>
              <a:gd name="T86" fmla="*/ 2147483646 w 13610"/>
              <a:gd name="T87" fmla="*/ 2147483646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54" name="Shape 244"/>
          <p:cNvSpPr>
            <a:spLocks/>
          </p:cNvSpPr>
          <p:nvPr/>
        </p:nvSpPr>
        <p:spPr bwMode="auto">
          <a:xfrm>
            <a:off x="2981318" y="6513514"/>
            <a:ext cx="175523" cy="249237"/>
          </a:xfrm>
          <a:custGeom>
            <a:avLst/>
            <a:gdLst>
              <a:gd name="T0" fmla="*/ 2147483646 w 6164"/>
              <a:gd name="T1" fmla="*/ 2147483646 h 6604"/>
              <a:gd name="T2" fmla="*/ 2147483646 w 6164"/>
              <a:gd name="T3" fmla="*/ 2147483646 h 6604"/>
              <a:gd name="T4" fmla="*/ 2147483646 w 6164"/>
              <a:gd name="T5" fmla="*/ 2147483646 h 6604"/>
              <a:gd name="T6" fmla="*/ 2147483646 w 6164"/>
              <a:gd name="T7" fmla="*/ 2147483646 h 6604"/>
              <a:gd name="T8" fmla="*/ 2147483646 w 6164"/>
              <a:gd name="T9" fmla="*/ 2147483646 h 6604"/>
              <a:gd name="T10" fmla="*/ 2147483646 w 6164"/>
              <a:gd name="T11" fmla="*/ 2147483646 h 6604"/>
              <a:gd name="T12" fmla="*/ 2147483646 w 6164"/>
              <a:gd name="T13" fmla="*/ 2147483646 h 6604"/>
              <a:gd name="T14" fmla="*/ 2147483646 w 6164"/>
              <a:gd name="T15" fmla="*/ 2147483646 h 6604"/>
              <a:gd name="T16" fmla="*/ 2147483646 w 6164"/>
              <a:gd name="T17" fmla="*/ 2147483646 h 6604"/>
              <a:gd name="T18" fmla="*/ 2147483646 w 6164"/>
              <a:gd name="T19" fmla="*/ 2147483646 h 6604"/>
              <a:gd name="T20" fmla="*/ 2147483646 w 6164"/>
              <a:gd name="T21" fmla="*/ 2147483646 h 6604"/>
              <a:gd name="T22" fmla="*/ 2147483646 w 6164"/>
              <a:gd name="T23" fmla="*/ 2147483646 h 6604"/>
              <a:gd name="T24" fmla="*/ 2147483646 w 6164"/>
              <a:gd name="T25" fmla="*/ 2147483646 h 6604"/>
              <a:gd name="T26" fmla="*/ 2147483646 w 6164"/>
              <a:gd name="T27" fmla="*/ 2147483646 h 6604"/>
              <a:gd name="T28" fmla="*/ 2147483646 w 6164"/>
              <a:gd name="T29" fmla="*/ 2147483646 h 6604"/>
              <a:gd name="T30" fmla="*/ 2147483646 w 6164"/>
              <a:gd name="T31" fmla="*/ 2147483646 h 6604"/>
              <a:gd name="T32" fmla="*/ 2147483646 w 6164"/>
              <a:gd name="T33" fmla="*/ 2147483646 h 6604"/>
              <a:gd name="T34" fmla="*/ 2147483646 w 6164"/>
              <a:gd name="T35" fmla="*/ 2147483646 h 6604"/>
              <a:gd name="T36" fmla="*/ 2147483646 w 6164"/>
              <a:gd name="T37" fmla="*/ 2147483646 h 6604"/>
              <a:gd name="T38" fmla="*/ 2147483646 w 6164"/>
              <a:gd name="T39" fmla="*/ 2147483646 h 6604"/>
              <a:gd name="T40" fmla="*/ 2147483646 w 6164"/>
              <a:gd name="T41" fmla="*/ 2147483646 h 6604"/>
              <a:gd name="T42" fmla="*/ 2147483646 w 6164"/>
              <a:gd name="T43" fmla="*/ 2147483646 h 6604"/>
              <a:gd name="T44" fmla="*/ 2147483646 w 6164"/>
              <a:gd name="T45" fmla="*/ 2147483646 h 6604"/>
              <a:gd name="T46" fmla="*/ 2147483646 w 6164"/>
              <a:gd name="T47" fmla="*/ 2147483646 h 6604"/>
              <a:gd name="T48" fmla="*/ 2147483646 w 6164"/>
              <a:gd name="T49" fmla="*/ 2147483646 h 6604"/>
              <a:gd name="T50" fmla="*/ 2147483646 w 6164"/>
              <a:gd name="T51" fmla="*/ 2147483646 h 6604"/>
              <a:gd name="T52" fmla="*/ 2147483646 w 6164"/>
              <a:gd name="T53" fmla="*/ 2147483646 h 6604"/>
              <a:gd name="T54" fmla="*/ 2147483646 w 6164"/>
              <a:gd name="T55" fmla="*/ 2147483646 h 6604"/>
              <a:gd name="T56" fmla="*/ 2147483646 w 6164"/>
              <a:gd name="T57" fmla="*/ 2147483646 h 6604"/>
              <a:gd name="T58" fmla="*/ 2147483646 w 6164"/>
              <a:gd name="T59" fmla="*/ 2147483646 h 6604"/>
              <a:gd name="T60" fmla="*/ 2147483646 w 6164"/>
              <a:gd name="T61" fmla="*/ 2147483646 h 6604"/>
              <a:gd name="T62" fmla="*/ 2147483646 w 6164"/>
              <a:gd name="T63" fmla="*/ 2147483646 h 6604"/>
              <a:gd name="T64" fmla="*/ 2147483646 w 6164"/>
              <a:gd name="T65" fmla="*/ 2147483646 h 6604"/>
              <a:gd name="T66" fmla="*/ 2147483646 w 6164"/>
              <a:gd name="T67" fmla="*/ 2147483646 h 6604"/>
              <a:gd name="T68" fmla="*/ 2147483646 w 6164"/>
              <a:gd name="T69" fmla="*/ 2147483646 h 6604"/>
              <a:gd name="T70" fmla="*/ 52682017 w 6164"/>
              <a:gd name="T71" fmla="*/ 2147483646 h 6604"/>
              <a:gd name="T72" fmla="*/ 2147483646 w 6164"/>
              <a:gd name="T73" fmla="*/ 2147483646 h 6604"/>
              <a:gd name="T74" fmla="*/ 2147483646 w 6164"/>
              <a:gd name="T75" fmla="*/ 2147483646 h 6604"/>
              <a:gd name="T76" fmla="*/ 2147483646 w 6164"/>
              <a:gd name="T77" fmla="*/ 2147483646 h 6604"/>
              <a:gd name="T78" fmla="*/ 2147483646 w 6164"/>
              <a:gd name="T79" fmla="*/ 2147483646 h 6604"/>
              <a:gd name="T80" fmla="*/ 2147483646 w 6164"/>
              <a:gd name="T81" fmla="*/ 2147483646 h 6604"/>
              <a:gd name="T82" fmla="*/ 2147483646 w 6164"/>
              <a:gd name="T83" fmla="*/ 2147483646 h 6604"/>
              <a:gd name="T84" fmla="*/ 2147483646 w 6164"/>
              <a:gd name="T85" fmla="*/ 2147483646 h 6604"/>
              <a:gd name="T86" fmla="*/ 2147483646 w 6164"/>
              <a:gd name="T87" fmla="*/ 2147483646 h 6604"/>
              <a:gd name="T88" fmla="*/ 2147483646 w 6164"/>
              <a:gd name="T89" fmla="*/ 2147483646 h 6604"/>
              <a:gd name="T90" fmla="*/ 2147483646 w 6164"/>
              <a:gd name="T91" fmla="*/ 2147483646 h 6604"/>
              <a:gd name="T92" fmla="*/ 2147483646 w 6164"/>
              <a:gd name="T93" fmla="*/ 2147483646 h 6604"/>
              <a:gd name="T94" fmla="*/ 2147483646 w 6164"/>
              <a:gd name="T95" fmla="*/ 2147483646 h 6604"/>
              <a:gd name="T96" fmla="*/ 2147483646 w 6164"/>
              <a:gd name="T97" fmla="*/ 2147483646 h 6604"/>
              <a:gd name="T98" fmla="*/ 2147483646 w 6164"/>
              <a:gd name="T99" fmla="*/ 2147483646 h 6604"/>
              <a:gd name="T100" fmla="*/ 2147483646 w 6164"/>
              <a:gd name="T101" fmla="*/ 2147483646 h 6604"/>
              <a:gd name="T102" fmla="*/ 2147483646 w 6164"/>
              <a:gd name="T103" fmla="*/ 2147483646 h 6604"/>
              <a:gd name="T104" fmla="*/ 2147483646 w 6164"/>
              <a:gd name="T105" fmla="*/ 2147483646 h 6604"/>
              <a:gd name="T106" fmla="*/ 2147483646 w 6164"/>
              <a:gd name="T107" fmla="*/ 2147483646 h 6604"/>
              <a:gd name="T108" fmla="*/ 2147483646 w 6164"/>
              <a:gd name="T109" fmla="*/ 2147483646 h 6604"/>
              <a:gd name="T110" fmla="*/ 2147483646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115854" tIns="115854" rIns="115854" bIns="115854" anchor="ctr"/>
          <a:lstStyle/>
          <a:p>
            <a:pPr>
              <a:defRPr/>
            </a:pPr>
            <a:endParaRPr lang="en-US"/>
          </a:p>
        </p:txBody>
      </p:sp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3210935" y="2215683"/>
            <a:ext cx="5301599" cy="1546399"/>
          </a:xfrm>
          <a:prstGeom prst="rect">
            <a:avLst/>
          </a:prstGeom>
        </p:spPr>
        <p:txBody>
          <a:bodyPr lIns="115854" tIns="115854" rIns="115854" bIns="115854" anchor="b"/>
          <a:lstStyle>
            <a:lvl1pPr lvl="0" algn="r" rtl="0">
              <a:spcBef>
                <a:spcPts val="0"/>
              </a:spcBef>
              <a:buSzPct val="100000"/>
              <a:defRPr sz="4700" b="0"/>
            </a:lvl1pPr>
            <a:lvl2pPr lvl="1" algn="r" rtl="0">
              <a:spcBef>
                <a:spcPts val="0"/>
              </a:spcBef>
              <a:buSzPct val="100000"/>
              <a:defRPr sz="4700" b="0"/>
            </a:lvl2pPr>
            <a:lvl3pPr lvl="2" algn="r" rtl="0">
              <a:spcBef>
                <a:spcPts val="0"/>
              </a:spcBef>
              <a:buSzPct val="100000"/>
              <a:defRPr sz="4700" b="0"/>
            </a:lvl3pPr>
            <a:lvl4pPr lvl="3" algn="r" rtl="0">
              <a:spcBef>
                <a:spcPts val="0"/>
              </a:spcBef>
              <a:buSzPct val="100000"/>
              <a:defRPr sz="4700" b="0"/>
            </a:lvl4pPr>
            <a:lvl5pPr lvl="4" algn="r" rtl="0">
              <a:spcBef>
                <a:spcPts val="0"/>
              </a:spcBef>
              <a:buSzPct val="100000"/>
              <a:defRPr sz="4700" b="0"/>
            </a:lvl5pPr>
            <a:lvl6pPr lvl="5" algn="r" rtl="0">
              <a:spcBef>
                <a:spcPts val="0"/>
              </a:spcBef>
              <a:buSzPct val="100000"/>
              <a:defRPr sz="4700" b="0"/>
            </a:lvl6pPr>
            <a:lvl7pPr lvl="6" algn="r" rtl="0">
              <a:spcBef>
                <a:spcPts val="0"/>
              </a:spcBef>
              <a:buSzPct val="100000"/>
              <a:defRPr sz="4700" b="0"/>
            </a:lvl7pPr>
            <a:lvl8pPr lvl="7" algn="r" rtl="0">
              <a:spcBef>
                <a:spcPts val="0"/>
              </a:spcBef>
              <a:buSzPct val="100000"/>
              <a:defRPr sz="4700" b="0"/>
            </a:lvl8pPr>
            <a:lvl9pPr lvl="8" algn="r" rtl="0">
              <a:spcBef>
                <a:spcPts val="0"/>
              </a:spcBef>
              <a:buSzPct val="100000"/>
              <a:defRPr sz="4700" b="0"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210885" y="3818903"/>
            <a:ext cx="5301599" cy="1046399"/>
          </a:xfrm>
          <a:prstGeom prst="rect">
            <a:avLst/>
          </a:prstGeom>
        </p:spPr>
        <p:txBody>
          <a:bodyPr lIns="115854" tIns="115854" rIns="115854" bIns="115854"/>
          <a:lstStyle>
            <a:lvl1pPr lvl="0" algn="r" rtl="0">
              <a:spcBef>
                <a:spcPts val="0"/>
              </a:spcBef>
              <a:buClr>
                <a:srgbClr val="1C4587"/>
              </a:buClr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8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8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8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8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8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8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8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8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F3EE-7FC3-42F1-BD00-2587A95F2C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E8568-0BD5-429C-9912-04D8A7C9003E}" type="datetimeFigureOut">
              <a:rPr lang="en-US" smtClean="0"/>
              <a:pPr/>
              <a:t>10/09/2021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2F150-D2AB-47D5-83BE-FE7F22212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9.gif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9.gif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11" Type="http://schemas.openxmlformats.org/officeDocument/2006/relationships/image" Target="../media/image33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29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3"/>
          <p:cNvSpPr>
            <a:spLocks noChangeArrowheads="1" noChangeShapeType="1" noTextEdit="1"/>
          </p:cNvSpPr>
          <p:nvPr/>
        </p:nvSpPr>
        <p:spPr bwMode="auto">
          <a:xfrm>
            <a:off x="876300" y="647700"/>
            <a:ext cx="7239000" cy="685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10236"/>
              </a:avLst>
            </a:prstTxWarp>
          </a:bodyPr>
          <a:lstStyle/>
          <a:p>
            <a:pPr algn="ctr"/>
            <a:r>
              <a:rPr lang="vi-VN" sz="4400" b="1" kern="10" spc="-22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T.H. LÊ VĂN THẾ</a:t>
            </a:r>
            <a:endParaRPr lang="en-US" sz="4400" b="1" kern="10" spc="-22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6600CC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1" name="Picture 12" descr="thumb_trang_nguyen_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0" y="357166"/>
            <a:ext cx="12382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3" descr="thumb_trang_nguyen_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12382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4" descr="Butterfly-06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719750">
            <a:off x="1207489" y="676066"/>
            <a:ext cx="7620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Butterfly-06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719750">
            <a:off x="1678256" y="63066"/>
            <a:ext cx="45561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Butterfly-06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719750">
            <a:off x="6993967" y="318876"/>
            <a:ext cx="7620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7" descr="Butterfly-06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719750">
            <a:off x="8167350" y="42209"/>
            <a:ext cx="3048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8" descr="Butterfly-06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719750">
            <a:off x="8653173" y="63066"/>
            <a:ext cx="45561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9" descr="Butterfly-06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319431">
            <a:off x="824619" y="100322"/>
            <a:ext cx="5302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0" descr="Butterfly-06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319431">
            <a:off x="8386766" y="1578472"/>
            <a:ext cx="312738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867400"/>
            <a:ext cx="83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6096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9" descr="Picture1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7446798">
            <a:off x="3175" y="5094288"/>
            <a:ext cx="53498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586740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5725" y="61261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6096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28" descr="Butterfly-06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319431">
            <a:off x="1322388" y="5661025"/>
            <a:ext cx="312737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586740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0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86740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9" descr="Picture1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8752412">
            <a:off x="5751513" y="5967413"/>
            <a:ext cx="534987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6096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6096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37" descr="Butterfly-06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719750">
            <a:off x="6019800" y="5902325"/>
            <a:ext cx="3048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7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7200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" name="Picture 15" descr="92F065D88D9340EA970EA63D816F0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34400" y="5791200"/>
            <a:ext cx="60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Picture 40" descr="Butterfly-06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719750">
            <a:off x="7696200" y="5638800"/>
            <a:ext cx="45561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9" descr="Picture1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8752412">
            <a:off x="8077200" y="5791200"/>
            <a:ext cx="33972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42" descr="Butterfly-06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390906">
            <a:off x="8077200" y="5638800"/>
            <a:ext cx="3048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3" name="Rectangle 40"/>
          <p:cNvSpPr>
            <a:spLocks noChangeArrowheads="1"/>
          </p:cNvSpPr>
          <p:nvPr/>
        </p:nvSpPr>
        <p:spPr bwMode="auto">
          <a:xfrm>
            <a:off x="2857488" y="2214554"/>
            <a:ext cx="3486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5</a:t>
            </a:r>
            <a:endParaRPr lang="en-US" dirty="0"/>
          </a:p>
        </p:txBody>
      </p:sp>
      <p:sp>
        <p:nvSpPr>
          <p:cNvPr id="2084" name="Rectangle 41"/>
          <p:cNvSpPr>
            <a:spLocks noChangeArrowheads="1"/>
          </p:cNvSpPr>
          <p:nvPr/>
        </p:nvSpPr>
        <p:spPr bwMode="auto">
          <a:xfrm>
            <a:off x="1214414" y="3500438"/>
            <a:ext cx="67151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5: PHÂN SỐ THẬP PHÂN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28439" y="482600"/>
            <a:ext cx="814248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buFont typeface="Wingdings" pitchFamily="2" charset="2"/>
              <a:buChar char="v"/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Bài 2: </a:t>
            </a:r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Viết các phân số thập phân sau: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315200" y="2428868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162907" y="2857496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7280353" y="2928934"/>
            <a:ext cx="416868" cy="0"/>
          </a:xfrm>
          <a:prstGeom prst="line">
            <a:avLst/>
          </a:prstGeom>
          <a:noFill/>
          <a:ln w="28575">
            <a:solidFill>
              <a:srgbClr val="0B13C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7200336" y="3357562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20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7048043" y="3786190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100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7109993" y="3857628"/>
            <a:ext cx="738231" cy="0"/>
          </a:xfrm>
          <a:prstGeom prst="line">
            <a:avLst/>
          </a:prstGeom>
          <a:noFill/>
          <a:ln w="28575">
            <a:solidFill>
              <a:srgbClr val="0B13C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7048043" y="4357694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475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924183" y="4786322"/>
            <a:ext cx="10054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1000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7048043" y="4857760"/>
            <a:ext cx="756300" cy="0"/>
          </a:xfrm>
          <a:prstGeom prst="line">
            <a:avLst/>
          </a:prstGeom>
          <a:noFill/>
          <a:ln w="28575">
            <a:solidFill>
              <a:srgbClr val="0B13C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7325422" y="5286388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6579550" y="5715016"/>
            <a:ext cx="18261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 1000000</a:t>
            </a: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6929454" y="5786454"/>
            <a:ext cx="1333205" cy="7938"/>
          </a:xfrm>
          <a:prstGeom prst="line">
            <a:avLst/>
          </a:prstGeom>
          <a:noFill/>
          <a:ln w="28575">
            <a:solidFill>
              <a:srgbClr val="0B13C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3357" name="Group 45"/>
          <p:cNvGraphicFramePr>
            <a:graphicFrameLocks noGrp="1"/>
          </p:cNvGraphicFramePr>
          <p:nvPr/>
        </p:nvGraphicFramePr>
        <p:xfrm>
          <a:off x="415012" y="1357298"/>
          <a:ext cx="8228954" cy="4973638"/>
        </p:xfrm>
        <a:graphic>
          <a:graphicData uri="http://schemas.openxmlformats.org/drawingml/2006/table">
            <a:tbl>
              <a:tblPr/>
              <a:tblGrid>
                <a:gridCol w="5562163">
                  <a:extLst>
                    <a:ext uri="{9D8B030D-6E8A-4147-A177-3AD203B41FA5}"/>
                  </a:extLst>
                </a:gridCol>
                <a:gridCol w="2666791">
                  <a:extLst>
                    <a:ext uri="{9D8B030D-6E8A-4147-A177-3AD203B41FA5}"/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13C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 phân số thập phân</a:t>
                      </a:r>
                    </a:p>
                  </a:txBody>
                  <a:tcPr marL="91432" marR="914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92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511083" y="2643182"/>
            <a:ext cx="28921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Bảy</a:t>
            </a:r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 m</a:t>
            </a:r>
            <a:r>
              <a:rPr lang="vi-VN" altLang="en-US" sz="3200" b="1" dirty="0">
                <a:solidFill>
                  <a:srgbClr val="0B13C8"/>
                </a:solidFill>
                <a:latin typeface="Times New Roman" pitchFamily="18" charset="0"/>
              </a:rPr>
              <a:t>ư</a:t>
            </a:r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ời</a:t>
            </a:r>
            <a:endParaRPr lang="en-US" altLang="en-US" sz="3200" b="1" dirty="0">
              <a:solidFill>
                <a:srgbClr val="0B13C8"/>
              </a:solidFill>
              <a:latin typeface="Times New Roman" pitchFamily="18" charset="0"/>
            </a:endParaRPr>
          </a:p>
        </p:txBody>
      </p:sp>
      <p:sp>
        <p:nvSpPr>
          <p:cNvPr id="13351" name="Text Box 39"/>
          <p:cNvSpPr txBox="1">
            <a:spLocks noChangeArrowheads="1"/>
          </p:cNvSpPr>
          <p:nvPr/>
        </p:nvSpPr>
        <p:spPr bwMode="auto">
          <a:xfrm>
            <a:off x="533024" y="3571876"/>
            <a:ext cx="38138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m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ươ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13352" name="Text Box 40"/>
          <p:cNvSpPr txBox="1">
            <a:spLocks noChangeArrowheads="1"/>
          </p:cNvSpPr>
          <p:nvPr/>
        </p:nvSpPr>
        <p:spPr bwMode="auto">
          <a:xfrm>
            <a:off x="533024" y="4286256"/>
            <a:ext cx="57148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Bốn</a:t>
            </a:r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tr</a:t>
            </a:r>
            <a:r>
              <a:rPr lang="vi-VN" altLang="en-US" sz="3200" b="1" dirty="0">
                <a:solidFill>
                  <a:srgbClr val="0B13C8"/>
                </a:solidFill>
                <a:latin typeface="Times New Roman" pitchFamily="18" charset="0"/>
              </a:rPr>
              <a:t>ă</a:t>
            </a:r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m </a:t>
            </a:r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bảy</a:t>
            </a:r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 m</a:t>
            </a:r>
            <a:r>
              <a:rPr lang="vi-VN" altLang="en-US" sz="3200" b="1" dirty="0">
                <a:solidFill>
                  <a:srgbClr val="0B13C8"/>
                </a:solidFill>
                <a:latin typeface="Times New Roman" pitchFamily="18" charset="0"/>
              </a:rPr>
              <a:t>ươ</a:t>
            </a:r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i</a:t>
            </a:r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 l</a:t>
            </a:r>
            <a:r>
              <a:rPr lang="vi-VN" altLang="en-US" sz="3200" b="1" dirty="0">
                <a:solidFill>
                  <a:srgbClr val="0B13C8"/>
                </a:solidFill>
                <a:latin typeface="Times New Roman" pitchFamily="18" charset="0"/>
              </a:rPr>
              <a:t>ă</a:t>
            </a:r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m </a:t>
            </a:r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nghìn</a:t>
            </a:r>
            <a:endParaRPr lang="en-US" altLang="en-US" sz="3200" b="1" dirty="0">
              <a:solidFill>
                <a:srgbClr val="0B13C8"/>
              </a:solidFill>
              <a:latin typeface="Times New Roman" pitchFamily="18" charset="0"/>
            </a:endParaRPr>
          </a:p>
        </p:txBody>
      </p:sp>
      <p:sp>
        <p:nvSpPr>
          <p:cNvPr id="13353" name="Text Box 41"/>
          <p:cNvSpPr txBox="1">
            <a:spLocks noChangeArrowheads="1"/>
          </p:cNvSpPr>
          <p:nvPr/>
        </p:nvSpPr>
        <p:spPr bwMode="auto">
          <a:xfrm>
            <a:off x="533024" y="5500702"/>
            <a:ext cx="5714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triệu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/>
      <p:bldP spid="13319" grpId="0"/>
      <p:bldP spid="13320" grpId="0" animBg="1"/>
      <p:bldP spid="13321" grpId="0"/>
      <p:bldP spid="13322" grpId="0"/>
      <p:bldP spid="13323" grpId="0" animBg="1"/>
      <p:bldP spid="13324" grpId="0"/>
      <p:bldP spid="13325" grpId="0"/>
      <p:bldP spid="13326" grpId="0" animBg="1"/>
      <p:bldP spid="13327" grpId="0"/>
      <p:bldP spid="13328" grpId="0"/>
      <p:bldP spid="13329" grpId="0" animBg="1"/>
      <p:bldP spid="13350" grpId="0"/>
      <p:bldP spid="13351" grpId="0"/>
      <p:bldP spid="13352" grpId="0"/>
      <p:bldP spid="133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744" y="1524000"/>
            <a:ext cx="91362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buFont typeface="Wingdings" pitchFamily="2" charset="2"/>
              <a:buChar char="v"/>
            </a:pPr>
            <a:r>
              <a:rPr lang="en-US" altLang="en-US" sz="3200" b="1">
                <a:solidFill>
                  <a:srgbClr val="008000"/>
                </a:solidFill>
                <a:latin typeface="Times New Roman" pitchFamily="18" charset="0"/>
              </a:rPr>
              <a:t>Bài 3: </a:t>
            </a:r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Phân số nào d</a:t>
            </a:r>
            <a:r>
              <a:rPr lang="vi-VN" altLang="en-US" sz="3200" b="1">
                <a:solidFill>
                  <a:srgbClr val="0B13C8"/>
                </a:solidFill>
                <a:latin typeface="Times New Roman" pitchFamily="18" charset="0"/>
              </a:rPr>
              <a:t>ư</a:t>
            </a:r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ới </a:t>
            </a:r>
            <a:r>
              <a:rPr lang="vi-VN" altLang="en-US" sz="3200" b="1">
                <a:solidFill>
                  <a:srgbClr val="0B13C8"/>
                </a:solidFill>
                <a:latin typeface="Times New Roman" pitchFamily="18" charset="0"/>
              </a:rPr>
              <a:t>đ</a:t>
            </a:r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ây là phân số thập phân: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920208" y="3352801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882780" y="3854451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444423" y="3352801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330849" y="3854451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3809893" y="3352801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100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962185" y="3854451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34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1676508" y="3517901"/>
            <a:ext cx="356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;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3422709" y="3549651"/>
            <a:ext cx="356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;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4953376" y="3549651"/>
            <a:ext cx="356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;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5683864" y="3352801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17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5447682" y="3854451"/>
            <a:ext cx="10054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1000</a:t>
            </a: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5601264" y="3962400"/>
            <a:ext cx="83760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>
            <a:off x="796309" y="3917950"/>
            <a:ext cx="68660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2285678" y="3962400"/>
            <a:ext cx="76275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3887330" y="3962400"/>
            <a:ext cx="7614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6706030" y="3581401"/>
            <a:ext cx="356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;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7397799" y="3352801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69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7162908" y="3854451"/>
            <a:ext cx="10054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2000</a:t>
            </a:r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7315200" y="3962400"/>
            <a:ext cx="83760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3" name="Oval 27"/>
          <p:cNvSpPr>
            <a:spLocks noChangeArrowheads="1"/>
          </p:cNvSpPr>
          <p:nvPr/>
        </p:nvSpPr>
        <p:spPr bwMode="auto">
          <a:xfrm>
            <a:off x="2057238" y="3276600"/>
            <a:ext cx="1219631" cy="1295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9244" name="Oval 28"/>
          <p:cNvSpPr>
            <a:spLocks noChangeArrowheads="1"/>
          </p:cNvSpPr>
          <p:nvPr/>
        </p:nvSpPr>
        <p:spPr bwMode="auto">
          <a:xfrm>
            <a:off x="5410253" y="3352800"/>
            <a:ext cx="1218340" cy="1295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4360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" name="Oval 1"/>
          <p:cNvSpPr/>
          <p:nvPr/>
        </p:nvSpPr>
        <p:spPr>
          <a:xfrm>
            <a:off x="1482916" y="152400"/>
            <a:ext cx="6669893" cy="1066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Ai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mắt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10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6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1" grpId="0"/>
      <p:bldP spid="9222" grpId="0"/>
      <p:bldP spid="9224" grpId="0"/>
      <p:bldP spid="9225" grpId="0"/>
      <p:bldP spid="9227" grpId="0"/>
      <p:bldP spid="9228" grpId="0"/>
      <p:bldP spid="9230" grpId="0"/>
      <p:bldP spid="9231" grpId="0"/>
      <p:bldP spid="9232" grpId="0"/>
      <p:bldP spid="9233" grpId="0"/>
      <p:bldP spid="9234" grpId="0"/>
      <p:bldP spid="9235" grpId="0" animBg="1"/>
      <p:bldP spid="9236" grpId="0" animBg="1"/>
      <p:bldP spid="9237" grpId="0" animBg="1"/>
      <p:bldP spid="9238" grpId="0" animBg="1"/>
      <p:bldP spid="9239" grpId="0"/>
      <p:bldP spid="9240" grpId="0"/>
      <p:bldP spid="9241" grpId="0"/>
      <p:bldP spid="9242" grpId="0" animBg="1"/>
      <p:bldP spid="9243" grpId="0" animBg="1"/>
      <p:bldP spid="92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19304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buFont typeface="Wingdings" pitchFamily="2" charset="2"/>
              <a:buChar char="v"/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Bài 4: </a:t>
            </a:r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Điền số thích hợp vào ô trống: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009712" y="278765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093602" y="34290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923241" y="3429000"/>
            <a:ext cx="534314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416255" y="3124200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891202" y="2787650"/>
            <a:ext cx="6976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7 x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891201" y="3397250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2 x </a:t>
            </a: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3767303" y="3429000"/>
            <a:ext cx="12944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130191" y="3124200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5501888" y="3397250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>
            <a:off x="5525119" y="3429000"/>
            <a:ext cx="534314" cy="0"/>
          </a:xfrm>
          <a:prstGeom prst="line">
            <a:avLst/>
          </a:prstGeom>
          <a:noFill/>
          <a:ln w="19050">
            <a:solidFill>
              <a:srgbClr val="0B13C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2209531" y="3016250"/>
            <a:ext cx="5261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a)</a:t>
            </a:r>
          </a:p>
        </p:txBody>
      </p:sp>
      <p:sp>
        <p:nvSpPr>
          <p:cNvPr id="10268" name="Rectangle 28"/>
          <p:cNvSpPr>
            <a:spLocks noChangeArrowheads="1"/>
          </p:cNvSpPr>
          <p:nvPr/>
        </p:nvSpPr>
        <p:spPr bwMode="auto">
          <a:xfrm>
            <a:off x="4510697" y="2819400"/>
            <a:ext cx="533023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0269" name="Rectangle 29"/>
          <p:cNvSpPr>
            <a:spLocks noChangeArrowheads="1"/>
          </p:cNvSpPr>
          <p:nvPr/>
        </p:nvSpPr>
        <p:spPr bwMode="auto">
          <a:xfrm>
            <a:off x="4510697" y="3505200"/>
            <a:ext cx="533023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0270" name="Rectangle 30"/>
          <p:cNvSpPr>
            <a:spLocks noChangeArrowheads="1"/>
          </p:cNvSpPr>
          <p:nvPr/>
        </p:nvSpPr>
        <p:spPr bwMode="auto">
          <a:xfrm>
            <a:off x="5501887" y="2819400"/>
            <a:ext cx="531733" cy="533400"/>
          </a:xfrm>
          <a:prstGeom prst="rect">
            <a:avLst/>
          </a:prstGeom>
          <a:noFill/>
          <a:ln w="9525">
            <a:solidFill>
              <a:srgbClr val="0B13C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4634595" y="27686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2940018" y="429895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2863873" y="4800600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30</a:t>
            </a:r>
          </a:p>
        </p:txBody>
      </p:sp>
      <p:sp>
        <p:nvSpPr>
          <p:cNvPr id="10277" name="Line 37"/>
          <p:cNvSpPr>
            <a:spLocks noChangeShapeType="1"/>
          </p:cNvSpPr>
          <p:nvPr/>
        </p:nvSpPr>
        <p:spPr bwMode="auto">
          <a:xfrm>
            <a:off x="2838061" y="4876800"/>
            <a:ext cx="53302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>
            <a:off x="3396896" y="4572000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3870552" y="4298950"/>
            <a:ext cx="7312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6  :</a:t>
            </a:r>
          </a:p>
        </p:txBody>
      </p:sp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3789243" y="4800600"/>
            <a:ext cx="10390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30 :  </a:t>
            </a:r>
          </a:p>
        </p:txBody>
      </p:sp>
      <p:sp>
        <p:nvSpPr>
          <p:cNvPr id="10281" name="Line 41"/>
          <p:cNvSpPr>
            <a:spLocks noChangeShapeType="1"/>
          </p:cNvSpPr>
          <p:nvPr/>
        </p:nvSpPr>
        <p:spPr bwMode="auto">
          <a:xfrm>
            <a:off x="3767303" y="4876800"/>
            <a:ext cx="1295776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2" name="Text Box 42"/>
          <p:cNvSpPr txBox="1">
            <a:spLocks noChangeArrowheads="1"/>
          </p:cNvSpPr>
          <p:nvPr/>
        </p:nvSpPr>
        <p:spPr bwMode="auto">
          <a:xfrm>
            <a:off x="5153422" y="4597400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283" name="Text Box 43"/>
          <p:cNvSpPr txBox="1">
            <a:spLocks noChangeArrowheads="1"/>
          </p:cNvSpPr>
          <p:nvPr/>
        </p:nvSpPr>
        <p:spPr bwMode="auto">
          <a:xfrm>
            <a:off x="5562546" y="4800600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10284" name="Line 44"/>
          <p:cNvSpPr>
            <a:spLocks noChangeShapeType="1"/>
          </p:cNvSpPr>
          <p:nvPr/>
        </p:nvSpPr>
        <p:spPr bwMode="auto">
          <a:xfrm>
            <a:off x="5501888" y="4876800"/>
            <a:ext cx="534314" cy="0"/>
          </a:xfrm>
          <a:prstGeom prst="line">
            <a:avLst/>
          </a:prstGeom>
          <a:noFill/>
          <a:ln w="9525">
            <a:solidFill>
              <a:srgbClr val="0B13C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5" name="Text Box 45"/>
          <p:cNvSpPr txBox="1">
            <a:spLocks noChangeArrowheads="1"/>
          </p:cNvSpPr>
          <p:nvPr/>
        </p:nvSpPr>
        <p:spPr bwMode="auto">
          <a:xfrm>
            <a:off x="2209531" y="4495800"/>
            <a:ext cx="50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c)</a:t>
            </a:r>
          </a:p>
        </p:txBody>
      </p:sp>
      <p:sp>
        <p:nvSpPr>
          <p:cNvPr id="10286" name="Rectangle 46"/>
          <p:cNvSpPr>
            <a:spLocks noChangeArrowheads="1"/>
          </p:cNvSpPr>
          <p:nvPr/>
        </p:nvSpPr>
        <p:spPr bwMode="auto">
          <a:xfrm>
            <a:off x="4510696" y="4298950"/>
            <a:ext cx="531733" cy="533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0287" name="Rectangle 47"/>
          <p:cNvSpPr>
            <a:spLocks noChangeArrowheads="1"/>
          </p:cNvSpPr>
          <p:nvPr/>
        </p:nvSpPr>
        <p:spPr bwMode="auto">
          <a:xfrm>
            <a:off x="4510696" y="4908550"/>
            <a:ext cx="531733" cy="533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0288" name="Rectangle 48"/>
          <p:cNvSpPr>
            <a:spLocks noChangeArrowheads="1"/>
          </p:cNvSpPr>
          <p:nvPr/>
        </p:nvSpPr>
        <p:spPr bwMode="auto">
          <a:xfrm>
            <a:off x="5526409" y="4267200"/>
            <a:ext cx="533024" cy="533400"/>
          </a:xfrm>
          <a:prstGeom prst="rect">
            <a:avLst/>
          </a:prstGeom>
          <a:noFill/>
          <a:ln w="9525">
            <a:solidFill>
              <a:srgbClr val="0B13C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0292" name="Text Box 52"/>
          <p:cNvSpPr txBox="1">
            <a:spLocks noChangeArrowheads="1"/>
          </p:cNvSpPr>
          <p:nvPr/>
        </p:nvSpPr>
        <p:spPr bwMode="auto">
          <a:xfrm>
            <a:off x="4619107" y="33782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10293" name="Text Box 53"/>
          <p:cNvSpPr txBox="1">
            <a:spLocks noChangeArrowheads="1"/>
          </p:cNvSpPr>
          <p:nvPr/>
        </p:nvSpPr>
        <p:spPr bwMode="auto">
          <a:xfrm>
            <a:off x="5499307" y="2743200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35</a:t>
            </a:r>
          </a:p>
        </p:txBody>
      </p:sp>
      <p:sp>
        <p:nvSpPr>
          <p:cNvPr id="10294" name="Text Box 54"/>
          <p:cNvSpPr txBox="1">
            <a:spLocks noChangeArrowheads="1"/>
          </p:cNvSpPr>
          <p:nvPr/>
        </p:nvSpPr>
        <p:spPr bwMode="auto">
          <a:xfrm>
            <a:off x="4648792" y="42672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0295" name="Text Box 55"/>
          <p:cNvSpPr txBox="1">
            <a:spLocks noChangeArrowheads="1"/>
          </p:cNvSpPr>
          <p:nvPr/>
        </p:nvSpPr>
        <p:spPr bwMode="auto">
          <a:xfrm>
            <a:off x="4648792" y="48006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0296" name="Text Box 56"/>
          <p:cNvSpPr txBox="1">
            <a:spLocks noChangeArrowheads="1"/>
          </p:cNvSpPr>
          <p:nvPr/>
        </p:nvSpPr>
        <p:spPr bwMode="auto">
          <a:xfrm>
            <a:off x="5625786" y="42672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397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1000"/>
                                        <p:tgtEl>
                                          <p:spTgt spid="1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10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1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1000"/>
                                        <p:tgtEl>
                                          <p:spTgt spid="1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1000"/>
                                        <p:tgtEl>
                                          <p:spTgt spid="1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3" dur="1000"/>
                                        <p:tgtEl>
                                          <p:spTgt spid="1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0246" grpId="0"/>
      <p:bldP spid="10247" grpId="0" animBg="1"/>
      <p:bldP spid="10248" grpId="0"/>
      <p:bldP spid="10249" grpId="0"/>
      <p:bldP spid="10250" grpId="0"/>
      <p:bldP spid="10251" grpId="0" animBg="1"/>
      <p:bldP spid="10252" grpId="0"/>
      <p:bldP spid="10254" grpId="0"/>
      <p:bldP spid="10255" grpId="0" animBg="1"/>
      <p:bldP spid="10267" grpId="0"/>
      <p:bldP spid="10268" grpId="0" animBg="1"/>
      <p:bldP spid="10269" grpId="0" animBg="1"/>
      <p:bldP spid="10270" grpId="0" animBg="1"/>
      <p:bldP spid="10272" grpId="0"/>
      <p:bldP spid="10275" grpId="0"/>
      <p:bldP spid="10276" grpId="0"/>
      <p:bldP spid="10277" grpId="0" animBg="1"/>
      <p:bldP spid="10278" grpId="0"/>
      <p:bldP spid="10279" grpId="0"/>
      <p:bldP spid="10280" grpId="0"/>
      <p:bldP spid="10281" grpId="0" animBg="1"/>
      <p:bldP spid="10282" grpId="0"/>
      <p:bldP spid="10283" grpId="0"/>
      <p:bldP spid="10284" grpId="0" animBg="1"/>
      <p:bldP spid="10285" grpId="0"/>
      <p:bldP spid="10286" grpId="0" animBg="1"/>
      <p:bldP spid="10287" grpId="0" animBg="1"/>
      <p:bldP spid="10288" grpId="0" animBg="1"/>
      <p:bldP spid="10292" grpId="0"/>
      <p:bldP spid="10293" grpId="0"/>
      <p:bldP spid="10294" grpId="0"/>
      <p:bldP spid="10295" grpId="0"/>
      <p:bldP spid="102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891" y="4867275"/>
            <a:ext cx="1978511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41281" y="986135"/>
            <a:ext cx="480259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 eaLnBrk="1" hangingPunct="1">
              <a:defRPr/>
            </a:pP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1639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770" y="7272338"/>
            <a:ext cx="61046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008" y="7272338"/>
            <a:ext cx="61046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0606" y="5695951"/>
            <a:ext cx="1232536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891" y="4867275"/>
            <a:ext cx="1978511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770" y="7010400"/>
            <a:ext cx="61046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160" y="4325938"/>
            <a:ext cx="1273836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53" y="7010400"/>
            <a:ext cx="60917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4585" y="292100"/>
            <a:ext cx="9118188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[…..]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585" y="2044700"/>
            <a:ext cx="8572258" cy="1301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10; 100; 1000;…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751" y="5638800"/>
            <a:ext cx="744685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891" y="4867275"/>
            <a:ext cx="1978511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770" y="7010400"/>
            <a:ext cx="61046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160" y="4325938"/>
            <a:ext cx="1273836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12167" y="6977063"/>
            <a:ext cx="60917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292707"/>
            <a:ext cx="10707757" cy="1600200"/>
          </a:xfrm>
          <a:prstGeom prst="rect">
            <a:avLst/>
          </a:prstGeom>
          <a:blipFill rotWithShape="1">
            <a:blip r:embed="rId9"/>
            <a:stretch>
              <a:fillRect l="-1204"/>
            </a:stretch>
          </a:blip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1" y="2045304"/>
            <a:ext cx="8572500" cy="130093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0353" y="3802064"/>
            <a:ext cx="1415803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233" y="3240088"/>
            <a:ext cx="1490659" cy="1179512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2167" y="3429000"/>
            <a:ext cx="4763656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888" y="5507039"/>
            <a:ext cx="1437744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891" y="4867275"/>
            <a:ext cx="1978511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770" y="7272338"/>
            <a:ext cx="61046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160" y="4325938"/>
            <a:ext cx="1273836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05046" y="7272338"/>
            <a:ext cx="60917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1" y="292707"/>
            <a:ext cx="8572500" cy="160020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1" y="2045304"/>
            <a:ext cx="8572500" cy="130093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0353" y="3802064"/>
            <a:ext cx="1415803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5146" y="5580063"/>
            <a:ext cx="922789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891" y="4867275"/>
            <a:ext cx="1978511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795922" y="5013326"/>
            <a:ext cx="62723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14171" y="5440363"/>
            <a:ext cx="64659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Wave 13"/>
          <p:cNvSpPr/>
          <p:nvPr/>
        </p:nvSpPr>
        <p:spPr>
          <a:xfrm>
            <a:off x="1048872" y="2767013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Wave1">
              <a:avLst/>
            </a:prstTxWarp>
          </a:bodyPr>
          <a:lstStyle/>
          <a:p>
            <a:pPr eaLnBrk="1" hangingPunct="1">
              <a:defRPr/>
            </a:pPr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3962185" y="4714875"/>
            <a:ext cx="825993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66770" y="7173913"/>
            <a:ext cx="61046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63160" y="4325938"/>
            <a:ext cx="1273836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Skip To My Lou">
            <a:hlinkClick r:id="" action="ppaction://media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12744" y="7213600"/>
            <a:ext cx="61046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56264" y="7213600"/>
            <a:ext cx="61046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1" y="292707"/>
            <a:ext cx="8572500" cy="1600200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8" name="Rectangle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1" y="2045304"/>
            <a:ext cx="8572500" cy="1300930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30353" y="3802064"/>
            <a:ext cx="1415803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666408" y="2478088"/>
            <a:ext cx="35012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sau</a:t>
            </a:r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Luyện</a:t>
            </a:r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B13C8"/>
                </a:solidFill>
                <a:latin typeface="Times New Roman" pitchFamily="18" charset="0"/>
              </a:rPr>
              <a:t>tập</a:t>
            </a:r>
            <a:endParaRPr lang="en-US" altLang="en-US" sz="3200" b="1" dirty="0">
              <a:solidFill>
                <a:srgbClr val="0B13C8"/>
              </a:solidFill>
              <a:latin typeface="Times New Roman" pitchFamily="18" charset="0"/>
            </a:endParaRPr>
          </a:p>
        </p:txBody>
      </p:sp>
      <p:sp>
        <p:nvSpPr>
          <p:cNvPr id="14342" name="WordArt 6"/>
          <p:cNvSpPr>
            <a:spLocks noChangeArrowheads="1" noChangeShapeType="1" noTextEdit="1"/>
          </p:cNvSpPr>
          <p:nvPr/>
        </p:nvSpPr>
        <p:spPr bwMode="auto">
          <a:xfrm>
            <a:off x="2057239" y="3352800"/>
            <a:ext cx="54864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r>
              <a:rPr lang="en-US" b="1" kern="10">
                <a:ln w="9525"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cs typeface="Times New Roman"/>
              </a:rPr>
              <a:t>Tiết học kết thúc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304585" y="1833564"/>
            <a:ext cx="2520569" cy="757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DẶN DÒ:</a:t>
            </a:r>
          </a:p>
        </p:txBody>
      </p:sp>
      <p:sp>
        <p:nvSpPr>
          <p:cNvPr id="21509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429387" y="2043114"/>
            <a:ext cx="5068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 dirty="0">
                <a:latin typeface="Times New Roman" pitchFamily="18" charset="0"/>
              </a:rPr>
              <a:t>&gt;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773755" y="1862139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B13C8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773755" y="2363789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B13C8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3744072" y="2443163"/>
            <a:ext cx="533023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144387" y="1862139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B13C8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144387" y="2363789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B13C8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5115994" y="2443163"/>
            <a:ext cx="533024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357686" y="2006734"/>
            <a:ext cx="697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4477140" y="4151314"/>
            <a:ext cx="4764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 dirty="0">
                <a:latin typeface="Times New Roman" pitchFamily="18" charset="0"/>
              </a:rPr>
              <a:t>&lt;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3926048" y="3940176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0B13C8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3821508" y="4452939"/>
            <a:ext cx="697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B13C8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>
            <a:off x="3791824" y="4532313"/>
            <a:ext cx="533024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5190849" y="4116389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0B13C8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4500562" y="4071942"/>
            <a:ext cx="697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36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5137" name="WordArt 8"/>
          <p:cNvSpPr>
            <a:spLocks noChangeArrowheads="1" noChangeShapeType="1" noTextEdit="1"/>
          </p:cNvSpPr>
          <p:nvPr/>
        </p:nvSpPr>
        <p:spPr bwMode="auto">
          <a:xfrm>
            <a:off x="991191" y="609600"/>
            <a:ext cx="7239054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KHỞI ĐỘNG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4332" y="2417764"/>
            <a:ext cx="1885966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SO </a:t>
            </a:r>
          </a:p>
          <a:p>
            <a:pPr algn="ctr" eaLnBrk="1" hangingPunct="1"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SÁNH</a:t>
            </a: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/>
      <p:bldP spid="4103" grpId="0"/>
      <p:bldP spid="4104" grpId="0" animBg="1"/>
      <p:bldP spid="4105" grpId="0"/>
      <p:bldP spid="4106" grpId="0"/>
      <p:bldP spid="4107" grpId="0" animBg="1"/>
      <p:bldP spid="4108" grpId="0"/>
      <p:bldP spid="4108" grpId="1"/>
      <p:bldP spid="4124" grpId="0"/>
      <p:bldP spid="4125" grpId="0"/>
      <p:bldP spid="4126" grpId="0"/>
      <p:bldP spid="4127" grpId="0" animBg="1"/>
      <p:bldP spid="4128" grpId="0"/>
      <p:bldP spid="4131" grpId="0"/>
      <p:bldP spid="4131" grpId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94667" y="1219201"/>
            <a:ext cx="5079856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5400" b="1"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9829" y="2536825"/>
            <a:ext cx="7991481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SỐ THẬP PHÂN</a:t>
            </a:r>
          </a:p>
          <a:p>
            <a:pPr algn="ctr"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(Trang 8)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000240"/>
            <a:ext cx="55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2643182"/>
            <a:ext cx="8429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357166"/>
            <a:ext cx="764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24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09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142984"/>
            <a:ext cx="821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PHÂN SỐ THẬP PHÂN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8438" y="838200"/>
            <a:ext cx="67010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thiệu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084342" y="23241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81093" y="2787650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2057239" y="2895600"/>
            <a:ext cx="467202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342916" y="233045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109315" y="2787650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100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4190624" y="2868613"/>
            <a:ext cx="649178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469848" y="2344159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17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6247863" y="2772787"/>
            <a:ext cx="10054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1000</a:t>
            </a: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6349821" y="2838446"/>
            <a:ext cx="813087" cy="1905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444649" y="2482851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rgbClr val="0B13C8"/>
                </a:solidFill>
                <a:latin typeface="Times New Roman" pitchFamily="18" charset="0"/>
              </a:rPr>
              <a:t>;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410254" y="2478088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rgbClr val="0B13C8"/>
                </a:solidFill>
                <a:latin typeface="Times New Roman" pitchFamily="18" charset="0"/>
              </a:rPr>
              <a:t>;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7467492" y="2478088"/>
            <a:ext cx="550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rgbClr val="0B13C8"/>
                </a:solidFill>
                <a:latin typeface="Times New Roman" pitchFamily="18" charset="0"/>
              </a:rPr>
              <a:t>; …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357158" y="1500174"/>
            <a:ext cx="442293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0" y="3962401"/>
            <a:ext cx="9144000" cy="10779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indent="0" eaLnBrk="1" hangingPunct="1">
              <a:defRPr/>
            </a:pPr>
            <a:r>
              <a:rPr lang="en-US" sz="3200" b="1" dirty="0" err="1" smtClean="0">
                <a:solidFill>
                  <a:srgbClr val="0B13C8"/>
                </a:solidFill>
                <a:latin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B13C8"/>
                </a:solidFill>
                <a:latin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B13C8"/>
                </a:solidFill>
                <a:latin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B13C8"/>
                </a:solidFill>
                <a:latin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B13C8"/>
                </a:solidFill>
                <a:latin typeface="Times New Roman" pitchFamily="18" charset="0"/>
              </a:rPr>
              <a:t>mẫu</a:t>
            </a:r>
            <a:r>
              <a:rPr lang="en-US" sz="3200" b="1" dirty="0" smtClean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B13C8"/>
                </a:solidFill>
                <a:latin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B13C8"/>
                </a:solidFill>
                <a:latin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B13C8"/>
                </a:solidFill>
                <a:latin typeface="Times New Roman" pitchFamily="18" charset="0"/>
              </a:rPr>
              <a:t> 10, 100, 1000, … </a:t>
            </a:r>
            <a:r>
              <a:rPr lang="en-US" sz="3200" b="1" dirty="0" err="1" smtClean="0">
                <a:solidFill>
                  <a:srgbClr val="0B13C8"/>
                </a:solidFill>
                <a:latin typeface="Times New Roman" pitchFamily="18" charset="0"/>
              </a:rPr>
              <a:t>gọi</a:t>
            </a:r>
            <a:r>
              <a:rPr lang="en-US" sz="3200" b="1" dirty="0" smtClean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B13C8"/>
                </a:solidFill>
                <a:latin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phân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thập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209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49" grpId="0"/>
      <p:bldP spid="6150" grpId="0"/>
      <p:bldP spid="6151" grpId="0" animBg="1"/>
      <p:bldP spid="6152" grpId="0"/>
      <p:bldP spid="6153" grpId="0"/>
      <p:bldP spid="6154" grpId="0" animBg="1"/>
      <p:bldP spid="6155" grpId="0"/>
      <p:bldP spid="6156" grpId="0"/>
      <p:bldP spid="6157" grpId="0" animBg="1"/>
      <p:bldP spid="6158" grpId="0"/>
      <p:bldP spid="6159" grpId="0"/>
      <p:bldP spid="6160" grpId="0"/>
      <p:bldP spid="6163" grpId="0"/>
      <p:bldP spid="61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467654" y="23114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467654" y="2786058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388927" y="2857496"/>
            <a:ext cx="533023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0" y="11430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buFont typeface="Wingdings" pitchFamily="2" charset="2"/>
              <a:buChar char="v"/>
            </a:pPr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Chuyển </a:t>
            </a:r>
            <a:r>
              <a:rPr lang="en-US" altLang="en-US" sz="3200" b="1" u="sng">
                <a:solidFill>
                  <a:srgbClr val="0B13C8"/>
                </a:solidFill>
                <a:latin typeface="Times New Roman" pitchFamily="18" charset="0"/>
              </a:rPr>
              <a:t>phân số</a:t>
            </a:r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 thành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 phân số thập phân</a:t>
            </a:r>
            <a:endParaRPr lang="en-US" altLang="en-US" sz="3200" b="1">
              <a:solidFill>
                <a:srgbClr val="0B13C8"/>
              </a:solidFill>
              <a:latin typeface="Times New Roman" pitchFamily="18" charset="0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839577" y="23114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839577" y="27686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3809892" y="2840038"/>
            <a:ext cx="533024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5486400" y="2262188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20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5372826" y="2733675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125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3200723" y="2478088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rgbClr val="FF3399"/>
                </a:solidFill>
                <a:latin typeface="Times New Roman" pitchFamily="18" charset="0"/>
              </a:rPr>
              <a:t>;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4572646" y="2478088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rgbClr val="0B13C8"/>
                </a:solidFill>
                <a:latin typeface="Times New Roman" pitchFamily="18" charset="0"/>
              </a:rPr>
              <a:t>;</a:t>
            </a:r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5486400" y="2805113"/>
            <a:ext cx="594973" cy="0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745975" y="332105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730487" y="377825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685317" y="3859213"/>
            <a:ext cx="4349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1187365" y="3549650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1600361" y="3271838"/>
            <a:ext cx="10054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3 x 2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1661021" y="3729038"/>
            <a:ext cx="10054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5 x 2</a:t>
            </a:r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>
            <a:off x="1600362" y="3836988"/>
            <a:ext cx="973123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2640596" y="3530600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3038105" y="330835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2970993" y="3759200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7197" name="Line 29"/>
          <p:cNvSpPr>
            <a:spLocks noChangeShapeType="1"/>
          </p:cNvSpPr>
          <p:nvPr/>
        </p:nvSpPr>
        <p:spPr bwMode="auto">
          <a:xfrm>
            <a:off x="2985191" y="3844925"/>
            <a:ext cx="534314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5088891" y="33782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5073404" y="383540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7200" name="Line 32"/>
          <p:cNvSpPr>
            <a:spLocks noChangeShapeType="1"/>
          </p:cNvSpPr>
          <p:nvPr/>
        </p:nvSpPr>
        <p:spPr bwMode="auto">
          <a:xfrm>
            <a:off x="5029523" y="3900488"/>
            <a:ext cx="5330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5503178" y="3592513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5836157" y="3328988"/>
            <a:ext cx="1210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7 x 25</a:t>
            </a: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5881328" y="3805238"/>
            <a:ext cx="1210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4 x 25</a:t>
            </a:r>
          </a:p>
        </p:txBody>
      </p:sp>
      <p:sp>
        <p:nvSpPr>
          <p:cNvPr id="7204" name="Line 36"/>
          <p:cNvSpPr>
            <a:spLocks noChangeShapeType="1"/>
          </p:cNvSpPr>
          <p:nvPr/>
        </p:nvSpPr>
        <p:spPr bwMode="auto">
          <a:xfrm flipV="1">
            <a:off x="5916175" y="3884613"/>
            <a:ext cx="1045397" cy="47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7010615" y="3581400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7352628" y="3302000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175</a:t>
            </a:r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7391346" y="3759200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100</a:t>
            </a:r>
          </a:p>
        </p:txBody>
      </p:sp>
      <p:sp>
        <p:nvSpPr>
          <p:cNvPr id="7208" name="Line 40"/>
          <p:cNvSpPr>
            <a:spLocks noChangeShapeType="1"/>
          </p:cNvSpPr>
          <p:nvPr/>
        </p:nvSpPr>
        <p:spPr bwMode="auto">
          <a:xfrm>
            <a:off x="7384893" y="3871913"/>
            <a:ext cx="761462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81" name="Line 41"/>
          <p:cNvSpPr>
            <a:spLocks noChangeShapeType="1"/>
          </p:cNvSpPr>
          <p:nvPr/>
        </p:nvSpPr>
        <p:spPr bwMode="auto">
          <a:xfrm>
            <a:off x="4495209" y="3352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10" name="Text Box 42"/>
          <p:cNvSpPr txBox="1">
            <a:spLocks noChangeArrowheads="1"/>
          </p:cNvSpPr>
          <p:nvPr/>
        </p:nvSpPr>
        <p:spPr bwMode="auto">
          <a:xfrm>
            <a:off x="2818701" y="4235450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20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auto">
          <a:xfrm>
            <a:off x="2666408" y="4749800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125</a:t>
            </a:r>
          </a:p>
        </p:txBody>
      </p:sp>
      <p:sp>
        <p:nvSpPr>
          <p:cNvPr id="7212" name="Line 44"/>
          <p:cNvSpPr>
            <a:spLocks noChangeShapeType="1"/>
          </p:cNvSpPr>
          <p:nvPr/>
        </p:nvSpPr>
        <p:spPr bwMode="auto">
          <a:xfrm>
            <a:off x="2743846" y="4800600"/>
            <a:ext cx="6853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13" name="Text Box 45"/>
          <p:cNvSpPr txBox="1">
            <a:spLocks noChangeArrowheads="1"/>
          </p:cNvSpPr>
          <p:nvPr/>
        </p:nvSpPr>
        <p:spPr bwMode="auto">
          <a:xfrm>
            <a:off x="3396896" y="4495800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7214" name="Text Box 46"/>
          <p:cNvSpPr txBox="1">
            <a:spLocks noChangeArrowheads="1"/>
          </p:cNvSpPr>
          <p:nvPr/>
        </p:nvSpPr>
        <p:spPr bwMode="auto">
          <a:xfrm>
            <a:off x="3809893" y="4216400"/>
            <a:ext cx="1210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20 x 8</a:t>
            </a:r>
          </a:p>
        </p:txBody>
      </p:sp>
      <p:sp>
        <p:nvSpPr>
          <p:cNvPr id="7215" name="Text Box 47"/>
          <p:cNvSpPr txBox="1">
            <a:spLocks noChangeArrowheads="1"/>
          </p:cNvSpPr>
          <p:nvPr/>
        </p:nvSpPr>
        <p:spPr bwMode="auto">
          <a:xfrm>
            <a:off x="3657600" y="4692650"/>
            <a:ext cx="14157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125 x 8</a:t>
            </a:r>
          </a:p>
        </p:txBody>
      </p:sp>
      <p:sp>
        <p:nvSpPr>
          <p:cNvPr id="7216" name="Line 48"/>
          <p:cNvSpPr>
            <a:spLocks noChangeShapeType="1"/>
          </p:cNvSpPr>
          <p:nvPr/>
        </p:nvSpPr>
        <p:spPr bwMode="auto">
          <a:xfrm>
            <a:off x="3809892" y="4786313"/>
            <a:ext cx="1295776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17" name="Text Box 49"/>
          <p:cNvSpPr txBox="1">
            <a:spLocks noChangeArrowheads="1"/>
          </p:cNvSpPr>
          <p:nvPr/>
        </p:nvSpPr>
        <p:spPr bwMode="auto">
          <a:xfrm>
            <a:off x="5105669" y="4484688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7218" name="Text Box 50"/>
          <p:cNvSpPr txBox="1">
            <a:spLocks noChangeArrowheads="1"/>
          </p:cNvSpPr>
          <p:nvPr/>
        </p:nvSpPr>
        <p:spPr bwMode="auto">
          <a:xfrm>
            <a:off x="5447682" y="4216400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160</a:t>
            </a:r>
          </a:p>
        </p:txBody>
      </p:sp>
      <p:sp>
        <p:nvSpPr>
          <p:cNvPr id="7219" name="Text Box 51"/>
          <p:cNvSpPr txBox="1">
            <a:spLocks noChangeArrowheads="1"/>
          </p:cNvSpPr>
          <p:nvPr/>
        </p:nvSpPr>
        <p:spPr bwMode="auto">
          <a:xfrm>
            <a:off x="5465751" y="4692650"/>
            <a:ext cx="10054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1000</a:t>
            </a:r>
          </a:p>
        </p:txBody>
      </p:sp>
      <p:sp>
        <p:nvSpPr>
          <p:cNvPr id="7220" name="Line 52"/>
          <p:cNvSpPr>
            <a:spLocks noChangeShapeType="1"/>
          </p:cNvSpPr>
          <p:nvPr/>
        </p:nvSpPr>
        <p:spPr bwMode="auto">
          <a:xfrm>
            <a:off x="5562546" y="4786314"/>
            <a:ext cx="837609" cy="158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3" name="Text Box 54"/>
          <p:cNvSpPr txBox="1">
            <a:spLocks noChangeArrowheads="1"/>
          </p:cNvSpPr>
          <p:nvPr/>
        </p:nvSpPr>
        <p:spPr bwMode="auto">
          <a:xfrm>
            <a:off x="489144" y="5286376"/>
            <a:ext cx="8169586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>
                <a:solidFill>
                  <a:srgbClr val="008000"/>
                </a:solidFill>
                <a:latin typeface="Times New Roman" pitchFamily="18" charset="0"/>
              </a:rPr>
              <a:t>Vậy: </a:t>
            </a:r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một số phân số có thể viết thành phân số thập phân.  </a:t>
            </a:r>
          </a:p>
        </p:txBody>
      </p:sp>
      <p:sp>
        <p:nvSpPr>
          <p:cNvPr id="926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1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1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1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1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1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1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6" dur="10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9" dur="10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10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5" dur="10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8" dur="10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1" dur="1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4" dur="10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7" dur="10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0" dur="10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10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6" dur="10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1" dur="10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4" dur="10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7" dur="10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0" dur="10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3" dur="10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6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9" dur="10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2" dur="10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5" dur="10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8" dur="10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1" dur="10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4" grpId="0" animBg="1"/>
      <p:bldP spid="7177" grpId="0"/>
      <p:bldP spid="7178" grpId="0"/>
      <p:bldP spid="7179" grpId="0" animBg="1"/>
      <p:bldP spid="7180" grpId="0"/>
      <p:bldP spid="7181" grpId="0"/>
      <p:bldP spid="7183" grpId="0"/>
      <p:bldP spid="7184" grpId="0"/>
      <p:bldP spid="7186" grpId="0" animBg="1"/>
      <p:bldP spid="7187" grpId="0"/>
      <p:bldP spid="7188" grpId="0"/>
      <p:bldP spid="7189" grpId="0" animBg="1"/>
      <p:bldP spid="7190" grpId="0"/>
      <p:bldP spid="7191" grpId="0"/>
      <p:bldP spid="7192" grpId="0"/>
      <p:bldP spid="7193" grpId="0" animBg="1"/>
      <p:bldP spid="7194" grpId="0"/>
      <p:bldP spid="7195" grpId="0"/>
      <p:bldP spid="7196" grpId="0"/>
      <p:bldP spid="7197" grpId="0" animBg="1"/>
      <p:bldP spid="7198" grpId="0"/>
      <p:bldP spid="7199" grpId="0"/>
      <p:bldP spid="7200" grpId="0" animBg="1"/>
      <p:bldP spid="7201" grpId="0"/>
      <p:bldP spid="7202" grpId="0"/>
      <p:bldP spid="7203" grpId="0"/>
      <p:bldP spid="7204" grpId="0" animBg="1"/>
      <p:bldP spid="7205" grpId="0"/>
      <p:bldP spid="7206" grpId="0"/>
      <p:bldP spid="7207" grpId="0"/>
      <p:bldP spid="7208" grpId="0" animBg="1"/>
      <p:bldP spid="6181" grpId="0" animBg="1"/>
      <p:bldP spid="7210" grpId="0"/>
      <p:bldP spid="7211" grpId="0"/>
      <p:bldP spid="7212" grpId="0" animBg="1"/>
      <p:bldP spid="7213" grpId="0"/>
      <p:bldP spid="7214" grpId="0"/>
      <p:bldP spid="7215" grpId="0"/>
      <p:bldP spid="7216" grpId="0" animBg="1"/>
      <p:bldP spid="7217" grpId="0"/>
      <p:bldP spid="7218" grpId="0"/>
      <p:bldP spid="7219" grpId="0"/>
      <p:bldP spid="7220" grpId="0" animBg="1"/>
      <p:bldP spid="61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ý</a:t>
            </a:r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chuyển phân số thành phân số thập phân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16002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en-US" altLang="en-US" sz="3000" b="1" u="sng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altLang="en-US" sz="3000" smtClean="0">
                <a:latin typeface="Times New Roman" pitchFamily="18" charset="0"/>
                <a:cs typeface="Times New Roman" pitchFamily="18" charset="0"/>
              </a:rPr>
              <a:t>: Ta tìm một số có thể nhân với mẫu số để được kết quả là 10; 100; 1000;… rồi lấy cả tử và mẫu của phân số nhân với số đó để được phân số thập phân.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3352800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000" b="1" u="sng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altLang="en-US" sz="3000">
                <a:latin typeface="Times New Roman" pitchFamily="18" charset="0"/>
                <a:cs typeface="Times New Roman" pitchFamily="18" charset="0"/>
              </a:rPr>
              <a:t>: Rút gọn phân số để được phân số thập phân.</a:t>
            </a:r>
            <a:endParaRPr lang="en-US" altLang="en-US" sz="3000" b="1" u="sng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497" y="4114800"/>
            <a:ext cx="11099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000">
                <a:latin typeface="Times New Roman" pitchFamily="18" charset="0"/>
                <a:cs typeface="Times New Roman" pitchFamily="18" charset="0"/>
              </a:rPr>
              <a:t>Ví dụ: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2604459" y="4987925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B13C8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2543801" y="5526088"/>
            <a:ext cx="4349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3045849" y="5216525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563386" y="4978400"/>
            <a:ext cx="936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4 : 2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3457555" y="5395913"/>
            <a:ext cx="11416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20 : 2</a:t>
            </a:r>
          </a:p>
        </p:txBody>
      </p:sp>
      <p:sp>
        <p:nvSpPr>
          <p:cNvPr id="12" name="Line 25"/>
          <p:cNvSpPr>
            <a:spLocks noChangeShapeType="1"/>
          </p:cNvSpPr>
          <p:nvPr/>
        </p:nvSpPr>
        <p:spPr bwMode="auto">
          <a:xfrm>
            <a:off x="3458846" y="5503863"/>
            <a:ext cx="973123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4499080" y="5197475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4896590" y="4975225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4829477" y="5426075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>
            <a:off x="4843675" y="5511800"/>
            <a:ext cx="534314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2528313" y="5410200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B13C8"/>
                </a:solidFill>
                <a:latin typeface="Times New Roman" pitchFamily="18" charset="0"/>
              </a:rPr>
              <a:t>20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29910" y="4114800"/>
            <a:ext cx="564901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000">
                <a:latin typeface="Times New Roman" pitchFamily="18" charset="0"/>
                <a:cs typeface="Times New Roman" pitchFamily="18" charset="0"/>
              </a:rPr>
              <a:t>Rút gọn phân số thành phân số thập phân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2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9" name="Text Box 107"/>
          <p:cNvSpPr txBox="1">
            <a:spLocks noChangeArrowheads="1"/>
          </p:cNvSpPr>
          <p:nvPr/>
        </p:nvSpPr>
        <p:spPr bwMode="auto">
          <a:xfrm>
            <a:off x="571472" y="0"/>
            <a:ext cx="25506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 eaLnBrk="1" hangingPunct="1">
              <a:buFont typeface="Wingdings" pitchFamily="2" charset="2"/>
              <a:buChar char="v"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300" name="Text Box 108"/>
          <p:cNvSpPr txBox="1">
            <a:spLocks noChangeArrowheads="1"/>
          </p:cNvSpPr>
          <p:nvPr/>
        </p:nvSpPr>
        <p:spPr bwMode="auto">
          <a:xfrm>
            <a:off x="285720" y="642918"/>
            <a:ext cx="64972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1" hangingPunct="1">
              <a:buFont typeface="Wingdings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altLang="en-US" sz="2800" b="1" dirty="0" err="1">
                <a:solidFill>
                  <a:srgbClr val="0B13C8"/>
                </a:solidFill>
                <a:latin typeface="Times New Roman" pitchFamily="18" charset="0"/>
              </a:rPr>
              <a:t>Đọc</a:t>
            </a:r>
            <a:r>
              <a:rPr lang="en-US" altLang="en-US" sz="28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B13C8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B13C8"/>
                </a:solidFill>
                <a:latin typeface="Times New Roman" pitchFamily="18" charset="0"/>
              </a:rPr>
              <a:t>phân</a:t>
            </a:r>
            <a:r>
              <a:rPr lang="en-US" altLang="en-US" sz="28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B13C8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B13C8"/>
                </a:solidFill>
                <a:latin typeface="Times New Roman" pitchFamily="18" charset="0"/>
              </a:rPr>
              <a:t>thập</a:t>
            </a:r>
            <a:r>
              <a:rPr lang="en-US" altLang="en-US" sz="28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B13C8"/>
                </a:solidFill>
                <a:latin typeface="Times New Roman" pitchFamily="18" charset="0"/>
              </a:rPr>
              <a:t>phân</a:t>
            </a:r>
            <a:r>
              <a:rPr lang="en-US" altLang="en-US" sz="28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B13C8"/>
                </a:solidFill>
                <a:latin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0B13C8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301" name="Text Box 109"/>
          <p:cNvSpPr txBox="1">
            <a:spLocks noChangeArrowheads="1"/>
          </p:cNvSpPr>
          <p:nvPr/>
        </p:nvSpPr>
        <p:spPr bwMode="auto">
          <a:xfrm>
            <a:off x="1322880" y="2571744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8302" name="Text Box 110"/>
          <p:cNvSpPr txBox="1">
            <a:spLocks noChangeArrowheads="1"/>
          </p:cNvSpPr>
          <p:nvPr/>
        </p:nvSpPr>
        <p:spPr bwMode="auto">
          <a:xfrm>
            <a:off x="1183494" y="3000372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8303" name="Line 111"/>
          <p:cNvSpPr>
            <a:spLocks noChangeShapeType="1"/>
          </p:cNvSpPr>
          <p:nvPr/>
        </p:nvSpPr>
        <p:spPr bwMode="auto">
          <a:xfrm>
            <a:off x="1254477" y="3071810"/>
            <a:ext cx="547220" cy="0"/>
          </a:xfrm>
          <a:prstGeom prst="line">
            <a:avLst/>
          </a:prstGeom>
          <a:noFill/>
          <a:ln w="19050">
            <a:solidFill>
              <a:srgbClr val="0B13C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04" name="Text Box 112"/>
          <p:cNvSpPr txBox="1">
            <a:spLocks noChangeArrowheads="1"/>
          </p:cNvSpPr>
          <p:nvPr/>
        </p:nvSpPr>
        <p:spPr bwMode="auto">
          <a:xfrm>
            <a:off x="1232537" y="3571876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21</a:t>
            </a:r>
          </a:p>
        </p:txBody>
      </p:sp>
      <p:sp>
        <p:nvSpPr>
          <p:cNvPr id="8305" name="Text Box 113"/>
          <p:cNvSpPr txBox="1">
            <a:spLocks noChangeArrowheads="1"/>
          </p:cNvSpPr>
          <p:nvPr/>
        </p:nvSpPr>
        <p:spPr bwMode="auto">
          <a:xfrm>
            <a:off x="1117672" y="3929066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100</a:t>
            </a:r>
          </a:p>
        </p:txBody>
      </p:sp>
      <p:sp>
        <p:nvSpPr>
          <p:cNvPr id="8306" name="Line 114"/>
          <p:cNvSpPr>
            <a:spLocks noChangeShapeType="1"/>
          </p:cNvSpPr>
          <p:nvPr/>
        </p:nvSpPr>
        <p:spPr bwMode="auto">
          <a:xfrm>
            <a:off x="1189946" y="4071942"/>
            <a:ext cx="624657" cy="0"/>
          </a:xfrm>
          <a:prstGeom prst="line">
            <a:avLst/>
          </a:prstGeom>
          <a:noFill/>
          <a:ln w="19050">
            <a:solidFill>
              <a:srgbClr val="0B13C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07" name="Text Box 115"/>
          <p:cNvSpPr txBox="1">
            <a:spLocks noChangeArrowheads="1"/>
          </p:cNvSpPr>
          <p:nvPr/>
        </p:nvSpPr>
        <p:spPr bwMode="auto">
          <a:xfrm>
            <a:off x="1028620" y="4487299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625</a:t>
            </a:r>
          </a:p>
        </p:txBody>
      </p:sp>
      <p:sp>
        <p:nvSpPr>
          <p:cNvPr id="8308" name="Text Box 116"/>
          <p:cNvSpPr txBox="1">
            <a:spLocks noChangeArrowheads="1"/>
          </p:cNvSpPr>
          <p:nvPr/>
        </p:nvSpPr>
        <p:spPr bwMode="auto">
          <a:xfrm>
            <a:off x="947311" y="4929198"/>
            <a:ext cx="10054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1000</a:t>
            </a:r>
          </a:p>
        </p:txBody>
      </p:sp>
      <p:sp>
        <p:nvSpPr>
          <p:cNvPr id="8309" name="Line 117"/>
          <p:cNvSpPr>
            <a:spLocks noChangeShapeType="1"/>
          </p:cNvSpPr>
          <p:nvPr/>
        </p:nvSpPr>
        <p:spPr bwMode="auto">
          <a:xfrm>
            <a:off x="1009260" y="5000636"/>
            <a:ext cx="825993" cy="0"/>
          </a:xfrm>
          <a:prstGeom prst="line">
            <a:avLst/>
          </a:prstGeom>
          <a:noFill/>
          <a:ln w="19050">
            <a:solidFill>
              <a:srgbClr val="0B13C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13" name="Text Box 121"/>
          <p:cNvSpPr txBox="1">
            <a:spLocks noChangeArrowheads="1"/>
          </p:cNvSpPr>
          <p:nvPr/>
        </p:nvSpPr>
        <p:spPr bwMode="auto">
          <a:xfrm>
            <a:off x="913755" y="5572140"/>
            <a:ext cx="10054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2005</a:t>
            </a:r>
          </a:p>
        </p:txBody>
      </p:sp>
      <p:sp>
        <p:nvSpPr>
          <p:cNvPr id="8314" name="Text Box 122"/>
          <p:cNvSpPr txBox="1">
            <a:spLocks noChangeArrowheads="1"/>
          </p:cNvSpPr>
          <p:nvPr/>
        </p:nvSpPr>
        <p:spPr bwMode="auto">
          <a:xfrm>
            <a:off x="681445" y="5987497"/>
            <a:ext cx="16209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1000000</a:t>
            </a:r>
          </a:p>
        </p:txBody>
      </p:sp>
      <p:sp>
        <p:nvSpPr>
          <p:cNvPr id="8315" name="Line 123"/>
          <p:cNvSpPr>
            <a:spLocks noChangeShapeType="1"/>
          </p:cNvSpPr>
          <p:nvPr/>
        </p:nvSpPr>
        <p:spPr bwMode="auto">
          <a:xfrm>
            <a:off x="711129" y="6072206"/>
            <a:ext cx="1370632" cy="0"/>
          </a:xfrm>
          <a:prstGeom prst="line">
            <a:avLst/>
          </a:prstGeom>
          <a:noFill/>
          <a:ln w="19050">
            <a:solidFill>
              <a:srgbClr val="0B13C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347" name="Group 155"/>
          <p:cNvGraphicFramePr>
            <a:graphicFrameLocks noGrp="1"/>
          </p:cNvGraphicFramePr>
          <p:nvPr>
            <p:ph/>
          </p:nvPr>
        </p:nvGraphicFramePr>
        <p:xfrm>
          <a:off x="476124" y="1428736"/>
          <a:ext cx="8239280" cy="5172019"/>
        </p:xfrm>
        <a:graphic>
          <a:graphicData uri="http://schemas.openxmlformats.org/drawingml/2006/table">
            <a:tbl>
              <a:tblPr/>
              <a:tblGrid>
                <a:gridCol w="2328554">
                  <a:extLst>
                    <a:ext uri="{9D8B030D-6E8A-4147-A177-3AD203B41FA5}"/>
                  </a:extLst>
                </a:gridCol>
                <a:gridCol w="5910726">
                  <a:extLst>
                    <a:ext uri="{9D8B030D-6E8A-4147-A177-3AD203B41FA5}"/>
                  </a:extLst>
                </a:gridCol>
              </a:tblGrid>
              <a:tr h="1071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B13C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3C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B13C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3C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B13C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B13C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B13C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B13C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8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1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86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1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  </a:t>
                      </a: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8348" name="Text Box 156"/>
          <p:cNvSpPr txBox="1">
            <a:spLocks noChangeArrowheads="1"/>
          </p:cNvSpPr>
          <p:nvPr/>
        </p:nvSpPr>
        <p:spPr bwMode="auto">
          <a:xfrm>
            <a:off x="3122979" y="2786058"/>
            <a:ext cx="373503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000" b="1" dirty="0" err="1">
                <a:solidFill>
                  <a:srgbClr val="0B13C8"/>
                </a:solidFill>
                <a:latin typeface="Times New Roman" pitchFamily="18" charset="0"/>
              </a:rPr>
              <a:t>Chín</a:t>
            </a:r>
            <a:r>
              <a:rPr lang="en-US" altLang="en-US" sz="30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B13C8"/>
                </a:solidFill>
                <a:latin typeface="Times New Roman" pitchFamily="18" charset="0"/>
              </a:rPr>
              <a:t>phần</a:t>
            </a:r>
            <a:r>
              <a:rPr lang="en-US" altLang="en-US" sz="3000" b="1" dirty="0">
                <a:solidFill>
                  <a:srgbClr val="0B13C8"/>
                </a:solidFill>
                <a:latin typeface="Times New Roman" pitchFamily="18" charset="0"/>
              </a:rPr>
              <a:t> m</a:t>
            </a:r>
            <a:r>
              <a:rPr lang="vi-VN" altLang="en-US" sz="3000" b="1" dirty="0">
                <a:solidFill>
                  <a:srgbClr val="0B13C8"/>
                </a:solidFill>
                <a:latin typeface="Times New Roman" pitchFamily="18" charset="0"/>
              </a:rPr>
              <a:t>ư</a:t>
            </a:r>
            <a:r>
              <a:rPr lang="en-US" altLang="en-US" sz="3000" b="1" dirty="0" err="1">
                <a:solidFill>
                  <a:srgbClr val="0B13C8"/>
                </a:solidFill>
                <a:latin typeface="Times New Roman" pitchFamily="18" charset="0"/>
              </a:rPr>
              <a:t>ời</a:t>
            </a:r>
            <a:r>
              <a:rPr lang="en-US" altLang="en-US" sz="3000" b="1" dirty="0">
                <a:solidFill>
                  <a:srgbClr val="0B13C8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349" name="Text Box 157"/>
          <p:cNvSpPr txBox="1">
            <a:spLocks noChangeArrowheads="1"/>
          </p:cNvSpPr>
          <p:nvPr/>
        </p:nvSpPr>
        <p:spPr bwMode="auto">
          <a:xfrm>
            <a:off x="3126389" y="3714752"/>
            <a:ext cx="51603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 m</a:t>
            </a:r>
            <a:r>
              <a:rPr lang="vi-VN" altLang="en-US" sz="3000" b="1" dirty="0">
                <a:solidFill>
                  <a:srgbClr val="FF0000"/>
                </a:solidFill>
                <a:latin typeface="Times New Roman" pitchFamily="18" charset="0"/>
              </a:rPr>
              <a:t>ươ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mốt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sz="3000" b="1" dirty="0">
                <a:solidFill>
                  <a:srgbClr val="FF0000"/>
                </a:solidFill>
                <a:latin typeface="Times New Roman" pitchFamily="18" charset="0"/>
              </a:rPr>
              <a:t>ă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m.</a:t>
            </a:r>
          </a:p>
        </p:txBody>
      </p:sp>
      <p:sp>
        <p:nvSpPr>
          <p:cNvPr id="8350" name="Text Box 158"/>
          <p:cNvSpPr txBox="1">
            <a:spLocks noChangeArrowheads="1"/>
          </p:cNvSpPr>
          <p:nvPr/>
        </p:nvSpPr>
        <p:spPr bwMode="auto">
          <a:xfrm>
            <a:off x="3143442" y="4572008"/>
            <a:ext cx="57148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000" b="1" dirty="0" err="1">
                <a:solidFill>
                  <a:srgbClr val="0B13C8"/>
                </a:solidFill>
                <a:latin typeface="Times New Roman" pitchFamily="18" charset="0"/>
              </a:rPr>
              <a:t>Sáu</a:t>
            </a:r>
            <a:r>
              <a:rPr lang="en-US" altLang="en-US" sz="30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B13C8"/>
                </a:solidFill>
                <a:latin typeface="Times New Roman" pitchFamily="18" charset="0"/>
              </a:rPr>
              <a:t>tr</a:t>
            </a:r>
            <a:r>
              <a:rPr lang="vi-VN" altLang="en-US" sz="3000" b="1" dirty="0">
                <a:solidFill>
                  <a:srgbClr val="0B13C8"/>
                </a:solidFill>
                <a:latin typeface="Times New Roman" pitchFamily="18" charset="0"/>
              </a:rPr>
              <a:t>ă</a:t>
            </a:r>
            <a:r>
              <a:rPr lang="en-US" altLang="en-US" sz="3000" b="1" dirty="0">
                <a:solidFill>
                  <a:srgbClr val="0B13C8"/>
                </a:solidFill>
                <a:latin typeface="Times New Roman" pitchFamily="18" charset="0"/>
              </a:rPr>
              <a:t>m </a:t>
            </a:r>
            <a:r>
              <a:rPr lang="en-US" altLang="en-US" sz="3000" b="1" dirty="0" err="1">
                <a:solidFill>
                  <a:srgbClr val="0B13C8"/>
                </a:solidFill>
                <a:latin typeface="Times New Roman" pitchFamily="18" charset="0"/>
              </a:rPr>
              <a:t>hai</a:t>
            </a:r>
            <a:r>
              <a:rPr lang="en-US" altLang="en-US" sz="3000" b="1" dirty="0">
                <a:solidFill>
                  <a:srgbClr val="0B13C8"/>
                </a:solidFill>
                <a:latin typeface="Times New Roman" pitchFamily="18" charset="0"/>
              </a:rPr>
              <a:t> m</a:t>
            </a:r>
            <a:r>
              <a:rPr lang="vi-VN" altLang="en-US" sz="3000" b="1" dirty="0">
                <a:solidFill>
                  <a:srgbClr val="0B13C8"/>
                </a:solidFill>
                <a:latin typeface="Times New Roman" pitchFamily="18" charset="0"/>
              </a:rPr>
              <a:t>ươ</a:t>
            </a:r>
            <a:r>
              <a:rPr lang="en-US" altLang="en-US" sz="3000" b="1" dirty="0" err="1">
                <a:solidFill>
                  <a:srgbClr val="0B13C8"/>
                </a:solidFill>
                <a:latin typeface="Times New Roman" pitchFamily="18" charset="0"/>
              </a:rPr>
              <a:t>i</a:t>
            </a:r>
            <a:r>
              <a:rPr lang="en-US" altLang="en-US" sz="3000" b="1" dirty="0">
                <a:solidFill>
                  <a:srgbClr val="0B13C8"/>
                </a:solidFill>
                <a:latin typeface="Times New Roman" pitchFamily="18" charset="0"/>
              </a:rPr>
              <a:t> l</a:t>
            </a:r>
            <a:r>
              <a:rPr lang="vi-VN" altLang="en-US" sz="3000" b="1" dirty="0">
                <a:solidFill>
                  <a:srgbClr val="0B13C8"/>
                </a:solidFill>
                <a:latin typeface="Times New Roman" pitchFamily="18" charset="0"/>
              </a:rPr>
              <a:t>ă</a:t>
            </a:r>
            <a:r>
              <a:rPr lang="en-US" altLang="en-US" sz="3000" b="1" dirty="0">
                <a:solidFill>
                  <a:srgbClr val="0B13C8"/>
                </a:solidFill>
                <a:latin typeface="Times New Roman" pitchFamily="18" charset="0"/>
              </a:rPr>
              <a:t>m </a:t>
            </a:r>
            <a:r>
              <a:rPr lang="en-US" altLang="en-US" sz="3000" b="1" dirty="0" err="1">
                <a:solidFill>
                  <a:srgbClr val="0B13C8"/>
                </a:solidFill>
                <a:latin typeface="Times New Roman" pitchFamily="18" charset="0"/>
              </a:rPr>
              <a:t>phần</a:t>
            </a:r>
            <a:r>
              <a:rPr lang="en-US" altLang="en-US" sz="30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B13C8"/>
                </a:solidFill>
                <a:latin typeface="Times New Roman" pitchFamily="18" charset="0"/>
              </a:rPr>
              <a:t>một</a:t>
            </a:r>
            <a:r>
              <a:rPr lang="en-US" altLang="en-US" sz="3000" b="1" dirty="0">
                <a:solidFill>
                  <a:srgbClr val="0B13C8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B13C8"/>
                </a:solidFill>
                <a:latin typeface="Times New Roman" pitchFamily="18" charset="0"/>
              </a:rPr>
              <a:t>nghìn</a:t>
            </a:r>
            <a:r>
              <a:rPr lang="en-US" altLang="en-US" sz="3000" b="1" dirty="0">
                <a:solidFill>
                  <a:srgbClr val="0B13C8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351" name="Text Box 159"/>
          <p:cNvSpPr txBox="1">
            <a:spLocks noChangeArrowheads="1"/>
          </p:cNvSpPr>
          <p:nvPr/>
        </p:nvSpPr>
        <p:spPr bwMode="auto">
          <a:xfrm>
            <a:off x="3214880" y="5572140"/>
            <a:ext cx="57148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nghìn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sz="3000" b="1" dirty="0">
                <a:solidFill>
                  <a:srgbClr val="FF0000"/>
                </a:solidFill>
                <a:latin typeface="Times New Roman" pitchFamily="18" charset="0"/>
              </a:rPr>
              <a:t>ă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m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linh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 n</a:t>
            </a:r>
            <a:r>
              <a:rPr lang="vi-VN" altLang="en-US" sz="3000" b="1" dirty="0">
                <a:solidFill>
                  <a:srgbClr val="FF0000"/>
                </a:solidFill>
                <a:latin typeface="Times New Roman" pitchFamily="18" charset="0"/>
              </a:rPr>
              <a:t>ă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m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</a:rPr>
              <a:t>triệu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304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9" grpId="0"/>
      <p:bldP spid="8300" grpId="0"/>
      <p:bldP spid="8301" grpId="0"/>
      <p:bldP spid="8302" grpId="0"/>
      <p:bldP spid="8303" grpId="0" animBg="1"/>
      <p:bldP spid="8304" grpId="0"/>
      <p:bldP spid="8305" grpId="0"/>
      <p:bldP spid="8306" grpId="0" animBg="1"/>
      <p:bldP spid="8307" grpId="0"/>
      <p:bldP spid="8308" grpId="0"/>
      <p:bldP spid="8309" grpId="0" animBg="1"/>
      <p:bldP spid="8313" grpId="0"/>
      <p:bldP spid="8314" grpId="0"/>
      <p:bldP spid="8315" grpId="0" animBg="1"/>
      <p:bldP spid="8348" grpId="0"/>
      <p:bldP spid="8349" grpId="0"/>
      <p:bldP spid="8350" grpId="0"/>
      <p:bldP spid="83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174233" y="609600"/>
            <a:ext cx="867292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800">
                <a:latin typeface="Hue" pitchFamily="2" charset="0"/>
              </a:rPr>
              <a:t> </a:t>
            </a:r>
            <a:endParaRPr lang="en-US" altLang="en-US" sz="1800"/>
          </a:p>
        </p:txBody>
      </p:sp>
      <p:pic>
        <p:nvPicPr>
          <p:cNvPr id="1229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5677" y="838200"/>
            <a:ext cx="8053431" cy="55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3581454" y="2209800"/>
            <a:ext cx="86729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05353" y="1143001"/>
            <a:ext cx="61949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6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19505" y="2092326"/>
            <a:ext cx="92924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6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2295" name="TextBox 10"/>
          <p:cNvSpPr txBox="1">
            <a:spLocks noChangeArrowheads="1"/>
          </p:cNvSpPr>
          <p:nvPr/>
        </p:nvSpPr>
        <p:spPr bwMode="auto">
          <a:xfrm>
            <a:off x="1413223" y="152400"/>
            <a:ext cx="6814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554</Words>
  <Application>Microsoft Office PowerPoint</Application>
  <PresentationFormat>On-screen Show (4:3)</PresentationFormat>
  <Paragraphs>179</Paragraphs>
  <Slides>18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Lưu ý Cách chuyển phân số thành phân số thập phân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Linh</dc:creator>
  <cp:lastModifiedBy>Windows User</cp:lastModifiedBy>
  <cp:revision>13</cp:revision>
  <dcterms:created xsi:type="dcterms:W3CDTF">2021-09-04T08:14:09Z</dcterms:created>
  <dcterms:modified xsi:type="dcterms:W3CDTF">2021-09-10T02:23:12Z</dcterms:modified>
</cp:coreProperties>
</file>