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2"/>
  </p:notesMasterIdLst>
  <p:sldIdLst>
    <p:sldId id="302" r:id="rId3"/>
    <p:sldId id="286" r:id="rId4"/>
    <p:sldId id="287" r:id="rId5"/>
    <p:sldId id="288" r:id="rId6"/>
    <p:sldId id="289" r:id="rId7"/>
    <p:sldId id="256" r:id="rId8"/>
    <p:sldId id="259" r:id="rId9"/>
    <p:sldId id="291" r:id="rId10"/>
    <p:sldId id="292" r:id="rId11"/>
    <p:sldId id="290" r:id="rId12"/>
    <p:sldId id="293" r:id="rId13"/>
    <p:sldId id="294" r:id="rId14"/>
    <p:sldId id="266" r:id="rId15"/>
    <p:sldId id="296" r:id="rId16"/>
    <p:sldId id="295" r:id="rId17"/>
    <p:sldId id="299" r:id="rId18"/>
    <p:sldId id="298" r:id="rId19"/>
    <p:sldId id="301" r:id="rId20"/>
    <p:sldId id="2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B3"/>
    <a:srgbClr val="41262B"/>
    <a:srgbClr val="FF6600"/>
    <a:srgbClr val="FD7394"/>
    <a:srgbClr val="FEA4B9"/>
    <a:srgbClr val="EEF9FC"/>
    <a:srgbClr val="FF5050"/>
    <a:srgbClr val="EF844A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2021/10/25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3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8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4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1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7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29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5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9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11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1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56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1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1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2021/10/25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image" Target="../media/image27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4.png"/><Relationship Id="rId1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6.xml"/><Relationship Id="rId7" Type="http://schemas.openxmlformats.org/officeDocument/2006/relationships/image" Target="../media/image2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microsoft.com/office/2007/relationships/hdphoto" Target="../media/hdphoto23.wdp"/><Relationship Id="rId26" Type="http://schemas.microsoft.com/office/2007/relationships/hdphoto" Target="../media/hdphoto27.wdp"/><Relationship Id="rId21" Type="http://schemas.openxmlformats.org/officeDocument/2006/relationships/image" Target="../media/image59.png"/><Relationship Id="rId34" Type="http://schemas.openxmlformats.org/officeDocument/2006/relationships/image" Target="../media/image68.png"/><Relationship Id="rId7" Type="http://schemas.openxmlformats.org/officeDocument/2006/relationships/image" Target="../media/image52.png"/><Relationship Id="rId12" Type="http://schemas.microsoft.com/office/2007/relationships/hdphoto" Target="../media/hdphoto20.wdp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7.png"/><Relationship Id="rId38" Type="http://schemas.openxmlformats.org/officeDocument/2006/relationships/image" Target="../media/image71.png"/><Relationship Id="rId2" Type="http://schemas.openxmlformats.org/officeDocument/2006/relationships/audio" Target="../media/audio1.wav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11" Type="http://schemas.openxmlformats.org/officeDocument/2006/relationships/image" Target="../media/image54.png"/><Relationship Id="rId24" Type="http://schemas.microsoft.com/office/2007/relationships/hdphoto" Target="../media/hdphoto26.wdp"/><Relationship Id="rId32" Type="http://schemas.openxmlformats.org/officeDocument/2006/relationships/image" Target="../media/image66.png"/><Relationship Id="rId37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image" Target="../media/image63.png"/><Relationship Id="rId36" Type="http://schemas.openxmlformats.org/officeDocument/2006/relationships/image" Target="../media/image69.jpeg"/><Relationship Id="rId10" Type="http://schemas.microsoft.com/office/2007/relationships/hdphoto" Target="../media/hdphoto19.wdp"/><Relationship Id="rId19" Type="http://schemas.openxmlformats.org/officeDocument/2006/relationships/image" Target="../media/image58.png"/><Relationship Id="rId31" Type="http://schemas.openxmlformats.org/officeDocument/2006/relationships/image" Target="../media/image65.png"/><Relationship Id="rId4" Type="http://schemas.microsoft.com/office/2007/relationships/hdphoto" Target="../media/hdphoto16.wdp"/><Relationship Id="rId9" Type="http://schemas.openxmlformats.org/officeDocument/2006/relationships/image" Target="../media/image53.png"/><Relationship Id="rId14" Type="http://schemas.microsoft.com/office/2007/relationships/hdphoto" Target="../media/hdphoto21.wdp"/><Relationship Id="rId22" Type="http://schemas.microsoft.com/office/2007/relationships/hdphoto" Target="../media/hdphoto25.wdp"/><Relationship Id="rId27" Type="http://schemas.openxmlformats.org/officeDocument/2006/relationships/image" Target="../media/image62.jpeg"/><Relationship Id="rId30" Type="http://schemas.microsoft.com/office/2007/relationships/hdphoto" Target="../media/hdphoto28.wdp"/><Relationship Id="rId35" Type="http://schemas.microsoft.com/office/2007/relationships/hdphoto" Target="../media/hdphoto29.wdp"/><Relationship Id="rId8" Type="http://schemas.microsoft.com/office/2007/relationships/hdphoto" Target="../media/hdphoto18.wdp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4.xml"/><Relationship Id="rId23" Type="http://schemas.openxmlformats.org/officeDocument/2006/relationships/image" Target="../media/image17.png"/><Relationship Id="rId10" Type="http://schemas.openxmlformats.org/officeDocument/2006/relationships/slide" Target="slide3.xml"/><Relationship Id="rId19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tags" Target="../tags/tag9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tags" Target="../tags/tag1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4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tags" Target="../tags/tag13.xml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8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58212" y="509924"/>
            <a:ext cx="8572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UỶ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BAN NHÂN DÂN QUẬN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</a:rPr>
              <a:t>TRƯỜNG TIỂU HỌC LÝ TỰ TRỌNG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900" y="3005522"/>
            <a:ext cx="8766808" cy="1804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9491" y="4791311"/>
            <a:ext cx="776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Đỗ Thị Ngọc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942064"/>
            <a:ext cx="12191999" cy="9159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178425" y="3456560"/>
            <a:ext cx="6177407" cy="1637356"/>
          </a:xfrm>
          <a:prstGeom prst="roundRect">
            <a:avLst>
              <a:gd name="adj" fmla="val 10396"/>
            </a:avLst>
          </a:prstGeom>
          <a:solidFill>
            <a:srgbClr val="FBE5E5"/>
          </a:solidFill>
          <a:ln w="12700" cap="flat" cmpd="sng" algn="ctr">
            <a:solidFill>
              <a:srgbClr val="FFFA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43073" y="3695444"/>
            <a:ext cx="2803850" cy="1224027"/>
            <a:chOff x="684921" y="4743082"/>
            <a:chExt cx="2803850" cy="1224027"/>
          </a:xfrm>
        </p:grpSpPr>
        <p:sp>
          <p:nvSpPr>
            <p:cNvPr id="11" name="Rounded Rectangle 10"/>
            <p:cNvSpPr/>
            <p:nvPr/>
          </p:nvSpPr>
          <p:spPr>
            <a:xfrm>
              <a:off x="684921" y="4743082"/>
              <a:ext cx="2803850" cy="1224027"/>
            </a:xfrm>
            <a:prstGeom prst="roundRect">
              <a:avLst>
                <a:gd name="adj" fmla="val 10506"/>
              </a:avLst>
            </a:prstGeom>
            <a:noFill/>
            <a:ln w="28575" cap="flat" cmpd="sng" algn="ctr">
              <a:solidFill>
                <a:srgbClr val="FF66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74173" y="4944903"/>
              <a:ext cx="2421119" cy="875767"/>
              <a:chOff x="890803" y="2931458"/>
              <a:chExt cx="3142385" cy="11355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926565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1541833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183994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3459447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890803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1532964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175125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817286" y="3573919"/>
                <a:ext cx="573741" cy="493058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3199832" y="1583464"/>
            <a:ext cx="6156000" cy="1597214"/>
            <a:chOff x="541681" y="2525849"/>
            <a:chExt cx="6156000" cy="1597214"/>
          </a:xfrm>
        </p:grpSpPr>
        <p:sp>
          <p:nvSpPr>
            <p:cNvPr id="28" name="Rounded Rectangle 27"/>
            <p:cNvSpPr/>
            <p:nvPr/>
          </p:nvSpPr>
          <p:spPr>
            <a:xfrm>
              <a:off x="541681" y="2525849"/>
              <a:ext cx="6156000" cy="1597214"/>
            </a:xfrm>
            <a:prstGeom prst="roundRect">
              <a:avLst>
                <a:gd name="adj" fmla="val 10396"/>
              </a:avLst>
            </a:prstGeom>
            <a:solidFill>
              <a:srgbClr val="FFFAEB"/>
            </a:solidFill>
            <a:ln w="12700" cap="flat" cmpd="sng" algn="ctr">
              <a:solidFill>
                <a:srgbClr val="FFFA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64443" y="2698821"/>
              <a:ext cx="2799614" cy="1284814"/>
              <a:chOff x="364897" y="2580258"/>
              <a:chExt cx="2799614" cy="1284814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64897" y="2580258"/>
                <a:ext cx="2799614" cy="1284814"/>
              </a:xfrm>
              <a:prstGeom prst="roundRect">
                <a:avLst>
                  <a:gd name="adj" fmla="val 10506"/>
                </a:avLst>
              </a:prstGeom>
              <a:noFill/>
              <a:ln w="28575" cap="flat" cmpd="sng" algn="ctr">
                <a:solidFill>
                  <a:srgbClr val="FF66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524432" y="2790286"/>
                <a:ext cx="2307844" cy="937767"/>
                <a:chOff x="890803" y="2931458"/>
                <a:chExt cx="3216022" cy="1135519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959223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1574491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216652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3533084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890803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1532964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175125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817286" y="3573919"/>
                  <a:ext cx="573741" cy="49305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3941841" y="2697267"/>
              <a:ext cx="2617400" cy="772268"/>
              <a:chOff x="4303440" y="2476410"/>
              <a:chExt cx="3592286" cy="88514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74867" y="2708212"/>
                <a:ext cx="3219368" cy="493058"/>
                <a:chOff x="4474867" y="2708212"/>
                <a:chExt cx="3219368" cy="493058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4474867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5156361" y="2708212"/>
                  <a:ext cx="573740" cy="493058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5836171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6478333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7120494" y="2708212"/>
                  <a:ext cx="573741" cy="493058"/>
                </a:xfrm>
                <a:prstGeom prst="rect">
                  <a:avLst/>
                </a:prstGeom>
              </p:spPr>
            </p:pic>
          </p:grpSp>
          <p:sp>
            <p:nvSpPr>
              <p:cNvPr id="32" name="Rounded Rectangle 31"/>
              <p:cNvSpPr/>
              <p:nvPr/>
            </p:nvSpPr>
            <p:spPr>
              <a:xfrm>
                <a:off x="4303440" y="2476410"/>
                <a:ext cx="3592286" cy="885149"/>
              </a:xfrm>
              <a:prstGeom prst="roundRect">
                <a:avLst>
                  <a:gd name="adj" fmla="val 10506"/>
                </a:avLst>
              </a:prstGeom>
              <a:noFill/>
              <a:ln w="28575" cap="flat" cmpd="sng" algn="ctr">
                <a:solidFill>
                  <a:srgbClr val="FF66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9" name="Straight Connector 48"/>
          <p:cNvCxnSpPr/>
          <p:nvPr/>
        </p:nvCxnSpPr>
        <p:spPr>
          <a:xfrm>
            <a:off x="7671341" y="1784992"/>
            <a:ext cx="0" cy="742158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miter lim="800000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177684" y="356215"/>
            <a:ext cx="3820915" cy="925711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+ 5 =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559238" y="3847363"/>
            <a:ext cx="449985" cy="436928"/>
          </a:xfrm>
          <a:prstGeom prst="roundRect">
            <a:avLst>
              <a:gd name="adj" fmla="val 10506"/>
            </a:avLst>
          </a:prstGeom>
          <a:solidFill>
            <a:srgbClr val="FFFFFF"/>
          </a:solidFill>
          <a:ln w="28575" cap="flat" cmpd="sng" algn="ctr">
            <a:noFill/>
            <a:prstDash val="dash"/>
            <a:miter lim="800000"/>
          </a:ln>
          <a:effectLst>
            <a:glow rad="2286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78" b="71667" l="15700" r="8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5571119" y="3910352"/>
            <a:ext cx="418037" cy="367852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511393" y="2438765"/>
            <a:ext cx="1573821" cy="1408946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55" name="Group 54"/>
          <p:cNvGrpSpPr/>
          <p:nvPr/>
        </p:nvGrpSpPr>
        <p:grpSpPr>
          <a:xfrm>
            <a:off x="6599993" y="3693459"/>
            <a:ext cx="1641360" cy="699303"/>
            <a:chOff x="3941841" y="4741097"/>
            <a:chExt cx="1641360" cy="699303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095698" y="4894714"/>
              <a:ext cx="418037" cy="43017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563587" y="4894714"/>
              <a:ext cx="418037" cy="43017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5031477" y="4894714"/>
              <a:ext cx="418037" cy="430179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3941841" y="4741097"/>
              <a:ext cx="1641360" cy="699303"/>
            </a:xfrm>
            <a:prstGeom prst="roundRect">
              <a:avLst>
                <a:gd name="adj" fmla="val 10506"/>
              </a:avLst>
            </a:prstGeom>
            <a:noFill/>
            <a:ln w="28575" cap="flat" cmpd="sng" algn="ctr">
              <a:solidFill>
                <a:srgbClr val="FF66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7666914" y="2477754"/>
            <a:ext cx="413291" cy="1369609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Curved Up Arrow 61"/>
          <p:cNvSpPr/>
          <p:nvPr/>
        </p:nvSpPr>
        <p:spPr>
          <a:xfrm rot="5400000">
            <a:off x="2555575" y="3271936"/>
            <a:ext cx="1147727" cy="238760"/>
          </a:xfrm>
          <a:prstGeom prst="curvedUpArrow">
            <a:avLst>
              <a:gd name="adj1" fmla="val 25000"/>
              <a:gd name="adj2" fmla="val 62841"/>
              <a:gd name="adj3" fmla="val 25000"/>
            </a:avLst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545195" y="4627083"/>
            <a:ext cx="1887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15456" y="5504739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54046" y="4948051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eft Brace 65"/>
          <p:cNvSpPr/>
          <p:nvPr/>
        </p:nvSpPr>
        <p:spPr>
          <a:xfrm rot="16200000">
            <a:off x="6075899" y="3920537"/>
            <a:ext cx="86829" cy="319490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64985" y="466097"/>
            <a:ext cx="825867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035629" y="3834276"/>
            <a:ext cx="449985" cy="436928"/>
          </a:xfrm>
          <a:prstGeom prst="roundRect">
            <a:avLst>
              <a:gd name="adj" fmla="val 10506"/>
            </a:avLst>
          </a:prstGeom>
          <a:solidFill>
            <a:srgbClr val="FFFFFF"/>
          </a:solidFill>
          <a:ln w="28575" cap="flat" cmpd="sng" algn="ctr">
            <a:noFill/>
            <a:prstDash val="dash"/>
            <a:miter lim="800000"/>
          </a:ln>
          <a:effectLst>
            <a:glow rad="2286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78" b="71667" l="15700" r="8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5047510" y="3897265"/>
            <a:ext cx="418037" cy="367852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883523" y="538618"/>
            <a:ext cx="2126535" cy="1393839"/>
            <a:chOff x="1092187" y="1427945"/>
            <a:chExt cx="2126535" cy="1393839"/>
          </a:xfrm>
        </p:grpSpPr>
        <p:sp>
          <p:nvSpPr>
            <p:cNvPr id="70" name="Freeform 673">
              <a:extLst>
                <a:ext uri="{FF2B5EF4-FFF2-40B4-BE49-F238E27FC236}">
                  <a16:creationId xmlns:a16="http://schemas.microsoft.com/office/drawing/2014/main" id="{5C5702F7-759E-4766-9F58-22D53C49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187" y="1427945"/>
              <a:ext cx="2126535" cy="1393839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33422" y="1712059"/>
              <a:ext cx="137569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4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2" grpId="0" animBg="1"/>
      <p:bldP spid="52" grpId="1" animBg="1"/>
      <p:bldP spid="62" grpId="0" animBg="1"/>
      <p:bldP spid="63" grpId="0"/>
      <p:bldP spid="64" grpId="0"/>
      <p:bldP spid="65" grpId="0"/>
      <p:bldP spid="66" grpId="0" animBg="1"/>
      <p:bldP spid="67" grpId="0" animBg="1"/>
      <p:bldP spid="68" grpId="0" animBg="1"/>
      <p:bldP spid="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691264"/>
            <a:ext cx="12191999" cy="1166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1470" y="518014"/>
            <a:ext cx="3820915" cy="925711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+ 5 =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 rot="19179407">
            <a:off x="1879579" y="2410010"/>
            <a:ext cx="920013" cy="2277116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964" y="2437715"/>
            <a:ext cx="3071241" cy="1110853"/>
          </a:xfrm>
          <a:prstGeom prst="roundRect">
            <a:avLst>
              <a:gd name="adj" fmla="val 29691"/>
            </a:avLst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29415" y="3366941"/>
            <a:ext cx="418206" cy="3104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>
            <a:off x="3477093" y="3366941"/>
            <a:ext cx="382307" cy="3104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2625671" y="3631674"/>
            <a:ext cx="505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3564" y="3650677"/>
            <a:ext cx="505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5984" y="2544972"/>
            <a:ext cx="57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00254" y="2431771"/>
            <a:ext cx="2800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6841" y="3804537"/>
            <a:ext cx="31213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7064" y="4887668"/>
            <a:ext cx="4074489" cy="1351440"/>
            <a:chOff x="1138632" y="1277113"/>
            <a:chExt cx="3719132" cy="1529276"/>
          </a:xfrm>
        </p:grpSpPr>
        <p:sp>
          <p:nvSpPr>
            <p:cNvPr id="13" name="Oval Callout 12"/>
            <p:cNvSpPr/>
            <p:nvPr/>
          </p:nvSpPr>
          <p:spPr>
            <a:xfrm>
              <a:off x="1307561" y="1277113"/>
              <a:ext cx="3381274" cy="1529276"/>
            </a:xfrm>
            <a:prstGeom prst="wedgeEllipseCallout">
              <a:avLst>
                <a:gd name="adj1" fmla="val 20718"/>
                <a:gd name="adj2" fmla="val -94312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8632" y="1573052"/>
              <a:ext cx="3719132" cy="107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753168" y="596148"/>
            <a:ext cx="825867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70757" y="2070946"/>
            <a:ext cx="2478628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Gộp cho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đủ chục</a:t>
            </a:r>
          </a:p>
        </p:txBody>
      </p:sp>
      <p:sp>
        <p:nvSpPr>
          <p:cNvPr id="17" name="Up Arrow 16"/>
          <p:cNvSpPr/>
          <p:nvPr/>
        </p:nvSpPr>
        <p:spPr>
          <a:xfrm rot="10800000">
            <a:off x="9594586" y="3369451"/>
            <a:ext cx="230970" cy="508926"/>
          </a:xfrm>
          <a:prstGeom prst="up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0757" y="3905088"/>
            <a:ext cx="2478628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Cộng với số còn lại</a:t>
            </a:r>
          </a:p>
        </p:txBody>
      </p:sp>
      <p:pic>
        <p:nvPicPr>
          <p:cNvPr id="19" name="图片 9">
            <a:extLst>
              <a:ext uri="{FF2B5EF4-FFF2-40B4-BE49-F238E27FC236}">
                <a16:creationId xmlns:a16="http://schemas.microsoft.com/office/drawing/2014/main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10483186" y="3675391"/>
            <a:ext cx="2269583" cy="2618816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8" y="-502725"/>
            <a:ext cx="2028364" cy="3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416 -0.548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9" grpId="1"/>
      <p:bldP spid="10" grpId="0"/>
      <p:bldP spid="11" grpId="0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55155" y="735730"/>
            <a:ext cx="5345823" cy="1151795"/>
            <a:chOff x="2805537" y="874229"/>
            <a:chExt cx="5345823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5537" y="967813"/>
              <a:ext cx="5345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Gộp cho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đủ chục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rồi cộng với số còn lại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45856" y="3553745"/>
            <a:ext cx="5345823" cy="865856"/>
            <a:chOff x="2805537" y="874230"/>
            <a:chExt cx="5345823" cy="86585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5537" y="1048170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4687" y="4741867"/>
            <a:ext cx="4089995" cy="583942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Tách 2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số sau</a:t>
            </a: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451" y="3261412"/>
            <a:ext cx="8114479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605" y="2462721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8697" y="2360580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694" y="4406952"/>
            <a:ext cx="3919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3396" y="871814"/>
            <a:ext cx="612000" cy="648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5165" y="871814"/>
            <a:ext cx="1265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12D2699A-A0DB-40BF-BDFB-BDE014F6E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25" y="2423296"/>
            <a:ext cx="612000" cy="9411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2" b="2267"/>
          <a:stretch/>
        </p:blipFill>
        <p:spPr>
          <a:xfrm>
            <a:off x="7576848" y="4056012"/>
            <a:ext cx="805151" cy="1181937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605" y="2330641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8697" y="2228500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694" y="4406952"/>
            <a:ext cx="3919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8793" y="2320064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8815" y="2228500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89457" y="4390290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2525146" y="2495539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7968" y="3106856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Brace 12"/>
          <p:cNvSpPr/>
          <p:nvPr/>
        </p:nvSpPr>
        <p:spPr>
          <a:xfrm rot="5400000" flipV="1">
            <a:off x="3645306" y="1819732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6099" y="1684308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ft Brace 14"/>
          <p:cNvSpPr/>
          <p:nvPr/>
        </p:nvSpPr>
        <p:spPr>
          <a:xfrm rot="5400000" flipV="1">
            <a:off x="9141733" y="1722877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92526" y="1587453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7996051" y="2436096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16582" y="3050666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eft Brace 18"/>
          <p:cNvSpPr/>
          <p:nvPr/>
        </p:nvSpPr>
        <p:spPr>
          <a:xfrm rot="5400000" flipV="1">
            <a:off x="6180921" y="3879382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31714" y="3743958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5059563" y="4614605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78170" y="5221287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3396" y="595237"/>
            <a:ext cx="612000" cy="648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5165" y="595237"/>
            <a:ext cx="1265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12D2699A-A0DB-40BF-BDFB-BDE014F6E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396" y="2209907"/>
            <a:ext cx="612000" cy="941154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78143" y="2343816"/>
            <a:ext cx="887874" cy="650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2" b="2267"/>
          <a:stretch/>
        </p:blipFill>
        <p:spPr>
          <a:xfrm>
            <a:off x="7587076" y="4004912"/>
            <a:ext cx="805151" cy="1181937"/>
          </a:xfrm>
          <a:prstGeom prst="rect">
            <a:avLst/>
          </a:prstGeom>
        </p:spPr>
      </p:pic>
      <p:pic>
        <p:nvPicPr>
          <p:cNvPr id="29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494764"/>
            <a:ext cx="12191999" cy="1363236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06838" y="1577730"/>
            <a:ext cx="612000" cy="720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8607" y="1577730"/>
            <a:ext cx="277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rot="19295585">
            <a:off x="5257315" y="2742454"/>
            <a:ext cx="1237480" cy="3352581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3108" y="3086192"/>
            <a:ext cx="24144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 3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8607" y="4651671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6232" y="464540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70363" y="3986899"/>
            <a:ext cx="1043699" cy="642538"/>
            <a:chOff x="4499057" y="2528293"/>
            <a:chExt cx="862247" cy="522396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4499057" y="2528293"/>
              <a:ext cx="405196" cy="5223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4904253" y="2528293"/>
              <a:ext cx="457051" cy="50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1" name="Rectangle 10"/>
          <p:cNvSpPr/>
          <p:nvPr/>
        </p:nvSpPr>
        <p:spPr>
          <a:xfrm>
            <a:off x="7872930" y="3086192"/>
            <a:ext cx="16602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8" y="2070428"/>
            <a:ext cx="3117596" cy="49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501468" y="542010"/>
            <a:ext cx="612000" cy="684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3237" y="542010"/>
            <a:ext cx="277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96950" y="199151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9861" y="413815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79861" y="199151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44314" y="307086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06186" y="4191423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69576" y="3051771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16724" y="1991514"/>
            <a:ext cx="1169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37258" y="1991514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45499" y="3070864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79791" y="3064834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47543" y="4155651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95134" y="4155651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058167" y="269595"/>
            <a:ext cx="6325183" cy="672448"/>
          </a:xfrm>
          <a:prstGeom prst="roundRect">
            <a:avLst>
              <a:gd name="adj" fmla="val 50000"/>
            </a:avLst>
          </a:prstGeom>
          <a:solidFill>
            <a:srgbClr val="EE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10" descr="Blue Cartoon Cloud Creative, Blue, Clouds, Cartoon Clouds PNG Transparent  Clipart Image and PSD File for Free Download | Cartoon clouds, Cartoon clip  art, Clou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0556" y1="56667" x2="84722" y2="56667"/>
                        <a14:backgroundMark x1="16111" y1="49167" x2="21111" y2="33333"/>
                        <a14:backgroundMark x1="28333" y1="33611" x2="37222" y2="26389"/>
                        <a14:backgroundMark x1="43056" y1="21667" x2="55556" y2="21667"/>
                        <a14:backgroundMark x1="65278" y1="26667" x2="68333" y2="41389"/>
                        <a14:backgroundMark x1="65833" y1="45000" x2="66389" y2="39444"/>
                        <a14:backgroundMark x1="71944" y1="47222" x2="83056" y2="56389"/>
                        <a14:backgroundMark x1="75833" y1="72222" x2="87778" y2="70000"/>
                        <a14:backgroundMark x1="38333" y1="80000" x2="52778" y2="78611"/>
                        <a14:backgroundMark x1="27500" y1="70000" x2="30556" y2="73333"/>
                        <a14:backgroundMark x1="19167" y1="67222" x2="22222" y2="6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218">
            <a:off x="921787" y="-125643"/>
            <a:ext cx="1415615" cy="10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414338" y="1184845"/>
            <a:ext cx="11215688" cy="5673154"/>
          </a:xfrm>
          <a:custGeom>
            <a:avLst/>
            <a:gdLst>
              <a:gd name="connsiteX0" fmla="*/ 46062 w 7327417"/>
              <a:gd name="connsiteY0" fmla="*/ 4493527 h 6345747"/>
              <a:gd name="connsiteX1" fmla="*/ 331812 w 7327417"/>
              <a:gd name="connsiteY1" fmla="*/ 5136465 h 6345747"/>
              <a:gd name="connsiteX2" fmla="*/ 789012 w 7327417"/>
              <a:gd name="connsiteY2" fmla="*/ 5636527 h 6345747"/>
              <a:gd name="connsiteX3" fmla="*/ 1189062 w 7327417"/>
              <a:gd name="connsiteY3" fmla="*/ 5950852 h 6345747"/>
              <a:gd name="connsiteX4" fmla="*/ 1917725 w 7327417"/>
              <a:gd name="connsiteY4" fmla="*/ 6079440 h 6345747"/>
              <a:gd name="connsiteX5" fmla="*/ 2474937 w 7327417"/>
              <a:gd name="connsiteY5" fmla="*/ 6165165 h 6345747"/>
              <a:gd name="connsiteX6" fmla="*/ 2889275 w 7327417"/>
              <a:gd name="connsiteY6" fmla="*/ 6108015 h 6345747"/>
              <a:gd name="connsiteX7" fmla="*/ 3432200 w 7327417"/>
              <a:gd name="connsiteY7" fmla="*/ 6250890 h 6345747"/>
              <a:gd name="connsiteX8" fmla="*/ 3717950 w 7327417"/>
              <a:gd name="connsiteY8" fmla="*/ 6336615 h 6345747"/>
              <a:gd name="connsiteX9" fmla="*/ 4346600 w 7327417"/>
              <a:gd name="connsiteY9" fmla="*/ 6322327 h 6345747"/>
              <a:gd name="connsiteX10" fmla="*/ 5160987 w 7327417"/>
              <a:gd name="connsiteY10" fmla="*/ 6150877 h 6345747"/>
              <a:gd name="connsiteX11" fmla="*/ 5961087 w 7327417"/>
              <a:gd name="connsiteY11" fmla="*/ 5850840 h 6345747"/>
              <a:gd name="connsiteX12" fmla="*/ 6546875 w 7327417"/>
              <a:gd name="connsiteY12" fmla="*/ 5522227 h 6345747"/>
              <a:gd name="connsiteX13" fmla="*/ 6989787 w 7327417"/>
              <a:gd name="connsiteY13" fmla="*/ 5036452 h 6345747"/>
              <a:gd name="connsiteX14" fmla="*/ 7261250 w 7327417"/>
              <a:gd name="connsiteY14" fmla="*/ 4179202 h 6345747"/>
              <a:gd name="connsiteX15" fmla="*/ 7318400 w 7327417"/>
              <a:gd name="connsiteY15" fmla="*/ 3493402 h 6345747"/>
              <a:gd name="connsiteX16" fmla="*/ 7318400 w 7327417"/>
              <a:gd name="connsiteY16" fmla="*/ 2807602 h 6345747"/>
              <a:gd name="connsiteX17" fmla="*/ 7232675 w 7327417"/>
              <a:gd name="connsiteY17" fmla="*/ 1964640 h 6345747"/>
              <a:gd name="connsiteX18" fmla="*/ 7046937 w 7327417"/>
              <a:gd name="connsiteY18" fmla="*/ 1278840 h 6345747"/>
              <a:gd name="connsiteX19" fmla="*/ 6632600 w 7327417"/>
              <a:gd name="connsiteY19" fmla="*/ 835927 h 6345747"/>
              <a:gd name="connsiteX20" fmla="*/ 6118250 w 7327417"/>
              <a:gd name="connsiteY20" fmla="*/ 593040 h 6345747"/>
              <a:gd name="connsiteX21" fmla="*/ 5661050 w 7327417"/>
              <a:gd name="connsiteY21" fmla="*/ 378727 h 6345747"/>
              <a:gd name="connsiteX22" fmla="*/ 5018112 w 7327417"/>
              <a:gd name="connsiteY22" fmla="*/ 78690 h 6345747"/>
              <a:gd name="connsiteX23" fmla="*/ 4375175 w 7327417"/>
              <a:gd name="connsiteY23" fmla="*/ 7252 h 6345747"/>
              <a:gd name="connsiteX24" fmla="*/ 3732237 w 7327417"/>
              <a:gd name="connsiteY24" fmla="*/ 7252 h 6345747"/>
              <a:gd name="connsiteX25" fmla="*/ 3175025 w 7327417"/>
              <a:gd name="connsiteY25" fmla="*/ 50115 h 6345747"/>
              <a:gd name="connsiteX26" fmla="*/ 2660675 w 7327417"/>
              <a:gd name="connsiteY26" fmla="*/ 250140 h 6345747"/>
              <a:gd name="connsiteX27" fmla="*/ 2174900 w 7327417"/>
              <a:gd name="connsiteY27" fmla="*/ 450165 h 6345747"/>
              <a:gd name="connsiteX28" fmla="*/ 1446237 w 7327417"/>
              <a:gd name="connsiteY28" fmla="*/ 878790 h 6345747"/>
              <a:gd name="connsiteX29" fmla="*/ 974750 w 7327417"/>
              <a:gd name="connsiteY29" fmla="*/ 1350277 h 6345747"/>
              <a:gd name="connsiteX30" fmla="*/ 331812 w 7327417"/>
              <a:gd name="connsiteY30" fmla="*/ 1950352 h 6345747"/>
              <a:gd name="connsiteX31" fmla="*/ 60350 w 7327417"/>
              <a:gd name="connsiteY31" fmla="*/ 2693302 h 6345747"/>
              <a:gd name="connsiteX32" fmla="*/ 3200 w 7327417"/>
              <a:gd name="connsiteY32" fmla="*/ 3750577 h 6345747"/>
              <a:gd name="connsiteX33" fmla="*/ 46062 w 7327417"/>
              <a:gd name="connsiteY33" fmla="*/ 4493527 h 634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27417" h="6345747">
                <a:moveTo>
                  <a:pt x="46062" y="4493527"/>
                </a:moveTo>
                <a:cubicBezTo>
                  <a:pt x="100831" y="4724508"/>
                  <a:pt x="207987" y="4945965"/>
                  <a:pt x="331812" y="5136465"/>
                </a:cubicBezTo>
                <a:cubicBezTo>
                  <a:pt x="455637" y="5326965"/>
                  <a:pt x="646137" y="5500796"/>
                  <a:pt x="789012" y="5636527"/>
                </a:cubicBezTo>
                <a:cubicBezTo>
                  <a:pt x="931887" y="5772258"/>
                  <a:pt x="1000943" y="5877033"/>
                  <a:pt x="1189062" y="5950852"/>
                </a:cubicBezTo>
                <a:cubicBezTo>
                  <a:pt x="1377181" y="6024671"/>
                  <a:pt x="1703412" y="6043721"/>
                  <a:pt x="1917725" y="6079440"/>
                </a:cubicBezTo>
                <a:cubicBezTo>
                  <a:pt x="2132038" y="6115159"/>
                  <a:pt x="2313012" y="6160403"/>
                  <a:pt x="2474937" y="6165165"/>
                </a:cubicBezTo>
                <a:cubicBezTo>
                  <a:pt x="2636862" y="6169928"/>
                  <a:pt x="2729731" y="6093728"/>
                  <a:pt x="2889275" y="6108015"/>
                </a:cubicBezTo>
                <a:cubicBezTo>
                  <a:pt x="3048819" y="6122302"/>
                  <a:pt x="3294088" y="6212790"/>
                  <a:pt x="3432200" y="6250890"/>
                </a:cubicBezTo>
                <a:cubicBezTo>
                  <a:pt x="3570312" y="6288990"/>
                  <a:pt x="3565550" y="6324709"/>
                  <a:pt x="3717950" y="6336615"/>
                </a:cubicBezTo>
                <a:cubicBezTo>
                  <a:pt x="3870350" y="6348521"/>
                  <a:pt x="4106094" y="6353283"/>
                  <a:pt x="4346600" y="6322327"/>
                </a:cubicBezTo>
                <a:cubicBezTo>
                  <a:pt x="4587106" y="6291371"/>
                  <a:pt x="4891906" y="6229458"/>
                  <a:pt x="5160987" y="6150877"/>
                </a:cubicBezTo>
                <a:cubicBezTo>
                  <a:pt x="5430068" y="6072296"/>
                  <a:pt x="5730106" y="5955615"/>
                  <a:pt x="5961087" y="5850840"/>
                </a:cubicBezTo>
                <a:cubicBezTo>
                  <a:pt x="6192068" y="5746065"/>
                  <a:pt x="6375425" y="5657958"/>
                  <a:pt x="6546875" y="5522227"/>
                </a:cubicBezTo>
                <a:cubicBezTo>
                  <a:pt x="6718325" y="5386496"/>
                  <a:pt x="6870725" y="5260289"/>
                  <a:pt x="6989787" y="5036452"/>
                </a:cubicBezTo>
                <a:cubicBezTo>
                  <a:pt x="7108849" y="4812615"/>
                  <a:pt x="7206481" y="4436377"/>
                  <a:pt x="7261250" y="4179202"/>
                </a:cubicBezTo>
                <a:cubicBezTo>
                  <a:pt x="7316019" y="3922027"/>
                  <a:pt x="7308875" y="3722002"/>
                  <a:pt x="7318400" y="3493402"/>
                </a:cubicBezTo>
                <a:cubicBezTo>
                  <a:pt x="7327925" y="3264802"/>
                  <a:pt x="7332687" y="3062396"/>
                  <a:pt x="7318400" y="2807602"/>
                </a:cubicBezTo>
                <a:cubicBezTo>
                  <a:pt x="7304113" y="2552808"/>
                  <a:pt x="7277919" y="2219434"/>
                  <a:pt x="7232675" y="1964640"/>
                </a:cubicBezTo>
                <a:cubicBezTo>
                  <a:pt x="7187431" y="1709846"/>
                  <a:pt x="7146949" y="1466959"/>
                  <a:pt x="7046937" y="1278840"/>
                </a:cubicBezTo>
                <a:cubicBezTo>
                  <a:pt x="6946925" y="1090721"/>
                  <a:pt x="6787381" y="950227"/>
                  <a:pt x="6632600" y="835927"/>
                </a:cubicBezTo>
                <a:cubicBezTo>
                  <a:pt x="6477819" y="721627"/>
                  <a:pt x="6118250" y="593040"/>
                  <a:pt x="6118250" y="593040"/>
                </a:cubicBezTo>
                <a:lnTo>
                  <a:pt x="5661050" y="378727"/>
                </a:lnTo>
                <a:cubicBezTo>
                  <a:pt x="5477694" y="293002"/>
                  <a:pt x="5232424" y="140602"/>
                  <a:pt x="5018112" y="78690"/>
                </a:cubicBezTo>
                <a:cubicBezTo>
                  <a:pt x="4803800" y="16778"/>
                  <a:pt x="4589488" y="19158"/>
                  <a:pt x="4375175" y="7252"/>
                </a:cubicBezTo>
                <a:cubicBezTo>
                  <a:pt x="4160863" y="-4654"/>
                  <a:pt x="3932262" y="108"/>
                  <a:pt x="3732237" y="7252"/>
                </a:cubicBezTo>
                <a:cubicBezTo>
                  <a:pt x="3532212" y="14396"/>
                  <a:pt x="3353619" y="9634"/>
                  <a:pt x="3175025" y="50115"/>
                </a:cubicBezTo>
                <a:cubicBezTo>
                  <a:pt x="2996431" y="90596"/>
                  <a:pt x="2827363" y="183465"/>
                  <a:pt x="2660675" y="250140"/>
                </a:cubicBezTo>
                <a:cubicBezTo>
                  <a:pt x="2493988" y="316815"/>
                  <a:pt x="2377306" y="345390"/>
                  <a:pt x="2174900" y="450165"/>
                </a:cubicBezTo>
                <a:cubicBezTo>
                  <a:pt x="1972494" y="554940"/>
                  <a:pt x="1646262" y="728771"/>
                  <a:pt x="1446237" y="878790"/>
                </a:cubicBezTo>
                <a:cubicBezTo>
                  <a:pt x="1246212" y="1028809"/>
                  <a:pt x="1160488" y="1171683"/>
                  <a:pt x="974750" y="1350277"/>
                </a:cubicBezTo>
                <a:cubicBezTo>
                  <a:pt x="789013" y="1528871"/>
                  <a:pt x="484212" y="1726514"/>
                  <a:pt x="331812" y="1950352"/>
                </a:cubicBezTo>
                <a:cubicBezTo>
                  <a:pt x="179412" y="2174189"/>
                  <a:pt x="115119" y="2393264"/>
                  <a:pt x="60350" y="2693302"/>
                </a:cubicBezTo>
                <a:cubicBezTo>
                  <a:pt x="5581" y="2993339"/>
                  <a:pt x="7962" y="3450539"/>
                  <a:pt x="3200" y="3750577"/>
                </a:cubicBezTo>
                <a:cubicBezTo>
                  <a:pt x="-1563" y="4050614"/>
                  <a:pt x="-8707" y="4262546"/>
                  <a:pt x="46062" y="4493527"/>
                </a:cubicBezTo>
                <a:close/>
              </a:path>
            </a:pathLst>
          </a:custGeom>
          <a:solidFill>
            <a:srgbClr val="E9F4DE"/>
          </a:solidFill>
          <a:ln>
            <a:solidFill>
              <a:srgbClr val="E9F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06633" y="1065997"/>
            <a:ext cx="2321962" cy="2155212"/>
            <a:chOff x="1282266" y="365432"/>
            <a:chExt cx="2321962" cy="21552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D0E4CB"/>
                </a:clrFrom>
                <a:clrTo>
                  <a:srgbClr val="D0E4C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167">
                          <a14:backgroundMark x1="41250" y1="75096" x2="55000" y2="84291"/>
                          <a14:backgroundMark x1="52500" y1="80843" x2="55000" y2="94636"/>
                          <a14:backgroundMark x1="55000" y1="79310" x2="57500" y2="88506"/>
                          <a14:backgroundMark x1="56667" y1="97318" x2="60833" y2="99234"/>
                          <a14:backgroundMark x1="64167" y1="94253" x2="64167" y2="87739"/>
                          <a14:backgroundMark x1="65417" y1="86973" x2="69583" y2="81609"/>
                          <a14:backgroundMark x1="70417" y1="86590" x2="76250" y2="88506"/>
                          <a14:backgroundMark x1="73750" y1="93103" x2="75417" y2="95785"/>
                          <a14:backgroundMark x1="79167" y1="97318" x2="85833" y2="96552"/>
                          <a14:backgroundMark x1="80833" y1="80460" x2="82083" y2="77395"/>
                          <a14:backgroundMark x1="84583" y1="75096" x2="92917" y2="65900"/>
                          <a14:backgroundMark x1="95833" y1="52490" x2="95833" y2="65900"/>
                          <a14:backgroundMark x1="96667" y1="33333" x2="97500" y2="42912"/>
                          <a14:backgroundMark x1="88750" y1="11877" x2="96667" y2="12644"/>
                          <a14:backgroundMark x1="72917" y1="2682" x2="87083" y2="6897"/>
                          <a14:backgroundMark x1="54167" y1="39847" x2="70417" y2="37165"/>
                          <a14:backgroundMark x1="70833" y1="32567" x2="70833" y2="18774"/>
                          <a14:backgroundMark x1="5833" y1="22989" x2="15833" y2="18008"/>
                          <a14:backgroundMark x1="20417" y1="17625" x2="28333" y2="24138"/>
                          <a14:backgroundMark x1="27500" y1="27203" x2="35417" y2="39847"/>
                          <a14:backgroundMark x1="36667" y1="42146" x2="53750" y2="39464"/>
                          <a14:backgroundMark x1="2917" y1="44444" x2="7500" y2="46360"/>
                          <a14:backgroundMark x1="2917" y1="61303" x2="9583" y2="63602"/>
                          <a14:backgroundMark x1="21667" y1="63602" x2="30000" y2="60536"/>
                          <a14:backgroundMark x1="8333" y1="17241" x2="19583" y2="17241"/>
                          <a14:backgroundMark x1="26250" y1="23755" x2="35833" y2="35249"/>
                          <a14:backgroundMark x1="34583" y1="33716" x2="37500" y2="40613"/>
                          <a14:backgroundMark x1="833" y1="25287" x2="2083" y2="35632"/>
                          <a14:backgroundMark x1="1250" y1="24521" x2="4583" y2="17241"/>
                          <a14:backgroundMark x1="66250" y1="10728" x2="70000" y2="383"/>
                          <a14:backgroundMark x1="67083" y1="5364" x2="70000" y2="766"/>
                          <a14:backgroundMark x1="65417" y1="10728" x2="67917" y2="14559"/>
                          <a14:backgroundMark x1="76667" y1="1533" x2="85417" y2="6513"/>
                          <a14:backgroundMark x1="88333" y1="7663" x2="97500" y2="10728"/>
                          <a14:backgroundMark x1="92500" y1="25287" x2="97083" y2="16092"/>
                          <a14:backgroundMark x1="57083" y1="38314" x2="68750" y2="35249"/>
                          <a14:backgroundMark x1="69167" y1="35249" x2="71250" y2="28352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2266" y="365432"/>
              <a:ext cx="2321962" cy="215521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20943218">
              <a:off x="2028991" y="833450"/>
              <a:ext cx="10166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55923" y="1061071"/>
            <a:ext cx="2452337" cy="2197415"/>
            <a:chOff x="4708091" y="291211"/>
            <a:chExt cx="2214525" cy="21974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434" b="93962" l="0" r="100000">
                          <a14:backgroundMark x1="35088" y1="30566" x2="71053" y2="21509"/>
                          <a14:backgroundMark x1="31140" y1="32453" x2="36404" y2="30943"/>
                          <a14:backgroundMark x1="2193" y1="29434" x2="2632" y2="46415"/>
                          <a14:backgroundMark x1="92544" y1="41509" x2="99123" y2="32453"/>
                          <a14:backgroundMark x1="95175" y1="24151" x2="99561" y2="23019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59341">
              <a:off x="4708091" y="291211"/>
              <a:ext cx="2214525" cy="219741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072090">
              <a:off x="5290475" y="621376"/>
              <a:ext cx="8977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26443" y="1220758"/>
            <a:ext cx="2022058" cy="1922316"/>
            <a:chOff x="8089959" y="566245"/>
            <a:chExt cx="2022058" cy="19223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491" b="100000" l="0" r="100000">
                          <a14:foregroundMark x1="13004" y1="24528" x2="28700" y2="38679"/>
                          <a14:backgroundMark x1="2242" y1="55660" x2="24215" y2="97642"/>
                          <a14:backgroundMark x1="52466" y1="89623" x2="61883" y2="89623"/>
                          <a14:backgroundMark x1="21973" y1="60377" x2="23767" y2="63679"/>
                          <a14:backgroundMark x1="55605" y1="37736" x2="67713" y2="38679"/>
                          <a14:backgroundMark x1="83408" y1="68396" x2="85650" y2="61792"/>
                          <a14:backgroundMark x1="81166" y1="74528" x2="83408" y2="70755"/>
                          <a14:backgroundMark x1="76233" y1="79717" x2="80717" y2="759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89959" y="566245"/>
              <a:ext cx="2022058" cy="192231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049123">
              <a:off x="8737698" y="842507"/>
              <a:ext cx="10166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42781" y="4582016"/>
            <a:ext cx="2421247" cy="2237819"/>
            <a:chOff x="1560253" y="4145913"/>
            <a:chExt cx="2421247" cy="223781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36" b="89754" l="9848" r="92045">
                          <a14:foregroundMark x1="77273" y1="30738" x2="81818" y2="2295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0253" y="4145913"/>
              <a:ext cx="2421247" cy="223781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 rot="20388469">
              <a:off x="2203459" y="4470398"/>
              <a:ext cx="10166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+ 6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93057" y="4730511"/>
            <a:ext cx="2687145" cy="2320220"/>
            <a:chOff x="4689311" y="4136089"/>
            <a:chExt cx="2523417" cy="232022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12" b="89928" l="9962" r="9272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9311" y="4136089"/>
              <a:ext cx="2523417" cy="232022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5508039" y="4458647"/>
              <a:ext cx="9336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76125" y="4334884"/>
            <a:ext cx="2502171" cy="2318515"/>
            <a:chOff x="8220173" y="4017707"/>
            <a:chExt cx="2502171" cy="231851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06" b="96085" l="5018" r="89606">
                          <a14:foregroundMark x1="21147" y1="25267" x2="22939" y2="18149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20173" y="4017707"/>
              <a:ext cx="2502171" cy="2318515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754131">
              <a:off x="8837964" y="4563950"/>
              <a:ext cx="10166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Smile sun cartoon Premium vector PNG - Similar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6667" l="1000" r="98000">
                        <a14:foregroundMark x1="66833" y1="24000" x2="75333" y2="10667"/>
                        <a14:foregroundMark x1="82333" y1="37667" x2="86333" y2="32000"/>
                        <a14:foregroundMark x1="84833" y1="54833" x2="96500" y2="47667"/>
                        <a14:foregroundMark x1="78500" y1="71833" x2="86000" y2="83000"/>
                        <a14:foregroundMark x1="66833" y1="80500" x2="69500" y2="86833"/>
                        <a14:foregroundMark x1="49000" y1="82000" x2="49000" y2="90833"/>
                        <a14:foregroundMark x1="24500" y1="85000" x2="34833" y2="73000"/>
                        <a14:foregroundMark x1="11000" y1="61500" x2="20500" y2="58333"/>
                        <a14:foregroundMark x1="5500" y1="43167" x2="16000" y2="43167"/>
                        <a14:foregroundMark x1="23333" y1="16667" x2="28000" y2="24000"/>
                        <a14:foregroundMark x1="49500" y1="11667" x2="48500" y2="18167"/>
                        <a14:foregroundMark x1="65000" y1="65833" x2="73500" y2="56500"/>
                        <a14:foregroundMark x1="72833" y1="55833" x2="72500" y2="45167"/>
                        <a14:foregroundMark x1="67000" y1="52500" x2="67500" y2="43500"/>
                        <a14:foregroundMark x1="49500" y1="71833" x2="59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56" y="362121"/>
            <a:ext cx="1329911" cy="132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ss cartoon texture grass field shape Royalty Free Vector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528"/>
          <a:stretch/>
        </p:blipFill>
        <p:spPr bwMode="auto">
          <a:xfrm>
            <a:off x="4248490" y="5642105"/>
            <a:ext cx="645158" cy="4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ss cartoon texture grass field shape Royalty Free Vector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528"/>
          <a:stretch/>
        </p:blipFill>
        <p:spPr bwMode="auto">
          <a:xfrm>
            <a:off x="6895617" y="3098039"/>
            <a:ext cx="438776" cy="3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9170018" y="4063147"/>
            <a:ext cx="729006" cy="316604"/>
            <a:chOff x="8724454" y="4820456"/>
            <a:chExt cx="729006" cy="316604"/>
          </a:xfrm>
        </p:grpSpPr>
        <p:pic>
          <p:nvPicPr>
            <p:cNvPr id="50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9014684" y="4823356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8724454" y="4820456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4" descr="Grass cartoon texture grass field shape Royalty Free Vector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528"/>
          <a:stretch/>
        </p:blipFill>
        <p:spPr bwMode="auto">
          <a:xfrm>
            <a:off x="1326036" y="3482641"/>
            <a:ext cx="380950" cy="2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3480796" y="4004975"/>
            <a:ext cx="724358" cy="315184"/>
            <a:chOff x="3950769" y="2175643"/>
            <a:chExt cx="724358" cy="315184"/>
          </a:xfrm>
        </p:grpSpPr>
        <p:pic>
          <p:nvPicPr>
            <p:cNvPr id="55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3950769" y="2175643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4236351" y="2177123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4" descr="Grass cartoon texture grass field shape Royalty Free Vector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528"/>
          <a:stretch/>
        </p:blipFill>
        <p:spPr bwMode="auto">
          <a:xfrm>
            <a:off x="9829113" y="2374117"/>
            <a:ext cx="229795" cy="2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Flower Illustration With Lovely And Cute Design Stock Vector -  Illustration of floral, collect: 105866793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07" y="5503792"/>
            <a:ext cx="1467642" cy="14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160" y="5756637"/>
            <a:ext cx="1704433" cy="1143549"/>
          </a:xfrm>
          <a:prstGeom prst="rect">
            <a:avLst/>
          </a:prstGeom>
        </p:spPr>
      </p:pic>
      <p:pic>
        <p:nvPicPr>
          <p:cNvPr id="2058" name="Picture 10" descr="Blue Cartoon Cloud Creative, Blue, Clouds, Cartoon Clouds PNG Transparent  Clipart Image and PSD File for Free Download | Cartoon clouds, Cartoon clip  art, Clou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0556" y1="56667" x2="84722" y2="56667"/>
                        <a14:backgroundMark x1="16111" y1="49167" x2="21111" y2="33333"/>
                        <a14:backgroundMark x1="28333" y1="33611" x2="37222" y2="26389"/>
                        <a14:backgroundMark x1="43056" y1="21667" x2="55556" y2="21667"/>
                        <a14:backgroundMark x1="65278" y1="26667" x2="68333" y2="41389"/>
                        <a14:backgroundMark x1="65833" y1="45000" x2="66389" y2="39444"/>
                        <a14:backgroundMark x1="71944" y1="47222" x2="83056" y2="56389"/>
                        <a14:backgroundMark x1="75833" y1="72222" x2="87778" y2="70000"/>
                        <a14:backgroundMark x1="38333" y1="80000" x2="52778" y2="78611"/>
                        <a14:backgroundMark x1="27500" y1="70000" x2="30556" y2="73333"/>
                        <a14:backgroundMark x1="19167" y1="67222" x2="22222" y2="6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218">
            <a:off x="-19985" y="184698"/>
            <a:ext cx="1776387" cy="13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 rot="20887215">
            <a:off x="4136327" y="3339814"/>
            <a:ext cx="959611" cy="1080081"/>
            <a:chOff x="4619242" y="1873480"/>
            <a:chExt cx="1120594" cy="12858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99337" l="0" r="98564">
                          <a14:foregroundMark x1="26391" y1="24668" x2="28546" y2="25066"/>
                          <a14:foregroundMark x1="37522" y1="14854" x2="52603" y2="78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9242" y="1873480"/>
              <a:ext cx="1120594" cy="1285847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771512" y="2196623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71319" y="2147392"/>
              <a:ext cx="882049" cy="842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22984" y="3314106"/>
            <a:ext cx="841905" cy="967655"/>
            <a:chOff x="6588610" y="2823346"/>
            <a:chExt cx="1141369" cy="126141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010"/>
            <a:stretch/>
          </p:blipFill>
          <p:spPr>
            <a:xfrm>
              <a:off x="6588610" y="2823346"/>
              <a:ext cx="1141369" cy="1261415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745294" y="3156465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646418" y="3144273"/>
              <a:ext cx="1024006" cy="922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751374">
            <a:off x="9728731" y="3330968"/>
            <a:ext cx="1282214" cy="1211939"/>
            <a:chOff x="7196244" y="2546315"/>
            <a:chExt cx="1414447" cy="136348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6244" y="2546315"/>
              <a:ext cx="1414447" cy="1363481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494977" y="2990359"/>
              <a:ext cx="756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04511" y="2972138"/>
              <a:ext cx="833232" cy="7964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50769" y="2730667"/>
            <a:ext cx="724358" cy="315184"/>
            <a:chOff x="3950769" y="2175643"/>
            <a:chExt cx="724358" cy="315184"/>
          </a:xfrm>
        </p:grpSpPr>
        <p:pic>
          <p:nvPicPr>
            <p:cNvPr id="48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3950769" y="2175643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Grass cartoon texture grass field shape Royalty Free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3" b="20528"/>
            <a:stretch/>
          </p:blipFill>
          <p:spPr bwMode="auto">
            <a:xfrm>
              <a:off x="4236351" y="2177123"/>
              <a:ext cx="438776" cy="31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574445">
            <a:off x="2714970" y="3469841"/>
            <a:ext cx="898026" cy="1090826"/>
            <a:chOff x="3109132" y="2958811"/>
            <a:chExt cx="971732" cy="10630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9132" y="2958811"/>
              <a:ext cx="971732" cy="106309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3201790" y="3266680"/>
              <a:ext cx="792199" cy="68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38242" y="3293693"/>
              <a:ext cx="817330" cy="689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Picture 4" descr="Grass cartoon texture grass field shape Royalty Free Vector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528"/>
          <a:stretch/>
        </p:blipFill>
        <p:spPr bwMode="auto">
          <a:xfrm>
            <a:off x="10761130" y="2844267"/>
            <a:ext cx="219388" cy="1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47194" y="3461255"/>
            <a:ext cx="874044" cy="1078574"/>
            <a:chOff x="1602557" y="2571471"/>
            <a:chExt cx="1136574" cy="1367781"/>
          </a:xfrm>
        </p:grpSpPr>
        <p:pic>
          <p:nvPicPr>
            <p:cNvPr id="13" name="Picture 2" descr="Color easter egg cartoon spring decoration and Vector Image"/>
            <p:cNvPicPr>
              <a:picLocks noChangeAspect="1" noChangeArrowheads="1"/>
            </p:cNvPicPr>
            <p:nvPr/>
          </p:nvPicPr>
          <p:blipFill rotWithShape="1"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" b="8619"/>
            <a:stretch/>
          </p:blipFill>
          <p:spPr bwMode="auto">
            <a:xfrm>
              <a:off x="1602557" y="2571471"/>
              <a:ext cx="1136574" cy="1367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763233" y="2975090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83195" y="2996306"/>
              <a:ext cx="982209" cy="897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20246898">
            <a:off x="7211844" y="3471861"/>
            <a:ext cx="1145126" cy="1309650"/>
            <a:chOff x="6255748" y="2719637"/>
            <a:chExt cx="1332829" cy="15569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5748" y="2719637"/>
              <a:ext cx="1332829" cy="155691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6429557" y="3234931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61496" y="3192238"/>
              <a:ext cx="879146" cy="841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621441" y="233042"/>
            <a:ext cx="716951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66966 -0.19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3026 -0.2053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1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31263 0.3150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4043 -0.203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-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29257 0.3597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56237 0.3173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1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Trở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về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8751" y="2856250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rgbClr val="000000"/>
                </a:solidFill>
              </a:rPr>
              <a:t>8 </a:t>
            </a:r>
            <a:r>
              <a:rPr lang="vi-VN" sz="5400" b="1">
                <a:solidFill>
                  <a:srgbClr val="FF0000"/>
                </a:solidFill>
              </a:rPr>
              <a:t>thêm 2</a:t>
            </a:r>
            <a:r>
              <a:rPr lang="vi-VN" sz="5400" b="1">
                <a:solidFill>
                  <a:srgbClr val="000000"/>
                </a:solidFill>
              </a:rPr>
              <a:t> được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6643" y="4250693"/>
            <a:ext cx="3820915" cy="1110853"/>
          </a:xfrm>
          <a:prstGeom prst="roundRect">
            <a:avLst>
              <a:gd name="adj" fmla="val 29691"/>
            </a:avLst>
          </a:prstGeom>
          <a:solidFill>
            <a:srgbClr val="D0EBB3"/>
          </a:solidFill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rgbClr val="002060"/>
                </a:solidFill>
              </a:rPr>
              <a:t>8 thêm mấy được 10? </a:t>
            </a: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951997" y="2360586"/>
            <a:ext cx="6501709" cy="324791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91709" y="2495289"/>
            <a:ext cx="6222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64835" y="3449016"/>
            <a:ext cx="1676034" cy="785241"/>
            <a:chOff x="4211145" y="2528293"/>
            <a:chExt cx="1384648" cy="522396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4211145" y="2528293"/>
              <a:ext cx="693109" cy="49344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4904253" y="2528293"/>
              <a:ext cx="691540" cy="5223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880960" y="4234257"/>
            <a:ext cx="898661" cy="1015663"/>
            <a:chOff x="5278247" y="3889671"/>
            <a:chExt cx="898661" cy="1015663"/>
          </a:xfrm>
        </p:grpSpPr>
        <p:sp>
          <p:nvSpPr>
            <p:cNvPr id="14" name="Rectangle 13"/>
            <p:cNvSpPr/>
            <p:nvPr/>
          </p:nvSpPr>
          <p:spPr>
            <a:xfrm>
              <a:off x="5394687" y="3889671"/>
              <a:ext cx="61266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78247" y="3904601"/>
              <a:ext cx="898661" cy="898753"/>
            </a:xfrm>
            <a:prstGeom prst="ellipse">
              <a:avLst/>
            </a:prstGeom>
            <a:noFill/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61561" y="423425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5491" y="4212765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rgbClr val="FF00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37759" y="4271221"/>
            <a:ext cx="898661" cy="898753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gồm 2 và mấy?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9" grpId="0"/>
      <p:bldP spid="16" grpId="0"/>
      <p:bldP spid="16" grpId="1"/>
      <p:bldP spid="17" grpId="0"/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Trở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về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3450" y="3124657"/>
            <a:ext cx="3025096" cy="2088000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5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7425" y="772904"/>
            <a:ext cx="8457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Có</a:t>
            </a:r>
            <a:r>
              <a:rPr lang="vi-VN" sz="4800" b="1" dirty="0">
                <a:solidFill>
                  <a:srgbClr val="FF0000"/>
                </a:solidFill>
              </a:rPr>
              <a:t> 1 chục </a:t>
            </a:r>
            <a:r>
              <a:rPr lang="vi-VN" sz="4800" dirty="0">
                <a:solidFill>
                  <a:srgbClr val="FF0000"/>
                </a:solidFill>
              </a:rPr>
              <a:t>và </a:t>
            </a:r>
            <a:r>
              <a:rPr lang="vi-VN" sz="4800" b="1" dirty="0">
                <a:solidFill>
                  <a:srgbClr val="FF0000"/>
                </a:solidFill>
              </a:rPr>
              <a:t>3 đơn vị,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4800" dirty="0" smtClean="0">
                <a:solidFill>
                  <a:srgbClr val="FF0000"/>
                </a:solidFill>
              </a:rPr>
              <a:t>ta </a:t>
            </a:r>
            <a:r>
              <a:rPr lang="vi-VN" sz="4800" dirty="0">
                <a:solidFill>
                  <a:srgbClr val="FF0000"/>
                </a:solidFill>
              </a:rPr>
              <a:t>được</a:t>
            </a:r>
            <a:r>
              <a:rPr lang="vi-VN" sz="4800" b="1" dirty="0">
                <a:solidFill>
                  <a:srgbClr val="FF0000"/>
                </a:solidFill>
              </a:rPr>
              <a:t> số mấy?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900" y="3005522"/>
            <a:ext cx="8766808" cy="1804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3565" y="490416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trứng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7" y="4486088"/>
            <a:ext cx="2941408" cy="168214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342264" y="4850524"/>
            <a:ext cx="6194611" cy="1554556"/>
            <a:chOff x="3514165" y="4688541"/>
            <a:chExt cx="6194611" cy="1554556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09918" y="4782125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8 +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40629" y="1260564"/>
            <a:ext cx="5803271" cy="1972638"/>
            <a:chOff x="3340629" y="1260564"/>
            <a:chExt cx="5803271" cy="19726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3704" b="72593" l="27273" r="99528">
                          <a14:foregroundMark x1="64817" y1="65463" x2="93861" y2="65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9" t="33549" b="27742"/>
            <a:stretch/>
          </p:blipFill>
          <p:spPr>
            <a:xfrm>
              <a:off x="3340629" y="1260564"/>
              <a:ext cx="2911542" cy="19726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90467" y="1612125"/>
              <a:ext cx="656045" cy="610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39161" y="1612125"/>
              <a:ext cx="656045" cy="610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87855" y="1612125"/>
              <a:ext cx="656045" cy="6109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2643" y="2303028"/>
              <a:ext cx="656045" cy="61096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59879" y="2331462"/>
              <a:ext cx="656045" cy="61096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2" b="2267"/>
          <a:stretch/>
        </p:blipFill>
        <p:spPr>
          <a:xfrm>
            <a:off x="9031852" y="2331461"/>
            <a:ext cx="1736486" cy="25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7942" y="652914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+ 5 =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92187" y="1427945"/>
            <a:ext cx="2126535" cy="1393839"/>
            <a:chOff x="1092187" y="1427945"/>
            <a:chExt cx="2126535" cy="1393839"/>
          </a:xfrm>
        </p:grpSpPr>
        <p:sp>
          <p:nvSpPr>
            <p:cNvPr id="54" name="Freeform 673">
              <a:extLst>
                <a:ext uri="{FF2B5EF4-FFF2-40B4-BE49-F238E27FC236}">
                  <a16:creationId xmlns:a16="http://schemas.microsoft.com/office/drawing/2014/main" id="{5C5702F7-759E-4766-9F58-22D53C49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187" y="1427945"/>
              <a:ext cx="2126535" cy="1393839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17391" y="1712059"/>
              <a:ext cx="1407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19132" y="3403714"/>
            <a:ext cx="5041975" cy="493058"/>
            <a:chOff x="959223" y="2931458"/>
            <a:chExt cx="5041975" cy="49305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59223" y="2931458"/>
              <a:ext cx="573741" cy="4930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574491" y="2931458"/>
              <a:ext cx="573741" cy="4930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2216652" y="2931458"/>
              <a:ext cx="573741" cy="4930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2858813" y="2931458"/>
              <a:ext cx="573741" cy="4930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3500974" y="2931458"/>
              <a:ext cx="573741" cy="49305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143135" y="2931458"/>
              <a:ext cx="573741" cy="49305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785296" y="2931458"/>
              <a:ext cx="573741" cy="49305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5427457" y="2931458"/>
              <a:ext cx="573741" cy="49305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872116" y="3375691"/>
            <a:ext cx="4011721" cy="514994"/>
            <a:chOff x="7185468" y="2909522"/>
            <a:chExt cx="4011721" cy="51499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185468" y="2931458"/>
              <a:ext cx="573741" cy="49305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052164" y="2909522"/>
              <a:ext cx="573741" cy="4930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948956" y="2925053"/>
              <a:ext cx="573741" cy="49305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787643" y="2925053"/>
              <a:ext cx="573741" cy="49305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0623448" y="2925053"/>
              <a:ext cx="573741" cy="493058"/>
            </a:xfrm>
            <a:prstGeom prst="rect">
              <a:avLst/>
            </a:prstGeom>
          </p:spPr>
        </p:pic>
      </p:grpSp>
      <p:sp>
        <p:nvSpPr>
          <p:cNvPr id="33" name="Left Brace 32"/>
          <p:cNvSpPr/>
          <p:nvPr/>
        </p:nvSpPr>
        <p:spPr>
          <a:xfrm rot="16200000">
            <a:off x="3661783" y="1407204"/>
            <a:ext cx="218077" cy="5197214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/>
          <a:srcRect t="18354"/>
          <a:stretch/>
        </p:blipFill>
        <p:spPr>
          <a:xfrm rot="20207947">
            <a:off x="3721019" y="4278563"/>
            <a:ext cx="3313608" cy="11386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09789" y="4175355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20833" y="3884337"/>
            <a:ext cx="7120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92391" y="3846979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417549" y="3846500"/>
            <a:ext cx="1008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270491" y="3835613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184086" y="3835612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 rot="429104">
            <a:off x="7246548" y="4355238"/>
            <a:ext cx="693208" cy="659754"/>
            <a:chOff x="5155765" y="5241506"/>
            <a:chExt cx="1415829" cy="86627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43" name="Isosceles Triangle 42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 rot="429104">
            <a:off x="8158587" y="4301211"/>
            <a:ext cx="692894" cy="659754"/>
            <a:chOff x="5155765" y="5241506"/>
            <a:chExt cx="1415829" cy="86627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46" name="Isosceles Triangle 45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 rot="429104">
            <a:off x="9067113" y="4307143"/>
            <a:ext cx="676710" cy="659754"/>
            <a:chOff x="5155765" y="5241506"/>
            <a:chExt cx="1415829" cy="86627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49" name="Isosceles Triangle 48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 rot="429104">
            <a:off x="9961069" y="4292917"/>
            <a:ext cx="712838" cy="659754"/>
            <a:chOff x="5155765" y="5241506"/>
            <a:chExt cx="1415829" cy="86627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52" name="Isosceles Triangle 51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912945" y="768077"/>
            <a:ext cx="825867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/>
      <p:bldP spid="37" grpId="0"/>
      <p:bldP spid="38" grpId="0"/>
      <p:bldP spid="39" grpId="0"/>
      <p:bldP spid="40" grpId="0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335</Words>
  <Application>Microsoft Office PowerPoint</Application>
  <PresentationFormat>Widescreen</PresentationFormat>
  <Paragraphs>113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Coiny</vt:lpstr>
      <vt:lpstr>等线</vt:lpstr>
      <vt:lpstr>SVN-Fiolex Girls</vt:lpstr>
      <vt:lpstr>字魂59号-创粗黑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AutoBVT</cp:lastModifiedBy>
  <cp:revision>70</cp:revision>
  <dcterms:created xsi:type="dcterms:W3CDTF">2018-05-08T06:24:03Z</dcterms:created>
  <dcterms:modified xsi:type="dcterms:W3CDTF">2021-10-25T00:59:24Z</dcterms:modified>
</cp:coreProperties>
</file>