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8" r:id="rId3"/>
    <p:sldId id="269" r:id="rId4"/>
    <p:sldId id="270" r:id="rId5"/>
    <p:sldId id="271" r:id="rId6"/>
    <p:sldId id="274" r:id="rId7"/>
    <p:sldId id="278" r:id="rId8"/>
    <p:sldId id="280" r:id="rId9"/>
    <p:sldId id="279" r:id="rId10"/>
    <p:sldId id="282" r:id="rId11"/>
    <p:sldId id="281" r:id="rId12"/>
    <p:sldId id="283" r:id="rId13"/>
    <p:sldId id="264" r:id="rId14"/>
    <p:sldId id="284" r:id="rId15"/>
    <p:sldId id="257" r:id="rId16"/>
    <p:sldId id="258" r:id="rId17"/>
    <p:sldId id="259" r:id="rId18"/>
    <p:sldId id="260" r:id="rId19"/>
    <p:sldId id="261" r:id="rId20"/>
    <p:sldId id="262" r:id="rId21"/>
    <p:sldId id="285" r:id="rId22"/>
    <p:sldId id="286" r:id="rId23"/>
    <p:sldId id="272" r:id="rId24"/>
    <p:sldId id="287" r:id="rId25"/>
    <p:sldId id="273" r:id="rId26"/>
    <p:sldId id="25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53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EE8C-214A-4B16-BA2E-8982D8601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8B253-0B25-4F44-AFCD-392ABD8B8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00B07-DF1A-42D6-AA7C-7F8D73C1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0B9CE-2D4B-49FD-B534-FA9FB919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949DF-EBE9-44B4-8317-2743C226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70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1A02-D416-438C-BC96-66DE6604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81B7-1AD9-4536-9464-FB549725B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08FC6-D08D-417E-96E8-F0F06F7D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E3D49-48CA-49D6-A0F9-4A22B5659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69B7C-7959-4D89-98A6-3B03D63E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53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24A10-1710-4F38-BC94-4B023892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DF4A9-90FC-482B-BABF-8B720BB5D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D7CA-8716-4546-83BE-D51CE741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F4105-3761-47F4-B879-84D139FD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7312B-84CE-4312-8F9C-E61A1F15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12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F0C8-FD9A-4670-B832-37409EBF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6817F-8B55-4B3A-AD30-FB775865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A33C1-52C3-4012-8016-4A295A246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43266-3E58-4FE7-8E9E-2012EAC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1B99F-B575-4754-89E0-33A5FCBA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97DB-0D15-47AB-8FEA-08DB1E2D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6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D412-C732-43F8-BF0C-8AE06ACA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53014-428C-4683-9AF1-45F652009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9E03-23FC-45E4-A8ED-047CDD45C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C1305-F97C-448B-922B-FF6E8C805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91AEE-29ED-4F23-8419-FD6164952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5CC44-73B5-4A99-8D77-CC723A95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D6A11C-028B-4E40-B99B-132DBC30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A330EF-C2DA-430F-ADE7-6C571F73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75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24A3-7A7C-4A02-8F4B-F00A0A0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2BDA0-BE6C-465A-B1A8-12760A3B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8631B-6FC6-471D-B275-3B674F71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09DB-4FF3-47B6-8CC7-9692544E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01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E574B-08BE-4557-B20E-80FFACA5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405CB-4E6F-4BC5-BCBA-3E7E2BEC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9DEF2-A02A-4439-9B48-33D12900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28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287B-2B39-4E76-BB95-2586D1AD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C1845-0219-4CF4-9F3E-DB54B5672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36A08-6DE8-4AB1-A6CE-EE538E020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F4B2E-7F17-4497-A493-5C0FCFF6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C3C9F-DB75-4B69-8C9D-E1DD7D1D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B307A-9DFA-4401-B595-026F0034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07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89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E717-BB2C-40EE-89B9-B04579F9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2A5CC-0F4F-4513-A7F2-4013514E1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F31AC-0BA6-4C02-B07B-368D36633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E9D6D-9E16-4DBB-B215-52290185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C3D2-F478-4F23-98F4-EE32BF84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0C1F8-8BA6-47A3-BBCB-A61428D2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63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F24B-97B8-4721-92C4-61A0A995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189227-5F81-4904-B8CB-BF53E8147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4793-0F54-45B7-B6DC-669981EF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180B7-590A-4978-B56D-3DD6A4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20F90-9ABE-4438-A780-B3C1EA7D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10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D0697-B768-4C03-BCCB-67D3D3166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9472F-13FC-4B8B-A4E0-EE2E17F2C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DE91E-B156-4113-82F3-BD20C28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C27E1-E491-420D-8EB5-6EF62559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B4AE-FD31-4A61-8A1C-972725BC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0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0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1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4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3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43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2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5AEB0-4B81-4524-ABCA-D6C3442F31E6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3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6AE20-C96B-412A-940D-86CE565A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3464-0793-43D4-A27A-6AFF11FC7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80351-411C-4395-BB87-E6FF8EA72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A8815-D9FF-4C6E-B1D8-9996FF99A90D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21392-15C4-4656-9D96-0F63A0232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ABB1D-2A7D-48C5-A454-1BD477DF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2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beach-ball-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egaphone-phone-speak-sound-147176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9029" y="386092"/>
            <a:ext cx="9144000" cy="2387600"/>
          </a:xfrm>
        </p:spPr>
        <p:txBody>
          <a:bodyPr>
            <a:norm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Curlz MT" panose="04040404050702020202" pitchFamily="82" charset="0"/>
                <a:cs typeface="Lao UI" panose="020B0604020202020204" pitchFamily="34" charset="0"/>
              </a:rPr>
              <a:t>Grade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D4CAC-07E6-4B1C-A428-658DCCBFF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6420" y="2972645"/>
            <a:ext cx="4552207" cy="1655762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Blackadder ITC" panose="04020505051007020D02" pitchFamily="82" charset="0"/>
              </a:rPr>
              <a:t>Unit starter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B2E9A-CDB3-4F9A-83CB-05D10141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00" y="459084"/>
            <a:ext cx="3526970" cy="952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B6C05B-8FE8-4F34-832C-2A8320A74316}"/>
              </a:ext>
            </a:extLst>
          </p:cNvPr>
          <p:cNvSpPr txBox="1">
            <a:spLocks/>
          </p:cNvSpPr>
          <p:nvPr/>
        </p:nvSpPr>
        <p:spPr>
          <a:xfrm>
            <a:off x="7903028" y="4609461"/>
            <a:ext cx="428897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lackadder ITC" panose="04020505051007020D02" pitchFamily="82" charset="0"/>
                <a:ea typeface="+mn-ea"/>
                <a:cs typeface="+mn-cs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65179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 track 07">
            <a:hlinkClick r:id="" action="ppaction://media"/>
            <a:extLst>
              <a:ext uri="{FF2B5EF4-FFF2-40B4-BE49-F238E27FC236}">
                <a16:creationId xmlns:a16="http://schemas.microsoft.com/office/drawing/2014/main" id="{9F532036-60D1-4138-947A-F6703EBA39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28426" cy="6878334"/>
          </a:xfrm>
        </p:spPr>
      </p:pic>
    </p:spTree>
    <p:extLst>
      <p:ext uri="{BB962C8B-B14F-4D97-AF65-F5344CB8AC3E}">
        <p14:creationId xmlns:p14="http://schemas.microsoft.com/office/powerpoint/2010/main" val="84506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CDE03B-7012-4834-B9CF-45B5352A6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322" y="1137021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</a:rPr>
              <a:t>Ask and answer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3B8011-5350-4F68-B4A7-BD8383E1A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1" t="67186" r="38461" b="23463"/>
          <a:stretch/>
        </p:blipFill>
        <p:spPr>
          <a:xfrm>
            <a:off x="263231" y="2560320"/>
            <a:ext cx="11491073" cy="3267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670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64E7-EA18-48A1-9493-6005DE1C7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Work in groups</a:t>
            </a:r>
          </a:p>
        </p:txBody>
      </p: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E5E5BC05-ED35-416F-A12C-CAE849366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59" y="1825624"/>
            <a:ext cx="7720352" cy="4803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879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5626FD-F5D3-411F-B022-9603B449A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71" t="76004" r="39681" b="6063"/>
          <a:stretch/>
        </p:blipFill>
        <p:spPr>
          <a:xfrm>
            <a:off x="2554033" y="2072640"/>
            <a:ext cx="9061128" cy="3840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5215E8-EBD1-4685-9A45-322D7C993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58267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elebration GIF by Primar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257" y="7257"/>
            <a:ext cx="6850743" cy="685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200974"/>
            <a:ext cx="5341256" cy="64633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play time!</a:t>
            </a:r>
          </a:p>
        </p:txBody>
      </p:sp>
    </p:spTree>
    <p:extLst>
      <p:ext uri="{BB962C8B-B14F-4D97-AF65-F5344CB8AC3E}">
        <p14:creationId xmlns:p14="http://schemas.microsoft.com/office/powerpoint/2010/main" val="283035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24624" y="354764"/>
            <a:ext cx="5142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the color?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367" y="1278094"/>
            <a:ext cx="4447268" cy="4447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386630">
            <a:off x="391886" y="2394857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orange</a:t>
            </a:r>
          </a:p>
        </p:txBody>
      </p:sp>
      <p:sp>
        <p:nvSpPr>
          <p:cNvPr id="6" name="TextBox 5"/>
          <p:cNvSpPr txBox="1"/>
          <p:nvPr/>
        </p:nvSpPr>
        <p:spPr>
          <a:xfrm rot="1775860">
            <a:off x="8541657" y="3839029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blue</a:t>
            </a:r>
          </a:p>
        </p:txBody>
      </p:sp>
      <p:sp>
        <p:nvSpPr>
          <p:cNvPr id="7" name="TextBox 6"/>
          <p:cNvSpPr txBox="1"/>
          <p:nvPr/>
        </p:nvSpPr>
        <p:spPr>
          <a:xfrm rot="904979">
            <a:off x="1255486" y="5725362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red</a:t>
            </a:r>
          </a:p>
        </p:txBody>
      </p:sp>
      <p:sp>
        <p:nvSpPr>
          <p:cNvPr id="9" name="TextBox 8"/>
          <p:cNvSpPr txBox="1"/>
          <p:nvPr/>
        </p:nvSpPr>
        <p:spPr>
          <a:xfrm rot="20389472">
            <a:off x="8019145" y="1431983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purple</a:t>
            </a:r>
          </a:p>
        </p:txBody>
      </p:sp>
    </p:spTree>
    <p:extLst>
      <p:ext uri="{BB962C8B-B14F-4D97-AF65-F5344CB8AC3E}">
        <p14:creationId xmlns:p14="http://schemas.microsoft.com/office/powerpoint/2010/main" val="49854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r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24624" y="354764"/>
            <a:ext cx="5142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the color?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18823657">
            <a:off x="1259549" y="5202983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green</a:t>
            </a:r>
          </a:p>
        </p:txBody>
      </p:sp>
      <p:sp>
        <p:nvSpPr>
          <p:cNvPr id="6" name="TextBox 5"/>
          <p:cNvSpPr txBox="1"/>
          <p:nvPr/>
        </p:nvSpPr>
        <p:spPr>
          <a:xfrm rot="426280">
            <a:off x="851058" y="1965994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red</a:t>
            </a:r>
          </a:p>
        </p:txBody>
      </p:sp>
      <p:sp>
        <p:nvSpPr>
          <p:cNvPr id="7" name="TextBox 6"/>
          <p:cNvSpPr txBox="1"/>
          <p:nvPr/>
        </p:nvSpPr>
        <p:spPr>
          <a:xfrm rot="1883472">
            <a:off x="4637315" y="4939991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black</a:t>
            </a:r>
          </a:p>
        </p:txBody>
      </p:sp>
      <p:sp>
        <p:nvSpPr>
          <p:cNvPr id="9" name="TextBox 8"/>
          <p:cNvSpPr txBox="1"/>
          <p:nvPr/>
        </p:nvSpPr>
        <p:spPr>
          <a:xfrm rot="20528172">
            <a:off x="8487482" y="3851783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yellow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34" b="89922" l="338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917" y="1609486"/>
            <a:ext cx="5295740" cy="315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24624" y="354764"/>
            <a:ext cx="5142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the color?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20442938">
            <a:off x="8969829" y="2635506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purple</a:t>
            </a:r>
          </a:p>
        </p:txBody>
      </p:sp>
      <p:sp>
        <p:nvSpPr>
          <p:cNvPr id="6" name="TextBox 5"/>
          <p:cNvSpPr txBox="1"/>
          <p:nvPr/>
        </p:nvSpPr>
        <p:spPr>
          <a:xfrm rot="800818">
            <a:off x="7545401" y="5148431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black</a:t>
            </a:r>
          </a:p>
        </p:txBody>
      </p:sp>
      <p:sp>
        <p:nvSpPr>
          <p:cNvPr id="7" name="TextBox 6"/>
          <p:cNvSpPr txBox="1"/>
          <p:nvPr/>
        </p:nvSpPr>
        <p:spPr>
          <a:xfrm rot="1381703">
            <a:off x="624854" y="3839028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orange</a:t>
            </a:r>
          </a:p>
        </p:txBody>
      </p:sp>
      <p:sp>
        <p:nvSpPr>
          <p:cNvPr id="9" name="TextBox 8"/>
          <p:cNvSpPr txBox="1"/>
          <p:nvPr/>
        </p:nvSpPr>
        <p:spPr>
          <a:xfrm rot="20544219">
            <a:off x="239488" y="1326047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green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900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960" r="93625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7195" y="2095488"/>
            <a:ext cx="5558979" cy="310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7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rp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24624" y="354764"/>
            <a:ext cx="5142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the color?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1334782">
            <a:off x="1828801" y="1801702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red</a:t>
            </a:r>
          </a:p>
        </p:txBody>
      </p:sp>
      <p:sp>
        <p:nvSpPr>
          <p:cNvPr id="6" name="TextBox 5"/>
          <p:cNvSpPr txBox="1"/>
          <p:nvPr/>
        </p:nvSpPr>
        <p:spPr>
          <a:xfrm rot="2826131">
            <a:off x="8720582" y="4387668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purple</a:t>
            </a:r>
          </a:p>
        </p:txBody>
      </p:sp>
      <p:sp>
        <p:nvSpPr>
          <p:cNvPr id="7" name="TextBox 6"/>
          <p:cNvSpPr txBox="1"/>
          <p:nvPr/>
        </p:nvSpPr>
        <p:spPr>
          <a:xfrm rot="20166784">
            <a:off x="339270" y="4125546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yellow</a:t>
            </a:r>
          </a:p>
        </p:txBody>
      </p:sp>
      <p:sp>
        <p:nvSpPr>
          <p:cNvPr id="9" name="TextBox 8"/>
          <p:cNvSpPr txBox="1"/>
          <p:nvPr/>
        </p:nvSpPr>
        <p:spPr>
          <a:xfrm rot="21080671">
            <a:off x="8019145" y="1431983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blue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887" y="1431983"/>
            <a:ext cx="4550228" cy="4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8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24624" y="354764"/>
            <a:ext cx="5142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the color?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590647">
            <a:off x="8214361" y="5037045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black</a:t>
            </a:r>
          </a:p>
        </p:txBody>
      </p:sp>
      <p:sp>
        <p:nvSpPr>
          <p:cNvPr id="6" name="TextBox 5"/>
          <p:cNvSpPr txBox="1"/>
          <p:nvPr/>
        </p:nvSpPr>
        <p:spPr>
          <a:xfrm rot="20758029">
            <a:off x="574044" y="1816703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green</a:t>
            </a:r>
          </a:p>
        </p:txBody>
      </p:sp>
      <p:sp>
        <p:nvSpPr>
          <p:cNvPr id="7" name="TextBox 6"/>
          <p:cNvSpPr txBox="1"/>
          <p:nvPr/>
        </p:nvSpPr>
        <p:spPr>
          <a:xfrm rot="21016090">
            <a:off x="1148806" y="4793320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blue</a:t>
            </a:r>
          </a:p>
        </p:txBody>
      </p:sp>
      <p:sp>
        <p:nvSpPr>
          <p:cNvPr id="9" name="TextBox 8"/>
          <p:cNvSpPr txBox="1"/>
          <p:nvPr/>
        </p:nvSpPr>
        <p:spPr>
          <a:xfrm rot="1093107">
            <a:off x="8167203" y="1911243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red</a:t>
            </a:r>
          </a:p>
        </p:txBody>
      </p:sp>
      <p:pic>
        <p:nvPicPr>
          <p:cNvPr id="1026" name="Picture 2" descr="Watercolors Splashes ❤ liked on Polyvore featuring backgrounds, watercolor,  effects, fillers, black and splash | Watercolor splash, Watercolor,  Overlays picsa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0" t="20826" r="15865" b="13897"/>
          <a:stretch/>
        </p:blipFill>
        <p:spPr bwMode="auto">
          <a:xfrm>
            <a:off x="3686630" y="1665545"/>
            <a:ext cx="4332516" cy="396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21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632F6CD-64E0-4BDC-8BCB-7BD2B9722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0" y="871151"/>
            <a:ext cx="6553199" cy="53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84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9E0FAC-5341-467C-AD51-C13721098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853" t="62024" r="3097" b="6864"/>
          <a:stretch/>
        </p:blipFill>
        <p:spPr>
          <a:xfrm>
            <a:off x="3479470" y="725063"/>
            <a:ext cx="5450773" cy="5605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1825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B40C4B-91DB-472A-896F-54CF96A4D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719" y="1935678"/>
            <a:ext cx="10475478" cy="38238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53B50D6-47F9-4F1B-A731-D1909EA77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51" y="400751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</a:rPr>
              <a:t>Look and circle</a:t>
            </a:r>
          </a:p>
        </p:txBody>
      </p:sp>
    </p:spTree>
    <p:extLst>
      <p:ext uri="{BB962C8B-B14F-4D97-AF65-F5344CB8AC3E}">
        <p14:creationId xmlns:p14="http://schemas.microsoft.com/office/powerpoint/2010/main" val="322487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7EC47-CC82-4DF2-97A3-B9C0815A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961" y="1897433"/>
            <a:ext cx="4473039" cy="3054577"/>
          </a:xfrm>
        </p:spPr>
        <p:txBody>
          <a:bodyPr anchor="t"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Workbook time!!!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1A146ECD-FB10-4F0C-85A1-24D587C7F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0" y="669207"/>
            <a:ext cx="6015897" cy="55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8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25D9B-A10B-4F9C-B2BB-70A48891C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54" y="332509"/>
            <a:ext cx="6330814" cy="6117059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Jokerman" panose="04090605060D06020702" pitchFamily="82" charset="0"/>
              </a:rPr>
              <a:t>Pass the ball game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DE19199-B4B2-478B-AB1D-00119D484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82096" y="523505"/>
            <a:ext cx="5063836" cy="506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44E52D-611C-4207-8E52-55CC37B1B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228600"/>
            <a:ext cx="7117079" cy="6088599"/>
          </a:xfrm>
        </p:spPr>
      </p:pic>
    </p:spTree>
    <p:extLst>
      <p:ext uri="{BB962C8B-B14F-4D97-AF65-F5344CB8AC3E}">
        <p14:creationId xmlns:p14="http://schemas.microsoft.com/office/powerpoint/2010/main" val="2925480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oodbye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1"/>
            <a:ext cx="12192000" cy="68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1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hello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1"/>
            <a:ext cx="12192000" cy="6865122"/>
          </a:xfrm>
          <a:prstGeom prst="rect">
            <a:avLst/>
          </a:prstGeom>
        </p:spPr>
      </p:pic>
      <p:sp>
        <p:nvSpPr>
          <p:cNvPr id="3" name="AutoShape 2" descr="https://auc-powerpoint.officeapps.live.com/pods/GetClipboardImage.ashx?Id=aa42e2b6-2f2f-4cf0-b287-defb6b410edd&amp;DC=GAU2&amp;pkey=0f95514b-7e30-4cbb-bab4-4ebc0eff9cd5&amp;wdoverrides=GetClipboardImageEnabled:true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42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ok Swipe Up GIF by thegangoffu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98" y="101599"/>
            <a:ext cx="6756401" cy="675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299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B9559-B455-46B8-AE0E-92F91C704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3458845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</a:rPr>
              <a:t>Listen and sing</a:t>
            </a:r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B1EAA690-0943-4D0D-9CF4-E8826A4A0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66" y="263200"/>
            <a:ext cx="5641334" cy="6594800"/>
          </a:xfrm>
        </p:spPr>
      </p:pic>
    </p:spTree>
    <p:extLst>
      <p:ext uri="{BB962C8B-B14F-4D97-AF65-F5344CB8AC3E}">
        <p14:creationId xmlns:p14="http://schemas.microsoft.com/office/powerpoint/2010/main" val="79112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k 5 grade 2">
            <a:hlinkClick r:id="" action="ppaction://media"/>
            <a:extLst>
              <a:ext uri="{FF2B5EF4-FFF2-40B4-BE49-F238E27FC236}">
                <a16:creationId xmlns:a16="http://schemas.microsoft.com/office/drawing/2014/main" id="{A48980D7-13D8-4CE9-9C67-6AC7535072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3966"/>
            <a:ext cx="12252661" cy="6891966"/>
          </a:xfrm>
        </p:spPr>
      </p:pic>
    </p:spTree>
    <p:extLst>
      <p:ext uri="{BB962C8B-B14F-4D97-AF65-F5344CB8AC3E}">
        <p14:creationId xmlns:p14="http://schemas.microsoft.com/office/powerpoint/2010/main" val="281928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repeat</a:t>
            </a:r>
            <a:endParaRPr lang="en-US" dirty="0"/>
          </a:p>
        </p:txBody>
      </p:sp>
      <p:pic>
        <p:nvPicPr>
          <p:cNvPr id="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75410EA-4FED-42E1-824B-D992807CD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54416" y="1825625"/>
            <a:ext cx="4883168" cy="4351338"/>
          </a:xfrm>
        </p:spPr>
      </p:pic>
    </p:spTree>
    <p:extLst>
      <p:ext uri="{BB962C8B-B14F-4D97-AF65-F5344CB8AC3E}">
        <p14:creationId xmlns:p14="http://schemas.microsoft.com/office/powerpoint/2010/main" val="3833720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CAE906-199E-47A4-B2D0-BFA13C213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399" t="12547" r="399" b="65577"/>
          <a:stretch/>
        </p:blipFill>
        <p:spPr>
          <a:xfrm>
            <a:off x="0" y="914400"/>
            <a:ext cx="12219264" cy="4809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Track 006">
            <a:hlinkClick r:id="" action="ppaction://media"/>
            <a:extLst>
              <a:ext uri="{FF2B5EF4-FFF2-40B4-BE49-F238E27FC236}">
                <a16:creationId xmlns:a16="http://schemas.microsoft.com/office/drawing/2014/main" id="{973BD875-FC32-4896-8101-50E7541FC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9912" y="214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7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B9559-B455-46B8-AE0E-92F91C704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3458845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</a:rPr>
              <a:t>Listen and sing</a:t>
            </a:r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B1EAA690-0943-4D0D-9CF4-E8826A4A0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66" y="263200"/>
            <a:ext cx="5641334" cy="6594800"/>
          </a:xfrm>
        </p:spPr>
      </p:pic>
    </p:spTree>
    <p:extLst>
      <p:ext uri="{BB962C8B-B14F-4D97-AF65-F5344CB8AC3E}">
        <p14:creationId xmlns:p14="http://schemas.microsoft.com/office/powerpoint/2010/main" val="167610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78</Words>
  <Application>Microsoft Office PowerPoint</Application>
  <PresentationFormat>Widescreen</PresentationFormat>
  <Paragraphs>38</Paragraphs>
  <Slides>25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Blackadder ITC</vt:lpstr>
      <vt:lpstr>Calibri</vt:lpstr>
      <vt:lpstr>Calibri Light</vt:lpstr>
      <vt:lpstr>Curlz MT</vt:lpstr>
      <vt:lpstr>Jokerman</vt:lpstr>
      <vt:lpstr>Office Theme</vt:lpstr>
      <vt:lpstr>1_Office Theme</vt:lpstr>
      <vt:lpstr>Grade 2</vt:lpstr>
      <vt:lpstr>PowerPoint Presentation</vt:lpstr>
      <vt:lpstr>PowerPoint Presentation</vt:lpstr>
      <vt:lpstr>PowerPoint Presentation</vt:lpstr>
      <vt:lpstr>Listen and sing</vt:lpstr>
      <vt:lpstr>PowerPoint Presentation</vt:lpstr>
      <vt:lpstr>Listen and repeat</vt:lpstr>
      <vt:lpstr>PowerPoint Presentation</vt:lpstr>
      <vt:lpstr>Listen and sing</vt:lpstr>
      <vt:lpstr>PowerPoint Presentation</vt:lpstr>
      <vt:lpstr>Ask and answer</vt:lpstr>
      <vt:lpstr>Work in groups</vt:lpstr>
      <vt:lpstr>Look and say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and circle</vt:lpstr>
      <vt:lpstr>Workbook time!!!</vt:lpstr>
      <vt:lpstr>Pass the ball game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CHAU HO</cp:lastModifiedBy>
  <cp:revision>22</cp:revision>
  <dcterms:created xsi:type="dcterms:W3CDTF">2021-03-28T13:19:11Z</dcterms:created>
  <dcterms:modified xsi:type="dcterms:W3CDTF">2021-04-03T12:57:10Z</dcterms:modified>
</cp:coreProperties>
</file>