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media/image5.jpg" ContentType="image/png"/>
  <Override PartName="/ppt/media/image6.jpg" ContentType="image/png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media/image10.jpg" ContentType="image/png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9"/>
  </p:notesMasterIdLst>
  <p:sldIdLst>
    <p:sldId id="271" r:id="rId3"/>
    <p:sldId id="313" r:id="rId4"/>
    <p:sldId id="343" r:id="rId5"/>
    <p:sldId id="334" r:id="rId6"/>
    <p:sldId id="335" r:id="rId7"/>
    <p:sldId id="340" r:id="rId8"/>
    <p:sldId id="336" r:id="rId9"/>
    <p:sldId id="341" r:id="rId10"/>
    <p:sldId id="342" r:id="rId11"/>
    <p:sldId id="339" r:id="rId12"/>
    <p:sldId id="298" r:id="rId13"/>
    <p:sldId id="332" r:id="rId14"/>
    <p:sldId id="278" r:id="rId15"/>
    <p:sldId id="279" r:id="rId16"/>
    <p:sldId id="284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 userDrawn="1">
          <p15:clr>
            <a:srgbClr val="A4A3A4"/>
          </p15:clr>
        </p15:guide>
        <p15:guide id="2" pos="3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701"/>
    <a:srgbClr val="00FA36"/>
    <a:srgbClr val="0000CC"/>
    <a:srgbClr val="136B01"/>
    <a:srgbClr val="105E01"/>
    <a:srgbClr val="00EE11"/>
    <a:srgbClr val="FE9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239"/>
        <p:guide pos="3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3A31E-8ABF-4C56-8C23-C5C31FC2A1C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5F83-DD94-43BC-AB58-E9004C8C0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99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Doremon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?...............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Doremon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?...............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1  , 4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3   .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4  ,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VỪA RỒI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TẠM BIỆT CÁC EM 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CÁO 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? ….. à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CÁO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gấu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CÁO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4  .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……….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?..........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1và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4  , 5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 CÁC CÁCH NÓI TÁCH VÀ GỘP TRÊN CHÚNG TA CÓ SƠ ĐỒ TÁCH GỘP NHƯ SAU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SGK)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ạ  ,4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 CHUNG LÀ SƠ ĐỒ TÁCH – GỘP SỐ ĐÓ CÁC EM Ạ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4  , 5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  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Linh 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giãn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….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(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Linh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……..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(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Linh)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…….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5     ,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4  , 5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1   .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5 , 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5   .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8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…….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  (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Linh 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……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Linh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2  , 5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3   .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Gộp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 NHANH HƠN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35F83-DD94-43BC-AB58-E9004C8C0F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1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7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4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0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8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6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8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9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3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9B98-1D60-4786-9F6A-BF51DF5681BB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0.jpg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1" y="2816894"/>
            <a:ext cx="9278938" cy="1643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329498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2329497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33" y="3581401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47" y="35814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93" y="3384440"/>
            <a:ext cx="7420428" cy="68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33265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51" y="3473562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64" y="3404053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DF51A8-FCAC-4FF3-BD4D-83618986B339}"/>
              </a:ext>
            </a:extLst>
          </p:cNvPr>
          <p:cNvSpPr/>
          <p:nvPr/>
        </p:nvSpPr>
        <p:spPr>
          <a:xfrm>
            <a:off x="1515588" y="32531"/>
            <a:ext cx="9143365" cy="61680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136B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36B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UYÛ BAN NHAÂN DAÂN QUAÄN 12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267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PHOØNG GIAÙO DUÏC VAØ ÑAØO TAÏO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Moân Toaùn: Lôùp 1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haøo caùc em ñeán vôùi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tieát hoïc hoâm nay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!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19200" y="1287068"/>
            <a:ext cx="502920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vi-V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aøm theo maãu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267200" y="1886288"/>
            <a:ext cx="2971800" cy="2761912"/>
            <a:chOff x="4442008" y="4227343"/>
            <a:chExt cx="4444790" cy="248359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08" y="4227343"/>
              <a:ext cx="4444790" cy="2483596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5236460" y="5225275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451183" y="5834608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494788" y="4560090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24400" y="29718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2200" y="22860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72200" y="36576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C24C07-0076-4C9A-9612-DEAEC440A041}"/>
              </a:ext>
            </a:extLst>
          </p:cNvPr>
          <p:cNvSpPr txBox="1"/>
          <p:nvPr/>
        </p:nvSpPr>
        <p:spPr>
          <a:xfrm>
            <a:off x="4495801" y="304800"/>
            <a:ext cx="3915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Taùch-Goäp soá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(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749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4000" t="-3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36" y="2824854"/>
            <a:ext cx="1463039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2142" y="2819400"/>
            <a:ext cx="1463039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1" y="2819400"/>
            <a:ext cx="1463039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7214" y="2788920"/>
            <a:ext cx="146303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8535" y="2743200"/>
            <a:ext cx="1463039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30529" y="2867683"/>
            <a:ext cx="1463039" cy="1828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05002" y="4617720"/>
            <a:ext cx="2743199" cy="1752600"/>
            <a:chOff x="830580" y="4572000"/>
            <a:chExt cx="3162300" cy="1752600"/>
          </a:xfrm>
        </p:grpSpPr>
        <p:grpSp>
          <p:nvGrpSpPr>
            <p:cNvPr id="10" name="Group 9"/>
            <p:cNvGrpSpPr/>
            <p:nvPr/>
          </p:nvGrpSpPr>
          <p:grpSpPr>
            <a:xfrm>
              <a:off x="830580" y="4572000"/>
              <a:ext cx="3162300" cy="1752600"/>
              <a:chOff x="4442008" y="4227343"/>
              <a:chExt cx="4444790" cy="248359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2008" y="4227343"/>
                <a:ext cx="4444790" cy="2483596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>
                <a:off x="5236460" y="5225275"/>
                <a:ext cx="609333" cy="6093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451183" y="5834608"/>
                <a:ext cx="609333" cy="6093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494788" y="4560090"/>
                <a:ext cx="609333" cy="6093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401688" y="5071715"/>
              <a:ext cx="436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VNI-Avo" pitchFamily="2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43300" y="4617720"/>
              <a:ext cx="436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VNI-Avo" pitchFamily="2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43301" y="5536472"/>
              <a:ext cx="436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VNI-Avo" pitchFamily="2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C0A523B-5799-4A03-A1AA-ED2ECDB859FA}"/>
              </a:ext>
            </a:extLst>
          </p:cNvPr>
          <p:cNvSpPr/>
          <p:nvPr/>
        </p:nvSpPr>
        <p:spPr>
          <a:xfrm>
            <a:off x="2362200" y="1905000"/>
            <a:ext cx="7747720" cy="955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Troø chôi: Ai nhanh hôn</a:t>
            </a:r>
            <a:endParaRPr lang="en-US" sz="5400" b="1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6315D3-A69B-4390-BAB0-9E5EA46E4DFA}"/>
              </a:ext>
            </a:extLst>
          </p:cNvPr>
          <p:cNvSpPr txBox="1"/>
          <p:nvPr/>
        </p:nvSpPr>
        <p:spPr>
          <a:xfrm>
            <a:off x="4572001" y="5444529"/>
            <a:ext cx="383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Goäp</a:t>
            </a:r>
            <a:r>
              <a:rPr lang="en-US" sz="2800" b="1" dirty="0">
                <a:latin typeface="VNI-Avo" pitchFamily="2" charset="0"/>
              </a:rPr>
              <a:t>  1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4 </a:t>
            </a:r>
            <a:r>
              <a:rPr lang="en-US" sz="2800" b="1" dirty="0" err="1">
                <a:latin typeface="VNI-Avo" pitchFamily="2" charset="0"/>
              </a:rPr>
              <a:t>ñöôïc</a:t>
            </a:r>
            <a:r>
              <a:rPr lang="en-US" sz="2800" b="1" dirty="0">
                <a:latin typeface="VNI-Avo" pitchFamily="2" charset="0"/>
              </a:rPr>
              <a:t> 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91CF60-E3BF-4E42-A2BF-05EAEDD32094}"/>
              </a:ext>
            </a:extLst>
          </p:cNvPr>
          <p:cNvSpPr txBox="1"/>
          <p:nvPr/>
        </p:nvSpPr>
        <p:spPr>
          <a:xfrm>
            <a:off x="4623506" y="5901729"/>
            <a:ext cx="398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Goäp</a:t>
            </a:r>
            <a:r>
              <a:rPr lang="en-US" sz="2800" b="1" dirty="0">
                <a:latin typeface="VNI-Avo" pitchFamily="2" charset="0"/>
              </a:rPr>
              <a:t>  4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1 </a:t>
            </a:r>
            <a:r>
              <a:rPr lang="en-US" sz="2800" b="1" dirty="0" err="1">
                <a:latin typeface="VNI-Avo" pitchFamily="2" charset="0"/>
              </a:rPr>
              <a:t>ñöôïc</a:t>
            </a:r>
            <a:r>
              <a:rPr lang="en-US" sz="2800" b="1" dirty="0">
                <a:latin typeface="VNI-Avo" pitchFamily="2" charset="0"/>
              </a:rPr>
              <a:t> 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2FF865-E4DE-4B52-B2CC-70080A9C5FD4}"/>
              </a:ext>
            </a:extLst>
          </p:cNvPr>
          <p:cNvSpPr txBox="1"/>
          <p:nvPr/>
        </p:nvSpPr>
        <p:spPr>
          <a:xfrm>
            <a:off x="4724401" y="4535015"/>
            <a:ext cx="363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5 </a:t>
            </a:r>
            <a:r>
              <a:rPr lang="en-US" sz="2800" b="1" dirty="0" err="1">
                <a:latin typeface="VNI-Avo" pitchFamily="2" charset="0"/>
              </a:rPr>
              <a:t>goàm</a:t>
            </a:r>
            <a:r>
              <a:rPr lang="en-US" sz="2800" b="1" dirty="0">
                <a:latin typeface="VNI-Avo" pitchFamily="2" charset="0"/>
              </a:rPr>
              <a:t> 1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A72BD8-19F4-42F3-8F84-845E5891684B}"/>
              </a:ext>
            </a:extLst>
          </p:cNvPr>
          <p:cNvSpPr txBox="1"/>
          <p:nvPr/>
        </p:nvSpPr>
        <p:spPr>
          <a:xfrm>
            <a:off x="4748646" y="4977149"/>
            <a:ext cx="363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5 </a:t>
            </a:r>
            <a:r>
              <a:rPr lang="en-US" sz="2800" b="1" dirty="0" err="1">
                <a:latin typeface="VNI-Avo" pitchFamily="2" charset="0"/>
              </a:rPr>
              <a:t>goàm</a:t>
            </a:r>
            <a:r>
              <a:rPr lang="en-US" sz="2800" b="1" dirty="0">
                <a:latin typeface="VNI-Avo" pitchFamily="2" charset="0"/>
              </a:rPr>
              <a:t> 4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7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3.05556E-6 -0.03681 C -3.05556E-6 -0.05347 0.02969 -0.07361 0.05417 -0.07361 L 0.10851 -0.0736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3.05556E-6 -0.03681 C -3.05556E-6 -0.05347 0.02969 -0.07361 0.05417 -0.07361 L 0.10851 -0.0736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3.05556E-6 -0.03681 C -3.05556E-6 -0.05347 0.02969 -0.07361 0.05417 -0.07361 L 0.10851 -0.0736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3.05556E-6 -0.03681 C -3.05556E-6 -0.05347 0.02969 -0.07361 0.05417 -0.07361 L 0.10851 -0.0736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2.5E-6 0.00023 C -0.00087 -0.00417 -0.00156 -0.0081 -0.00191 -0.01204 C -0.0026 -0.02014 -0.00173 -0.02824 -0.00347 -0.03611 C -0.00399 -0.03866 -0.00677 -0.04051 -0.00816 -0.04283 C -0.01007 -0.04583 -0.01076 -0.04931 -0.01302 -0.05208 C -0.02153 -0.06366 -0.01771 -0.05718 -0.02569 -0.06273 C -0.02795 -0.06435 -0.02951 -0.06667 -0.03194 -0.06806 C -0.03507 -0.06968 -0.03837 -0.07107 -0.04166 -0.07199 C -0.05503 -0.07593 -0.06475 -0.07523 -0.07986 -0.07593 C -0.10087 -0.07384 -0.08593 -0.07616 -0.09739 -0.07338 C -0.09948 -0.07292 -0.10364 -0.07199 -0.10364 -0.07199 " pathEditMode="relative" rAng="0" ptsTypes="AAAAAAA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37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62200" y="1143000"/>
            <a:ext cx="7747720" cy="955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Troø chôi: Ai nhanh hôn</a:t>
            </a:r>
            <a:endParaRPr lang="en-US" sz="5400" b="1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19400" y="2133600"/>
            <a:ext cx="1539240" cy="1828800"/>
            <a:chOff x="762000" y="3581400"/>
            <a:chExt cx="1539240" cy="1828800"/>
          </a:xfrm>
        </p:grpSpPr>
        <p:grpSp>
          <p:nvGrpSpPr>
            <p:cNvPr id="29" name="Group 28"/>
            <p:cNvGrpSpPr/>
            <p:nvPr/>
          </p:nvGrpSpPr>
          <p:grpSpPr>
            <a:xfrm>
              <a:off x="762000" y="3581400"/>
              <a:ext cx="1524000" cy="1828800"/>
              <a:chOff x="838200" y="3505200"/>
              <a:chExt cx="2209800" cy="266700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" y="3505200"/>
                <a:ext cx="2209800" cy="2667000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838200" y="3505200"/>
                <a:ext cx="22098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Flowchart: Connector 1"/>
            <p:cNvSpPr/>
            <p:nvPr/>
          </p:nvSpPr>
          <p:spPr>
            <a:xfrm>
              <a:off x="1981200" y="5029200"/>
              <a:ext cx="320040" cy="3048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3400" y="2133600"/>
            <a:ext cx="1645920" cy="1828800"/>
            <a:chOff x="2286000" y="3581400"/>
            <a:chExt cx="1645920" cy="1828800"/>
          </a:xfrm>
        </p:grpSpPr>
        <p:grpSp>
          <p:nvGrpSpPr>
            <p:cNvPr id="30" name="Group 29"/>
            <p:cNvGrpSpPr/>
            <p:nvPr/>
          </p:nvGrpSpPr>
          <p:grpSpPr>
            <a:xfrm>
              <a:off x="2286000" y="3581400"/>
              <a:ext cx="1645920" cy="1828800"/>
              <a:chOff x="838200" y="3505200"/>
              <a:chExt cx="2209800" cy="26670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" y="3505200"/>
                <a:ext cx="2209800" cy="2667000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838200" y="3505200"/>
                <a:ext cx="22098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lowchart: Connector 24"/>
            <p:cNvSpPr/>
            <p:nvPr/>
          </p:nvSpPr>
          <p:spPr>
            <a:xfrm>
              <a:off x="3535680" y="5059680"/>
              <a:ext cx="320040" cy="3048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13120" y="2133600"/>
            <a:ext cx="1539240" cy="1828800"/>
            <a:chOff x="3794760" y="3581400"/>
            <a:chExt cx="1539240" cy="1828800"/>
          </a:xfrm>
        </p:grpSpPr>
        <p:grpSp>
          <p:nvGrpSpPr>
            <p:cNvPr id="36" name="Group 35"/>
            <p:cNvGrpSpPr/>
            <p:nvPr/>
          </p:nvGrpSpPr>
          <p:grpSpPr>
            <a:xfrm>
              <a:off x="3794760" y="3581400"/>
              <a:ext cx="1539240" cy="1828800"/>
              <a:chOff x="838200" y="3505200"/>
              <a:chExt cx="2209800" cy="2667000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" y="3505200"/>
                <a:ext cx="2209800" cy="2667000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838200" y="3505200"/>
                <a:ext cx="22098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lowchart: Connector 25"/>
            <p:cNvSpPr/>
            <p:nvPr/>
          </p:nvSpPr>
          <p:spPr>
            <a:xfrm>
              <a:off x="5074920" y="5059680"/>
              <a:ext cx="213360" cy="261257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6934200" y="2133600"/>
            <a:ext cx="1524000" cy="1828800"/>
            <a:chOff x="5334000" y="3581400"/>
            <a:chExt cx="1524000" cy="1828800"/>
          </a:xfrm>
        </p:grpSpPr>
        <p:grpSp>
          <p:nvGrpSpPr>
            <p:cNvPr id="45" name="Group 44"/>
            <p:cNvGrpSpPr/>
            <p:nvPr/>
          </p:nvGrpSpPr>
          <p:grpSpPr>
            <a:xfrm>
              <a:off x="5334000" y="3581400"/>
              <a:ext cx="1524000" cy="1828800"/>
              <a:chOff x="838200" y="3505200"/>
              <a:chExt cx="2209800" cy="2667000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" y="3505200"/>
                <a:ext cx="2209800" cy="2667000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838200" y="3505200"/>
                <a:ext cx="22098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lowchart: Connector 45"/>
            <p:cNvSpPr/>
            <p:nvPr/>
          </p:nvSpPr>
          <p:spPr>
            <a:xfrm>
              <a:off x="6682740" y="5059680"/>
              <a:ext cx="152400" cy="35052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21880" y="2133600"/>
            <a:ext cx="1569720" cy="1828800"/>
            <a:chOff x="5334000" y="3581400"/>
            <a:chExt cx="1569720" cy="1828800"/>
          </a:xfrm>
        </p:grpSpPr>
        <p:grpSp>
          <p:nvGrpSpPr>
            <p:cNvPr id="18" name="Group 17"/>
            <p:cNvGrpSpPr/>
            <p:nvPr/>
          </p:nvGrpSpPr>
          <p:grpSpPr>
            <a:xfrm>
              <a:off x="5334000" y="3581400"/>
              <a:ext cx="1524000" cy="1828800"/>
              <a:chOff x="838200" y="3505200"/>
              <a:chExt cx="2209800" cy="26670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200" y="3505200"/>
                <a:ext cx="2209800" cy="26670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838200" y="3505200"/>
                <a:ext cx="2209800" cy="381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lowchart: Connector 32"/>
            <p:cNvSpPr/>
            <p:nvPr/>
          </p:nvSpPr>
          <p:spPr>
            <a:xfrm>
              <a:off x="6583680" y="5059680"/>
              <a:ext cx="320040" cy="304800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56315D3-A69B-4390-BAB0-9E5EA46E4DFA}"/>
              </a:ext>
            </a:extLst>
          </p:cNvPr>
          <p:cNvSpPr txBox="1"/>
          <p:nvPr/>
        </p:nvSpPr>
        <p:spPr>
          <a:xfrm>
            <a:off x="4419601" y="5230730"/>
            <a:ext cx="383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Goäp</a:t>
            </a:r>
            <a:r>
              <a:rPr lang="en-US" sz="2800" b="1" dirty="0">
                <a:latin typeface="VNI-Avo" pitchFamily="2" charset="0"/>
              </a:rPr>
              <a:t>  1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3 </a:t>
            </a:r>
            <a:r>
              <a:rPr lang="en-US" sz="2800" b="1" dirty="0" err="1">
                <a:latin typeface="VNI-Avo" pitchFamily="2" charset="0"/>
              </a:rPr>
              <a:t>ñöôïc</a:t>
            </a:r>
            <a:r>
              <a:rPr lang="en-US" sz="2800" b="1" dirty="0">
                <a:latin typeface="VNI-Avo" pitchFamily="2" charset="0"/>
              </a:rPr>
              <a:t>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91CF60-E3BF-4E42-A2BF-05EAEDD32094}"/>
              </a:ext>
            </a:extLst>
          </p:cNvPr>
          <p:cNvSpPr txBox="1"/>
          <p:nvPr/>
        </p:nvSpPr>
        <p:spPr>
          <a:xfrm>
            <a:off x="4471106" y="5687930"/>
            <a:ext cx="398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VNI-Avo" pitchFamily="2" charset="0"/>
              </a:rPr>
              <a:t>Goäp</a:t>
            </a:r>
            <a:r>
              <a:rPr lang="en-US" sz="2800" b="1" dirty="0">
                <a:latin typeface="VNI-Avo" pitchFamily="2" charset="0"/>
              </a:rPr>
              <a:t>  3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1 </a:t>
            </a:r>
            <a:r>
              <a:rPr lang="en-US" sz="2800" b="1" dirty="0" err="1">
                <a:latin typeface="VNI-Avo" pitchFamily="2" charset="0"/>
              </a:rPr>
              <a:t>ñöôïc</a:t>
            </a:r>
            <a:r>
              <a:rPr lang="en-US" sz="2800" b="1" dirty="0">
                <a:latin typeface="VNI-Avo" pitchFamily="2" charset="0"/>
              </a:rPr>
              <a:t>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2FF865-E4DE-4B52-B2CC-70080A9C5FD4}"/>
              </a:ext>
            </a:extLst>
          </p:cNvPr>
          <p:cNvSpPr txBox="1"/>
          <p:nvPr/>
        </p:nvSpPr>
        <p:spPr>
          <a:xfrm>
            <a:off x="4495801" y="4321216"/>
            <a:ext cx="363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4 </a:t>
            </a:r>
            <a:r>
              <a:rPr lang="en-US" sz="2800" b="1" dirty="0" err="1">
                <a:latin typeface="VNI-Avo" pitchFamily="2" charset="0"/>
              </a:rPr>
              <a:t>goàm</a:t>
            </a:r>
            <a:r>
              <a:rPr lang="en-US" sz="2800" b="1" dirty="0">
                <a:latin typeface="VNI-Avo" pitchFamily="2" charset="0"/>
              </a:rPr>
              <a:t> 3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0A72BD8-19F4-42F3-8F84-845E5891684B}"/>
              </a:ext>
            </a:extLst>
          </p:cNvPr>
          <p:cNvSpPr txBox="1"/>
          <p:nvPr/>
        </p:nvSpPr>
        <p:spPr>
          <a:xfrm>
            <a:off x="4495801" y="4763350"/>
            <a:ext cx="363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NI-Avo" pitchFamily="2" charset="0"/>
              </a:rPr>
              <a:t>4 </a:t>
            </a:r>
            <a:r>
              <a:rPr lang="en-US" sz="2800" b="1" dirty="0" err="1">
                <a:latin typeface="VNI-Avo" pitchFamily="2" charset="0"/>
              </a:rPr>
              <a:t>goàm</a:t>
            </a:r>
            <a:r>
              <a:rPr lang="en-US" sz="2800" b="1" dirty="0">
                <a:latin typeface="VNI-Avo" pitchFamily="2" charset="0"/>
              </a:rPr>
              <a:t> 1 </a:t>
            </a:r>
            <a:r>
              <a:rPr lang="en-US" sz="2800" b="1" dirty="0" err="1">
                <a:latin typeface="VNI-Avo" pitchFamily="2" charset="0"/>
              </a:rPr>
              <a:t>vaø</a:t>
            </a:r>
            <a:r>
              <a:rPr lang="en-US" sz="2800" b="1" dirty="0">
                <a:latin typeface="VNI-Avo" pitchFamily="2" charset="0"/>
              </a:rPr>
              <a:t> 3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9FA2960-ADBF-4084-B21E-2C3CCCE43C4E}"/>
              </a:ext>
            </a:extLst>
          </p:cNvPr>
          <p:cNvSpPr/>
          <p:nvPr/>
        </p:nvSpPr>
        <p:spPr>
          <a:xfrm>
            <a:off x="1905000" y="4844436"/>
            <a:ext cx="685800" cy="84349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VNI-Avo" pitchFamily="2" charset="0"/>
              </a:rPr>
              <a:t>4</a:t>
            </a:r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06594CF4-24FF-4FF0-8CB9-D1F4146FBF7D}"/>
              </a:ext>
            </a:extLst>
          </p:cNvPr>
          <p:cNvSpPr/>
          <p:nvPr/>
        </p:nvSpPr>
        <p:spPr>
          <a:xfrm>
            <a:off x="3024980" y="4230470"/>
            <a:ext cx="785020" cy="64633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VNI-Avo" pitchFamily="2" charset="0"/>
              </a:rPr>
              <a:t>1</a:t>
            </a:r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74669217-11B5-498A-8A1E-28C6F07A6335}"/>
              </a:ext>
            </a:extLst>
          </p:cNvPr>
          <p:cNvSpPr/>
          <p:nvPr/>
        </p:nvSpPr>
        <p:spPr>
          <a:xfrm>
            <a:off x="3024980" y="5562601"/>
            <a:ext cx="785020" cy="646331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VNI-Avo" pitchFamily="2" charset="0"/>
              </a:rPr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027F1ED-2723-41D4-BD8F-7127623089EB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2490368" y="4648201"/>
            <a:ext cx="534613" cy="319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21F99FC-320C-4F3A-A8EB-8362371A772D}"/>
              </a:ext>
            </a:extLst>
          </p:cNvPr>
          <p:cNvCxnSpPr>
            <a:cxnSpLocks/>
            <a:stCxn id="3" idx="5"/>
            <a:endCxn id="79" idx="2"/>
          </p:cNvCxnSpPr>
          <p:nvPr/>
        </p:nvCxnSpPr>
        <p:spPr>
          <a:xfrm>
            <a:off x="2490368" y="5564404"/>
            <a:ext cx="534613" cy="32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407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0833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842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8819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08334 -3.33333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3" grpId="0" animBg="1"/>
      <p:bldP spid="78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2F169-D4E2-43B7-B437-7854DBF0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75" y="857250"/>
            <a:ext cx="5412545" cy="4856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96AECF-C65A-4847-ABB1-B2B0D604488F}"/>
              </a:ext>
            </a:extLst>
          </p:cNvPr>
          <p:cNvSpPr txBox="1"/>
          <p:nvPr/>
        </p:nvSpPr>
        <p:spPr>
          <a:xfrm>
            <a:off x="6194473" y="2045938"/>
            <a:ext cx="3000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25DFB-7125-4FC2-9B08-77A1E3F25615}"/>
              </a:ext>
            </a:extLst>
          </p:cNvPr>
          <p:cNvSpPr txBox="1"/>
          <p:nvPr/>
        </p:nvSpPr>
        <p:spPr>
          <a:xfrm>
            <a:off x="7277148" y="2219659"/>
            <a:ext cx="3000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D27D1-DAA4-4B6F-AC0A-7471AC973432}"/>
              </a:ext>
            </a:extLst>
          </p:cNvPr>
          <p:cNvSpPr txBox="1"/>
          <p:nvPr/>
        </p:nvSpPr>
        <p:spPr>
          <a:xfrm>
            <a:off x="6758879" y="2056489"/>
            <a:ext cx="3177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A0883-793B-4E55-BFA8-7F1F43FAFA90}"/>
              </a:ext>
            </a:extLst>
          </p:cNvPr>
          <p:cNvSpPr txBox="1"/>
          <p:nvPr/>
        </p:nvSpPr>
        <p:spPr>
          <a:xfrm>
            <a:off x="4384958" y="3799483"/>
            <a:ext cx="3177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en-US" sz="15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E754F7-7FE9-4437-96FD-1C4EC33957A6}"/>
              </a:ext>
            </a:extLst>
          </p:cNvPr>
          <p:cNvSpPr txBox="1"/>
          <p:nvPr/>
        </p:nvSpPr>
        <p:spPr>
          <a:xfrm>
            <a:off x="6329012" y="2221316"/>
            <a:ext cx="3177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6EF4B-14C9-40B5-A797-6D9D227453F2}"/>
              </a:ext>
            </a:extLst>
          </p:cNvPr>
          <p:cNvSpPr txBox="1"/>
          <p:nvPr/>
        </p:nvSpPr>
        <p:spPr>
          <a:xfrm>
            <a:off x="7132310" y="2086306"/>
            <a:ext cx="2984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7CCC15-B261-46D9-8FA5-12D511F30955}"/>
              </a:ext>
            </a:extLst>
          </p:cNvPr>
          <p:cNvSpPr txBox="1"/>
          <p:nvPr/>
        </p:nvSpPr>
        <p:spPr>
          <a:xfrm>
            <a:off x="6758879" y="2242758"/>
            <a:ext cx="2984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6BF2D9-DE3B-4D27-9F88-C5740C03C125}"/>
              </a:ext>
            </a:extLst>
          </p:cNvPr>
          <p:cNvSpPr txBox="1"/>
          <p:nvPr/>
        </p:nvSpPr>
        <p:spPr>
          <a:xfrm>
            <a:off x="4901003" y="3639925"/>
            <a:ext cx="2535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9FCFA1-CFF3-47D9-AEEE-8869645FA873}"/>
              </a:ext>
            </a:extLst>
          </p:cNvPr>
          <p:cNvSpPr txBox="1"/>
          <p:nvPr/>
        </p:nvSpPr>
        <p:spPr>
          <a:xfrm>
            <a:off x="4905602" y="3989090"/>
            <a:ext cx="2535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9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25"/>
    </mc:Choice>
    <mc:Fallback xmlns="">
      <p:transition spd="slow" advTm="91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80DA0D-4AE0-4B0C-B737-4A60A0E99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30"/>
          <a:stretch/>
        </p:blipFill>
        <p:spPr>
          <a:xfrm>
            <a:off x="3762107" y="857250"/>
            <a:ext cx="4915314" cy="51435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A794F69-F83F-48B5-901E-FDBBA6D45ACF}"/>
              </a:ext>
            </a:extLst>
          </p:cNvPr>
          <p:cNvSpPr/>
          <p:nvPr/>
        </p:nvSpPr>
        <p:spPr>
          <a:xfrm>
            <a:off x="5630839" y="2222994"/>
            <a:ext cx="1658408" cy="784307"/>
          </a:xfrm>
          <a:custGeom>
            <a:avLst/>
            <a:gdLst>
              <a:gd name="connsiteX0" fmla="*/ 2326106 w 2669006"/>
              <a:gd name="connsiteY0" fmla="*/ 177063 h 1045743"/>
              <a:gd name="connsiteX1" fmla="*/ 2257526 w 2669006"/>
              <a:gd name="connsiteY1" fmla="*/ 165633 h 1045743"/>
              <a:gd name="connsiteX2" fmla="*/ 2177516 w 2669006"/>
              <a:gd name="connsiteY2" fmla="*/ 142773 h 1045743"/>
              <a:gd name="connsiteX3" fmla="*/ 2131796 w 2669006"/>
              <a:gd name="connsiteY3" fmla="*/ 131343 h 1045743"/>
              <a:gd name="connsiteX4" fmla="*/ 2074646 w 2669006"/>
              <a:gd name="connsiteY4" fmla="*/ 108483 h 1045743"/>
              <a:gd name="connsiteX5" fmla="*/ 2028926 w 2669006"/>
              <a:gd name="connsiteY5" fmla="*/ 97053 h 1045743"/>
              <a:gd name="connsiteX6" fmla="*/ 1948916 w 2669006"/>
              <a:gd name="connsiteY6" fmla="*/ 74193 h 1045743"/>
              <a:gd name="connsiteX7" fmla="*/ 1846046 w 2669006"/>
              <a:gd name="connsiteY7" fmla="*/ 62763 h 1045743"/>
              <a:gd name="connsiteX8" fmla="*/ 1777466 w 2669006"/>
              <a:gd name="connsiteY8" fmla="*/ 39903 h 1045743"/>
              <a:gd name="connsiteX9" fmla="*/ 1388846 w 2669006"/>
              <a:gd name="connsiteY9" fmla="*/ 17043 h 1045743"/>
              <a:gd name="connsiteX10" fmla="*/ 897356 w 2669006"/>
              <a:gd name="connsiteY10" fmla="*/ 17043 h 1045743"/>
              <a:gd name="connsiteX11" fmla="*/ 828776 w 2669006"/>
              <a:gd name="connsiteY11" fmla="*/ 28473 h 1045743"/>
              <a:gd name="connsiteX12" fmla="*/ 794486 w 2669006"/>
              <a:gd name="connsiteY12" fmla="*/ 39903 h 1045743"/>
              <a:gd name="connsiteX13" fmla="*/ 314426 w 2669006"/>
              <a:gd name="connsiteY13" fmla="*/ 51333 h 1045743"/>
              <a:gd name="connsiteX14" fmla="*/ 245846 w 2669006"/>
              <a:gd name="connsiteY14" fmla="*/ 85623 h 1045743"/>
              <a:gd name="connsiteX15" fmla="*/ 211556 w 2669006"/>
              <a:gd name="connsiteY15" fmla="*/ 119913 h 1045743"/>
              <a:gd name="connsiteX16" fmla="*/ 177266 w 2669006"/>
              <a:gd name="connsiteY16" fmla="*/ 142773 h 1045743"/>
              <a:gd name="connsiteX17" fmla="*/ 142976 w 2669006"/>
              <a:gd name="connsiteY17" fmla="*/ 177063 h 1045743"/>
              <a:gd name="connsiteX18" fmla="*/ 108686 w 2669006"/>
              <a:gd name="connsiteY18" fmla="*/ 199923 h 1045743"/>
              <a:gd name="connsiteX19" fmla="*/ 74396 w 2669006"/>
              <a:gd name="connsiteY19" fmla="*/ 234213 h 1045743"/>
              <a:gd name="connsiteX20" fmla="*/ 28676 w 2669006"/>
              <a:gd name="connsiteY20" fmla="*/ 302793 h 1045743"/>
              <a:gd name="connsiteX21" fmla="*/ 17246 w 2669006"/>
              <a:gd name="connsiteY21" fmla="*/ 348513 h 1045743"/>
              <a:gd name="connsiteX22" fmla="*/ 17246 w 2669006"/>
              <a:gd name="connsiteY22" fmla="*/ 748563 h 1045743"/>
              <a:gd name="connsiteX23" fmla="*/ 62966 w 2669006"/>
              <a:gd name="connsiteY23" fmla="*/ 862863 h 1045743"/>
              <a:gd name="connsiteX24" fmla="*/ 131546 w 2669006"/>
              <a:gd name="connsiteY24" fmla="*/ 908583 h 1045743"/>
              <a:gd name="connsiteX25" fmla="*/ 165836 w 2669006"/>
              <a:gd name="connsiteY25" fmla="*/ 931443 h 1045743"/>
              <a:gd name="connsiteX26" fmla="*/ 245846 w 2669006"/>
              <a:gd name="connsiteY26" fmla="*/ 954303 h 1045743"/>
              <a:gd name="connsiteX27" fmla="*/ 348716 w 2669006"/>
              <a:gd name="connsiteY27" fmla="*/ 1000023 h 1045743"/>
              <a:gd name="connsiteX28" fmla="*/ 383006 w 2669006"/>
              <a:gd name="connsiteY28" fmla="*/ 1011453 h 1045743"/>
              <a:gd name="connsiteX29" fmla="*/ 634466 w 2669006"/>
              <a:gd name="connsiteY29" fmla="*/ 988593 h 1045743"/>
              <a:gd name="connsiteX30" fmla="*/ 668756 w 2669006"/>
              <a:gd name="connsiteY30" fmla="*/ 977163 h 1045743"/>
              <a:gd name="connsiteX31" fmla="*/ 748766 w 2669006"/>
              <a:gd name="connsiteY31" fmla="*/ 954303 h 1045743"/>
              <a:gd name="connsiteX32" fmla="*/ 783056 w 2669006"/>
              <a:gd name="connsiteY32" fmla="*/ 931443 h 1045743"/>
              <a:gd name="connsiteX33" fmla="*/ 874496 w 2669006"/>
              <a:gd name="connsiteY33" fmla="*/ 908583 h 1045743"/>
              <a:gd name="connsiteX34" fmla="*/ 943076 w 2669006"/>
              <a:gd name="connsiteY34" fmla="*/ 885723 h 1045743"/>
              <a:gd name="connsiteX35" fmla="*/ 977366 w 2669006"/>
              <a:gd name="connsiteY35" fmla="*/ 874293 h 1045743"/>
              <a:gd name="connsiteX36" fmla="*/ 1365986 w 2669006"/>
              <a:gd name="connsiteY36" fmla="*/ 885723 h 1045743"/>
              <a:gd name="connsiteX37" fmla="*/ 1400276 w 2669006"/>
              <a:gd name="connsiteY37" fmla="*/ 897153 h 1045743"/>
              <a:gd name="connsiteX38" fmla="*/ 1457426 w 2669006"/>
              <a:gd name="connsiteY38" fmla="*/ 908583 h 1045743"/>
              <a:gd name="connsiteX39" fmla="*/ 1503146 w 2669006"/>
              <a:gd name="connsiteY39" fmla="*/ 931443 h 1045743"/>
              <a:gd name="connsiteX40" fmla="*/ 1583156 w 2669006"/>
              <a:gd name="connsiteY40" fmla="*/ 954303 h 1045743"/>
              <a:gd name="connsiteX41" fmla="*/ 1617446 w 2669006"/>
              <a:gd name="connsiteY41" fmla="*/ 977163 h 1045743"/>
              <a:gd name="connsiteX42" fmla="*/ 1743176 w 2669006"/>
              <a:gd name="connsiteY42" fmla="*/ 988593 h 1045743"/>
              <a:gd name="connsiteX43" fmla="*/ 1846046 w 2669006"/>
              <a:gd name="connsiteY43" fmla="*/ 1000023 h 1045743"/>
              <a:gd name="connsiteX44" fmla="*/ 1880336 w 2669006"/>
              <a:gd name="connsiteY44" fmla="*/ 1011453 h 1045743"/>
              <a:gd name="connsiteX45" fmla="*/ 2120366 w 2669006"/>
              <a:gd name="connsiteY45" fmla="*/ 1034313 h 1045743"/>
              <a:gd name="connsiteX46" fmla="*/ 2166086 w 2669006"/>
              <a:gd name="connsiteY46" fmla="*/ 1045743 h 1045743"/>
              <a:gd name="connsiteX47" fmla="*/ 2497556 w 2669006"/>
              <a:gd name="connsiteY47" fmla="*/ 1022883 h 1045743"/>
              <a:gd name="connsiteX48" fmla="*/ 2577566 w 2669006"/>
              <a:gd name="connsiteY48" fmla="*/ 977163 h 1045743"/>
              <a:gd name="connsiteX49" fmla="*/ 2611856 w 2669006"/>
              <a:gd name="connsiteY49" fmla="*/ 954303 h 1045743"/>
              <a:gd name="connsiteX50" fmla="*/ 2669006 w 2669006"/>
              <a:gd name="connsiteY50" fmla="*/ 851433 h 1045743"/>
              <a:gd name="connsiteX51" fmla="*/ 2634716 w 2669006"/>
              <a:gd name="connsiteY51" fmla="*/ 702843 h 1045743"/>
              <a:gd name="connsiteX52" fmla="*/ 2600426 w 2669006"/>
              <a:gd name="connsiteY52" fmla="*/ 691413 h 1045743"/>
              <a:gd name="connsiteX53" fmla="*/ 2577566 w 2669006"/>
              <a:gd name="connsiteY53" fmla="*/ 657123 h 1045743"/>
              <a:gd name="connsiteX54" fmla="*/ 2543276 w 2669006"/>
              <a:gd name="connsiteY54" fmla="*/ 645693 h 1045743"/>
              <a:gd name="connsiteX55" fmla="*/ 2486126 w 2669006"/>
              <a:gd name="connsiteY55" fmla="*/ 554253 h 1045743"/>
              <a:gd name="connsiteX56" fmla="*/ 2428976 w 2669006"/>
              <a:gd name="connsiteY56" fmla="*/ 451383 h 1045743"/>
              <a:gd name="connsiteX57" fmla="*/ 2406116 w 2669006"/>
              <a:gd name="connsiteY57" fmla="*/ 417093 h 1045743"/>
              <a:gd name="connsiteX58" fmla="*/ 2383256 w 2669006"/>
              <a:gd name="connsiteY58" fmla="*/ 348513 h 1045743"/>
              <a:gd name="connsiteX59" fmla="*/ 2371826 w 2669006"/>
              <a:gd name="connsiteY59" fmla="*/ 314223 h 1045743"/>
              <a:gd name="connsiteX60" fmla="*/ 2348966 w 2669006"/>
              <a:gd name="connsiteY60" fmla="*/ 279933 h 1045743"/>
              <a:gd name="connsiteX61" fmla="*/ 2337536 w 2669006"/>
              <a:gd name="connsiteY61" fmla="*/ 245643 h 1045743"/>
              <a:gd name="connsiteX62" fmla="*/ 2268956 w 2669006"/>
              <a:gd name="connsiteY62" fmla="*/ 211353 h 1045743"/>
              <a:gd name="connsiteX63" fmla="*/ 2246096 w 2669006"/>
              <a:gd name="connsiteY63" fmla="*/ 177063 h 1045743"/>
              <a:gd name="connsiteX64" fmla="*/ 2234666 w 2669006"/>
              <a:gd name="connsiteY64" fmla="*/ 142773 h 10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669006" h="1045743">
                <a:moveTo>
                  <a:pt x="2326106" y="177063"/>
                </a:moveTo>
                <a:cubicBezTo>
                  <a:pt x="2303246" y="173253"/>
                  <a:pt x="2280251" y="170178"/>
                  <a:pt x="2257526" y="165633"/>
                </a:cubicBezTo>
                <a:cubicBezTo>
                  <a:pt x="2197973" y="153722"/>
                  <a:pt x="2228354" y="157298"/>
                  <a:pt x="2177516" y="142773"/>
                </a:cubicBezTo>
                <a:cubicBezTo>
                  <a:pt x="2162411" y="138457"/>
                  <a:pt x="2146699" y="136311"/>
                  <a:pt x="2131796" y="131343"/>
                </a:cubicBezTo>
                <a:cubicBezTo>
                  <a:pt x="2112331" y="124855"/>
                  <a:pt x="2094111" y="114971"/>
                  <a:pt x="2074646" y="108483"/>
                </a:cubicBezTo>
                <a:cubicBezTo>
                  <a:pt x="2059743" y="103515"/>
                  <a:pt x="2044031" y="101369"/>
                  <a:pt x="2028926" y="97053"/>
                </a:cubicBezTo>
                <a:cubicBezTo>
                  <a:pt x="1994074" y="87095"/>
                  <a:pt x="1987626" y="80148"/>
                  <a:pt x="1948916" y="74193"/>
                </a:cubicBezTo>
                <a:cubicBezTo>
                  <a:pt x="1914816" y="68947"/>
                  <a:pt x="1880336" y="66573"/>
                  <a:pt x="1846046" y="62763"/>
                </a:cubicBezTo>
                <a:lnTo>
                  <a:pt x="1777466" y="39903"/>
                </a:lnTo>
                <a:cubicBezTo>
                  <a:pt x="1631069" y="-8896"/>
                  <a:pt x="1755218" y="28861"/>
                  <a:pt x="1388846" y="17043"/>
                </a:cubicBezTo>
                <a:cubicBezTo>
                  <a:pt x="1176566" y="-9492"/>
                  <a:pt x="1278018" y="-1526"/>
                  <a:pt x="897356" y="17043"/>
                </a:cubicBezTo>
                <a:cubicBezTo>
                  <a:pt x="874208" y="18172"/>
                  <a:pt x="851399" y="23446"/>
                  <a:pt x="828776" y="28473"/>
                </a:cubicBezTo>
                <a:cubicBezTo>
                  <a:pt x="817015" y="31087"/>
                  <a:pt x="806522" y="39368"/>
                  <a:pt x="794486" y="39903"/>
                </a:cubicBezTo>
                <a:cubicBezTo>
                  <a:pt x="634579" y="47010"/>
                  <a:pt x="474446" y="47523"/>
                  <a:pt x="314426" y="51333"/>
                </a:cubicBezTo>
                <a:cubicBezTo>
                  <a:pt x="280059" y="62789"/>
                  <a:pt x="275389" y="61004"/>
                  <a:pt x="245846" y="85623"/>
                </a:cubicBezTo>
                <a:cubicBezTo>
                  <a:pt x="233428" y="95971"/>
                  <a:pt x="223974" y="109565"/>
                  <a:pt x="211556" y="119913"/>
                </a:cubicBezTo>
                <a:cubicBezTo>
                  <a:pt x="201003" y="128707"/>
                  <a:pt x="187819" y="133979"/>
                  <a:pt x="177266" y="142773"/>
                </a:cubicBezTo>
                <a:cubicBezTo>
                  <a:pt x="164848" y="153121"/>
                  <a:pt x="155394" y="166715"/>
                  <a:pt x="142976" y="177063"/>
                </a:cubicBezTo>
                <a:cubicBezTo>
                  <a:pt x="132423" y="185857"/>
                  <a:pt x="119239" y="191129"/>
                  <a:pt x="108686" y="199923"/>
                </a:cubicBezTo>
                <a:cubicBezTo>
                  <a:pt x="96268" y="210271"/>
                  <a:pt x="84320" y="221454"/>
                  <a:pt x="74396" y="234213"/>
                </a:cubicBezTo>
                <a:cubicBezTo>
                  <a:pt x="57528" y="255900"/>
                  <a:pt x="28676" y="302793"/>
                  <a:pt x="28676" y="302793"/>
                </a:cubicBezTo>
                <a:cubicBezTo>
                  <a:pt x="24866" y="318033"/>
                  <a:pt x="20327" y="333109"/>
                  <a:pt x="17246" y="348513"/>
                </a:cubicBezTo>
                <a:cubicBezTo>
                  <a:pt x="-11470" y="492091"/>
                  <a:pt x="773" y="556381"/>
                  <a:pt x="17246" y="748563"/>
                </a:cubicBezTo>
                <a:cubicBezTo>
                  <a:pt x="18083" y="758327"/>
                  <a:pt x="48712" y="848609"/>
                  <a:pt x="62966" y="862863"/>
                </a:cubicBezTo>
                <a:cubicBezTo>
                  <a:pt x="82393" y="882290"/>
                  <a:pt x="108686" y="893343"/>
                  <a:pt x="131546" y="908583"/>
                </a:cubicBezTo>
                <a:cubicBezTo>
                  <a:pt x="142976" y="916203"/>
                  <a:pt x="152804" y="927099"/>
                  <a:pt x="165836" y="931443"/>
                </a:cubicBezTo>
                <a:cubicBezTo>
                  <a:pt x="215029" y="947841"/>
                  <a:pt x="188437" y="939951"/>
                  <a:pt x="245846" y="954303"/>
                </a:cubicBezTo>
                <a:cubicBezTo>
                  <a:pt x="300186" y="990529"/>
                  <a:pt x="267104" y="972819"/>
                  <a:pt x="348716" y="1000023"/>
                </a:cubicBezTo>
                <a:lnTo>
                  <a:pt x="383006" y="1011453"/>
                </a:lnTo>
                <a:cubicBezTo>
                  <a:pt x="456772" y="1006535"/>
                  <a:pt x="556345" y="1004217"/>
                  <a:pt x="634466" y="988593"/>
                </a:cubicBezTo>
                <a:cubicBezTo>
                  <a:pt x="646280" y="986230"/>
                  <a:pt x="657171" y="980473"/>
                  <a:pt x="668756" y="977163"/>
                </a:cubicBezTo>
                <a:cubicBezTo>
                  <a:pt x="685846" y="972280"/>
                  <a:pt x="730496" y="963438"/>
                  <a:pt x="748766" y="954303"/>
                </a:cubicBezTo>
                <a:cubicBezTo>
                  <a:pt x="761053" y="948160"/>
                  <a:pt x="770146" y="936138"/>
                  <a:pt x="783056" y="931443"/>
                </a:cubicBezTo>
                <a:cubicBezTo>
                  <a:pt x="812582" y="920706"/>
                  <a:pt x="844690" y="918518"/>
                  <a:pt x="874496" y="908583"/>
                </a:cubicBezTo>
                <a:lnTo>
                  <a:pt x="943076" y="885723"/>
                </a:lnTo>
                <a:lnTo>
                  <a:pt x="977366" y="874293"/>
                </a:lnTo>
                <a:cubicBezTo>
                  <a:pt x="1106906" y="878103"/>
                  <a:pt x="1236579" y="878728"/>
                  <a:pt x="1365986" y="885723"/>
                </a:cubicBezTo>
                <a:cubicBezTo>
                  <a:pt x="1378017" y="886373"/>
                  <a:pt x="1388587" y="894231"/>
                  <a:pt x="1400276" y="897153"/>
                </a:cubicBezTo>
                <a:cubicBezTo>
                  <a:pt x="1419123" y="901865"/>
                  <a:pt x="1438376" y="904773"/>
                  <a:pt x="1457426" y="908583"/>
                </a:cubicBezTo>
                <a:cubicBezTo>
                  <a:pt x="1472666" y="916203"/>
                  <a:pt x="1487192" y="925460"/>
                  <a:pt x="1503146" y="931443"/>
                </a:cubicBezTo>
                <a:cubicBezTo>
                  <a:pt x="1532444" y="942430"/>
                  <a:pt x="1555523" y="940487"/>
                  <a:pt x="1583156" y="954303"/>
                </a:cubicBezTo>
                <a:cubicBezTo>
                  <a:pt x="1595443" y="960446"/>
                  <a:pt x="1604014" y="974285"/>
                  <a:pt x="1617446" y="977163"/>
                </a:cubicBezTo>
                <a:cubicBezTo>
                  <a:pt x="1658595" y="985981"/>
                  <a:pt x="1701302" y="984406"/>
                  <a:pt x="1743176" y="988593"/>
                </a:cubicBezTo>
                <a:cubicBezTo>
                  <a:pt x="1777506" y="992026"/>
                  <a:pt x="1811756" y="996213"/>
                  <a:pt x="1846046" y="1000023"/>
                </a:cubicBezTo>
                <a:cubicBezTo>
                  <a:pt x="1857476" y="1003833"/>
                  <a:pt x="1868575" y="1008839"/>
                  <a:pt x="1880336" y="1011453"/>
                </a:cubicBezTo>
                <a:cubicBezTo>
                  <a:pt x="1960743" y="1029321"/>
                  <a:pt x="2036193" y="1028701"/>
                  <a:pt x="2120366" y="1034313"/>
                </a:cubicBezTo>
                <a:cubicBezTo>
                  <a:pt x="2135606" y="1038123"/>
                  <a:pt x="2150377" y="1045743"/>
                  <a:pt x="2166086" y="1045743"/>
                </a:cubicBezTo>
                <a:cubicBezTo>
                  <a:pt x="2377509" y="1045743"/>
                  <a:pt x="2362173" y="1045447"/>
                  <a:pt x="2497556" y="1022883"/>
                </a:cubicBezTo>
                <a:cubicBezTo>
                  <a:pt x="2581098" y="967188"/>
                  <a:pt x="2476054" y="1035170"/>
                  <a:pt x="2577566" y="977163"/>
                </a:cubicBezTo>
                <a:cubicBezTo>
                  <a:pt x="2589493" y="970347"/>
                  <a:pt x="2600426" y="961923"/>
                  <a:pt x="2611856" y="954303"/>
                </a:cubicBezTo>
                <a:cubicBezTo>
                  <a:pt x="2664259" y="875698"/>
                  <a:pt x="2648888" y="911787"/>
                  <a:pt x="2669006" y="851433"/>
                </a:cubicBezTo>
                <a:cubicBezTo>
                  <a:pt x="2665562" y="816990"/>
                  <a:pt x="2675460" y="735438"/>
                  <a:pt x="2634716" y="702843"/>
                </a:cubicBezTo>
                <a:cubicBezTo>
                  <a:pt x="2625308" y="695317"/>
                  <a:pt x="2611856" y="695223"/>
                  <a:pt x="2600426" y="691413"/>
                </a:cubicBezTo>
                <a:cubicBezTo>
                  <a:pt x="2592806" y="679983"/>
                  <a:pt x="2588293" y="665705"/>
                  <a:pt x="2577566" y="657123"/>
                </a:cubicBezTo>
                <a:cubicBezTo>
                  <a:pt x="2568158" y="649597"/>
                  <a:pt x="2550279" y="655497"/>
                  <a:pt x="2543276" y="645693"/>
                </a:cubicBezTo>
                <a:cubicBezTo>
                  <a:pt x="2456718" y="524511"/>
                  <a:pt x="2574303" y="613037"/>
                  <a:pt x="2486126" y="554253"/>
                </a:cubicBezTo>
                <a:cubicBezTo>
                  <a:pt x="2466008" y="493899"/>
                  <a:pt x="2481379" y="529988"/>
                  <a:pt x="2428976" y="451383"/>
                </a:cubicBezTo>
                <a:cubicBezTo>
                  <a:pt x="2421356" y="439953"/>
                  <a:pt x="2410460" y="430125"/>
                  <a:pt x="2406116" y="417093"/>
                </a:cubicBezTo>
                <a:lnTo>
                  <a:pt x="2383256" y="348513"/>
                </a:lnTo>
                <a:cubicBezTo>
                  <a:pt x="2379446" y="337083"/>
                  <a:pt x="2378509" y="324248"/>
                  <a:pt x="2371826" y="314223"/>
                </a:cubicBezTo>
                <a:cubicBezTo>
                  <a:pt x="2364206" y="302793"/>
                  <a:pt x="2355109" y="292220"/>
                  <a:pt x="2348966" y="279933"/>
                </a:cubicBezTo>
                <a:cubicBezTo>
                  <a:pt x="2343578" y="269157"/>
                  <a:pt x="2345062" y="255051"/>
                  <a:pt x="2337536" y="245643"/>
                </a:cubicBezTo>
                <a:cubicBezTo>
                  <a:pt x="2321422" y="225500"/>
                  <a:pt x="2291545" y="218883"/>
                  <a:pt x="2268956" y="211353"/>
                </a:cubicBezTo>
                <a:cubicBezTo>
                  <a:pt x="2261336" y="199923"/>
                  <a:pt x="2252239" y="189350"/>
                  <a:pt x="2246096" y="177063"/>
                </a:cubicBezTo>
                <a:cubicBezTo>
                  <a:pt x="2240708" y="166287"/>
                  <a:pt x="2234666" y="142773"/>
                  <a:pt x="2234666" y="14277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07F0A9-5D9E-4F06-8951-96741562887D}"/>
              </a:ext>
            </a:extLst>
          </p:cNvPr>
          <p:cNvSpPr/>
          <p:nvPr/>
        </p:nvSpPr>
        <p:spPr>
          <a:xfrm>
            <a:off x="7252839" y="2201384"/>
            <a:ext cx="1300841" cy="788670"/>
          </a:xfrm>
          <a:custGeom>
            <a:avLst/>
            <a:gdLst>
              <a:gd name="connsiteX0" fmla="*/ 1681459 w 1734454"/>
              <a:gd name="connsiteY0" fmla="*/ 434340 h 1051560"/>
              <a:gd name="connsiteX1" fmla="*/ 1692889 w 1734454"/>
              <a:gd name="connsiteY1" fmla="*/ 491490 h 1051560"/>
              <a:gd name="connsiteX2" fmla="*/ 1715749 w 1734454"/>
              <a:gd name="connsiteY2" fmla="*/ 560070 h 1051560"/>
              <a:gd name="connsiteX3" fmla="*/ 1715749 w 1734454"/>
              <a:gd name="connsiteY3" fmla="*/ 982980 h 1051560"/>
              <a:gd name="connsiteX4" fmla="*/ 1658599 w 1734454"/>
              <a:gd name="connsiteY4" fmla="*/ 1040130 h 1051560"/>
              <a:gd name="connsiteX5" fmla="*/ 1578589 w 1734454"/>
              <a:gd name="connsiteY5" fmla="*/ 1051560 h 1051560"/>
              <a:gd name="connsiteX6" fmla="*/ 995659 w 1734454"/>
              <a:gd name="connsiteY6" fmla="*/ 1028700 h 1051560"/>
              <a:gd name="connsiteX7" fmla="*/ 961369 w 1734454"/>
              <a:gd name="connsiteY7" fmla="*/ 1017270 h 1051560"/>
              <a:gd name="connsiteX8" fmla="*/ 881359 w 1734454"/>
              <a:gd name="connsiteY8" fmla="*/ 1005840 h 1051560"/>
              <a:gd name="connsiteX9" fmla="*/ 767059 w 1734454"/>
              <a:gd name="connsiteY9" fmla="*/ 971550 h 1051560"/>
              <a:gd name="connsiteX10" fmla="*/ 664189 w 1734454"/>
              <a:gd name="connsiteY10" fmla="*/ 914400 h 1051560"/>
              <a:gd name="connsiteX11" fmla="*/ 618469 w 1734454"/>
              <a:gd name="connsiteY11" fmla="*/ 880110 h 1051560"/>
              <a:gd name="connsiteX12" fmla="*/ 584179 w 1734454"/>
              <a:gd name="connsiteY12" fmla="*/ 857250 h 1051560"/>
              <a:gd name="connsiteX13" fmla="*/ 549889 w 1734454"/>
              <a:gd name="connsiteY13" fmla="*/ 822960 h 1051560"/>
              <a:gd name="connsiteX14" fmla="*/ 515599 w 1734454"/>
              <a:gd name="connsiteY14" fmla="*/ 811530 h 1051560"/>
              <a:gd name="connsiteX15" fmla="*/ 481309 w 1734454"/>
              <a:gd name="connsiteY15" fmla="*/ 788670 h 1051560"/>
              <a:gd name="connsiteX16" fmla="*/ 412729 w 1734454"/>
              <a:gd name="connsiteY16" fmla="*/ 765810 h 1051560"/>
              <a:gd name="connsiteX17" fmla="*/ 378439 w 1734454"/>
              <a:gd name="connsiteY17" fmla="*/ 754380 h 1051560"/>
              <a:gd name="connsiteX18" fmla="*/ 298429 w 1734454"/>
              <a:gd name="connsiteY18" fmla="*/ 731520 h 1051560"/>
              <a:gd name="connsiteX19" fmla="*/ 206989 w 1734454"/>
              <a:gd name="connsiteY19" fmla="*/ 720090 h 1051560"/>
              <a:gd name="connsiteX20" fmla="*/ 172699 w 1734454"/>
              <a:gd name="connsiteY20" fmla="*/ 708660 h 1051560"/>
              <a:gd name="connsiteX21" fmla="*/ 115549 w 1734454"/>
              <a:gd name="connsiteY21" fmla="*/ 697230 h 1051560"/>
              <a:gd name="connsiteX22" fmla="*/ 92689 w 1734454"/>
              <a:gd name="connsiteY22" fmla="*/ 662940 h 1051560"/>
              <a:gd name="connsiteX23" fmla="*/ 58399 w 1734454"/>
              <a:gd name="connsiteY23" fmla="*/ 640080 h 1051560"/>
              <a:gd name="connsiteX24" fmla="*/ 35539 w 1734454"/>
              <a:gd name="connsiteY24" fmla="*/ 605790 h 1051560"/>
              <a:gd name="connsiteX25" fmla="*/ 1249 w 1734454"/>
              <a:gd name="connsiteY25" fmla="*/ 571500 h 1051560"/>
              <a:gd name="connsiteX26" fmla="*/ 12679 w 1734454"/>
              <a:gd name="connsiteY26" fmla="*/ 502920 h 1051560"/>
              <a:gd name="connsiteX27" fmla="*/ 46969 w 1734454"/>
              <a:gd name="connsiteY27" fmla="*/ 434340 h 1051560"/>
              <a:gd name="connsiteX28" fmla="*/ 81259 w 1734454"/>
              <a:gd name="connsiteY28" fmla="*/ 411480 h 1051560"/>
              <a:gd name="connsiteX29" fmla="*/ 126979 w 1734454"/>
              <a:gd name="connsiteY29" fmla="*/ 354330 h 1051560"/>
              <a:gd name="connsiteX30" fmla="*/ 184129 w 1734454"/>
              <a:gd name="connsiteY30" fmla="*/ 297180 h 1051560"/>
              <a:gd name="connsiteX31" fmla="*/ 195559 w 1734454"/>
              <a:gd name="connsiteY31" fmla="*/ 262890 h 1051560"/>
              <a:gd name="connsiteX32" fmla="*/ 264139 w 1734454"/>
              <a:gd name="connsiteY32" fmla="*/ 160020 h 1051560"/>
              <a:gd name="connsiteX33" fmla="*/ 286999 w 1734454"/>
              <a:gd name="connsiteY33" fmla="*/ 125730 h 1051560"/>
              <a:gd name="connsiteX34" fmla="*/ 321289 w 1734454"/>
              <a:gd name="connsiteY34" fmla="*/ 102870 h 1051560"/>
              <a:gd name="connsiteX35" fmla="*/ 355579 w 1734454"/>
              <a:gd name="connsiteY35" fmla="*/ 68580 h 1051560"/>
              <a:gd name="connsiteX36" fmla="*/ 424159 w 1734454"/>
              <a:gd name="connsiteY36" fmla="*/ 45720 h 1051560"/>
              <a:gd name="connsiteX37" fmla="*/ 458449 w 1734454"/>
              <a:gd name="connsiteY37" fmla="*/ 22860 h 1051560"/>
              <a:gd name="connsiteX38" fmla="*/ 527029 w 1734454"/>
              <a:gd name="connsiteY38" fmla="*/ 0 h 1051560"/>
              <a:gd name="connsiteX39" fmla="*/ 755629 w 1734454"/>
              <a:gd name="connsiteY39" fmla="*/ 11430 h 1051560"/>
              <a:gd name="connsiteX40" fmla="*/ 835639 w 1734454"/>
              <a:gd name="connsiteY40" fmla="*/ 57150 h 1051560"/>
              <a:gd name="connsiteX41" fmla="*/ 881359 w 1734454"/>
              <a:gd name="connsiteY41" fmla="*/ 80010 h 1051560"/>
              <a:gd name="connsiteX42" fmla="*/ 927079 w 1734454"/>
              <a:gd name="connsiteY42" fmla="*/ 114300 h 1051560"/>
              <a:gd name="connsiteX43" fmla="*/ 961369 w 1734454"/>
              <a:gd name="connsiteY43" fmla="*/ 137160 h 1051560"/>
              <a:gd name="connsiteX44" fmla="*/ 1007089 w 1734454"/>
              <a:gd name="connsiteY44" fmla="*/ 205740 h 1051560"/>
              <a:gd name="connsiteX45" fmla="*/ 1018519 w 1734454"/>
              <a:gd name="connsiteY45" fmla="*/ 240030 h 1051560"/>
              <a:gd name="connsiteX46" fmla="*/ 1052809 w 1734454"/>
              <a:gd name="connsiteY46" fmla="*/ 262890 h 1051560"/>
              <a:gd name="connsiteX47" fmla="*/ 1201399 w 1734454"/>
              <a:gd name="connsiteY47" fmla="*/ 251460 h 1051560"/>
              <a:gd name="connsiteX48" fmla="*/ 1269979 w 1734454"/>
              <a:gd name="connsiteY48" fmla="*/ 228600 h 1051560"/>
              <a:gd name="connsiteX49" fmla="*/ 1315699 w 1734454"/>
              <a:gd name="connsiteY49" fmla="*/ 217170 h 1051560"/>
              <a:gd name="connsiteX50" fmla="*/ 1498579 w 1734454"/>
              <a:gd name="connsiteY50" fmla="*/ 228600 h 1051560"/>
              <a:gd name="connsiteX51" fmla="*/ 1532869 w 1734454"/>
              <a:gd name="connsiteY51" fmla="*/ 251460 h 1051560"/>
              <a:gd name="connsiteX52" fmla="*/ 1567159 w 1734454"/>
              <a:gd name="connsiteY52" fmla="*/ 262890 h 1051560"/>
              <a:gd name="connsiteX53" fmla="*/ 1612879 w 1734454"/>
              <a:gd name="connsiteY53" fmla="*/ 331470 h 1051560"/>
              <a:gd name="connsiteX54" fmla="*/ 1624309 w 1734454"/>
              <a:gd name="connsiteY54" fmla="*/ 491490 h 1051560"/>
              <a:gd name="connsiteX55" fmla="*/ 1635739 w 1734454"/>
              <a:gd name="connsiteY55" fmla="*/ 525780 h 1051560"/>
              <a:gd name="connsiteX56" fmla="*/ 1670029 w 1734454"/>
              <a:gd name="connsiteY56" fmla="*/ 548640 h 1051560"/>
              <a:gd name="connsiteX57" fmla="*/ 1715749 w 1734454"/>
              <a:gd name="connsiteY57" fmla="*/ 56007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734454" h="1051560">
                <a:moveTo>
                  <a:pt x="1681459" y="434340"/>
                </a:moveTo>
                <a:cubicBezTo>
                  <a:pt x="1685269" y="453390"/>
                  <a:pt x="1687777" y="472747"/>
                  <a:pt x="1692889" y="491490"/>
                </a:cubicBezTo>
                <a:cubicBezTo>
                  <a:pt x="1699229" y="514737"/>
                  <a:pt x="1715749" y="560070"/>
                  <a:pt x="1715749" y="560070"/>
                </a:cubicBezTo>
                <a:cubicBezTo>
                  <a:pt x="1740287" y="731837"/>
                  <a:pt x="1741089" y="704241"/>
                  <a:pt x="1715749" y="982980"/>
                </a:cubicBezTo>
                <a:cubicBezTo>
                  <a:pt x="1713897" y="1003347"/>
                  <a:pt x="1675691" y="1035003"/>
                  <a:pt x="1658599" y="1040130"/>
                </a:cubicBezTo>
                <a:cubicBezTo>
                  <a:pt x="1632794" y="1047871"/>
                  <a:pt x="1605259" y="1047750"/>
                  <a:pt x="1578589" y="1051560"/>
                </a:cubicBezTo>
                <a:cubicBezTo>
                  <a:pt x="1522492" y="1050158"/>
                  <a:pt x="1150874" y="1050874"/>
                  <a:pt x="995659" y="1028700"/>
                </a:cubicBezTo>
                <a:cubicBezTo>
                  <a:pt x="983732" y="1026996"/>
                  <a:pt x="973183" y="1019633"/>
                  <a:pt x="961369" y="1017270"/>
                </a:cubicBezTo>
                <a:cubicBezTo>
                  <a:pt x="934951" y="1011986"/>
                  <a:pt x="908029" y="1009650"/>
                  <a:pt x="881359" y="1005840"/>
                </a:cubicBezTo>
                <a:cubicBezTo>
                  <a:pt x="797876" y="978012"/>
                  <a:pt x="836156" y="988824"/>
                  <a:pt x="767059" y="971550"/>
                </a:cubicBezTo>
                <a:cubicBezTo>
                  <a:pt x="688454" y="919147"/>
                  <a:pt x="724543" y="934518"/>
                  <a:pt x="664189" y="914400"/>
                </a:cubicBezTo>
                <a:cubicBezTo>
                  <a:pt x="648949" y="902970"/>
                  <a:pt x="633971" y="891183"/>
                  <a:pt x="618469" y="880110"/>
                </a:cubicBezTo>
                <a:cubicBezTo>
                  <a:pt x="607291" y="872125"/>
                  <a:pt x="594732" y="866044"/>
                  <a:pt x="584179" y="857250"/>
                </a:cubicBezTo>
                <a:cubicBezTo>
                  <a:pt x="571761" y="846902"/>
                  <a:pt x="563339" y="831926"/>
                  <a:pt x="549889" y="822960"/>
                </a:cubicBezTo>
                <a:cubicBezTo>
                  <a:pt x="539864" y="816277"/>
                  <a:pt x="526375" y="816918"/>
                  <a:pt x="515599" y="811530"/>
                </a:cubicBezTo>
                <a:cubicBezTo>
                  <a:pt x="503312" y="805387"/>
                  <a:pt x="493862" y="794249"/>
                  <a:pt x="481309" y="788670"/>
                </a:cubicBezTo>
                <a:cubicBezTo>
                  <a:pt x="459289" y="778883"/>
                  <a:pt x="435589" y="773430"/>
                  <a:pt x="412729" y="765810"/>
                </a:cubicBezTo>
                <a:lnTo>
                  <a:pt x="378439" y="754380"/>
                </a:lnTo>
                <a:cubicBezTo>
                  <a:pt x="351261" y="745321"/>
                  <a:pt x="327133" y="736304"/>
                  <a:pt x="298429" y="731520"/>
                </a:cubicBezTo>
                <a:cubicBezTo>
                  <a:pt x="268130" y="726470"/>
                  <a:pt x="237469" y="723900"/>
                  <a:pt x="206989" y="720090"/>
                </a:cubicBezTo>
                <a:cubicBezTo>
                  <a:pt x="195559" y="716280"/>
                  <a:pt x="184388" y="711582"/>
                  <a:pt x="172699" y="708660"/>
                </a:cubicBezTo>
                <a:cubicBezTo>
                  <a:pt x="153852" y="703948"/>
                  <a:pt x="132417" y="706869"/>
                  <a:pt x="115549" y="697230"/>
                </a:cubicBezTo>
                <a:cubicBezTo>
                  <a:pt x="103622" y="690414"/>
                  <a:pt x="102403" y="672654"/>
                  <a:pt x="92689" y="662940"/>
                </a:cubicBezTo>
                <a:cubicBezTo>
                  <a:pt x="82975" y="653226"/>
                  <a:pt x="69829" y="647700"/>
                  <a:pt x="58399" y="640080"/>
                </a:cubicBezTo>
                <a:cubicBezTo>
                  <a:pt x="50779" y="628650"/>
                  <a:pt x="44333" y="616343"/>
                  <a:pt x="35539" y="605790"/>
                </a:cubicBezTo>
                <a:cubicBezTo>
                  <a:pt x="25191" y="593372"/>
                  <a:pt x="4756" y="587280"/>
                  <a:pt x="1249" y="571500"/>
                </a:cubicBezTo>
                <a:cubicBezTo>
                  <a:pt x="-3778" y="548877"/>
                  <a:pt x="7652" y="525543"/>
                  <a:pt x="12679" y="502920"/>
                </a:cubicBezTo>
                <a:cubicBezTo>
                  <a:pt x="17991" y="479015"/>
                  <a:pt x="29354" y="451955"/>
                  <a:pt x="46969" y="434340"/>
                </a:cubicBezTo>
                <a:cubicBezTo>
                  <a:pt x="56683" y="424626"/>
                  <a:pt x="69829" y="419100"/>
                  <a:pt x="81259" y="411480"/>
                </a:cubicBezTo>
                <a:cubicBezTo>
                  <a:pt x="103511" y="344724"/>
                  <a:pt x="75278" y="406031"/>
                  <a:pt x="126979" y="354330"/>
                </a:cubicBezTo>
                <a:cubicBezTo>
                  <a:pt x="203179" y="278130"/>
                  <a:pt x="92689" y="358140"/>
                  <a:pt x="184129" y="297180"/>
                </a:cubicBezTo>
                <a:cubicBezTo>
                  <a:pt x="187939" y="285750"/>
                  <a:pt x="189708" y="273422"/>
                  <a:pt x="195559" y="262890"/>
                </a:cubicBezTo>
                <a:lnTo>
                  <a:pt x="264139" y="160020"/>
                </a:lnTo>
                <a:cubicBezTo>
                  <a:pt x="271759" y="148590"/>
                  <a:pt x="275569" y="133350"/>
                  <a:pt x="286999" y="125730"/>
                </a:cubicBezTo>
                <a:cubicBezTo>
                  <a:pt x="298429" y="118110"/>
                  <a:pt x="310736" y="111664"/>
                  <a:pt x="321289" y="102870"/>
                </a:cubicBezTo>
                <a:cubicBezTo>
                  <a:pt x="333707" y="92522"/>
                  <a:pt x="341449" y="76430"/>
                  <a:pt x="355579" y="68580"/>
                </a:cubicBezTo>
                <a:cubicBezTo>
                  <a:pt x="376643" y="56878"/>
                  <a:pt x="404109" y="59086"/>
                  <a:pt x="424159" y="45720"/>
                </a:cubicBezTo>
                <a:cubicBezTo>
                  <a:pt x="435589" y="38100"/>
                  <a:pt x="445896" y="28439"/>
                  <a:pt x="458449" y="22860"/>
                </a:cubicBezTo>
                <a:cubicBezTo>
                  <a:pt x="480469" y="13073"/>
                  <a:pt x="527029" y="0"/>
                  <a:pt x="527029" y="0"/>
                </a:cubicBezTo>
                <a:cubicBezTo>
                  <a:pt x="603229" y="3810"/>
                  <a:pt x="679621" y="4821"/>
                  <a:pt x="755629" y="11430"/>
                </a:cubicBezTo>
                <a:cubicBezTo>
                  <a:pt x="792148" y="14606"/>
                  <a:pt x="805331" y="38207"/>
                  <a:pt x="835639" y="57150"/>
                </a:cubicBezTo>
                <a:cubicBezTo>
                  <a:pt x="850088" y="66181"/>
                  <a:pt x="866910" y="70979"/>
                  <a:pt x="881359" y="80010"/>
                </a:cubicBezTo>
                <a:cubicBezTo>
                  <a:pt x="897513" y="90106"/>
                  <a:pt x="911577" y="103227"/>
                  <a:pt x="927079" y="114300"/>
                </a:cubicBezTo>
                <a:cubicBezTo>
                  <a:pt x="938257" y="122285"/>
                  <a:pt x="949939" y="129540"/>
                  <a:pt x="961369" y="137160"/>
                </a:cubicBezTo>
                <a:cubicBezTo>
                  <a:pt x="976609" y="160020"/>
                  <a:pt x="998401" y="179676"/>
                  <a:pt x="1007089" y="205740"/>
                </a:cubicBezTo>
                <a:cubicBezTo>
                  <a:pt x="1010899" y="217170"/>
                  <a:pt x="1010993" y="230622"/>
                  <a:pt x="1018519" y="240030"/>
                </a:cubicBezTo>
                <a:cubicBezTo>
                  <a:pt x="1027101" y="250757"/>
                  <a:pt x="1041379" y="255270"/>
                  <a:pt x="1052809" y="262890"/>
                </a:cubicBezTo>
                <a:cubicBezTo>
                  <a:pt x="1102339" y="259080"/>
                  <a:pt x="1152331" y="259208"/>
                  <a:pt x="1201399" y="251460"/>
                </a:cubicBezTo>
                <a:cubicBezTo>
                  <a:pt x="1225201" y="247702"/>
                  <a:pt x="1246602" y="234444"/>
                  <a:pt x="1269979" y="228600"/>
                </a:cubicBezTo>
                <a:lnTo>
                  <a:pt x="1315699" y="217170"/>
                </a:lnTo>
                <a:cubicBezTo>
                  <a:pt x="1376659" y="220980"/>
                  <a:pt x="1438247" y="219074"/>
                  <a:pt x="1498579" y="228600"/>
                </a:cubicBezTo>
                <a:cubicBezTo>
                  <a:pt x="1512148" y="230742"/>
                  <a:pt x="1520582" y="245317"/>
                  <a:pt x="1532869" y="251460"/>
                </a:cubicBezTo>
                <a:cubicBezTo>
                  <a:pt x="1543645" y="256848"/>
                  <a:pt x="1555729" y="259080"/>
                  <a:pt x="1567159" y="262890"/>
                </a:cubicBezTo>
                <a:cubicBezTo>
                  <a:pt x="1582399" y="285750"/>
                  <a:pt x="1610922" y="304066"/>
                  <a:pt x="1612879" y="331470"/>
                </a:cubicBezTo>
                <a:cubicBezTo>
                  <a:pt x="1616689" y="384810"/>
                  <a:pt x="1618061" y="438380"/>
                  <a:pt x="1624309" y="491490"/>
                </a:cubicBezTo>
                <a:cubicBezTo>
                  <a:pt x="1625717" y="503456"/>
                  <a:pt x="1628213" y="516372"/>
                  <a:pt x="1635739" y="525780"/>
                </a:cubicBezTo>
                <a:cubicBezTo>
                  <a:pt x="1644321" y="536507"/>
                  <a:pt x="1657742" y="542497"/>
                  <a:pt x="1670029" y="548640"/>
                </a:cubicBezTo>
                <a:cubicBezTo>
                  <a:pt x="1695299" y="561275"/>
                  <a:pt x="1696266" y="560070"/>
                  <a:pt x="1715749" y="56007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DF135A-7241-4C28-8C5A-A5D07C664E6C}"/>
              </a:ext>
            </a:extLst>
          </p:cNvPr>
          <p:cNvSpPr txBox="1"/>
          <p:nvPr/>
        </p:nvSpPr>
        <p:spPr>
          <a:xfrm>
            <a:off x="5180391" y="4220310"/>
            <a:ext cx="2535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  <a:endParaRPr lang="en-US" sz="15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69904B-E2AE-4283-9375-9929EC1A8645}"/>
              </a:ext>
            </a:extLst>
          </p:cNvPr>
          <p:cNvSpPr txBox="1"/>
          <p:nvPr/>
        </p:nvSpPr>
        <p:spPr>
          <a:xfrm>
            <a:off x="5127636" y="4548264"/>
            <a:ext cx="3080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2B9C87-59AC-414F-AB72-4DFA72539964}"/>
              </a:ext>
            </a:extLst>
          </p:cNvPr>
          <p:cNvSpPr txBox="1"/>
          <p:nvPr/>
        </p:nvSpPr>
        <p:spPr>
          <a:xfrm>
            <a:off x="4505142" y="5333416"/>
            <a:ext cx="3080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  <a:endParaRPr lang="en-US" sz="15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BE2315-2547-404B-9654-665ED8B6A892}"/>
              </a:ext>
            </a:extLst>
          </p:cNvPr>
          <p:cNvSpPr txBox="1"/>
          <p:nvPr/>
        </p:nvSpPr>
        <p:spPr>
          <a:xfrm>
            <a:off x="5111264" y="5173816"/>
            <a:ext cx="3177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E6D8DB-78BA-4DF3-88B1-E9D8E9542F24}"/>
              </a:ext>
            </a:extLst>
          </p:cNvPr>
          <p:cNvSpPr txBox="1"/>
          <p:nvPr/>
        </p:nvSpPr>
        <p:spPr>
          <a:xfrm>
            <a:off x="5105913" y="5532921"/>
            <a:ext cx="3177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en-US" sz="15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3A873-A9FF-457F-B291-EFF9B2EA2AAB}"/>
              </a:ext>
            </a:extLst>
          </p:cNvPr>
          <p:cNvSpPr txBox="1"/>
          <p:nvPr/>
        </p:nvSpPr>
        <p:spPr>
          <a:xfrm>
            <a:off x="4494591" y="4378990"/>
            <a:ext cx="3000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1500" b="1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  <a:endParaRPr lang="en-US" sz="15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5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1"/>
    </mc:Choice>
    <mc:Fallback xmlns="">
      <p:transition spd="slow" advTm="50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D34CD-67FC-411D-8C53-8161F2D47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617" y="857250"/>
            <a:ext cx="6298809" cy="51435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FE316F-725C-46A3-8A72-3D976EF40008}"/>
              </a:ext>
            </a:extLst>
          </p:cNvPr>
          <p:cNvCxnSpPr>
            <a:cxnSpLocks/>
          </p:cNvCxnSpPr>
          <p:nvPr/>
        </p:nvCxnSpPr>
        <p:spPr>
          <a:xfrm>
            <a:off x="4731433" y="1885950"/>
            <a:ext cx="1055078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2FD17-7EC2-46DE-9A0E-7D38CEA7B2A7}"/>
              </a:ext>
            </a:extLst>
          </p:cNvPr>
          <p:cNvCxnSpPr>
            <a:cxnSpLocks/>
          </p:cNvCxnSpPr>
          <p:nvPr/>
        </p:nvCxnSpPr>
        <p:spPr>
          <a:xfrm>
            <a:off x="4731433" y="3017521"/>
            <a:ext cx="993092" cy="1150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14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55"/>
    </mc:Choice>
    <mc:Fallback xmlns="">
      <p:transition spd="slow" advTm="61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7620000" cy="1143000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Xin chaøo caùc em hoïc sinh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1" y="2362200"/>
            <a:ext cx="5608184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Heïn gaëp laïi caùc em       vaøo tieát hoïc tieáp theo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038">
            <a:off x="1380044" y="63692"/>
            <a:ext cx="1645917" cy="116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29" y="68149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29" y="838200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29" y="1703388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17307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20936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24564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24564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49580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60" y="457201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7" y="457201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94" y="457201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16" y="1138483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1710646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56" y="1710645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6" y="1965779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10" y="1952625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28" y="2105026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3429001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09" y="335983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567C557-B7CF-42B2-A666-B59D21F7B276}"/>
              </a:ext>
            </a:extLst>
          </p:cNvPr>
          <p:cNvSpPr/>
          <p:nvPr/>
        </p:nvSpPr>
        <p:spPr>
          <a:xfrm>
            <a:off x="3276600" y="2667001"/>
            <a:ext cx="1066800" cy="762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271F43-96C2-4E42-88BB-7F2B03AB4903}"/>
              </a:ext>
            </a:extLst>
          </p:cNvPr>
          <p:cNvSpPr/>
          <p:nvPr/>
        </p:nvSpPr>
        <p:spPr>
          <a:xfrm>
            <a:off x="4495800" y="2667000"/>
            <a:ext cx="990600" cy="762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8C5411-4018-4353-BDC5-361328FE54AE}"/>
              </a:ext>
            </a:extLst>
          </p:cNvPr>
          <p:cNvSpPr/>
          <p:nvPr/>
        </p:nvSpPr>
        <p:spPr>
          <a:xfrm>
            <a:off x="5638800" y="2667000"/>
            <a:ext cx="990600" cy="76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F0BF47-CD5F-465C-868B-7282C0389CDE}"/>
              </a:ext>
            </a:extLst>
          </p:cNvPr>
          <p:cNvSpPr/>
          <p:nvPr/>
        </p:nvSpPr>
        <p:spPr>
          <a:xfrm>
            <a:off x="6781800" y="2667000"/>
            <a:ext cx="990600" cy="762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6458A4-B069-4A9F-81C6-92A23A8C8E71}"/>
              </a:ext>
            </a:extLst>
          </p:cNvPr>
          <p:cNvSpPr/>
          <p:nvPr/>
        </p:nvSpPr>
        <p:spPr>
          <a:xfrm>
            <a:off x="7924800" y="2667000"/>
            <a:ext cx="990600" cy="76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0FB4C4-D917-4033-B749-3B34D1617A1D}"/>
              </a:ext>
            </a:extLst>
          </p:cNvPr>
          <p:cNvSpPr/>
          <p:nvPr/>
        </p:nvSpPr>
        <p:spPr>
          <a:xfrm>
            <a:off x="3352800" y="3581400"/>
            <a:ext cx="990600" cy="76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C6EAE2-7DC6-40FC-A85F-A7D3AB45AB74}"/>
              </a:ext>
            </a:extLst>
          </p:cNvPr>
          <p:cNvSpPr/>
          <p:nvPr/>
        </p:nvSpPr>
        <p:spPr>
          <a:xfrm>
            <a:off x="4495800" y="3581401"/>
            <a:ext cx="990600" cy="762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DA0231-1521-4D80-8F1F-DFD2BD75AD73}"/>
              </a:ext>
            </a:extLst>
          </p:cNvPr>
          <p:cNvSpPr/>
          <p:nvPr/>
        </p:nvSpPr>
        <p:spPr>
          <a:xfrm>
            <a:off x="5638800" y="3581400"/>
            <a:ext cx="990600" cy="76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D7FAA6-A485-4E62-B623-AE0D7BF4FAC3}"/>
              </a:ext>
            </a:extLst>
          </p:cNvPr>
          <p:cNvSpPr/>
          <p:nvPr/>
        </p:nvSpPr>
        <p:spPr>
          <a:xfrm>
            <a:off x="6781800" y="3581400"/>
            <a:ext cx="990600" cy="76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2C47FF-D79B-46F3-9B58-2B1BFF3673F8}"/>
              </a:ext>
            </a:extLst>
          </p:cNvPr>
          <p:cNvSpPr/>
          <p:nvPr/>
        </p:nvSpPr>
        <p:spPr>
          <a:xfrm>
            <a:off x="7940803" y="3581400"/>
            <a:ext cx="990600" cy="76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VNI-Avo" pitchFamily="2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2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F9EEA71-B6E4-4946-9CD4-C53605A65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6096000"/>
            <a:ext cx="6400800" cy="129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VNI-Avo" pitchFamily="2" charset="0"/>
              </a:rPr>
              <a:t>SGK  </a:t>
            </a:r>
            <a:r>
              <a:rPr lang="en-US" dirty="0" err="1">
                <a:solidFill>
                  <a:schemeClr val="tx1"/>
                </a:solidFill>
                <a:latin typeface="VNI-Avo" pitchFamily="2" charset="0"/>
              </a:rPr>
              <a:t>Toaùn</a:t>
            </a:r>
            <a:r>
              <a:rPr lang="en-US" dirty="0">
                <a:solidFill>
                  <a:schemeClr val="tx1"/>
                </a:solidFill>
                <a:latin typeface="VNI-Avo" pitchFamily="2" charset="0"/>
              </a:rPr>
              <a:t> / </a:t>
            </a:r>
            <a:r>
              <a:rPr lang="en-US" dirty="0" err="1">
                <a:solidFill>
                  <a:schemeClr val="tx1"/>
                </a:solidFill>
                <a:latin typeface="VNI-Avo" pitchFamily="2" charset="0"/>
              </a:rPr>
              <a:t>trang</a:t>
            </a:r>
            <a:r>
              <a:rPr lang="en-US" dirty="0">
                <a:solidFill>
                  <a:schemeClr val="tx1"/>
                </a:solidFill>
                <a:latin typeface="VNI-Avo" pitchFamily="2" charset="0"/>
              </a:rPr>
              <a:t> 29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0AECE-ADDE-4793-98D4-2A2C8FB0F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1600200"/>
            <a:ext cx="5867399" cy="43434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8F48D-D11F-4529-9316-85EBB5D1521E}"/>
              </a:ext>
            </a:extLst>
          </p:cNvPr>
          <p:cNvSpPr/>
          <p:nvPr/>
        </p:nvSpPr>
        <p:spPr>
          <a:xfrm>
            <a:off x="925808" y="-76200"/>
            <a:ext cx="106565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Taùch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–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Goäp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soá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789CD-ED1A-48AE-B2A1-076A053E1D74}"/>
              </a:ext>
            </a:extLst>
          </p:cNvPr>
          <p:cNvSpPr/>
          <p:nvPr/>
        </p:nvSpPr>
        <p:spPr>
          <a:xfrm>
            <a:off x="609600" y="838200"/>
            <a:ext cx="1066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   (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Tieát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 1)</a:t>
            </a:r>
          </a:p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31" y="1295400"/>
            <a:ext cx="8697539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228600"/>
            <a:ext cx="3869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Taùch-Goäp soá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9" b="81076"/>
          <a:stretch/>
        </p:blipFill>
        <p:spPr>
          <a:xfrm>
            <a:off x="1765373" y="3971765"/>
            <a:ext cx="2487314" cy="77671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736656" y="4608495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620000" y="5202076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0" b="81076"/>
          <a:stretch/>
        </p:blipFill>
        <p:spPr>
          <a:xfrm>
            <a:off x="4191000" y="3944032"/>
            <a:ext cx="2353058" cy="78757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166369" y="1447802"/>
            <a:ext cx="3472431" cy="26670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57602" y="1447801"/>
            <a:ext cx="4605598" cy="26670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65374" y="1283856"/>
            <a:ext cx="8697539" cy="283094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96198" y="1295400"/>
            <a:ext cx="118803" cy="2816182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D19918D-B53F-4B03-8B7B-68D45E1921EC}"/>
              </a:ext>
            </a:extLst>
          </p:cNvPr>
          <p:cNvSpPr/>
          <p:nvPr/>
        </p:nvSpPr>
        <p:spPr>
          <a:xfrm>
            <a:off x="7053002" y="5029201"/>
            <a:ext cx="795599" cy="647081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VNI-Avo" pitchFamily="2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7F89BF21-F342-4628-A5CE-317289D7311C}"/>
              </a:ext>
            </a:extLst>
          </p:cNvPr>
          <p:cNvSpPr/>
          <p:nvPr/>
        </p:nvSpPr>
        <p:spPr>
          <a:xfrm>
            <a:off x="8382001" y="5715000"/>
            <a:ext cx="797107" cy="6448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290587C0-E5C1-4BE3-ACB0-4CD21241F7B2}"/>
              </a:ext>
            </a:extLst>
          </p:cNvPr>
          <p:cNvSpPr/>
          <p:nvPr/>
        </p:nvSpPr>
        <p:spPr>
          <a:xfrm>
            <a:off x="8346894" y="4342456"/>
            <a:ext cx="797107" cy="6867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VNI-Avo" pitchFamily="2" charset="0"/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79B117-0628-44B0-895E-70D01308C1B0}"/>
              </a:ext>
            </a:extLst>
          </p:cNvPr>
          <p:cNvCxnSpPr>
            <a:cxnSpLocks/>
            <a:stCxn id="5" idx="7"/>
            <a:endCxn id="28" idx="2"/>
          </p:cNvCxnSpPr>
          <p:nvPr/>
        </p:nvCxnSpPr>
        <p:spPr>
          <a:xfrm flipV="1">
            <a:off x="7732087" y="4685829"/>
            <a:ext cx="614806" cy="438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7ED11E-B958-4C7F-8B26-19D8EF193774}"/>
              </a:ext>
            </a:extLst>
          </p:cNvPr>
          <p:cNvCxnSpPr>
            <a:cxnSpLocks/>
            <a:stCxn id="5" idx="5"/>
            <a:endCxn id="25" idx="2"/>
          </p:cNvCxnSpPr>
          <p:nvPr/>
        </p:nvCxnSpPr>
        <p:spPr>
          <a:xfrm>
            <a:off x="7732088" y="5581518"/>
            <a:ext cx="649913" cy="45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EBA474-4351-422A-BB43-69B5C756B96D}"/>
              </a:ext>
            </a:extLst>
          </p:cNvPr>
          <p:cNvSpPr txBox="1"/>
          <p:nvPr/>
        </p:nvSpPr>
        <p:spPr>
          <a:xfrm>
            <a:off x="2286000" y="4648201"/>
            <a:ext cx="386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5 </a:t>
            </a:r>
            <a:r>
              <a:rPr lang="en-US" sz="3200" dirty="0" err="1">
                <a:latin typeface="VNI-Avo" pitchFamily="2" charset="0"/>
              </a:rPr>
              <a:t>goàm</a:t>
            </a:r>
            <a:r>
              <a:rPr lang="en-US" sz="3200" dirty="0">
                <a:latin typeface="VNI-Avo" pitchFamily="2" charset="0"/>
              </a:rPr>
              <a:t> 1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066611-C926-42B3-A502-6B1F12563AC0}"/>
              </a:ext>
            </a:extLst>
          </p:cNvPr>
          <p:cNvSpPr txBox="1"/>
          <p:nvPr/>
        </p:nvSpPr>
        <p:spPr>
          <a:xfrm>
            <a:off x="2286000" y="5105401"/>
            <a:ext cx="3869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5 </a:t>
            </a:r>
            <a:r>
              <a:rPr lang="en-US" sz="3200" dirty="0" err="1">
                <a:latin typeface="VNI-Avo" pitchFamily="2" charset="0"/>
              </a:rPr>
              <a:t>goàm</a:t>
            </a:r>
            <a:r>
              <a:rPr lang="en-US" sz="3200" dirty="0">
                <a:latin typeface="VNI-Avo" pitchFamily="2" charset="0"/>
              </a:rPr>
              <a:t> 4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B0A398-077E-4570-932F-31C9CC5B80C9}"/>
              </a:ext>
            </a:extLst>
          </p:cNvPr>
          <p:cNvSpPr txBox="1"/>
          <p:nvPr/>
        </p:nvSpPr>
        <p:spPr>
          <a:xfrm>
            <a:off x="2286000" y="6260173"/>
            <a:ext cx="419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VNI-Avo" pitchFamily="2" charset="0"/>
              </a:rPr>
              <a:t>Goäp</a:t>
            </a:r>
            <a:r>
              <a:rPr lang="en-US" sz="3200" dirty="0">
                <a:latin typeface="VNI-Avo" pitchFamily="2" charset="0"/>
              </a:rPr>
              <a:t> 4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1 </a:t>
            </a:r>
            <a:r>
              <a:rPr lang="en-US" sz="3200" dirty="0" err="1">
                <a:latin typeface="VNI-Avo" pitchFamily="2" charset="0"/>
              </a:rPr>
              <a:t>ñöôïc</a:t>
            </a:r>
            <a:r>
              <a:rPr lang="en-US" sz="3200" dirty="0">
                <a:latin typeface="VNI-Avo" pitchFamily="2" charset="0"/>
              </a:rPr>
              <a:t>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4D05EA-4677-46E2-95A6-440102F1F1D4}"/>
              </a:ext>
            </a:extLst>
          </p:cNvPr>
          <p:cNvSpPr txBox="1"/>
          <p:nvPr/>
        </p:nvSpPr>
        <p:spPr>
          <a:xfrm>
            <a:off x="2267277" y="5700423"/>
            <a:ext cx="44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VNI-Avo" pitchFamily="2" charset="0"/>
              </a:rPr>
              <a:t>Goäp</a:t>
            </a:r>
            <a:r>
              <a:rPr lang="en-US" sz="3200" dirty="0">
                <a:latin typeface="VNI-Avo" pitchFamily="2" charset="0"/>
              </a:rPr>
              <a:t> 1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4 </a:t>
            </a:r>
            <a:r>
              <a:rPr lang="en-US" sz="3200" dirty="0" err="1">
                <a:latin typeface="VNI-Avo" pitchFamily="2" charset="0"/>
              </a:rPr>
              <a:t>ñöôïc</a:t>
            </a:r>
            <a:r>
              <a:rPr lang="en-US" sz="3200" dirty="0">
                <a:latin typeface="VNI-Avo" pitchFamily="2" charset="0"/>
              </a:rPr>
              <a:t>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864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5" grpId="0" animBg="1"/>
      <p:bldP spid="25" grpId="0" animBg="1"/>
      <p:bldP spid="28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7400" y="1447801"/>
            <a:ext cx="375285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vi-VN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aøm theo maãu</a:t>
            </a:r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5BDF1-44EC-42D4-ADB4-7ADE5F2746C2}"/>
              </a:ext>
            </a:extLst>
          </p:cNvPr>
          <p:cNvSpPr txBox="1"/>
          <p:nvPr/>
        </p:nvSpPr>
        <p:spPr>
          <a:xfrm>
            <a:off x="4191000" y="304800"/>
            <a:ext cx="39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Taùch-Goäp soá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(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ACA56C-CA41-4244-B74C-F074605798AE}"/>
              </a:ext>
            </a:extLst>
          </p:cNvPr>
          <p:cNvSpPr txBox="1"/>
          <p:nvPr/>
        </p:nvSpPr>
        <p:spPr>
          <a:xfrm>
            <a:off x="4571408" y="3858654"/>
            <a:ext cx="320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5 </a:t>
            </a:r>
            <a:r>
              <a:rPr lang="en-US" sz="3600" b="1" dirty="0" err="1">
                <a:latin typeface="VNI-Avo" pitchFamily="2" charset="0"/>
              </a:rPr>
              <a:t>goàm</a:t>
            </a:r>
            <a:r>
              <a:rPr lang="en-US" sz="3600" b="1" dirty="0">
                <a:latin typeface="VNI-Avo" pitchFamily="2" charset="0"/>
              </a:rPr>
              <a:t> 4 </a:t>
            </a:r>
            <a:r>
              <a:rPr lang="en-US" sz="3600" b="1" dirty="0" err="1">
                <a:latin typeface="VNI-Avo" pitchFamily="2" charset="0"/>
              </a:rPr>
              <a:t>vaø</a:t>
            </a:r>
            <a:r>
              <a:rPr lang="en-US" sz="3600" b="1" dirty="0">
                <a:latin typeface="VNI-Avo" pitchFamily="2" charset="0"/>
              </a:rPr>
              <a:t> 1</a:t>
            </a:r>
          </a:p>
        </p:txBody>
      </p:sp>
      <p:pic>
        <p:nvPicPr>
          <p:cNvPr id="22" name="Picture 21" descr="C:\Users\Administrator\Downloads\PinClipart.com_lego-clip-art_52389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140" y="2207276"/>
            <a:ext cx="918102" cy="80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3" descr="D:\2020-2021\Toán\ban tay.png">
            <a:extLst>
              <a:ext uri="{FF2B5EF4-FFF2-40B4-BE49-F238E27FC236}">
                <a16:creationId xmlns:a16="http://schemas.microsoft.com/office/drawing/2014/main" id="{7E598CC4-2BA8-4E9E-9CC6-F8253600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06" y1="41611" x2="81933" y2="91611"/>
                        <a14:foregroundMark x1="60084" y1="90268" x2="69328" y2="96644"/>
                        <a14:foregroundMark x1="56723" y1="91611" x2="65546" y2="95973"/>
                        <a14:backgroundMark x1="50420" y1="95302" x2="98739" y2="9295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1477" flipH="1">
            <a:off x="7269370" y="2182233"/>
            <a:ext cx="571682" cy="7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86144" y="2218024"/>
            <a:ext cx="4170099" cy="862056"/>
            <a:chOff x="1659201" y="2135930"/>
            <a:chExt cx="4170099" cy="862056"/>
          </a:xfrm>
        </p:grpSpPr>
        <p:pic>
          <p:nvPicPr>
            <p:cNvPr id="21" name="Picture 20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201" y="2188302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198" y="2135930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199" y="2135930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141617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Picture 3" descr="D:\2020-2021\Toán\ban tay.png">
            <a:extLst>
              <a:ext uri="{FF2B5EF4-FFF2-40B4-BE49-F238E27FC236}">
                <a16:creationId xmlns:a16="http://schemas.microsoft.com/office/drawing/2014/main" id="{2C4B0CA7-0FD1-4AD2-B72B-D39F1A66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06" y1="41611" x2="81933" y2="91611"/>
                        <a14:foregroundMark x1="60084" y1="90268" x2="69328" y2="96644"/>
                        <a14:foregroundMark x1="56723" y1="91611" x2="65546" y2="95973"/>
                        <a14:backgroundMark x1="50840" y1="94966" x2="96639" y2="9362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523">
            <a:off x="7062170" y="2236542"/>
            <a:ext cx="588147" cy="6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278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1366 L 0.08021 -0.0136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1227 L -0.07657 -0.009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1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11771 0.00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18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1909 -0.0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7400" y="1447801"/>
            <a:ext cx="375285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vi-VN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aøm theo maãu</a:t>
            </a:r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5BDF1-44EC-42D4-ADB4-7ADE5F2746C2}"/>
              </a:ext>
            </a:extLst>
          </p:cNvPr>
          <p:cNvSpPr txBox="1"/>
          <p:nvPr/>
        </p:nvSpPr>
        <p:spPr>
          <a:xfrm>
            <a:off x="4191000" y="304800"/>
            <a:ext cx="39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Taùch-Goäp soá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(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ACA56C-CA41-4244-B74C-F074605798AE}"/>
              </a:ext>
            </a:extLst>
          </p:cNvPr>
          <p:cNvSpPr txBox="1"/>
          <p:nvPr/>
        </p:nvSpPr>
        <p:spPr>
          <a:xfrm>
            <a:off x="4571408" y="3505201"/>
            <a:ext cx="320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5 </a:t>
            </a:r>
            <a:r>
              <a:rPr lang="en-US" sz="3600" b="1" dirty="0" err="1">
                <a:latin typeface="VNI-Avo" pitchFamily="2" charset="0"/>
              </a:rPr>
              <a:t>goàm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>
                <a:latin typeface="VNI-Avo" pitchFamily="2" charset="0"/>
              </a:rPr>
              <a:t>1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vaø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>
                <a:latin typeface="VNI-Avo" pitchFamily="2" charset="0"/>
              </a:rPr>
              <a:t>4</a:t>
            </a:r>
            <a:endParaRPr lang="en-US" sz="3600" b="1" dirty="0">
              <a:latin typeface="VNI-Avo" pitchFamily="2" charset="0"/>
            </a:endParaRPr>
          </a:p>
        </p:txBody>
      </p:sp>
      <p:pic>
        <p:nvPicPr>
          <p:cNvPr id="21" name="Picture 20" descr="C:\Users\Administrator\Downloads\PinClipart.com_lego-clip-art_523895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01" y="2188302"/>
            <a:ext cx="918102" cy="8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267201" y="2135931"/>
            <a:ext cx="4170099" cy="815371"/>
            <a:chOff x="2743200" y="2135930"/>
            <a:chExt cx="4170099" cy="815371"/>
          </a:xfrm>
        </p:grpSpPr>
        <p:pic>
          <p:nvPicPr>
            <p:cNvPr id="22" name="Picture 21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197" y="2137765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198" y="2135930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199" y="2135930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141617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Picture 3" descr="D:\2020-2021\Toán\ban tay.png">
            <a:extLst>
              <a:ext uri="{FF2B5EF4-FFF2-40B4-BE49-F238E27FC236}">
                <a16:creationId xmlns:a16="http://schemas.microsoft.com/office/drawing/2014/main" id="{2C4B0CA7-0FD1-4AD2-B72B-D39F1A66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06" y1="41611" x2="81933" y2="91611"/>
                        <a14:foregroundMark x1="60084" y1="90268" x2="69328" y2="96644"/>
                        <a14:foregroundMark x1="56723" y1="91611" x2="65546" y2="95973"/>
                        <a14:backgroundMark x1="50840" y1="94966" x2="96639" y2="9362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523">
            <a:off x="3896927" y="2230447"/>
            <a:ext cx="588147" cy="6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2020-2021\Toán\ban tay.png">
            <a:extLst>
              <a:ext uri="{FF2B5EF4-FFF2-40B4-BE49-F238E27FC236}">
                <a16:creationId xmlns:a16="http://schemas.microsoft.com/office/drawing/2014/main" id="{7E598CC4-2BA8-4E9E-9CC6-F8253600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06" y1="41611" x2="81933" y2="91611"/>
                        <a14:foregroundMark x1="60084" y1="90268" x2="69328" y2="96644"/>
                        <a14:foregroundMark x1="56723" y1="91611" x2="65546" y2="95973"/>
                        <a14:backgroundMark x1="50420" y1="95302" x2="98739" y2="9295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1477" flipH="1">
            <a:off x="4104177" y="2204300"/>
            <a:ext cx="571682" cy="7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0824664-06B5-437B-8419-3AB0D465874E}"/>
              </a:ext>
            </a:extLst>
          </p:cNvPr>
          <p:cNvGrpSpPr/>
          <p:nvPr/>
        </p:nvGrpSpPr>
        <p:grpSpPr>
          <a:xfrm>
            <a:off x="4267200" y="4267201"/>
            <a:ext cx="2971800" cy="2533311"/>
            <a:chOff x="4442008" y="4227343"/>
            <a:chExt cx="4444790" cy="24835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85067E-F7FA-4601-8215-E0E15A0D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08" y="4227343"/>
              <a:ext cx="4444790" cy="248359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911751-77EE-485B-8A21-035B90248634}"/>
                </a:ext>
              </a:extLst>
            </p:cNvPr>
            <p:cNvSpPr/>
            <p:nvPr/>
          </p:nvSpPr>
          <p:spPr>
            <a:xfrm>
              <a:off x="5236460" y="5225275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29A226-C384-41E6-A935-99F7CFDBF794}"/>
                </a:ext>
              </a:extLst>
            </p:cNvPr>
            <p:cNvSpPr/>
            <p:nvPr/>
          </p:nvSpPr>
          <p:spPr>
            <a:xfrm>
              <a:off x="7451183" y="5834608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BF181D-A564-442B-9994-6027535F9F4B}"/>
                </a:ext>
              </a:extLst>
            </p:cNvPr>
            <p:cNvSpPr/>
            <p:nvPr/>
          </p:nvSpPr>
          <p:spPr>
            <a:xfrm>
              <a:off x="7494788" y="4560090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6398981-688F-413C-8B25-B4CC97C76319}"/>
              </a:ext>
            </a:extLst>
          </p:cNvPr>
          <p:cNvSpPr txBox="1"/>
          <p:nvPr/>
        </p:nvSpPr>
        <p:spPr>
          <a:xfrm>
            <a:off x="4800600" y="5257801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95D828-E872-4943-9E6B-103300F35267}"/>
              </a:ext>
            </a:extLst>
          </p:cNvPr>
          <p:cNvSpPr txBox="1"/>
          <p:nvPr/>
        </p:nvSpPr>
        <p:spPr>
          <a:xfrm>
            <a:off x="6233894" y="4535270"/>
            <a:ext cx="31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049FCD-C9F3-4D12-9035-6A1A154BC7E1}"/>
              </a:ext>
            </a:extLst>
          </p:cNvPr>
          <p:cNvSpPr txBox="1"/>
          <p:nvPr/>
        </p:nvSpPr>
        <p:spPr>
          <a:xfrm>
            <a:off x="6286500" y="5943601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544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1366 L 0.06736 -0.02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3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1226 L -0.07657 -0.0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1066 0.01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5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10955 0.00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0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7400" y="1447801"/>
            <a:ext cx="375285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vi-VN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aøm theo maãu</a:t>
            </a:r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5BDF1-44EC-42D4-ADB4-7ADE5F2746C2}"/>
              </a:ext>
            </a:extLst>
          </p:cNvPr>
          <p:cNvSpPr txBox="1"/>
          <p:nvPr/>
        </p:nvSpPr>
        <p:spPr>
          <a:xfrm>
            <a:off x="4191000" y="304800"/>
            <a:ext cx="39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Taùch-Goäp soá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(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85E0451-4FC5-479B-BF72-5AA3BE305623}"/>
              </a:ext>
            </a:extLst>
          </p:cNvPr>
          <p:cNvSpPr/>
          <p:nvPr/>
        </p:nvSpPr>
        <p:spPr>
          <a:xfrm>
            <a:off x="4267200" y="2971801"/>
            <a:ext cx="762002" cy="887519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F886BE3-127F-44B0-9EC6-D117CB8029F0}"/>
              </a:ext>
            </a:extLst>
          </p:cNvPr>
          <p:cNvSpPr/>
          <p:nvPr/>
        </p:nvSpPr>
        <p:spPr>
          <a:xfrm>
            <a:off x="5712224" y="2057400"/>
            <a:ext cx="827023" cy="762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19CECA7-E689-4CAE-8372-E5F9611FD4A0}"/>
              </a:ext>
            </a:extLst>
          </p:cNvPr>
          <p:cNvSpPr/>
          <p:nvPr/>
        </p:nvSpPr>
        <p:spPr>
          <a:xfrm>
            <a:off x="5755792" y="3886200"/>
            <a:ext cx="838201" cy="762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5C069C-96DF-414D-A765-C96546F1FC0C}"/>
              </a:ext>
            </a:extLst>
          </p:cNvPr>
          <p:cNvCxnSpPr>
            <a:cxnSpLocks/>
            <a:stCxn id="5" idx="7"/>
            <a:endCxn id="29" idx="2"/>
          </p:cNvCxnSpPr>
          <p:nvPr/>
        </p:nvCxnSpPr>
        <p:spPr>
          <a:xfrm flipV="1">
            <a:off x="4917609" y="2438400"/>
            <a:ext cx="794614" cy="663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07C208-222C-4118-86F9-2589BD053CEE}"/>
              </a:ext>
            </a:extLst>
          </p:cNvPr>
          <p:cNvCxnSpPr>
            <a:cxnSpLocks/>
            <a:stCxn id="5" idx="5"/>
            <a:endCxn id="30" idx="2"/>
          </p:cNvCxnSpPr>
          <p:nvPr/>
        </p:nvCxnSpPr>
        <p:spPr>
          <a:xfrm>
            <a:off x="4917609" y="3729346"/>
            <a:ext cx="838182" cy="537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D6CEEF0-626D-48C5-B163-3DDF16E90B90}"/>
              </a:ext>
            </a:extLst>
          </p:cNvPr>
          <p:cNvSpPr txBox="1"/>
          <p:nvPr/>
        </p:nvSpPr>
        <p:spPr>
          <a:xfrm>
            <a:off x="4419600" y="3087470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AFE893-D180-4CB4-A491-C297711B5B8B}"/>
              </a:ext>
            </a:extLst>
          </p:cNvPr>
          <p:cNvSpPr txBox="1"/>
          <p:nvPr/>
        </p:nvSpPr>
        <p:spPr>
          <a:xfrm>
            <a:off x="5981700" y="3925670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21EA8A-30B0-4A5D-AEC2-A812A17D4EDC}"/>
              </a:ext>
            </a:extLst>
          </p:cNvPr>
          <p:cNvSpPr txBox="1"/>
          <p:nvPr/>
        </p:nvSpPr>
        <p:spPr>
          <a:xfrm>
            <a:off x="5929094" y="2096870"/>
            <a:ext cx="31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4</a:t>
            </a:r>
          </a:p>
        </p:txBody>
      </p:sp>
      <p:pic>
        <p:nvPicPr>
          <p:cNvPr id="48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32E3F8AF-9AC0-4BD9-9E34-09279707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2911" y="4114311"/>
            <a:ext cx="707889" cy="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E96D020E-07C7-48E4-AFFF-082E6E95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0711" y="2971311"/>
            <a:ext cx="707889" cy="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9A9C6656-0004-4465-BC1E-98410BDC4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0711" y="4800111"/>
            <a:ext cx="707889" cy="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3FC2686B-B8D1-433A-BCB8-3DF0C044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8002" y="4038111"/>
            <a:ext cx="707889" cy="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A8E0F3BA-1BA9-4B71-94F1-AFA9F7B5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9602" y="2971311"/>
            <a:ext cx="707889" cy="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938121A4-3446-4830-B1CD-72E9EB56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9602" y="4952511"/>
            <a:ext cx="707889" cy="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4FAE5745-BBAD-4B22-9219-AED40A9D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981201"/>
            <a:ext cx="707889" cy="40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D73FE0F5-D82F-45B6-88A9-46C57914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213090"/>
            <a:ext cx="645008" cy="4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B7BF34C6-EBC1-43A0-8FC5-E8A86620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027080"/>
            <a:ext cx="707889" cy="40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4F4121AB-F17F-4B09-AE04-2F589449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239400"/>
            <a:ext cx="707889" cy="3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9970D65D-9C00-4AED-B6C5-C3971E6C0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057400"/>
            <a:ext cx="707889" cy="2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Ngón Tay Chỉ Hình ảnh PNG | Vector và các tập tin PSD | Tải về miễn phí  trên Pngtree">
            <a:extLst>
              <a:ext uri="{FF2B5EF4-FFF2-40B4-BE49-F238E27FC236}">
                <a16:creationId xmlns:a16="http://schemas.microsoft.com/office/drawing/2014/main" id="{F3ED64E2-C57C-42BE-847B-9264DDEF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12" y="3027080"/>
            <a:ext cx="707889" cy="40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815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7400" y="1447801"/>
            <a:ext cx="375285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vi-VN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aøm theo maãu</a:t>
            </a:r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5BDF1-44EC-42D4-ADB4-7ADE5F2746C2}"/>
              </a:ext>
            </a:extLst>
          </p:cNvPr>
          <p:cNvSpPr txBox="1"/>
          <p:nvPr/>
        </p:nvSpPr>
        <p:spPr>
          <a:xfrm>
            <a:off x="4191000" y="304800"/>
            <a:ext cx="39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Taùch-Goäp soá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(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ACA56C-CA41-4244-B74C-F074605798AE}"/>
              </a:ext>
            </a:extLst>
          </p:cNvPr>
          <p:cNvSpPr txBox="1"/>
          <p:nvPr/>
        </p:nvSpPr>
        <p:spPr>
          <a:xfrm>
            <a:off x="4571408" y="3858654"/>
            <a:ext cx="320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5 </a:t>
            </a:r>
            <a:r>
              <a:rPr lang="en-US" sz="3600" b="1" dirty="0" err="1">
                <a:latin typeface="VNI-Avo" pitchFamily="2" charset="0"/>
              </a:rPr>
              <a:t>goàm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>
                <a:latin typeface="VNI-Avo" pitchFamily="2" charset="0"/>
              </a:rPr>
              <a:t>3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vaø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>
                <a:latin typeface="VNI-Avo" pitchFamily="2" charset="0"/>
              </a:rPr>
              <a:t>2</a:t>
            </a:r>
            <a:endParaRPr lang="en-US" sz="3600" b="1" dirty="0">
              <a:latin typeface="VNI-Avo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5199" y="2135931"/>
            <a:ext cx="2002101" cy="811519"/>
            <a:chOff x="4911198" y="2135930"/>
            <a:chExt cx="2002101" cy="811519"/>
          </a:xfrm>
        </p:grpSpPr>
        <p:pic>
          <p:nvPicPr>
            <p:cNvPr id="22" name="Picture 21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197" y="2137765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198" y="2135930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3183201" y="2135930"/>
            <a:ext cx="3086100" cy="862056"/>
            <a:chOff x="1659201" y="2135930"/>
            <a:chExt cx="3086100" cy="862056"/>
          </a:xfrm>
        </p:grpSpPr>
        <p:pic>
          <p:nvPicPr>
            <p:cNvPr id="21" name="Picture 20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201" y="2188302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199" y="2135930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141617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Picture 3" descr="D:\2020-2021\Toán\ban tay.png">
            <a:extLst>
              <a:ext uri="{FF2B5EF4-FFF2-40B4-BE49-F238E27FC236}">
                <a16:creationId xmlns:a16="http://schemas.microsoft.com/office/drawing/2014/main" id="{2C4B0CA7-0FD1-4AD2-B72B-D39F1A66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06" y1="41611" x2="81933" y2="91611"/>
                        <a14:foregroundMark x1="60084" y1="90268" x2="69328" y2="96644"/>
                        <a14:foregroundMark x1="56723" y1="91611" x2="65546" y2="95973"/>
                        <a14:backgroundMark x1="50840" y1="94966" x2="96639" y2="9362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523">
            <a:off x="5995961" y="2240432"/>
            <a:ext cx="588147" cy="6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2020-2021\Toán\ban tay.png">
            <a:extLst>
              <a:ext uri="{FF2B5EF4-FFF2-40B4-BE49-F238E27FC236}">
                <a16:creationId xmlns:a16="http://schemas.microsoft.com/office/drawing/2014/main" id="{7E598CC4-2BA8-4E9E-9CC6-F8253600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06" y1="41611" x2="81933" y2="91611"/>
                        <a14:foregroundMark x1="60084" y1="90268" x2="69328" y2="96644"/>
                        <a14:foregroundMark x1="56723" y1="91611" x2="65546" y2="95973"/>
                        <a14:backgroundMark x1="50420" y1="95302" x2="98739" y2="9295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1477" flipH="1">
            <a:off x="6183671" y="2209870"/>
            <a:ext cx="571682" cy="7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317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1365 L 0.0875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4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1227 L -0.07656 -0.0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11684 0.0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0.12014 -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7400" y="1447801"/>
            <a:ext cx="375285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L</a:t>
            </a:r>
            <a:r>
              <a:rPr lang="vi-VN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aøm theo maãu</a:t>
            </a:r>
            <a:r>
              <a:rPr lang="en-US" sz="3200" b="1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NI-Avo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5BDF1-44EC-42D4-ADB4-7ADE5F2746C2}"/>
              </a:ext>
            </a:extLst>
          </p:cNvPr>
          <p:cNvSpPr txBox="1"/>
          <p:nvPr/>
        </p:nvSpPr>
        <p:spPr>
          <a:xfrm>
            <a:off x="4191000" y="304800"/>
            <a:ext cx="3980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Taùch-Goäp soá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   (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Tieát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ACA56C-CA41-4244-B74C-F074605798AE}"/>
              </a:ext>
            </a:extLst>
          </p:cNvPr>
          <p:cNvSpPr txBox="1"/>
          <p:nvPr/>
        </p:nvSpPr>
        <p:spPr>
          <a:xfrm>
            <a:off x="4343401" y="3276601"/>
            <a:ext cx="320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5 </a:t>
            </a:r>
            <a:r>
              <a:rPr lang="en-US" sz="3600" b="1" dirty="0" err="1">
                <a:latin typeface="VNI-Avo" pitchFamily="2" charset="0"/>
              </a:rPr>
              <a:t>goàm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>
                <a:latin typeface="VNI-Avo" pitchFamily="2" charset="0"/>
              </a:rPr>
              <a:t>2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vaø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>
                <a:latin typeface="VNI-Avo" pitchFamily="2" charset="0"/>
              </a:rPr>
              <a:t>3</a:t>
            </a:r>
            <a:endParaRPr lang="en-US" sz="3600" b="1" dirty="0">
              <a:latin typeface="VNI-Avo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51199" y="2135931"/>
            <a:ext cx="3086100" cy="811519"/>
            <a:chOff x="3827199" y="2135930"/>
            <a:chExt cx="3086100" cy="811519"/>
          </a:xfrm>
        </p:grpSpPr>
        <p:pic>
          <p:nvPicPr>
            <p:cNvPr id="22" name="Picture 21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197" y="2137765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198" y="2135930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199" y="2135930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3183202" y="2141618"/>
            <a:ext cx="2002101" cy="856369"/>
            <a:chOff x="1659201" y="2141617"/>
            <a:chExt cx="2002101" cy="856369"/>
          </a:xfrm>
        </p:grpSpPr>
        <p:pic>
          <p:nvPicPr>
            <p:cNvPr id="21" name="Picture 20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201" y="2188302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C:\Users\Administrator\Downloads\PinClipart.com_lego-clip-art_5238951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141617"/>
              <a:ext cx="918102" cy="8096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" name="Picture 3" descr="D:\2020-2021\Toán\ban tay.png">
            <a:extLst>
              <a:ext uri="{FF2B5EF4-FFF2-40B4-BE49-F238E27FC236}">
                <a16:creationId xmlns:a16="http://schemas.microsoft.com/office/drawing/2014/main" id="{2C4B0CA7-0FD1-4AD2-B72B-D39F1A66D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06" y1="41611" x2="81933" y2="91611"/>
                        <a14:foregroundMark x1="60084" y1="90268" x2="69328" y2="96644"/>
                        <a14:foregroundMark x1="56723" y1="91611" x2="65546" y2="95973"/>
                        <a14:backgroundMark x1="50840" y1="94966" x2="96639" y2="9362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523">
            <a:off x="4885063" y="2208839"/>
            <a:ext cx="588147" cy="6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D:\2020-2021\Toán\ban tay.png">
            <a:extLst>
              <a:ext uri="{FF2B5EF4-FFF2-40B4-BE49-F238E27FC236}">
                <a16:creationId xmlns:a16="http://schemas.microsoft.com/office/drawing/2014/main" id="{7E598CC4-2BA8-4E9E-9CC6-F8253600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06" y1="41611" x2="81933" y2="91611"/>
                        <a14:foregroundMark x1="60084" y1="90268" x2="69328" y2="96644"/>
                        <a14:foregroundMark x1="56723" y1="91611" x2="65546" y2="95973"/>
                        <a14:backgroundMark x1="50420" y1="95302" x2="98739" y2="9295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1477" flipH="1">
            <a:off x="5065358" y="2154530"/>
            <a:ext cx="571682" cy="7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62CE755-98B3-499C-8836-5482D772A8FB}"/>
              </a:ext>
            </a:extLst>
          </p:cNvPr>
          <p:cNvGrpSpPr/>
          <p:nvPr/>
        </p:nvGrpSpPr>
        <p:grpSpPr>
          <a:xfrm>
            <a:off x="4267200" y="4038600"/>
            <a:ext cx="2971800" cy="2761912"/>
            <a:chOff x="4442008" y="4227343"/>
            <a:chExt cx="4444790" cy="24835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0E3538B-03C1-4B8C-AB7A-F1AEEDAE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08" y="4227343"/>
              <a:ext cx="4444790" cy="2483596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DEF24D-BB07-4A8D-8832-AE18F907318B}"/>
                </a:ext>
              </a:extLst>
            </p:cNvPr>
            <p:cNvSpPr/>
            <p:nvPr/>
          </p:nvSpPr>
          <p:spPr>
            <a:xfrm>
              <a:off x="5236460" y="5225275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EF8AE38-C914-4C77-879C-31CABCF75BCA}"/>
                </a:ext>
              </a:extLst>
            </p:cNvPr>
            <p:cNvSpPr/>
            <p:nvPr/>
          </p:nvSpPr>
          <p:spPr>
            <a:xfrm>
              <a:off x="7451183" y="5834608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981366-E047-4772-8BDD-B5CCDA5C3B1F}"/>
                </a:ext>
              </a:extLst>
            </p:cNvPr>
            <p:cNvSpPr/>
            <p:nvPr/>
          </p:nvSpPr>
          <p:spPr>
            <a:xfrm>
              <a:off x="7494788" y="4560090"/>
              <a:ext cx="609333" cy="6093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C35819F-729B-4BC1-9D75-2A066D1D8F67}"/>
              </a:ext>
            </a:extLst>
          </p:cNvPr>
          <p:cNvSpPr txBox="1"/>
          <p:nvPr/>
        </p:nvSpPr>
        <p:spPr>
          <a:xfrm>
            <a:off x="4724400" y="514487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6D9C7F-1740-4BB2-B159-7A8F8AA5CB38}"/>
              </a:ext>
            </a:extLst>
          </p:cNvPr>
          <p:cNvSpPr txBox="1"/>
          <p:nvPr/>
        </p:nvSpPr>
        <p:spPr>
          <a:xfrm>
            <a:off x="6172200" y="438287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0ECD1D-797A-4A18-B032-812D1B156618}"/>
              </a:ext>
            </a:extLst>
          </p:cNvPr>
          <p:cNvSpPr txBox="1"/>
          <p:nvPr/>
        </p:nvSpPr>
        <p:spPr>
          <a:xfrm>
            <a:off x="6172200" y="58674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Avo" pitchFamily="2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129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1366 L 0.0875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4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1226 L -0.08298 -0.008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12743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121 -0.00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3.9|1.3|1.8|1.9|2|2|5.9|11.4|1.8|2.1|1.8|1.9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6.7|3.8|3.8|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2.6|1.5|6.4|1.8|1.7|10.3|12.9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2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24.6|10.7|1|2|1|2|0.8|13.4|6.8|5.2|8.6|7.2|5|18.7|4.4|9|4.3|0.5|4.6|0.6|4.9|0.5|4.2|7.4|30.8|2|0.4|1.7|0.3|2.8|0.5|2|0.4|1.6|0.5|3.1|0.4|1.9|0.4|1.9|0.4|2.7|0.4|1.9|0.4|2|0.4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4.2|3.9|1.2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0.9|4.7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9.9|1.5|0.5|1.4|0.4|2.7|0.4|1.1|0.4|1.3|0.4|2.2|0.5|1.3|2.1|0.5|2.1|0.5|1.4|0.4|1.5|0.4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0.7|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9|8.1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8|1.5|0.4|1.5|0.3|1.8|0.3|1.5|0.3|1.4|0.4|2|0.4|1.4|0.4|1.5|0.4|2.1|0.4|1.4|0.4|1.6|0.4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8.2|4.3|4.7|4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3578</TotalTime>
  <Words>1250</Words>
  <Application>Microsoft Office PowerPoint</Application>
  <PresentationFormat>Widescreen</PresentationFormat>
  <Paragraphs>147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Times New Roman</vt:lpstr>
      <vt:lpstr>VNI-Avo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chaøo caùc em hoïc sinh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</cp:lastModifiedBy>
  <cp:revision>276</cp:revision>
  <dcterms:created xsi:type="dcterms:W3CDTF">2018-01-31T12:54:00Z</dcterms:created>
  <dcterms:modified xsi:type="dcterms:W3CDTF">2021-10-14T12:18:50Z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