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0" r:id="rId3"/>
    <p:sldId id="275" r:id="rId4"/>
    <p:sldId id="292" r:id="rId5"/>
    <p:sldId id="293" r:id="rId6"/>
    <p:sldId id="291" r:id="rId7"/>
    <p:sldId id="281" r:id="rId8"/>
    <p:sldId id="28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DBE53-5758-4FF9-B61E-D21DAA16A705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948CA-B0E6-4A28-A53C-9739A1906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16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Bây giờ các con hãy cùng cô đánh vần, rồi đọc trơn lại các từ ngữ chúng ta vừa tìm được nhé.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đánh 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trơn các từ: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948CA-B0E6-4A28-A53C-9739A190680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74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bộ.Thảo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s-au-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m-au-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k-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948CA-B0E6-4A28-A53C-9739A190680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21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bao nhiêu 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À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 đầu câu viết hoa và cuối câu có dấu chấm. Cô sẽ đánh số thứ tự vào từng câu để các con thấy rõ.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húng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luyện đọc từng câu, các con đọc theo cô nhé.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đọc từng 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học sinh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1, 2 , 3.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bạn.Các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948CA-B0E6-4A28-A53C-9739A190680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8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con?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bạn.Các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948CA-B0E6-4A28-A53C-9739A190680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25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À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:……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948CA-B0E6-4A28-A53C-9739A190680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06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948CA-B0E6-4A28-A53C-9739A1906805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54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FA59-69CD-4AC9-A9A1-8764403EF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79F20-F10F-4CB4-BC12-F07F0F1DE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57CCF-29F3-4614-8909-CA98F189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D53E8-0FD8-4A2D-83C9-1085C4C7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F608F-3E90-4202-9EE5-00DFB21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47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A25B-CA62-4E46-B4FC-6A47D457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7BA62-FC7A-4F95-9BB0-EECCB6928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74F07-C9C1-4BC1-B8D5-9D5501E5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7615-34B2-49B4-BFBD-AE647D9F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2B936-CC35-4847-BF26-21CC27A3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46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C56F7-4743-4DCC-A010-C1430321C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3D407-E11C-41C8-892C-8B67E1656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E082-79CD-4A57-A0C2-D148218F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2F01F-2166-4A7B-84E1-BE3CCD3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BC891-B58E-4416-BEA3-8FB1C359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844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7EEF-6729-44DE-ACF1-956B8AD5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DF24-D21D-4D14-A617-72C465D52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60CE-5C3C-40E0-907E-6ED68905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AFF78-D24D-4E6C-BE20-C86DE32A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7BB5-E966-4801-91E2-FB78D437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97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8418-878D-4699-B16F-79EE923F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FB95F-510D-43E3-ADB1-90AC9230F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C5E1-953D-447C-9B9F-CD17D5F8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3975B-9EB3-41D5-A5AE-799DD379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2716-021B-460F-B48E-F0BCA4F3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4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5294-B5BB-4EB9-9E70-2B138A4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9347E-4F26-477E-97AA-610201EB5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05E92-18F9-41DD-8013-CAE7F85DB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B56DA-1B30-4952-8605-A51ED537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03EDC-EBAF-4257-9D42-82C90258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CA600-04F0-4338-999D-790B4594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7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CE55-7623-4E71-B634-CDAB7B22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151C-B413-4810-878B-C38DD7A78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6201A-FD39-4DA4-9D42-6A306C0B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1F363-2F44-4EC1-92F4-59A8D7228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73F96-EDBA-4210-8FB2-BDED32842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797AF-06CC-4726-9044-F4A523CB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C5D95-1FE3-4E0A-BFF5-910F57DD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15F74-9805-4EAA-BAC3-AE709026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764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0F57-B1CE-409F-8BDE-918796CC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31119-11DB-4EE0-8B4E-AC1587F0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51DA9-77F2-43F1-AD00-490A804B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A146C-D3C9-44DF-8C54-5268B656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566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E129-A5E5-4168-9DE6-87CF912A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208A9-93E7-4174-ADA9-1A504CAD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30C3D-AC67-45BC-A3D1-14A1ED96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09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C81F-CF47-4478-9F40-387D03D3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43AC6-1CD5-4BD1-A8F0-3CD3A6D6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48CB2-59FE-470B-88BD-DF5E8441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688D6-DD77-48A8-A3F8-5FBC16E3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884FB-8E7C-427B-8EAA-D149DFF8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2F8D6-525B-4C85-8406-D2B093E2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29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906F-120D-40F6-B77B-83352F46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0A13D-F94E-4111-B79B-796DC26FB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F72DC-2EB1-44DF-A346-F7DB89364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88E6-7E51-47FE-B82C-46E2E48F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414DA-0B59-4A21-B68D-53B7DFE3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0594C-E85E-4595-B3FF-01B142E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31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778E1-4183-4DE4-A1B9-5F90E5B0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4530-835C-4459-80A7-F2B73B019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88EAC-B370-4236-BAD9-A18993083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2BAE-E4A3-4F77-8B9A-8F04E8DB7070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F9A80-3868-405F-909A-C1C306154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0F38-EA06-48C2-B71B-4D07CF61E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F744-23FC-4776-9E5C-5E9875FCA6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CB06FB-6F02-4D4C-A88C-936921A12558}"/>
              </a:ext>
            </a:extLst>
          </p:cNvPr>
          <p:cNvSpPr/>
          <p:nvPr/>
        </p:nvSpPr>
        <p:spPr>
          <a:xfrm>
            <a:off x="2363247" y="2404629"/>
            <a:ext cx="746550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CHỦ ĐỀ: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THỂ THAO</a:t>
            </a:r>
          </a:p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Bài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2: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au –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êu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( TIẾT 2)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454AE-6121-4E7D-BA18-4B22100DA34B}"/>
              </a:ext>
            </a:extLst>
          </p:cNvPr>
          <p:cNvSpPr/>
          <p:nvPr/>
        </p:nvSpPr>
        <p:spPr>
          <a:xfrm>
            <a:off x="2129227" y="292272"/>
            <a:ext cx="85508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VNI-Avo" pitchFamily="2" charset="0"/>
              </a:rPr>
              <a:t>UÛY BAN NHAÂN DAÂN QUAÄN 12</a:t>
            </a:r>
          </a:p>
          <a:p>
            <a:pPr algn="ctr"/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VNI-Avo" pitchFamily="2" charset="0"/>
              </a:rPr>
              <a:t>PHOØNG GIAÙO DUÏC VAØ ÑAØO TAÏO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0"/>
    </mc:Choice>
    <mc:Fallback xmlns="">
      <p:transition spd="slow" advTm="143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36531" r="18283" b="28857"/>
          <a:stretch/>
        </p:blipFill>
        <p:spPr>
          <a:xfrm>
            <a:off x="5717287" y="3212024"/>
            <a:ext cx="2509027" cy="2714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5" t="43373" r="65329" b="30125"/>
          <a:stretch/>
        </p:blipFill>
        <p:spPr>
          <a:xfrm>
            <a:off x="846750" y="3435032"/>
            <a:ext cx="2508069" cy="2552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096" y="2171572"/>
            <a:ext cx="2674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latin typeface="VNI-Avo" pitchFamily="2" charset="0"/>
                <a:cs typeface="Times New Roman" panose="02020603050405020304" pitchFamily="18" charset="0"/>
              </a:rPr>
              <a:t>lau</a:t>
            </a:r>
            <a:endParaRPr lang="en-US" sz="6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7206" y="5839431"/>
            <a:ext cx="4767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latin typeface="VNI-Avo" pitchFamily="2" charset="0"/>
                <a:cs typeface="Times New Roman" panose="02020603050405020304" pitchFamily="18" charset="0"/>
              </a:rPr>
              <a:t>cao</a:t>
            </a:r>
            <a:r>
              <a:rPr lang="en-US" sz="60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VNI-Avo" pitchFamily="2" charset="0"/>
                <a:cs typeface="Times New Roman" panose="02020603050405020304" pitchFamily="18" charset="0"/>
              </a:rPr>
              <a:t>keàu</a:t>
            </a:r>
            <a:endParaRPr lang="en-US" sz="6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9093" y="2241206"/>
            <a:ext cx="2239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latin typeface="VNI-Avo" pitchFamily="2" charset="0"/>
                <a:cs typeface="Times New Roman" panose="02020603050405020304" pitchFamily="18" charset="0"/>
              </a:rPr>
              <a:t>leàu</a:t>
            </a:r>
            <a:endParaRPr lang="en-US" sz="6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3910" y="5842337"/>
            <a:ext cx="264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latin typeface="VNI-Avo" pitchFamily="2" charset="0"/>
                <a:cs typeface="Times New Roman" panose="02020603050405020304" pitchFamily="18" charset="0"/>
              </a:rPr>
              <a:t>ñau</a:t>
            </a:r>
            <a:endParaRPr lang="en-US" sz="6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7048" r="65749" b="70857"/>
          <a:stretch/>
        </p:blipFill>
        <p:spPr>
          <a:xfrm>
            <a:off x="1025289" y="64926"/>
            <a:ext cx="2329530" cy="2127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16836" r="2788" b="13368"/>
          <a:stretch/>
        </p:blipFill>
        <p:spPr>
          <a:xfrm>
            <a:off x="5459904" y="161680"/>
            <a:ext cx="3023794" cy="21847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8974" y="2171571"/>
            <a:ext cx="2674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au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0163" y="5835275"/>
            <a:ext cx="264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au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4385" y="2242844"/>
            <a:ext cx="2239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eàu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2168" y="5842337"/>
            <a:ext cx="208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eàu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1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51"/>
    </mc:Choice>
    <mc:Fallback xmlns="">
      <p:transition spd="slow" advTm="152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  <p:extLst>
    <p:ext uri="{3A86A75C-4F4B-4683-9AE1-C65F6400EC91}">
      <p14:laserTraceLst xmlns:p14="http://schemas.microsoft.com/office/powerpoint/2010/main">
        <p14:tracePtLst>
          <p14:tracePt t="9886" x="50800" y="2840038"/>
          <p14:tracePt t="9889" x="87313" y="2828925"/>
          <p14:tracePt t="9904" x="112713" y="2828925"/>
          <p14:tracePt t="9905" x="150813" y="2828925"/>
          <p14:tracePt t="9908" x="412750" y="2828925"/>
          <p14:tracePt t="9919" x="538163" y="2828925"/>
          <p14:tracePt t="9919" x="776288" y="2828925"/>
          <p14:tracePt t="9922" x="901700" y="2852738"/>
          <p14:tracePt t="9935" x="1050925" y="2890838"/>
          <p14:tracePt t="9938" x="1476375" y="2990850"/>
          <p14:tracePt t="9952" x="1614488" y="3041650"/>
          <p14:tracePt t="9953" x="2027238" y="3165475"/>
          <p14:tracePt t="9970" x="2139950" y="3203575"/>
          <p14:tracePt t="9972" x="2403475" y="3316288"/>
          <p14:tracePt t="9985" x="2790825" y="3467100"/>
          <p14:tracePt t="9986" x="3016250" y="3603625"/>
          <p14:tracePt t="9988" x="3116263" y="3654425"/>
          <p14:tracePt t="10002" x="3216275" y="3703638"/>
          <p14:tracePt t="10003" x="3492500" y="3916363"/>
          <p14:tracePt t="10018" x="3579813" y="3979863"/>
          <p14:tracePt t="10020" x="3805238" y="4192588"/>
          <p14:tracePt t="10035" x="3867150" y="4267200"/>
          <p14:tracePt t="10038" x="4005263" y="4543425"/>
          <p14:tracePt t="10052" x="4081463" y="4730750"/>
          <p14:tracePt t="10053" x="4156075" y="4930775"/>
          <p14:tracePt t="10056" x="4205288" y="5030788"/>
          <p14:tracePt t="10069" x="4230688" y="5130800"/>
          <p14:tracePt t="10072" x="4294188" y="5418138"/>
          <p14:tracePt t="10085" x="4305300" y="5494338"/>
          <p14:tracePt t="10088" x="4343400" y="5743575"/>
          <p14:tracePt t="10102" x="4356100" y="5807075"/>
          <p14:tracePt t="10104" x="4356100" y="5994400"/>
          <p14:tracePt t="10119" x="4356100" y="6069013"/>
          <p14:tracePt t="10121" x="4356100" y="6219825"/>
          <p14:tracePt t="10135" x="4356100" y="6269038"/>
          <p14:tracePt t="10138" x="4356100" y="6394450"/>
          <p14:tracePt t="10152" x="4356100" y="6432550"/>
          <p14:tracePt t="10154" x="4356100" y="6532563"/>
          <p14:tracePt t="10169" x="4356100" y="6557963"/>
          <p14:tracePt t="10170" x="4318000" y="6657975"/>
          <p14:tracePt t="10185" x="4305300" y="6683375"/>
          <p14:tracePt t="10188" x="4281488" y="6770688"/>
          <p14:tracePt t="10202" x="4268788" y="6796088"/>
          <p14:tracePt t="12395" x="0" y="0"/>
        </p14:tracePtLst>
        <p14:tracePtLst>
          <p14:tracePt t="15242" x="3384550" y="6251575"/>
          <p14:tracePt t="15524" x="1990725" y="6832600"/>
          <p14:tracePt t="15527" x="1990725" y="6819900"/>
          <p14:tracePt t="15534" x="1990725" y="6796088"/>
          <p14:tracePt t="15536" x="1990725" y="6757988"/>
          <p14:tracePt t="15551" x="1990725" y="6732588"/>
          <p14:tracePt t="15551" x="1990725" y="6683375"/>
          <p14:tracePt t="15567" x="1990725" y="6657975"/>
          <p14:tracePt t="15569" x="1990725" y="6645275"/>
          <p14:tracePt t="15584" x="1990725" y="6632575"/>
          <p14:tracePt t="15638" x="1990725" y="6619875"/>
          <p14:tracePt t="15749" x="1978025" y="6619875"/>
          <p14:tracePt t="15776" x="1978025" y="6607175"/>
          <p14:tracePt t="15788" x="1965325" y="6583363"/>
          <p14:tracePt t="15792" x="1965325" y="6570663"/>
          <p14:tracePt t="15801" x="1965325" y="6557963"/>
          <p14:tracePt t="15802" x="1965325" y="6532563"/>
          <p14:tracePt t="15805" x="1965325" y="6507163"/>
          <p14:tracePt t="15818" x="1965325" y="6470650"/>
          <p14:tracePt t="15819" x="1965325" y="6394450"/>
          <p14:tracePt t="15822" x="1965325" y="6370638"/>
          <p14:tracePt t="15834" x="1965325" y="6281738"/>
          <p14:tracePt t="15836" x="1978025" y="6169025"/>
          <p14:tracePt t="15851" x="1990725" y="6145213"/>
          <p14:tracePt t="15852" x="2039938" y="6081713"/>
          <p14:tracePt t="15856" x="2052638" y="6056313"/>
          <p14:tracePt t="15867" x="2078038" y="6045200"/>
          <p14:tracePt t="15869" x="2127250" y="5981700"/>
          <p14:tracePt t="15884" x="2152650" y="5956300"/>
          <p14:tracePt t="15886" x="2265363" y="5868988"/>
          <p14:tracePt t="15901" x="2303463" y="5856288"/>
          <p14:tracePt t="15901" x="2416175" y="5781675"/>
          <p14:tracePt t="15904" x="2452688" y="5756275"/>
          <p14:tracePt t="15917" x="2478088" y="5743575"/>
          <p14:tracePt t="15919" x="2590800" y="5707063"/>
          <p14:tracePt t="15934" x="2790825" y="5668963"/>
          <p14:tracePt t="15936" x="3041650" y="5630863"/>
          <p14:tracePt t="15951" x="3092450" y="5619750"/>
          <p14:tracePt t="15954" x="3279775" y="5556250"/>
          <p14:tracePt t="15976" x="3354388" y="5518150"/>
          <p14:tracePt t="15984" x="3429000" y="5481638"/>
          <p14:tracePt t="15986" x="3467100" y="5456238"/>
          <p14:tracePt t="16001" x="3479800" y="5430838"/>
          <p14:tracePt t="16002" x="3517900" y="5407025"/>
          <p14:tracePt t="16017" x="3530600" y="5394325"/>
          <p14:tracePt t="16018" x="3567113" y="5356225"/>
          <p14:tracePt t="16022" x="3579813" y="5330825"/>
          <p14:tracePt t="16034" x="3592513" y="5330825"/>
          <p14:tracePt t="16035" x="3605213" y="5305425"/>
          <p14:tracePt t="16051" x="3617913" y="5294313"/>
          <p14:tracePt t="16052" x="3630613" y="5268913"/>
          <p14:tracePt t="16067" x="3630613" y="5256213"/>
          <p14:tracePt t="16069" x="3654425" y="5230813"/>
          <p14:tracePt t="16070" x="3667125" y="5218113"/>
          <p14:tracePt t="16074" x="3679825" y="5218113"/>
          <p14:tracePt t="16084" x="3692525" y="5194300"/>
          <p14:tracePt t="16087" x="3717925" y="5181600"/>
          <p14:tracePt t="16101" x="3730625" y="5181600"/>
          <p14:tracePt t="16102" x="3743325" y="5168900"/>
          <p14:tracePt t="16105" x="3756025" y="5168900"/>
          <p14:tracePt t="16207" x="3767138" y="5143500"/>
          <p14:tracePt t="16357" x="3756025" y="5143500"/>
          <p14:tracePt t="16369" x="3743325" y="5168900"/>
          <p14:tracePt t="16372" x="3730625" y="5181600"/>
          <p14:tracePt t="16374" x="3730625" y="5205413"/>
          <p14:tracePt t="16377" x="3705225" y="5230813"/>
          <p14:tracePt t="16384" x="3692525" y="5268913"/>
          <p14:tracePt t="16387" x="3679825" y="5294313"/>
          <p14:tracePt t="16401" x="3654425" y="5343525"/>
          <p14:tracePt t="16403" x="3617913" y="5443538"/>
          <p14:tracePt t="16405" x="3605213" y="5468938"/>
          <p14:tracePt t="16417" x="3592513" y="5507038"/>
          <p14:tracePt t="16420" x="3567113" y="5581650"/>
          <p14:tracePt t="16421" x="3541713" y="5619750"/>
          <p14:tracePt t="16435" x="3517900" y="5643563"/>
          <p14:tracePt t="16436" x="3454400" y="5932488"/>
          <p14:tracePt t="16439" x="3441700" y="6069013"/>
          <p14:tracePt t="16441" x="3405188" y="6157913"/>
          <p14:tracePt t="16451" x="3392488" y="6207125"/>
          <p14:tracePt t="16451" x="3379788" y="6281738"/>
          <p14:tracePt t="16454" x="3367088" y="6332538"/>
          <p14:tracePt t="16457" x="3354388" y="6357938"/>
          <p14:tracePt t="16467" x="3354388" y="6381750"/>
          <p14:tracePt t="16469" x="3328988" y="6445250"/>
          <p14:tracePt t="16485" x="3317875" y="6483350"/>
          <p14:tracePt t="16486" x="3292475" y="6557963"/>
          <p14:tracePt t="16492" x="3292475" y="6583363"/>
          <p14:tracePt t="16501" x="3292475" y="6607175"/>
          <p14:tracePt t="16501" x="3279775" y="6645275"/>
          <p14:tracePt t="16504" x="3254375" y="6670675"/>
          <p14:tracePt t="16517" x="3254375" y="6683375"/>
          <p14:tracePt t="16520" x="3241675" y="6707188"/>
          <p14:tracePt t="16534" x="3241675" y="6719888"/>
          <p14:tracePt t="16536" x="3241675" y="6732588"/>
          <p14:tracePt t="16551" x="3228975" y="6745288"/>
          <p14:tracePt t="16552" x="3216275" y="6770688"/>
          <p14:tracePt t="16568" x="3216275" y="6783388"/>
          <p14:tracePt t="16584" x="3216275" y="6796088"/>
          <p14:tracePt t="16601" x="3216275" y="6807200"/>
          <p14:tracePt t="18163" x="3205163" y="6796088"/>
          <p14:tracePt t="18167" x="3205163" y="6783388"/>
          <p14:tracePt t="18171" x="3205163" y="6757988"/>
          <p14:tracePt t="18183" x="3205163" y="6732588"/>
          <p14:tracePt t="18184" x="3205163" y="6670675"/>
          <p14:tracePt t="18200" x="3205163" y="6583363"/>
          <p14:tracePt t="18202" x="3128963" y="6219825"/>
          <p14:tracePt t="18217" x="3103563" y="6132513"/>
          <p14:tracePt t="18218" x="3016250" y="5868988"/>
          <p14:tracePt t="18234" x="2992438" y="5781675"/>
          <p14:tracePt t="18235" x="2879725" y="5507038"/>
          <p14:tracePt t="18238" x="2854325" y="5418138"/>
          <p14:tracePt t="18250" x="2803525" y="5343525"/>
          <p14:tracePt t="18254" x="2667000" y="5081588"/>
          <p14:tracePt t="18267" x="2641600" y="5005388"/>
          <p14:tracePt t="18270" x="2541588" y="4856163"/>
          <p14:tracePt t="18284" x="2528888" y="4843463"/>
          <p14:tracePt t="18284" x="2503488" y="4818063"/>
          <p14:tracePt t="18287" x="2503488" y="4805363"/>
          <p14:tracePt t="18289" x="2490788" y="4779963"/>
          <p14:tracePt t="18301" x="2478088" y="4779963"/>
          <p14:tracePt t="18302" x="2478088" y="4768850"/>
          <p14:tracePt t="18317" x="2465388" y="4756150"/>
          <p14:tracePt t="18319" x="2452688" y="4705350"/>
          <p14:tracePt t="18334" x="2441575" y="4679950"/>
          <p14:tracePt t="18336" x="2416175" y="4643438"/>
          <p14:tracePt t="18350" x="2403475" y="4618038"/>
          <p14:tracePt t="18353" x="2390775" y="4567238"/>
          <p14:tracePt t="18354" x="2378075" y="4530725"/>
          <p14:tracePt t="18369" x="2365375" y="4492625"/>
          <p14:tracePt t="18372" x="2339975" y="4430713"/>
          <p14:tracePt t="18374" x="2328863" y="4392613"/>
          <p14:tracePt t="18384" x="2316163" y="4379913"/>
          <p14:tracePt t="18384" x="2278063" y="4079875"/>
          <p14:tracePt t="18388" x="2239963" y="3967163"/>
          <p14:tracePt t="18400" x="2216150" y="3867150"/>
          <p14:tracePt t="18404" x="2152650" y="3603625"/>
          <p14:tracePt t="18417" x="2127250" y="3516313"/>
          <p14:tracePt t="18420" x="2065338" y="3278188"/>
          <p14:tracePt t="18434" x="2052638" y="3228975"/>
          <p14:tracePt t="18435" x="2039938" y="3103563"/>
          <p14:tracePt t="18440" x="2014538" y="2990850"/>
          <p14:tracePt t="18450" x="2014538" y="2965450"/>
          <p14:tracePt t="18453" x="2014538" y="2903538"/>
          <p14:tracePt t="18455" x="2003425" y="2878138"/>
          <p14:tracePt t="18467" x="2003425" y="2828925"/>
          <p14:tracePt t="18470" x="2003425" y="2778125"/>
          <p14:tracePt t="18484" x="1990725" y="2740025"/>
          <p14:tracePt t="18486" x="1990725" y="2703513"/>
          <p14:tracePt t="18500" x="1990725" y="2678113"/>
          <p14:tracePt t="18501" x="1990725" y="2652713"/>
          <p14:tracePt t="18517" x="1990725" y="2627313"/>
          <p14:tracePt t="18534" x="1990725" y="2616200"/>
          <p14:tracePt t="18536" x="1990725" y="2603500"/>
          <p14:tracePt t="18550" x="1990725" y="2590800"/>
          <p14:tracePt t="18553" x="1990725" y="2516188"/>
          <p14:tracePt t="18567" x="1990725" y="2490788"/>
          <p14:tracePt t="18568" x="1990725" y="2390775"/>
          <p14:tracePt t="18571" x="1990725" y="2352675"/>
          <p14:tracePt t="18584" x="1990725" y="2327275"/>
          <p14:tracePt t="18585" x="1990725" y="2265363"/>
          <p14:tracePt t="18586" x="1990725" y="2227263"/>
          <p14:tracePt t="18600" x="1990725" y="2190750"/>
          <p14:tracePt t="18602" x="1990725" y="2101850"/>
          <p14:tracePt t="18617" x="1990725" y="2089150"/>
          <p14:tracePt t="18617" x="1990725" y="2052638"/>
          <p14:tracePt t="18619" x="1990725" y="2027238"/>
          <p14:tracePt t="18634" x="1990725" y="2014538"/>
          <p14:tracePt t="18635" x="1990725" y="1978025"/>
          <p14:tracePt t="18650" x="1990725" y="1965325"/>
          <p14:tracePt t="18651" x="1990725" y="1952625"/>
          <p14:tracePt t="18667" x="1990725" y="1939925"/>
          <p14:tracePt t="18668" x="1990725" y="1914525"/>
          <p14:tracePt t="18686" x="1990725" y="1901825"/>
          <p14:tracePt t="18744" x="2003425" y="1876425"/>
          <p14:tracePt t="18752" x="2014538" y="1865313"/>
          <p14:tracePt t="19247" x="2027238" y="1865313"/>
          <p14:tracePt t="19290" x="2039938" y="1865313"/>
          <p14:tracePt t="19406" x="2039938" y="1889125"/>
          <p14:tracePt t="19516" x="2052638" y="1889125"/>
          <p14:tracePt t="19524" x="2052638" y="1901825"/>
          <p14:tracePt t="19533" x="2065338" y="1901825"/>
          <p14:tracePt t="19550" x="2065338" y="1914525"/>
          <p14:tracePt t="19551" x="2078038" y="1927225"/>
          <p14:tracePt t="19568" x="2090738" y="1927225"/>
          <p14:tracePt t="19569" x="2116138" y="1927225"/>
          <p14:tracePt t="19573" x="2127250" y="1939925"/>
          <p14:tracePt t="19583" x="2139950" y="1939925"/>
          <p14:tracePt t="19586" x="2152650" y="1952625"/>
          <p14:tracePt t="19600" x="2165350" y="1952625"/>
          <p14:tracePt t="19617" x="2190750" y="1952625"/>
          <p14:tracePt t="19618" x="2190750" y="1965325"/>
          <p14:tracePt t="19621" x="2203450" y="1965325"/>
          <p14:tracePt t="19635" x="2203450" y="1978025"/>
          <p14:tracePt t="19638" x="2216150" y="1978025"/>
          <p14:tracePt t="19640" x="2216150" y="1989138"/>
          <p14:tracePt t="19650" x="2228850" y="1989138"/>
          <p14:tracePt t="19651" x="2239963" y="2001838"/>
          <p14:tracePt t="19654" x="2239963" y="2014538"/>
          <p14:tracePt t="19667" x="2252663" y="2014538"/>
          <p14:tracePt t="19669" x="2265363" y="2014538"/>
          <p14:tracePt t="19683" x="2265363" y="2027238"/>
          <p14:tracePt t="19684" x="2278063" y="2027238"/>
          <p14:tracePt t="19700" x="2290763" y="2039938"/>
          <p14:tracePt t="19733" x="2290763" y="2052638"/>
          <p14:tracePt t="19750" x="2303463" y="2065338"/>
          <p14:tracePt t="19751" x="2316163" y="2078038"/>
          <p14:tracePt t="19798" x="2316163" y="2089150"/>
          <p14:tracePt t="21820" x="2328863" y="2089150"/>
          <p14:tracePt t="21825" x="2339975" y="2078038"/>
          <p14:tracePt t="21828" x="2339975" y="2065338"/>
          <p14:tracePt t="21836" x="2339975" y="2052638"/>
          <p14:tracePt t="21866" x="2339975" y="2039938"/>
          <p14:tracePt t="22017" x="2365375" y="2039938"/>
          <p14:tracePt t="22029" x="2378075" y="2039938"/>
          <p14:tracePt t="22042" x="2390775" y="2039938"/>
          <p14:tracePt t="22049" x="2403475" y="2039938"/>
          <p14:tracePt t="22050" x="2416175" y="2039938"/>
          <p14:tracePt t="22066" x="2428875" y="2039938"/>
          <p14:tracePt t="22067" x="2441575" y="2039938"/>
          <p14:tracePt t="22083" x="2465388" y="2052638"/>
          <p14:tracePt t="22084" x="2490788" y="2065338"/>
          <p14:tracePt t="22087" x="2490788" y="2078038"/>
          <p14:tracePt t="22101" x="2503488" y="2089150"/>
          <p14:tracePt t="22102" x="2528888" y="2127250"/>
          <p14:tracePt t="22105" x="2541588" y="2152650"/>
          <p14:tracePt t="22106" x="2554288" y="2190750"/>
          <p14:tracePt t="22116" x="2565400" y="2214563"/>
          <p14:tracePt t="22118" x="2578100" y="2252663"/>
          <p14:tracePt t="22121" x="2590800" y="2290763"/>
          <p14:tracePt t="22133" x="2603500" y="2327275"/>
          <p14:tracePt t="22134" x="2603500" y="2390775"/>
          <p14:tracePt t="22138" x="2616200" y="2427288"/>
          <p14:tracePt t="22149" x="2628900" y="2452688"/>
          <p14:tracePt t="22152" x="2641600" y="2516188"/>
          <p14:tracePt t="22154" x="2654300" y="2552700"/>
          <p14:tracePt t="22166" x="2678113" y="2603500"/>
          <p14:tracePt t="22167" x="2690813" y="2665413"/>
          <p14:tracePt t="22168" x="2703513" y="2890838"/>
          <p14:tracePt t="22183" x="2728913" y="3028950"/>
          <p14:tracePt t="22185" x="2754313" y="3278188"/>
          <p14:tracePt t="22199" x="2767013" y="3354388"/>
          <p14:tracePt t="22201" x="2790825" y="3541713"/>
          <p14:tracePt t="22217" x="2803525" y="3629025"/>
          <p14:tracePt t="22217" x="2828925" y="3779838"/>
          <p14:tracePt t="22220" x="2841625" y="3929063"/>
          <p14:tracePt t="22233" x="2854325" y="4005263"/>
          <p14:tracePt t="22233" x="2854325" y="4167188"/>
          <p14:tracePt t="22235" x="2854325" y="4241800"/>
          <p14:tracePt t="22249" x="2854325" y="4330700"/>
          <p14:tracePt t="22251" x="2854325" y="4618038"/>
          <p14:tracePt t="22266" x="2854325" y="4718050"/>
          <p14:tracePt t="22267" x="2854325" y="4930775"/>
          <p14:tracePt t="22283" x="2854325" y="5005388"/>
          <p14:tracePt t="22284" x="2854325" y="5105400"/>
          <p14:tracePt t="22285" x="2854325" y="5143500"/>
          <p14:tracePt t="22299" x="2854325" y="5168900"/>
          <p14:tracePt t="22301" x="2854325" y="5256213"/>
          <p14:tracePt t="22316" x="2854325" y="5268913"/>
          <p14:tracePt t="22318" x="2854325" y="5318125"/>
          <p14:tracePt t="22333" x="2854325" y="5330825"/>
          <p14:tracePt t="22333" x="2854325" y="5394325"/>
          <p14:tracePt t="22335" x="2854325" y="5407025"/>
          <p14:tracePt t="22349" x="2854325" y="5430838"/>
          <p14:tracePt t="22350" x="2841625" y="5481638"/>
          <p14:tracePt t="22366" x="2841625" y="5494338"/>
          <p14:tracePt t="22367" x="2816225" y="5543550"/>
          <p14:tracePt t="22383" x="2803525" y="5556250"/>
          <p14:tracePt t="22384" x="2778125" y="5607050"/>
          <p14:tracePt t="22399" x="2767013" y="5619750"/>
          <p14:tracePt t="22400" x="2741613" y="5643563"/>
          <p14:tracePt t="22402" x="2728913" y="5668963"/>
          <p14:tracePt t="22406" x="2703513" y="5681663"/>
          <p14:tracePt t="22416" x="2690813" y="5694363"/>
          <p14:tracePt t="22419" x="2654300" y="5707063"/>
          <p14:tracePt t="22421" x="2641600" y="5707063"/>
          <p14:tracePt t="22433" x="2616200" y="5707063"/>
          <p14:tracePt t="22449" x="2565400" y="5719763"/>
          <p14:tracePt t="22452" x="2528888" y="5719763"/>
          <p14:tracePt t="22466" x="2503488" y="5719763"/>
          <p14:tracePt t="22483" x="2490788" y="5719763"/>
          <p14:tracePt t="22486" x="2478088" y="5732463"/>
          <p14:tracePt t="22500" x="2478088" y="5743575"/>
          <p14:tracePt t="22503" x="2465388" y="5743575"/>
          <p14:tracePt t="22516" x="2441575" y="5743575"/>
          <p14:tracePt t="22519" x="2428875" y="5756275"/>
          <p14:tracePt t="22533" x="2416175" y="5756275"/>
          <p14:tracePt t="22533" x="2365375" y="5768975"/>
          <p14:tracePt t="22536" x="2352675" y="5768975"/>
          <p14:tracePt t="22551" x="2328863" y="5768975"/>
          <p14:tracePt t="22552" x="2316163" y="5768975"/>
          <p14:tracePt t="22566" x="2290763" y="5768975"/>
          <p14:tracePt t="22567" x="2252663" y="5768975"/>
          <p14:tracePt t="22567" x="2239963" y="5768975"/>
          <p14:tracePt t="22583" x="2216150" y="5768975"/>
          <p14:tracePt t="22583" x="2190750" y="5768975"/>
          <p14:tracePt t="22599" x="2190750" y="5756275"/>
          <p14:tracePt t="22600" x="2178050" y="5756275"/>
          <p14:tracePt t="22616" x="2165350" y="5743575"/>
          <p14:tracePt t="22617" x="2152650" y="5732463"/>
          <p14:tracePt t="22633" x="2152650" y="5719763"/>
          <p14:tracePt t="22633" x="2139950" y="5719763"/>
          <p14:tracePt t="22649" x="2139950" y="5707063"/>
          <p14:tracePt t="22666" x="2127250" y="5707063"/>
          <p14:tracePt t="22684" x="2127250" y="5694363"/>
          <p14:tracePt t="22702" x="2127250" y="5681663"/>
          <p14:tracePt t="22722" x="2127250" y="5668963"/>
          <p14:tracePt t="22854" x="2127250" y="5656263"/>
          <p14:tracePt t="22858" x="2127250" y="5643563"/>
          <p14:tracePt t="22968" x="2127250" y="5630863"/>
          <p14:tracePt t="22980" x="2127250" y="5619750"/>
          <p14:tracePt t="23011" x="2127250" y="5607050"/>
          <p14:tracePt t="23044" x="2127250" y="5594350"/>
          <p14:tracePt t="23118" x="2127250" y="5581650"/>
          <p14:tracePt t="23165" x="2127250" y="5556250"/>
          <p14:tracePt t="23186" x="2127250" y="5543550"/>
          <p14:tracePt t="23198" x="2127250" y="5530850"/>
          <p14:tracePt t="23202" x="2127250" y="5518150"/>
          <p14:tracePt t="23231" x="2127250" y="5494338"/>
          <p14:tracePt t="23239" x="2127250" y="5481638"/>
          <p14:tracePt t="23256" x="2127250" y="5468938"/>
          <p14:tracePt t="23268" x="2127250" y="5456238"/>
          <p14:tracePt t="23284" x="2139950" y="5443538"/>
          <p14:tracePt t="24667" x="2139950" y="5430838"/>
          <p14:tracePt t="25113" x="2139950" y="5407025"/>
          <p14:tracePt t="25118" x="2178050" y="5356225"/>
          <p14:tracePt t="25121" x="2190750" y="5330825"/>
          <p14:tracePt t="25132" x="2203450" y="5305425"/>
          <p14:tracePt t="25133" x="2239963" y="5243513"/>
          <p14:tracePt t="25149" x="2252663" y="5218113"/>
          <p14:tracePt t="25149" x="2365375" y="4981575"/>
          <p14:tracePt t="25165" x="2416175" y="4868863"/>
          <p14:tracePt t="25166" x="2541588" y="4618038"/>
          <p14:tracePt t="25182" x="2590800" y="4530725"/>
          <p14:tracePt t="25183" x="2741613" y="4330700"/>
          <p14:tracePt t="25199" x="2778125" y="4254500"/>
          <p14:tracePt t="25199" x="2903538" y="4079875"/>
          <p14:tracePt t="25201" x="2954338" y="4017963"/>
          <p14:tracePt t="25215" x="2992438" y="3967163"/>
          <p14:tracePt t="25216" x="3067050" y="3854450"/>
          <p14:tracePt t="25218" x="3116263" y="3816350"/>
          <p14:tracePt t="25232" x="3167063" y="3754438"/>
          <p14:tracePt t="25234" x="3305175" y="3616325"/>
          <p14:tracePt t="25249" x="3367088" y="3567113"/>
          <p14:tracePt t="25250" x="3517900" y="3479800"/>
          <p14:tracePt t="25265" x="3579813" y="3441700"/>
          <p14:tracePt t="25267" x="3743325" y="3341688"/>
          <p14:tracePt t="25282" x="3779838" y="3316288"/>
          <p14:tracePt t="25284" x="3917950" y="3267075"/>
          <p14:tracePt t="25287" x="3943350" y="3241675"/>
          <p14:tracePt t="25299" x="3968750" y="3228975"/>
          <p14:tracePt t="25302" x="4043363" y="3203575"/>
          <p14:tracePt t="25304" x="4068763" y="3190875"/>
          <p14:tracePt t="25315" x="4081463" y="3190875"/>
          <p14:tracePt t="25317" x="4143375" y="3165475"/>
          <p14:tracePt t="25332" x="4168775" y="3165475"/>
          <p14:tracePt t="25334" x="4256088" y="3141663"/>
          <p14:tracePt t="25349" x="4281488" y="3128963"/>
          <p14:tracePt t="25350" x="4356100" y="3116263"/>
          <p14:tracePt t="25352" x="4381500" y="3103563"/>
          <p14:tracePt t="25366" x="4394200" y="3090863"/>
          <p14:tracePt t="25368" x="4481513" y="3090863"/>
          <p14:tracePt t="25382" x="4518025" y="3090863"/>
          <p14:tracePt t="25385" x="4619625" y="3078163"/>
          <p14:tracePt t="25399" x="4656138" y="3078163"/>
          <p14:tracePt t="25403" x="4756150" y="3054350"/>
          <p14:tracePt t="25415" x="4781550" y="3041650"/>
          <p14:tracePt t="25416" x="4994275" y="3016250"/>
          <p14:tracePt t="25420" x="5081588" y="3003550"/>
          <p14:tracePt t="25432" x="5119688" y="3003550"/>
          <p14:tracePt t="25435" x="5194300" y="2978150"/>
          <p14:tracePt t="25437" x="5219700" y="2978150"/>
          <p14:tracePt t="25449" x="5245100" y="2965450"/>
          <p14:tracePt t="25452" x="5281613" y="2952750"/>
          <p14:tracePt t="25465" x="5307013" y="2941638"/>
          <p14:tracePt t="25468" x="5345113" y="2941638"/>
          <p14:tracePt t="25470" x="5357813" y="2941638"/>
          <p14:tracePt t="25482" x="5370513" y="2941638"/>
          <p14:tracePt t="25483" x="5419725" y="2941638"/>
          <p14:tracePt t="25499" x="5445125" y="2941638"/>
          <p14:tracePt t="25500" x="5532438" y="2941638"/>
          <p14:tracePt t="25502" x="5557838" y="2941638"/>
          <p14:tracePt t="25515" x="5595938" y="2928938"/>
          <p14:tracePt t="25516" x="5670550" y="2903538"/>
          <p14:tracePt t="25518" x="5708650" y="2890838"/>
          <p14:tracePt t="25532" x="5832475" y="2865438"/>
          <p14:tracePt t="25534" x="6083300" y="2840038"/>
          <p14:tracePt t="25538" x="6146800" y="2828925"/>
          <p14:tracePt t="25551" x="6196013" y="2803525"/>
          <p14:tracePt t="25552" x="6246813" y="2790825"/>
          <p14:tracePt t="25556" x="6283325" y="2790825"/>
          <p14:tracePt t="25565" x="6334125" y="2778125"/>
          <p14:tracePt t="25568" x="6370638" y="2765425"/>
          <p14:tracePt t="25570" x="6383338" y="2752725"/>
          <p14:tracePt t="25582" x="6408738" y="2752725"/>
          <p14:tracePt t="25617" x="6421438" y="2752725"/>
          <p14:tracePt t="25618" x="6434138" y="2740025"/>
          <p14:tracePt t="25619" x="6434138" y="2728913"/>
          <p14:tracePt t="25623" x="6446838" y="2728913"/>
          <p14:tracePt t="25632" x="6446838" y="2716213"/>
          <p14:tracePt t="25633" x="6459538" y="2716213"/>
          <p14:tracePt t="25636" x="6472238" y="2703513"/>
          <p14:tracePt t="25649" x="6483350" y="2678113"/>
          <p14:tracePt t="25651" x="6508750" y="2665413"/>
          <p14:tracePt t="25666" x="6508750" y="2652713"/>
          <p14:tracePt t="25669" x="6534150" y="2627313"/>
          <p14:tracePt t="25682" x="6546850" y="2616200"/>
          <p14:tracePt t="25685" x="6559550" y="2590800"/>
          <p14:tracePt t="25687" x="6572250" y="2578100"/>
          <p14:tracePt t="25699" x="6584950" y="2565400"/>
          <p14:tracePt t="25715" x="6584950" y="2552700"/>
          <p14:tracePt t="25717" x="6596063" y="2527300"/>
          <p14:tracePt t="25732" x="6596063" y="2516188"/>
          <p14:tracePt t="25734" x="6596063" y="2503488"/>
          <p14:tracePt t="25749" x="6608763" y="2490788"/>
          <p14:tracePt t="25750" x="6621463" y="2490788"/>
          <p14:tracePt t="25765" x="6621463" y="2465388"/>
          <p14:tracePt t="25858" x="6634163" y="2452688"/>
          <p14:tracePt t="25866" x="6634163" y="2439988"/>
          <p14:tracePt t="25870" x="6634163" y="2427288"/>
          <p14:tracePt t="25882" x="6634163" y="2414588"/>
          <p14:tracePt t="25883" x="6634163" y="2403475"/>
          <p14:tracePt t="25899" x="6634163" y="2378075"/>
          <p14:tracePt t="25900" x="6634163" y="2365375"/>
          <p14:tracePt t="25903" x="6634163" y="2339975"/>
          <p14:tracePt t="25916" x="6646863" y="2339975"/>
          <p14:tracePt t="25918" x="6659563" y="2303463"/>
          <p14:tracePt t="25932" x="6672263" y="2290763"/>
          <p14:tracePt t="25933" x="6684963" y="2252663"/>
          <p14:tracePt t="25937" x="6684963" y="2239963"/>
          <p14:tracePt t="25951" x="6684963" y="2227263"/>
          <p14:tracePt t="25958" x="6696075" y="2227263"/>
          <p14:tracePt t="26830" x="6721475" y="2214563"/>
          <p14:tracePt t="26832" x="6746875" y="2214563"/>
          <p14:tracePt t="26849" x="6784975" y="2214563"/>
          <p14:tracePt t="26849" x="6910388" y="2214563"/>
          <p14:tracePt t="26852" x="7010400" y="2214563"/>
          <p14:tracePt t="26865" x="7072313" y="2214563"/>
          <p14:tracePt t="26868" x="7159625" y="2214563"/>
          <p14:tracePt t="26882" x="7197725" y="2214563"/>
          <p14:tracePt t="26883" x="7285038" y="2239963"/>
          <p14:tracePt t="26887" x="7310438" y="2252663"/>
          <p14:tracePt t="26898" x="7348538" y="2265363"/>
          <p14:tracePt t="26900" x="7385050" y="2290763"/>
          <p14:tracePt t="26915" x="7410450" y="2303463"/>
          <p14:tracePt t="26917" x="7448550" y="2339975"/>
          <p14:tracePt t="26932" x="7459663" y="2365375"/>
          <p14:tracePt t="26933" x="7497763" y="2427288"/>
          <p14:tracePt t="26950" x="7510463" y="2452688"/>
          <p14:tracePt t="26953" x="7523163" y="2527300"/>
          <p14:tracePt t="26955" x="7535863" y="2590800"/>
          <p14:tracePt t="26965" x="7548563" y="2627313"/>
          <p14:tracePt t="26967" x="7561263" y="2690813"/>
          <p14:tracePt t="26982" x="7572375" y="2728913"/>
          <p14:tracePt t="26983" x="7585075" y="2828925"/>
          <p14:tracePt t="26999" x="7585075" y="2865438"/>
          <p14:tracePt t="27001" x="7610475" y="2965450"/>
          <p14:tracePt t="27015" x="7610475" y="2990850"/>
          <p14:tracePt t="27016" x="7623175" y="3090863"/>
          <p14:tracePt t="27019" x="7623175" y="3128963"/>
          <p14:tracePt t="27032" x="7635875" y="3165475"/>
          <p14:tracePt t="27034" x="7648575" y="3267075"/>
          <p14:tracePt t="27036" x="7648575" y="3303588"/>
          <p14:tracePt t="27048" x="7648575" y="3328988"/>
          <p14:tracePt t="27050" x="7648575" y="3403600"/>
          <p14:tracePt t="27065" x="7648575" y="3429000"/>
          <p14:tracePt t="27066" x="7648575" y="3529013"/>
          <p14:tracePt t="27068" x="7648575" y="3567113"/>
          <p14:tracePt t="27082" x="7648575" y="3590925"/>
          <p14:tracePt t="27083" x="7648575" y="3667125"/>
          <p14:tracePt t="27085" x="7648575" y="3692525"/>
          <p14:tracePt t="27098" x="7648575" y="3729038"/>
          <p14:tracePt t="27100" x="7648575" y="3829050"/>
          <p14:tracePt t="27115" x="7648575" y="3867150"/>
          <p14:tracePt t="27117" x="7648575" y="3967163"/>
          <p14:tracePt t="27132" x="7648575" y="4005263"/>
          <p14:tracePt t="27132" x="7635875" y="4092575"/>
          <p14:tracePt t="27148" x="7610475" y="4129088"/>
          <p14:tracePt t="27149" x="7585075" y="4241800"/>
          <p14:tracePt t="27151" x="7572375" y="4267200"/>
          <p14:tracePt t="27165" x="7561263" y="4305300"/>
          <p14:tracePt t="27167" x="7548563" y="4367213"/>
          <p14:tracePt t="27167" x="7535863" y="4405313"/>
          <p14:tracePt t="27182" x="7523163" y="4443413"/>
          <p14:tracePt t="27184" x="7497763" y="4543425"/>
          <p14:tracePt t="27198" x="7472363" y="4579938"/>
          <p14:tracePt t="27200" x="7435850" y="4692650"/>
          <p14:tracePt t="27215" x="7423150" y="4718050"/>
          <p14:tracePt t="27216" x="7397750" y="4818063"/>
          <p14:tracePt t="27218" x="7397750" y="4856163"/>
          <p14:tracePt t="27232" x="7385050" y="4879975"/>
          <p14:tracePt t="27234" x="7359650" y="4992688"/>
          <p14:tracePt t="27248" x="7348538" y="5030788"/>
          <p14:tracePt t="27250" x="7310438" y="5092700"/>
          <p14:tracePt t="27265" x="7297738" y="5105400"/>
          <p14:tracePt t="27267" x="7297738" y="5156200"/>
          <p14:tracePt t="27282" x="7272338" y="5168900"/>
          <p14:tracePt t="27283" x="7223125" y="5243513"/>
          <p14:tracePt t="27298" x="7223125" y="5268913"/>
          <p14:tracePt t="27300" x="7159625" y="5343525"/>
          <p14:tracePt t="27315" x="7159625" y="5356225"/>
          <p14:tracePt t="27317" x="7123113" y="5407025"/>
          <p14:tracePt t="27332" x="7110413" y="5430838"/>
          <p14:tracePt t="27332" x="7072313" y="5507038"/>
          <p14:tracePt t="27333" x="7059613" y="5530850"/>
          <p14:tracePt t="27348" x="7059613" y="5543550"/>
          <p14:tracePt t="27350" x="7034213" y="5594350"/>
          <p14:tracePt t="27365" x="7010400" y="5630863"/>
          <p14:tracePt t="27366" x="6985000" y="5668963"/>
          <p14:tracePt t="27370" x="6972300" y="5681663"/>
          <p14:tracePt t="27382" x="6959600" y="5707063"/>
          <p14:tracePt t="27383" x="6946900" y="5732463"/>
          <p14:tracePt t="27398" x="6934200" y="5756275"/>
          <p14:tracePt t="27400" x="6910388" y="5794375"/>
          <p14:tracePt t="27416" x="6897688" y="5807075"/>
          <p14:tracePt t="27418" x="6872288" y="5819775"/>
          <p14:tracePt t="27420" x="6859588" y="5819775"/>
          <p14:tracePt t="27432" x="6859588" y="5832475"/>
          <p14:tracePt t="27432" x="6846888" y="5843588"/>
          <p14:tracePt t="27465" x="6834188" y="5843588"/>
          <p14:tracePt t="27482" x="6821488" y="5843588"/>
          <p14:tracePt t="27483" x="6797675" y="5843588"/>
          <p14:tracePt t="27484" x="6784975" y="5843588"/>
          <p14:tracePt t="27498" x="6772275" y="5843588"/>
          <p14:tracePt t="27499" x="6759575" y="5843588"/>
          <p14:tracePt t="27499" x="6746875" y="5843588"/>
          <p14:tracePt t="27515" x="6721475" y="5843588"/>
          <p14:tracePt t="27516" x="6684963" y="5843588"/>
          <p14:tracePt t="27532" x="6659563" y="5843588"/>
          <p14:tracePt t="27532" x="6621463" y="5843588"/>
          <p14:tracePt t="27548" x="6596063" y="5843588"/>
          <p14:tracePt t="27549" x="6572250" y="5843588"/>
          <p14:tracePt t="27565" x="6559550" y="5843588"/>
          <p14:tracePt t="27566" x="6534150" y="5843588"/>
          <p14:tracePt t="27582" x="6521450" y="5843588"/>
          <p14:tracePt t="27582" x="6508750" y="5843588"/>
          <p14:tracePt t="27602" x="6496050" y="5832475"/>
          <p14:tracePt t="27615" x="6483350" y="5832475"/>
          <p14:tracePt t="27632" x="6472238" y="5819775"/>
          <p14:tracePt t="27648" x="6472238" y="5807075"/>
          <p14:tracePt t="27650" x="6459538" y="5794375"/>
          <p14:tracePt t="27665" x="6446838" y="5781675"/>
          <p14:tracePt t="27683" x="6446838" y="5768975"/>
          <p14:tracePt t="27684" x="6434138" y="5768975"/>
          <p14:tracePt t="27698" x="6434138" y="5756275"/>
          <p14:tracePt t="27699" x="6434138" y="5743575"/>
          <p14:tracePt t="27825" x="6434138" y="5732463"/>
          <p14:tracePt t="28110" x="6434138" y="5719763"/>
          <p14:tracePt t="28293" x="6434138" y="5707063"/>
          <p14:tracePt t="28317" x="6434138" y="5694363"/>
          <p14:tracePt t="28333" x="6434138" y="5681663"/>
          <p14:tracePt t="28341" x="6434138" y="5656263"/>
          <p14:tracePt t="28354" x="6434138" y="5643563"/>
          <p14:tracePt t="28365" x="6434138" y="5630863"/>
          <p14:tracePt t="28386" x="6434138" y="5619750"/>
          <p14:tracePt t="28471" x="6434138" y="5607050"/>
          <p14:tracePt t="28486" x="6434138" y="5581650"/>
          <p14:tracePt t="28496" x="6434138" y="5568950"/>
          <p14:tracePt t="28503" x="6446838" y="5568950"/>
          <p14:tracePt t="28515" x="6459538" y="5543550"/>
          <p14:tracePt t="28516" x="6472238" y="5530850"/>
          <p14:tracePt t="28531" x="6472238" y="5518150"/>
          <p14:tracePt t="28533" x="6496050" y="5494338"/>
          <p14:tracePt t="28548" x="6508750" y="5481638"/>
          <p14:tracePt t="28549" x="6508750" y="5468938"/>
          <p14:tracePt t="28552" x="6508750" y="5456238"/>
          <p14:tracePt t="28565" x="6521450" y="5443538"/>
          <p14:tracePt t="28568" x="6534150" y="5418138"/>
          <p14:tracePt t="28584" x="6546850" y="5407025"/>
          <p14:tracePt t="28598" x="6546850" y="5394325"/>
          <p14:tracePt t="28601" x="6559550" y="5381625"/>
          <p14:tracePt t="28615" x="6572250" y="5368925"/>
          <p14:tracePt t="28616" x="6584950" y="5343525"/>
          <p14:tracePt t="28632" x="6596063" y="5318125"/>
          <p14:tracePt t="28636" x="6608763" y="5305425"/>
          <p14:tracePt t="28648" x="6621463" y="5305425"/>
          <p14:tracePt t="28649" x="6634163" y="5281613"/>
          <p14:tracePt t="28665" x="6646863" y="5268913"/>
          <p14:tracePt t="28681" x="6659563" y="5256213"/>
          <p14:tracePt t="28682" x="6684963" y="5243513"/>
          <p14:tracePt t="28698" x="6696075" y="5218113"/>
          <p14:tracePt t="28699" x="6708775" y="5218113"/>
          <p14:tracePt t="28715" x="6721475" y="5205413"/>
          <p14:tracePt t="28716" x="6746875" y="5181600"/>
          <p14:tracePt t="28732" x="6759575" y="5181600"/>
          <p14:tracePt t="28734" x="6808788" y="5156200"/>
          <p14:tracePt t="28750" x="6821488" y="5143500"/>
          <p14:tracePt t="28753" x="6859588" y="5130800"/>
          <p14:tracePt t="28765" x="6910388" y="5092700"/>
          <p14:tracePt t="28768" x="6946900" y="5056188"/>
          <p14:tracePt t="28781" x="6959600" y="5043488"/>
          <p14:tracePt t="28784" x="6997700" y="5030788"/>
          <p14:tracePt t="28786" x="7010400" y="5030788"/>
          <p14:tracePt t="28798" x="7034213" y="5018088"/>
          <p14:tracePt t="28799" x="7046913" y="5005388"/>
          <p14:tracePt t="28802" x="7059613" y="5005388"/>
          <p14:tracePt t="28818" x="7085013" y="5005388"/>
          <p14:tracePt t="28831" x="7110413" y="5005388"/>
          <p14:tracePt t="28834" x="7134225" y="4992688"/>
          <p14:tracePt t="28865" x="7134225" y="4981575"/>
          <p14:tracePt t="28882" x="7146925" y="4981575"/>
          <p14:tracePt t="28898" x="7159625" y="4981575"/>
          <p14:tracePt t="28899" x="7172325" y="4981575"/>
          <p14:tracePt t="28915" x="7197725" y="4981575"/>
          <p14:tracePt t="28916" x="7223125" y="4981575"/>
          <p14:tracePt t="28932" x="7235825" y="4981575"/>
          <p14:tracePt t="28932" x="7246938" y="4981575"/>
          <p14:tracePt t="28948" x="7272338" y="4981575"/>
          <p14:tracePt t="28949" x="7297738" y="4981575"/>
          <p14:tracePt t="28966" x="7348538" y="4981575"/>
          <p14:tracePt t="28968" x="7359650" y="4981575"/>
          <p14:tracePt t="28981" x="7385050" y="4981575"/>
          <p14:tracePt t="28982" x="7397750" y="4992688"/>
          <p14:tracePt t="28984" x="7410450" y="5005388"/>
          <p14:tracePt t="28998" x="7435850" y="5030788"/>
          <p14:tracePt t="29000" x="7472363" y="5043488"/>
          <p14:tracePt t="29003" x="7485063" y="5068888"/>
          <p14:tracePt t="29015" x="7497763" y="5081588"/>
          <p14:tracePt t="29016" x="7510463" y="5092700"/>
          <p14:tracePt t="29019" x="7523163" y="5092700"/>
          <p14:tracePt t="29031" x="7548563" y="5105400"/>
          <p14:tracePt t="29034" x="7561263" y="5130800"/>
          <p14:tracePt t="29048" x="7572375" y="5130800"/>
          <p14:tracePt t="29050" x="7610475" y="5156200"/>
          <p14:tracePt t="29065" x="7610475" y="5168900"/>
          <p14:tracePt t="29067" x="7648575" y="5194300"/>
          <p14:tracePt t="29081" x="7661275" y="5218113"/>
          <p14:tracePt t="29084" x="7710488" y="5256213"/>
          <p14:tracePt t="29098" x="7735888" y="5281613"/>
          <p14:tracePt t="29099" x="7797800" y="5305425"/>
          <p14:tracePt t="29102" x="7810500" y="5318125"/>
          <p14:tracePt t="29115" x="7823200" y="5343525"/>
          <p14:tracePt t="29118" x="7848600" y="5356225"/>
          <p14:tracePt t="29150" x="7848600" y="5368925"/>
          <p14:tracePt t="29399" x="7848600" y="5381625"/>
          <p14:tracePt t="29418" x="7848600" y="5407025"/>
          <p14:tracePt t="29429" x="7848600" y="5418138"/>
          <p14:tracePt t="29454" x="7848600" y="5430838"/>
          <p14:tracePt t="29470" x="7848600" y="5443538"/>
          <p14:tracePt t="29501" x="7848600" y="5468938"/>
          <p14:tracePt t="29522" x="7848600" y="5481638"/>
          <p14:tracePt t="29584" x="7848600" y="5494338"/>
          <p14:tracePt t="29632" x="7848600" y="5518150"/>
          <p14:tracePt t="30579" x="7835900" y="5518150"/>
          <p14:tracePt t="30587" x="7810500" y="5518150"/>
          <p14:tracePt t="30598" x="7797800" y="5518150"/>
          <p14:tracePt t="30600" x="7773988" y="5518150"/>
          <p14:tracePt t="30615" x="7735888" y="5518150"/>
          <p14:tracePt t="30617" x="7685088" y="5518150"/>
          <p14:tracePt t="30631" x="7648575" y="5518150"/>
          <p14:tracePt t="30632" x="7585075" y="5518150"/>
          <p14:tracePt t="30648" x="7572375" y="5518150"/>
          <p14:tracePt t="30649" x="7535863" y="5518150"/>
          <p14:tracePt t="30709" x="7523163" y="5518150"/>
          <p14:tracePt t="30721" x="7510463" y="5507038"/>
          <p14:tracePt t="30778" x="7510463" y="5494338"/>
          <p14:tracePt t="30907" x="7510463" y="5481638"/>
          <p14:tracePt t="30911" x="7510463" y="5468938"/>
          <p14:tracePt t="30916" x="7510463" y="5456238"/>
          <p14:tracePt t="30931" x="7510463" y="5430838"/>
          <p14:tracePt t="30932" x="7510463" y="5381625"/>
          <p14:tracePt t="30948" x="7510463" y="5356225"/>
          <p14:tracePt t="30949" x="7510463" y="5294313"/>
          <p14:tracePt t="30968" x="7523163" y="5181600"/>
          <p14:tracePt t="30972" x="7535863" y="5156200"/>
          <p14:tracePt t="30981" x="7561263" y="5118100"/>
          <p14:tracePt t="30984" x="7597775" y="5056188"/>
          <p14:tracePt t="30998" x="7597775" y="5018088"/>
          <p14:tracePt t="30999" x="7661275" y="4930775"/>
          <p14:tracePt t="31002" x="7673975" y="4918075"/>
          <p14:tracePt t="31014" x="7685088" y="4892675"/>
          <p14:tracePt t="31015" x="7710488" y="4856163"/>
          <p14:tracePt t="31019" x="7723188" y="4843463"/>
          <p14:tracePt t="31031" x="7735888" y="4830763"/>
          <p14:tracePt t="31032" x="7761288" y="4818063"/>
          <p14:tracePt t="31048" x="7773988" y="4792663"/>
          <p14:tracePt t="31050" x="7810500" y="4792663"/>
          <p14:tracePt t="31064" x="7823200" y="4792663"/>
          <p14:tracePt t="31067" x="7861300" y="4779963"/>
          <p14:tracePt t="31081" x="7874000" y="4768850"/>
          <p14:tracePt t="31098" x="7886700" y="4768850"/>
          <p14:tracePt t="31099" x="7910513" y="4768850"/>
          <p14:tracePt t="31114" x="7923213" y="4768850"/>
          <p14:tracePt t="31116" x="7935913" y="4768850"/>
          <p14:tracePt t="31131" x="7948613" y="4792663"/>
          <p14:tracePt t="31132" x="7974013" y="4856163"/>
          <p14:tracePt t="31134" x="7986713" y="4879975"/>
          <p14:tracePt t="31148" x="7999413" y="4905375"/>
          <p14:tracePt t="31148" x="8010525" y="4956175"/>
          <p14:tracePt t="31151" x="8035925" y="4992688"/>
          <p14:tracePt t="31164" x="8048625" y="5018088"/>
          <p14:tracePt t="31165" x="8074025" y="5092700"/>
          <p14:tracePt t="31181" x="8086725" y="5130800"/>
          <p14:tracePt t="31183" x="8086725" y="5194300"/>
          <p14:tracePt t="31198" x="8086725" y="5205413"/>
          <p14:tracePt t="31198" x="8086725" y="5243513"/>
          <p14:tracePt t="31214" x="8086725" y="5256213"/>
          <p14:tracePt t="31216" x="8086725" y="5294313"/>
          <p14:tracePt t="31231" x="8086725" y="5318125"/>
          <p14:tracePt t="31247" x="8074025" y="5343525"/>
          <p14:tracePt t="31248" x="8010525" y="5407025"/>
          <p14:tracePt t="31264" x="7999413" y="5430838"/>
          <p14:tracePt t="31265" x="7961313" y="5468938"/>
          <p14:tracePt t="31268" x="7935913" y="5468938"/>
          <p14:tracePt t="31281" x="7910513" y="5481638"/>
          <p14:tracePt t="31281" x="7874000" y="5507038"/>
          <p14:tracePt t="31284" x="7848600" y="5507038"/>
          <p14:tracePt t="31298" x="7823200" y="5518150"/>
          <p14:tracePt t="31300" x="7748588" y="5530850"/>
          <p14:tracePt t="31314" x="7735888" y="5530850"/>
          <p14:tracePt t="31316" x="7685088" y="5530850"/>
          <p14:tracePt t="31331" x="7673975" y="5530850"/>
          <p14:tracePt t="31331" x="7610475" y="5518150"/>
          <p14:tracePt t="31347" x="7597775" y="5507038"/>
          <p14:tracePt t="31350" x="7572375" y="5468938"/>
          <p14:tracePt t="31364" x="7548563" y="5430838"/>
          <p14:tracePt t="31366" x="7535863" y="5394325"/>
          <p14:tracePt t="31381" x="7523163" y="5356225"/>
          <p14:tracePt t="31382" x="7510463" y="5330825"/>
          <p14:tracePt t="31398" x="7510463" y="5305425"/>
          <p14:tracePt t="31399" x="7510463" y="5281613"/>
          <p14:tracePt t="31414" x="7510463" y="5256213"/>
          <p14:tracePt t="31417" x="7510463" y="5243513"/>
          <p14:tracePt t="31431" x="7510463" y="5230813"/>
          <p14:tracePt t="31432" x="7510463" y="5218113"/>
          <p14:tracePt t="31448" x="7510463" y="5205413"/>
          <p14:tracePt t="31464" x="7510463" y="5194300"/>
          <p14:tracePt t="31466" x="7510463" y="5181600"/>
          <p14:tracePt t="31506" x="7523163" y="5181600"/>
          <p14:tracePt t="31528" x="7535863" y="5181600"/>
          <p14:tracePt t="31548" x="7548563" y="5181600"/>
          <p14:tracePt t="31559" x="7548563" y="5194300"/>
          <p14:tracePt t="31572" x="7548563" y="5205413"/>
          <p14:tracePt t="31592" x="7548563" y="5218113"/>
          <p14:tracePt t="31599" x="7561263" y="5218113"/>
          <p14:tracePt t="31619" x="7561263" y="5243513"/>
          <p14:tracePt t="31684" x="7561263" y="5256213"/>
          <p14:tracePt t="31801" x="7561263" y="5268913"/>
          <p14:tracePt t="31805" x="7561263" y="5281613"/>
          <p14:tracePt t="31814" x="7561263" y="5305425"/>
          <p14:tracePt t="31831" x="7561263" y="5318125"/>
          <p14:tracePt t="31831" x="7561263" y="5368925"/>
          <p14:tracePt t="31848" x="7561263" y="5381625"/>
          <p14:tracePt t="31848" x="7561263" y="5430838"/>
          <p14:tracePt t="31850" x="7561263" y="5443538"/>
          <p14:tracePt t="31864" x="7561263" y="5456238"/>
          <p14:tracePt t="31865" x="7561263" y="5507038"/>
          <p14:tracePt t="31881" x="7561263" y="5518150"/>
          <p14:tracePt t="31898" x="7548563" y="5530850"/>
          <p14:tracePt t="31899" x="7548563" y="5543550"/>
          <p14:tracePt t="31932" x="7535863" y="5543550"/>
          <p14:tracePt t="31935" x="7535863" y="5530850"/>
          <p14:tracePt t="31948" x="7523163" y="5530850"/>
          <p14:tracePt t="31949" x="7497763" y="5507038"/>
          <p14:tracePt t="31964" x="7472363" y="5468938"/>
          <p14:tracePt t="31965" x="7472363" y="5456238"/>
          <p14:tracePt t="31981" x="7448550" y="5430838"/>
          <p14:tracePt t="31981" x="7448550" y="5418138"/>
          <p14:tracePt t="31984" x="7448550" y="5394325"/>
          <p14:tracePt t="31998" x="7448550" y="5381625"/>
          <p14:tracePt t="31998" x="7448550" y="5368925"/>
          <p14:tracePt t="32001" x="7448550" y="5356225"/>
          <p14:tracePt t="32016" x="7435850" y="5356225"/>
          <p14:tracePt t="32020" x="7435850" y="5343525"/>
          <p14:tracePt t="32048" x="7435850" y="5330825"/>
          <p14:tracePt t="32049" x="7435850" y="5305425"/>
          <p14:tracePt t="32064" x="7435850" y="5294313"/>
          <p14:tracePt t="32066" x="7448550" y="5256213"/>
          <p14:tracePt t="32070" x="7448550" y="5243513"/>
          <p14:tracePt t="32082" x="7459663" y="5243513"/>
          <p14:tracePt t="32086" x="7472363" y="5230813"/>
          <p14:tracePt t="32097" x="7497763" y="5230813"/>
          <p14:tracePt t="32100" x="7523163" y="5230813"/>
          <p14:tracePt t="32114" x="7548563" y="5230813"/>
          <p14:tracePt t="32117" x="7561263" y="5230813"/>
          <p14:tracePt t="32131" x="7572375" y="5230813"/>
          <p14:tracePt t="32134" x="7585075" y="5230813"/>
          <p14:tracePt t="32148" x="7597775" y="5230813"/>
          <p14:tracePt t="32166" x="7623175" y="5230813"/>
          <p14:tracePt t="32181" x="7635875" y="5230813"/>
          <p14:tracePt t="32183" x="7648575" y="5230813"/>
          <p14:tracePt t="32197" x="7661275" y="5230813"/>
          <p14:tracePt t="32200" x="7661275" y="5256213"/>
          <p14:tracePt t="32214" x="7661275" y="5268913"/>
          <p14:tracePt t="32215" x="7661275" y="5294313"/>
          <p14:tracePt t="32218" x="7661275" y="5305425"/>
          <p14:tracePt t="32231" x="7661275" y="5318125"/>
          <p14:tracePt t="32232" x="7661275" y="5356225"/>
          <p14:tracePt t="32236" x="7661275" y="5368925"/>
          <p14:tracePt t="32248" x="7661275" y="5381625"/>
          <p14:tracePt t="32264" x="7661275" y="5407025"/>
          <p14:tracePt t="32267" x="7661275" y="5418138"/>
          <p14:tracePt t="32281" x="7661275" y="5430838"/>
          <p14:tracePt t="32282" x="7661275" y="5443538"/>
          <p14:tracePt t="32298" x="7661275" y="5456238"/>
          <p14:tracePt t="32298" x="7661275" y="5468938"/>
          <p14:tracePt t="32316" x="7648575" y="5468938"/>
          <p14:tracePt t="32331" x="7635875" y="5468938"/>
          <p14:tracePt t="32332" x="7623175" y="5468938"/>
          <p14:tracePt t="32348" x="7610475" y="5468938"/>
          <p14:tracePt t="32349" x="7597775" y="5468938"/>
          <p14:tracePt t="32364" x="7585075" y="5468938"/>
          <p14:tracePt t="32365" x="7548563" y="5468938"/>
          <p14:tracePt t="32368" x="7535863" y="5468938"/>
          <p14:tracePt t="32381" x="7510463" y="5468938"/>
          <p14:tracePt t="32383" x="7510463" y="5456238"/>
          <p14:tracePt t="32397" x="7497763" y="5456238"/>
          <p14:tracePt t="32398" x="7497763" y="5443538"/>
          <p14:tracePt t="32414" x="7485063" y="5443538"/>
          <p14:tracePt t="32415" x="7472363" y="5430838"/>
          <p14:tracePt t="32438" x="7472363" y="5418138"/>
          <p14:tracePt t="32466" x="7472363" y="5407025"/>
          <p14:tracePt t="32474" x="7472363" y="5394325"/>
          <p14:tracePt t="32485" x="7472363" y="5381625"/>
          <p14:tracePt t="32497" x="7472363" y="5368925"/>
          <p14:tracePt t="32498" x="7472363" y="5356225"/>
          <p14:tracePt t="32514" x="7472363" y="5343525"/>
          <p14:tracePt t="32515" x="7472363" y="5318125"/>
          <p14:tracePt t="32531" x="7472363" y="5305425"/>
          <p14:tracePt t="32547" x="7472363" y="5294313"/>
          <p14:tracePt t="32548" x="7485063" y="5294313"/>
          <p14:tracePt t="32551" x="7497763" y="5294313"/>
          <p14:tracePt t="32564" x="7510463" y="5294313"/>
          <p14:tracePt t="32566" x="7523163" y="5294313"/>
          <p14:tracePt t="32600" x="7535863" y="5294313"/>
          <p14:tracePt t="32614" x="7548563" y="5294313"/>
          <p14:tracePt t="32614" x="7561263" y="5294313"/>
          <p14:tracePt t="32615" x="7572375" y="5294313"/>
          <p14:tracePt t="32631" x="7572375" y="5305425"/>
          <p14:tracePt t="32647" x="7572375" y="5318125"/>
          <p14:tracePt t="32664" x="7572375" y="5330825"/>
          <p14:tracePt t="32712" x="7572375" y="5356225"/>
          <p14:tracePt t="32740" x="7572375" y="5368925"/>
          <p14:tracePt t="32902" x="7572375" y="5381625"/>
          <p14:tracePt t="32905" x="7572375" y="5394325"/>
          <p14:tracePt t="32914" x="7561263" y="5418138"/>
          <p14:tracePt t="32915" x="7535863" y="5418138"/>
          <p14:tracePt t="32918" x="7510463" y="5443538"/>
          <p14:tracePt t="32931" x="7485063" y="5456238"/>
          <p14:tracePt t="32931" x="7410450" y="5507038"/>
          <p14:tracePt t="32935" x="7385050" y="5530850"/>
          <p14:tracePt t="32948" x="7348538" y="5543550"/>
          <p14:tracePt t="32949" x="7235825" y="5607050"/>
          <p14:tracePt t="32952" x="7210425" y="5630863"/>
          <p14:tracePt t="32956" x="7172325" y="5643563"/>
          <p14:tracePt t="32964" x="7134225" y="5668963"/>
          <p14:tracePt t="32965" x="7097713" y="5681663"/>
          <p14:tracePt t="32968" x="7059613" y="5719763"/>
          <p14:tracePt t="32981" x="7021513" y="5732463"/>
          <p14:tracePt t="32984" x="6684963" y="5819775"/>
          <p14:tracePt t="32997" x="6521450" y="5843588"/>
          <p14:tracePt t="33000" x="6183313" y="5956300"/>
          <p14:tracePt t="33014" x="6057900" y="6007100"/>
          <p14:tracePt t="33018" x="5645150" y="6232525"/>
          <p14:tracePt t="33031" x="5507038" y="6307138"/>
          <p14:tracePt t="33033" x="5119688" y="6519863"/>
          <p14:tracePt t="33047" x="4981575" y="6594475"/>
          <p14:tracePt t="33051" x="4581525" y="6783388"/>
          <p14:tracePt t="33064" x="4443413" y="6845300"/>
          <p14:tracePt t="33909" x="0" y="0"/>
        </p14:tracePtLst>
        <p14:tracePtLst>
          <p14:tracePt t="39408" x="3438525" y="6242050"/>
          <p14:tracePt t="39513" x="2728913" y="6770688"/>
          <p14:tracePt t="39517" x="2816225" y="6696075"/>
          <p14:tracePt t="39529" x="2928938" y="6594475"/>
          <p14:tracePt t="39530" x="3179763" y="6407150"/>
          <p14:tracePt t="39546" x="3305175" y="6307138"/>
          <p14:tracePt t="39546" x="3692525" y="6056313"/>
          <p14:tracePt t="39563" x="3817938" y="5969000"/>
          <p14:tracePt t="39564" x="4192588" y="5707063"/>
          <p14:tracePt t="39567" x="4305300" y="5630863"/>
          <p14:tracePt t="39579" x="4418013" y="5556250"/>
          <p14:tracePt t="39582" x="4794250" y="5343525"/>
          <p14:tracePt t="39596" x="4919663" y="5256213"/>
          <p14:tracePt t="39599" x="5270500" y="5005388"/>
          <p14:tracePt t="39615" x="5783263" y="4756150"/>
          <p14:tracePt t="39616" x="5908675" y="4705350"/>
          <p14:tracePt t="39629" x="5995988" y="4656138"/>
          <p14:tracePt t="39631" x="6183313" y="4579938"/>
          <p14:tracePt t="39632" x="6283325" y="4543425"/>
          <p14:tracePt t="39646" x="6370638" y="4505325"/>
          <p14:tracePt t="39646" x="6546850" y="4443413"/>
          <p14:tracePt t="39648" x="6621463" y="4418013"/>
          <p14:tracePt t="39662" x="6684963" y="4392613"/>
          <p14:tracePt t="39664" x="6897688" y="4330700"/>
          <p14:tracePt t="39679" x="6972300" y="4318000"/>
          <p14:tracePt t="39681" x="7134225" y="4292600"/>
          <p14:tracePt t="39696" x="7185025" y="4292600"/>
          <p14:tracePt t="39697" x="7335838" y="4279900"/>
          <p14:tracePt t="39713" x="7372350" y="4279900"/>
          <p14:tracePt t="39716" x="7472363" y="4254500"/>
          <p14:tracePt t="39746" x="7510463" y="4254500"/>
          <p14:tracePt t="39748" x="7523163" y="4254500"/>
          <p14:tracePt t="39751" x="7548563" y="4254500"/>
          <p14:tracePt t="39765" x="7561263" y="4254500"/>
          <p14:tracePt t="39779" x="7585075" y="4254500"/>
          <p14:tracePt t="39782" x="7648575" y="4267200"/>
          <p14:tracePt t="39796" x="7661275" y="4267200"/>
          <p14:tracePt t="39797" x="7710488" y="4330700"/>
          <p14:tracePt t="39813" x="7710488" y="4354513"/>
          <p14:tracePt t="39814" x="7748588" y="4392613"/>
          <p14:tracePt t="39817" x="7748588" y="4418013"/>
          <p14:tracePt t="39829" x="7761288" y="4454525"/>
          <p14:tracePt t="39830" x="7797800" y="4530725"/>
          <p14:tracePt t="39834" x="7823200" y="4554538"/>
          <p14:tracePt t="39846" x="7823200" y="4592638"/>
          <p14:tracePt t="39849" x="7861300" y="4656138"/>
          <p14:tracePt t="39850" x="7861300" y="4679950"/>
          <p14:tracePt t="39863" x="7874000" y="4705350"/>
          <p14:tracePt t="39863" x="7897813" y="4768850"/>
          <p14:tracePt t="39879" x="7897813" y="4805363"/>
          <p14:tracePt t="39881" x="7897813" y="4868863"/>
          <p14:tracePt t="39881" x="7897813" y="4892675"/>
          <p14:tracePt t="39896" x="7897813" y="4918075"/>
          <p14:tracePt t="39897" x="7897813" y="5018088"/>
          <p14:tracePt t="39912" x="7897813" y="5043488"/>
          <p14:tracePt t="39915" x="7897813" y="5143500"/>
          <p14:tracePt t="39929" x="7897813" y="5168900"/>
          <p14:tracePt t="39930" x="7897813" y="5256213"/>
          <p14:tracePt t="39946" x="7897813" y="5281613"/>
          <p14:tracePt t="39948" x="7897813" y="5368925"/>
          <p14:tracePt t="39968" x="7897813" y="5481638"/>
          <p14:tracePt t="39979" x="7897813" y="5494338"/>
          <p14:tracePt t="39980" x="7897813" y="5530850"/>
          <p14:tracePt t="39996" x="7897813" y="5543550"/>
          <p14:tracePt t="39997" x="7897813" y="5581650"/>
          <p14:tracePt t="40012" x="7897813" y="5594350"/>
          <p14:tracePt t="40013" x="7897813" y="5607050"/>
          <p14:tracePt t="40080" x="7897813" y="5581650"/>
          <p14:tracePt t="40083" x="7897813" y="5556250"/>
          <p14:tracePt t="40096" x="7897813" y="5530850"/>
          <p14:tracePt t="40096" x="7897813" y="5481638"/>
          <p14:tracePt t="40112" x="7886700" y="5456238"/>
          <p14:tracePt t="40113" x="7848600" y="5381625"/>
          <p14:tracePt t="40116" x="7835900" y="5356225"/>
          <p14:tracePt t="40129" x="7835900" y="5330825"/>
          <p14:tracePt t="40130" x="7773988" y="5068888"/>
          <p14:tracePt t="40146" x="7735888" y="5005388"/>
          <p14:tracePt t="40147" x="7673975" y="4792663"/>
          <p14:tracePt t="40162" x="7635875" y="4718050"/>
          <p14:tracePt t="40164" x="7535863" y="4492625"/>
          <p14:tracePt t="40165" x="7497763" y="4418013"/>
          <p14:tracePt t="40179" x="7472363" y="4354513"/>
          <p14:tracePt t="40181" x="7435850" y="4292600"/>
          <p14:tracePt t="40196" x="7423150" y="4254500"/>
          <p14:tracePt t="40197" x="7372350" y="4179888"/>
          <p14:tracePt t="40199" x="7348538" y="4154488"/>
          <p14:tracePt t="40202" x="7335838" y="4129088"/>
          <p14:tracePt t="40213" x="7323138" y="4105275"/>
          <p14:tracePt t="40213" x="7297738" y="4092575"/>
          <p14:tracePt t="40217" x="7297738" y="4079875"/>
          <p14:tracePt t="40229" x="7285038" y="4067175"/>
          <p14:tracePt t="40230" x="7259638" y="4041775"/>
          <p14:tracePt t="40246" x="7246938" y="4029075"/>
          <p14:tracePt t="40263" x="7235825" y="4029075"/>
          <p14:tracePt t="40279" x="7210425" y="4005263"/>
          <p14:tracePt t="40281" x="7210425" y="3992563"/>
          <p14:tracePt t="40296" x="7197725" y="3979863"/>
          <p14:tracePt t="40296" x="7172325" y="3967163"/>
          <p14:tracePt t="40297" x="7159625" y="3967163"/>
          <p14:tracePt t="40312" x="7146925" y="3954463"/>
          <p14:tracePt t="40313" x="7134225" y="3954463"/>
          <p14:tracePt t="40400" x="7123113" y="3954463"/>
          <p14:tracePt t="40407" x="7123113" y="3967163"/>
          <p14:tracePt t="40419" x="7123113" y="3979863"/>
          <p14:tracePt t="40429" x="7123113" y="3992563"/>
          <p14:tracePt t="40446" x="7123113" y="4005263"/>
          <p14:tracePt t="40447" x="7123113" y="4029075"/>
          <p14:tracePt t="40448" x="7123113" y="4054475"/>
          <p14:tracePt t="40465" x="7123113" y="4067175"/>
          <p14:tracePt t="40467" x="7123113" y="4105275"/>
          <p14:tracePt t="40468" x="7123113" y="4117975"/>
          <p14:tracePt t="40479" x="7123113" y="4141788"/>
          <p14:tracePt t="40480" x="7123113" y="4192588"/>
          <p14:tracePt t="40483" x="7123113" y="4217988"/>
          <p14:tracePt t="40496" x="7123113" y="4241800"/>
          <p14:tracePt t="40497" x="7134225" y="4305300"/>
          <p14:tracePt t="40499" x="7146925" y="4341813"/>
          <p14:tracePt t="40513" x="7159625" y="4379913"/>
          <p14:tracePt t="40514" x="7235825" y="4492625"/>
          <p14:tracePt t="40518" x="7259638" y="4518025"/>
          <p14:tracePt t="40530" x="7272338" y="4554538"/>
          <p14:tracePt t="40535" x="7310438" y="4592638"/>
          <p14:tracePt t="40536" x="7348538" y="4667250"/>
          <p14:tracePt t="40546" x="7359650" y="4692650"/>
          <p14:tracePt t="40547" x="7410450" y="4768850"/>
          <p14:tracePt t="40550" x="7423150" y="4805363"/>
          <p14:tracePt t="40562" x="7448550" y="4830763"/>
          <p14:tracePt t="40565" x="7485063" y="4892675"/>
          <p14:tracePt t="40566" x="7485063" y="4905375"/>
          <p14:tracePt t="40579" x="7510463" y="4930775"/>
          <p14:tracePt t="40582" x="7548563" y="4992688"/>
          <p14:tracePt t="40596" x="7561263" y="5030788"/>
          <p14:tracePt t="40599" x="7585075" y="5068888"/>
          <p14:tracePt t="40614" x="7597775" y="5092700"/>
          <p14:tracePt t="40614" x="7623175" y="5130800"/>
          <p14:tracePt t="40618" x="7648575" y="5181600"/>
          <p14:tracePt t="40629" x="7648575" y="5194300"/>
          <p14:tracePt t="40632" x="7673975" y="5230813"/>
          <p14:tracePt t="40633" x="7685088" y="5243513"/>
          <p14:tracePt t="40646" x="7697788" y="5268913"/>
          <p14:tracePt t="40648" x="7710488" y="5281613"/>
          <p14:tracePt t="40662" x="7710488" y="5294313"/>
          <p14:tracePt t="40679" x="7710488" y="5305425"/>
          <p14:tracePt t="40683" x="7723188" y="5305425"/>
          <p14:tracePt t="40696" x="7723188" y="5318125"/>
          <p14:tracePt t="40712" x="7723188" y="5343525"/>
          <p14:tracePt t="41026" x="7723188" y="5330825"/>
          <p14:tracePt t="41034" x="7723188" y="5318125"/>
          <p14:tracePt t="41036" x="7723188" y="5305425"/>
          <p14:tracePt t="41046" x="7723188" y="5281613"/>
          <p14:tracePt t="41048" x="7723188" y="5268913"/>
          <p14:tracePt t="41062" x="7723188" y="5256213"/>
          <p14:tracePt t="41064" x="7723188" y="5218113"/>
          <p14:tracePt t="41096" x="7723188" y="5205413"/>
          <p14:tracePt t="41132" x="7735888" y="5194300"/>
          <p14:tracePt t="41573" x="7735888" y="5181600"/>
          <p14:tracePt t="41575" x="7723188" y="5181600"/>
          <p14:tracePt t="41579" x="7697788" y="5181600"/>
          <p14:tracePt t="41595" x="7673975" y="5205413"/>
          <p14:tracePt t="41596" x="7572375" y="5256213"/>
          <p14:tracePt t="41598" x="7523163" y="5294313"/>
          <p14:tracePt t="41612" x="7435850" y="5343525"/>
          <p14:tracePt t="41614" x="7146925" y="5468938"/>
          <p14:tracePt t="41629" x="7059613" y="5518150"/>
          <p14:tracePt t="41632" x="6721475" y="5681663"/>
          <p14:tracePt t="41646" x="6596063" y="5743575"/>
          <p14:tracePt t="41646" x="6221413" y="5907088"/>
          <p14:tracePt t="41650" x="6096000" y="5956300"/>
          <p14:tracePt t="41665" x="5970588" y="6007100"/>
          <p14:tracePt t="41668" x="5845175" y="6056313"/>
          <p14:tracePt t="41672" x="5432425" y="6207125"/>
          <p14:tracePt t="41679" x="5319713" y="6257925"/>
          <p14:tracePt t="41679" x="5194300" y="6307138"/>
          <p14:tracePt t="41682" x="5094288" y="6357938"/>
          <p14:tracePt t="41695" x="4981575" y="6381750"/>
          <p14:tracePt t="41696" x="4843463" y="6407150"/>
          <p14:tracePt t="41699" x="4768850" y="6432550"/>
          <p14:tracePt t="41712" x="4732338" y="6445250"/>
          <p14:tracePt t="41715" x="4630738" y="6470650"/>
          <p14:tracePt t="41729" x="4606925" y="6470650"/>
          <p14:tracePt t="41730" x="4530725" y="6470650"/>
          <p14:tracePt t="41734" x="4506913" y="6483350"/>
          <p14:tracePt t="41746" x="4468813" y="6483350"/>
          <p14:tracePt t="41746" x="4368800" y="6507163"/>
          <p14:tracePt t="41762" x="4343400" y="6507163"/>
          <p14:tracePt t="41764" x="4192588" y="6532563"/>
          <p14:tracePt t="41779" x="4168775" y="6545263"/>
          <p14:tracePt t="41780" x="4068763" y="6557963"/>
          <p14:tracePt t="41796" x="4030663" y="6557963"/>
          <p14:tracePt t="41796" x="3930650" y="6583363"/>
          <p14:tracePt t="41800" x="3905250" y="6583363"/>
          <p14:tracePt t="41812" x="3867150" y="6583363"/>
          <p14:tracePt t="41813" x="3792538" y="6594475"/>
          <p14:tracePt t="41816" x="3756025" y="6607175"/>
          <p14:tracePt t="41829" x="3730625" y="6619875"/>
          <p14:tracePt t="41832" x="3630613" y="6632575"/>
          <p14:tracePt t="41846" x="3605213" y="6645275"/>
          <p14:tracePt t="41848" x="3541713" y="6670675"/>
          <p14:tracePt t="41862" x="3530600" y="6683375"/>
          <p14:tracePt t="41865" x="3454400" y="6732588"/>
          <p14:tracePt t="41879" x="3429000" y="6732588"/>
          <p14:tracePt t="41880" x="3367088" y="6783388"/>
          <p14:tracePt t="41884" x="3341688" y="6796088"/>
          <p14:tracePt t="41895" x="3317875" y="6796088"/>
          <p14:tracePt t="41898" x="3279775" y="6819900"/>
          <p14:tracePt t="41912" x="3267075" y="6832600"/>
          <p14:tracePt t="42445" x="0" y="0"/>
        </p14:tracePtLst>
        <p14:tracePtLst>
          <p14:tracePt t="68628" x="3384550" y="6323013"/>
          <p14:tracePt t="71324" x="74613" y="3692525"/>
          <p14:tracePt t="71340" x="125413" y="3629025"/>
          <p14:tracePt t="71341" x="250825" y="3479800"/>
          <p14:tracePt t="71344" x="312738" y="3441700"/>
          <p14:tracePt t="71357" x="376238" y="3390900"/>
          <p14:tracePt t="71357" x="488950" y="3290888"/>
          <p14:tracePt t="71373" x="612775" y="3165475"/>
          <p14:tracePt t="71376" x="701675" y="3103563"/>
          <p14:tracePt t="71390" x="725488" y="3078163"/>
          <p14:tracePt t="71392" x="814388" y="2990850"/>
          <p14:tracePt t="71406" x="863600" y="2941638"/>
          <p14:tracePt t="71409" x="976313" y="2840038"/>
          <p14:tracePt t="71425" x="1014413" y="2816225"/>
          <p14:tracePt t="71426" x="1089025" y="2752725"/>
          <p14:tracePt t="71440" x="1201738" y="2652713"/>
          <p14:tracePt t="71442" x="1263650" y="2616200"/>
          <p14:tracePt t="71444" x="1314450" y="2590800"/>
          <p14:tracePt t="71456" x="1352550" y="2565400"/>
          <p14:tracePt t="71458" x="1414463" y="2527300"/>
          <p14:tracePt t="71473" x="1465263" y="2503488"/>
          <p14:tracePt t="71474" x="1552575" y="2452688"/>
          <p14:tracePt t="71475" x="1589088" y="2439988"/>
          <p14:tracePt t="71489" x="1639888" y="2439988"/>
          <p14:tracePt t="71490" x="1727200" y="2403475"/>
          <p14:tracePt t="71506" x="1765300" y="2403475"/>
          <p14:tracePt t="71508" x="2052638" y="2390775"/>
          <p14:tracePt t="71523" x="2165350" y="2378075"/>
          <p14:tracePt t="71524" x="2378075" y="2365375"/>
          <p14:tracePt t="71540" x="2416175" y="2352675"/>
          <p14:tracePt t="71541" x="2490788" y="2339975"/>
          <p14:tracePt t="71542" x="2516188" y="2339975"/>
          <p14:tracePt t="71546" x="2528888" y="2339975"/>
          <p14:tracePt t="71556" x="2541588" y="2327275"/>
          <p14:tracePt t="71559" x="2565400" y="2327275"/>
          <p14:tracePt t="71575" x="2578100" y="2327275"/>
          <p14:tracePt t="71576" x="2590800" y="2327275"/>
          <p14:tracePt t="71606" x="2603500" y="2327275"/>
          <p14:tracePt t="71607" x="2654300" y="2327275"/>
          <p14:tracePt t="71611" x="2667000" y="2327275"/>
          <p14:tracePt t="71623" x="2678113" y="2339975"/>
          <p14:tracePt t="71640" x="2703513" y="2390775"/>
          <p14:tracePt t="71640" x="2741613" y="2465388"/>
          <p14:tracePt t="71642" x="2767013" y="2490788"/>
          <p14:tracePt t="71646" x="2778125" y="2516188"/>
          <p14:tracePt t="71656" x="2803525" y="2552700"/>
          <p14:tracePt t="71660" x="2816225" y="2590800"/>
          <p14:tracePt t="71673" x="2828925" y="2616200"/>
          <p14:tracePt t="71677" x="2867025" y="2716213"/>
          <p14:tracePt t="71689" x="2879725" y="2740025"/>
          <p14:tracePt t="71692" x="2903538" y="2790825"/>
          <p14:tracePt t="71706" x="2903538" y="2816225"/>
          <p14:tracePt t="71709" x="2916238" y="2878138"/>
          <p14:tracePt t="71723" x="2928938" y="2890838"/>
          <p14:tracePt t="71725" x="2928938" y="2941638"/>
          <p14:tracePt t="71739" x="2928938" y="2952750"/>
          <p14:tracePt t="71742" x="2954338" y="3003550"/>
          <p14:tracePt t="71756" x="2954338" y="3016250"/>
          <p14:tracePt t="71757" x="2954338" y="3041650"/>
          <p14:tracePt t="71773" x="2954338" y="3065463"/>
          <p14:tracePt t="71774" x="2954338" y="3078163"/>
          <p14:tracePt t="71789" x="2954338" y="3090863"/>
          <p14:tracePt t="71792" x="2954338" y="3103563"/>
          <p14:tracePt t="71806" x="2954338" y="3116263"/>
          <p14:tracePt t="71808" x="2954338" y="3154363"/>
          <p14:tracePt t="71825" x="2941638" y="3165475"/>
          <p14:tracePt t="71826" x="2916238" y="3190875"/>
          <p14:tracePt t="71829" x="2903538" y="3216275"/>
          <p14:tracePt t="71839" x="2890838" y="3216275"/>
          <p14:tracePt t="71842" x="2879725" y="3228975"/>
          <p14:tracePt t="71856" x="2867025" y="3241675"/>
          <p14:tracePt t="71875" x="2841625" y="3267075"/>
          <p14:tracePt t="71906" x="2828925" y="3267075"/>
          <p14:tracePt t="71907" x="2803525" y="3267075"/>
          <p14:tracePt t="71923" x="2790825" y="3278188"/>
          <p14:tracePt t="71924" x="2778125" y="3290888"/>
          <p14:tracePt t="71960" x="2767013" y="3290888"/>
          <p14:tracePt t="72002" x="2754313" y="3290888"/>
          <p14:tracePt t="72079" x="2754313" y="3278188"/>
          <p14:tracePt t="72088" x="2741613" y="3278188"/>
          <p14:tracePt t="72107" x="2728913" y="3267075"/>
          <p14:tracePt t="72379" x="2728913" y="3278188"/>
          <p14:tracePt t="72383" x="2728913" y="3316288"/>
          <p14:tracePt t="72389" x="2728913" y="3378200"/>
          <p14:tracePt t="72406" x="2728913" y="3454400"/>
          <p14:tracePt t="72406" x="2728913" y="3767138"/>
          <p14:tracePt t="72407" x="2728913" y="3867150"/>
          <p14:tracePt t="72423" x="2728913" y="3979863"/>
          <p14:tracePt t="72423" x="2728913" y="4217988"/>
          <p14:tracePt t="72439" x="2728913" y="4454525"/>
          <p14:tracePt t="72440" x="2728913" y="4718050"/>
          <p14:tracePt t="72456" x="2728913" y="4818063"/>
          <p14:tracePt t="72457" x="2728913" y="5118100"/>
          <p14:tracePt t="72473" x="2728913" y="5205413"/>
          <p14:tracePt t="72474" x="2728913" y="5494338"/>
          <p14:tracePt t="72477" x="2728913" y="5594350"/>
          <p14:tracePt t="72490" x="2728913" y="5668963"/>
          <p14:tracePt t="72492" x="2728913" y="5894388"/>
          <p14:tracePt t="72506" x="2728913" y="5981700"/>
          <p14:tracePt t="72507" x="2767013" y="6157913"/>
          <p14:tracePt t="72523" x="2790825" y="6232525"/>
          <p14:tracePt t="72524" x="2828925" y="6357938"/>
          <p14:tracePt t="72539" x="2828925" y="6381750"/>
          <p14:tracePt t="72540" x="2828925" y="6432550"/>
          <p14:tracePt t="72556" x="2828925" y="6445250"/>
          <p14:tracePt t="72557" x="2828925" y="6483350"/>
          <p14:tracePt t="72573" x="2828925" y="6494463"/>
          <p14:tracePt t="72590" x="2828925" y="6519863"/>
          <p14:tracePt t="72630" x="2828925" y="6532563"/>
          <p14:tracePt t="72633" x="2828925" y="6545263"/>
          <p14:tracePt t="72642" x="2828925" y="6557963"/>
          <p14:tracePt t="72656" x="2828925" y="6583363"/>
          <p14:tracePt t="72658" x="2828925" y="6632575"/>
          <p14:tracePt t="72673" x="2828925" y="6645275"/>
          <p14:tracePt t="72674" x="2828925" y="6683375"/>
          <p14:tracePt t="72689" x="2828925" y="6707188"/>
          <p14:tracePt t="72691" x="2828925" y="6719888"/>
          <p14:tracePt t="72706" x="2828925" y="6732588"/>
          <p14:tracePt t="72707" x="2828925" y="6757988"/>
          <p14:tracePt t="72722" x="2816225" y="6757988"/>
          <p14:tracePt t="73828" x="2816225" y="6745288"/>
          <p14:tracePt t="73832" x="2816225" y="6719888"/>
          <p14:tracePt t="73839" x="2816225" y="6696075"/>
          <p14:tracePt t="73840" x="2816225" y="6670675"/>
          <p14:tracePt t="73856" x="2816225" y="6632575"/>
          <p14:tracePt t="73857" x="2816225" y="6532563"/>
          <p14:tracePt t="73860" x="2816225" y="6494463"/>
          <p14:tracePt t="73872" x="2816225" y="6632575"/>
          <p14:tracePt t="73875" x="2816225" y="6683375"/>
          <p14:tracePt t="73890" x="2816225" y="6645275"/>
          <p14:tracePt t="73890" x="2816225" y="6419850"/>
          <p14:tracePt t="73894" x="2803525" y="6357938"/>
          <p14:tracePt t="73906" x="2803525" y="6269038"/>
          <p14:tracePt t="73906" x="2790825" y="6132513"/>
          <p14:tracePt t="73909" x="2778125" y="6056313"/>
          <p14:tracePt t="73922" x="2778125" y="6007100"/>
          <p14:tracePt t="73925" x="2778125" y="5832475"/>
          <p14:tracePt t="73939" x="2778125" y="5781675"/>
          <p14:tracePt t="73941" x="2767013" y="5607050"/>
          <p14:tracePt t="73956" x="2754313" y="5556250"/>
          <p14:tracePt t="73957" x="2741613" y="5430838"/>
          <p14:tracePt t="73976" x="2703513" y="5330825"/>
          <p14:tracePt t="73989" x="2703513" y="5318125"/>
          <p14:tracePt t="73991" x="2690813" y="5305425"/>
          <p14:tracePt t="74006" x="2690813" y="5294313"/>
          <p14:tracePt t="74006" x="2690813" y="5268913"/>
          <p14:tracePt t="74022" x="2690813" y="5256213"/>
          <p14:tracePt t="74026" x="2667000" y="5205413"/>
          <p14:tracePt t="74039" x="2667000" y="5194300"/>
          <p14:tracePt t="74043" x="2654300" y="5156200"/>
          <p14:tracePt t="74056" x="2654300" y="5130800"/>
          <p14:tracePt t="74058" x="2641600" y="5068888"/>
          <p14:tracePt t="74072" x="2641600" y="5043488"/>
          <p14:tracePt t="74075" x="2616200" y="4930775"/>
          <p14:tracePt t="74089" x="2616200" y="4905375"/>
          <p14:tracePt t="74090" x="2603500" y="4843463"/>
          <p14:tracePt t="74106" x="2590800" y="4818063"/>
          <p14:tracePt t="74107" x="2578100" y="4605338"/>
          <p14:tracePt t="74110" x="2565400" y="4530725"/>
          <p14:tracePt t="74122" x="2554288" y="4467225"/>
          <p14:tracePt t="74125" x="2541588" y="4292600"/>
          <p14:tracePt t="74126" x="2528888" y="4205288"/>
          <p14:tracePt t="74139" x="2503488" y="4129088"/>
          <p14:tracePt t="74142" x="2503488" y="3929063"/>
          <p14:tracePt t="74156" x="2490788" y="3879850"/>
          <p14:tracePt t="74159" x="2452688" y="3716338"/>
          <p14:tracePt t="74172" x="2441575" y="3679825"/>
          <p14:tracePt t="74175" x="2441575" y="3603625"/>
          <p14:tracePt t="74176" x="2428875" y="3579813"/>
          <p14:tracePt t="74189" x="2428875" y="3554413"/>
          <p14:tracePt t="74191" x="2428875" y="3529013"/>
          <p14:tracePt t="74206" x="2428875" y="3503613"/>
          <p14:tracePt t="74207" x="2428875" y="3490913"/>
          <p14:tracePt t="74210" x="2428875" y="3467100"/>
          <p14:tracePt t="74224" x="2428875" y="3441700"/>
          <p14:tracePt t="74226" x="2403475" y="3416300"/>
          <p14:tracePt t="74229" x="2403475" y="3390900"/>
          <p14:tracePt t="74239" x="2403475" y="3378200"/>
          <p14:tracePt t="74241" x="2390775" y="3341688"/>
          <p14:tracePt t="74256" x="2390775" y="3328988"/>
          <p14:tracePt t="74257" x="2390775" y="3303588"/>
          <p14:tracePt t="74272" x="2390775" y="3278188"/>
          <p14:tracePt t="74276" x="2390775" y="3254375"/>
          <p14:tracePt t="74289" x="2390775" y="3241675"/>
          <p14:tracePt t="74306" x="2390775" y="3228975"/>
          <p14:tracePt t="74309" x="2390775" y="3165475"/>
          <p14:tracePt t="74322" x="2390775" y="3154363"/>
          <p14:tracePt t="74324" x="2390775" y="3065463"/>
          <p14:tracePt t="74339" x="2416175" y="3028950"/>
          <p14:tracePt t="74341" x="2441575" y="2928938"/>
          <p14:tracePt t="74356" x="2441575" y="2890838"/>
          <p14:tracePt t="74357" x="2465388" y="2803525"/>
          <p14:tracePt t="74358" x="2465388" y="2790825"/>
          <p14:tracePt t="74372" x="2465388" y="2778125"/>
          <p14:tracePt t="74373" x="2465388" y="2740025"/>
          <p14:tracePt t="74389" x="2465388" y="2728913"/>
          <p14:tracePt t="74506" x="2465388" y="2740025"/>
          <p14:tracePt t="74523" x="2465388" y="2752725"/>
          <p14:tracePt t="74540" x="2465388" y="2765425"/>
          <p14:tracePt t="74556" x="2465388" y="2778125"/>
          <p14:tracePt t="74564" x="2465388" y="2790825"/>
          <p14:tracePt t="74572" x="2465388" y="2803525"/>
          <p14:tracePt t="74592" x="2465388" y="2816225"/>
          <p14:tracePt t="74675" x="2465388" y="2840038"/>
          <p14:tracePt t="74681" x="2465388" y="2852738"/>
          <p14:tracePt t="74690" x="2452688" y="2878138"/>
          <p14:tracePt t="74694" x="2441575" y="2878138"/>
          <p14:tracePt t="74706" x="2441575" y="2890838"/>
          <p14:tracePt t="74708" x="2441575" y="2903538"/>
          <p14:tracePt t="74722" x="2441575" y="2916238"/>
          <p14:tracePt t="74724" x="2441575" y="2928938"/>
          <p14:tracePt t="74739" x="2441575" y="2941638"/>
          <p14:tracePt t="74755" x="2441575" y="2952750"/>
          <p14:tracePt t="75617" x="2441575" y="2941638"/>
          <p14:tracePt t="75680" x="2441575" y="2928938"/>
          <p14:tracePt t="75684" x="2428875" y="2928938"/>
          <p14:tracePt t="75689" x="2416175" y="2928938"/>
          <p14:tracePt t="75693" x="2403475" y="2928938"/>
          <p14:tracePt t="75705" x="2378075" y="2928938"/>
          <p14:tracePt t="75722" x="2278063" y="2928938"/>
          <p14:tracePt t="75723" x="2139950" y="2928938"/>
          <p14:tracePt t="75739" x="2116138" y="2928938"/>
          <p14:tracePt t="75740" x="1714500" y="2990850"/>
          <p14:tracePt t="75744" x="1614488" y="3003550"/>
          <p14:tracePt t="75755" x="1514475" y="3016250"/>
          <p14:tracePt t="75758" x="1289050" y="3065463"/>
          <p14:tracePt t="75772" x="1176338" y="3090863"/>
          <p14:tracePt t="75774" x="788988" y="3228975"/>
          <p14:tracePt t="75776" x="650875" y="3254375"/>
          <p14:tracePt t="75789" x="512763" y="3290888"/>
          <p14:tracePt t="75791" x="87313" y="3454400"/>
          <p14:tracePt t="80743" x="688975" y="6570663"/>
          <p14:tracePt t="80755" x="1001713" y="6570663"/>
          <p14:tracePt t="80755" x="1501775" y="6607175"/>
          <p14:tracePt t="80760" x="1839913" y="6670675"/>
          <p14:tracePt t="80771" x="1990725" y="6719888"/>
          <p14:tracePt t="80774" x="2265363" y="6796088"/>
          <p14:tracePt t="80788" x="2403475" y="6845300"/>
          <p14:tracePt t="81681" x="0" y="0"/>
        </p14:tracePtLst>
        <p14:tracePtLst>
          <p14:tracePt t="85164" x="3429000" y="6161088"/>
          <p14:tracePt t="85573" x="2654300" y="6783388"/>
          <p14:tracePt t="85587" x="2690813" y="6745288"/>
          <p14:tracePt t="85587" x="2941638" y="6519863"/>
          <p14:tracePt t="85590" x="3103563" y="6381750"/>
          <p14:tracePt t="85604" x="3228975" y="6281738"/>
          <p14:tracePt t="85604" x="3479800" y="6081713"/>
          <p14:tracePt t="85620" x="3756025" y="5907088"/>
          <p14:tracePt t="85622" x="4181475" y="5668963"/>
          <p14:tracePt t="85637" x="4294188" y="5594350"/>
          <p14:tracePt t="85637" x="4668838" y="5381625"/>
          <p14:tracePt t="85653" x="4794250" y="5330825"/>
          <p14:tracePt t="85655" x="5157788" y="5168900"/>
          <p14:tracePt t="85674" x="5270500" y="5118100"/>
          <p14:tracePt t="85677" x="5583238" y="4956175"/>
          <p14:tracePt t="85679" x="5683250" y="4918075"/>
          <p14:tracePt t="85680" x="5795963" y="4868863"/>
          <p14:tracePt t="85687" x="5895975" y="4818063"/>
          <p14:tracePt t="85690" x="6108700" y="4743450"/>
          <p14:tracePt t="85703" x="6208713" y="4718050"/>
          <p14:tracePt t="85706" x="6508750" y="4643438"/>
          <p14:tracePt t="85707" x="6596063" y="4618038"/>
          <p14:tracePt t="85720" x="6684963" y="4592638"/>
          <p14:tracePt t="85723" x="6859588" y="4543425"/>
          <p14:tracePt t="85724" x="6946900" y="4518025"/>
          <p14:tracePt t="85737" x="7034213" y="4492625"/>
          <p14:tracePt t="85737" x="7185025" y="4443413"/>
          <p14:tracePt t="85741" x="7246938" y="4418013"/>
          <p14:tracePt t="85754" x="7397750" y="4379913"/>
          <p14:tracePt t="85756" x="7485063" y="4354513"/>
          <p14:tracePt t="85770" x="7548563" y="4341813"/>
          <p14:tracePt t="85771" x="7623175" y="4305300"/>
          <p14:tracePt t="85774" x="7661275" y="4305300"/>
          <p14:tracePt t="85787" x="7697788" y="4292600"/>
          <p14:tracePt t="85788" x="7723188" y="4267200"/>
          <p14:tracePt t="85791" x="7748588" y="4267200"/>
          <p14:tracePt t="85803" x="7761288" y="4267200"/>
          <p14:tracePt t="85820" x="7773988" y="4267200"/>
          <p14:tracePt t="85837" x="7797800" y="4267200"/>
          <p14:tracePt t="85838" x="7810500" y="4267200"/>
          <p14:tracePt t="85853" x="7823200" y="4267200"/>
          <p14:tracePt t="85854" x="7848600" y="4305300"/>
          <p14:tracePt t="85870" x="7861300" y="4330700"/>
          <p14:tracePt t="85872" x="7897813" y="4467225"/>
          <p14:tracePt t="85886" x="7910513" y="4543425"/>
          <p14:tracePt t="85888" x="7986713" y="4705350"/>
          <p14:tracePt t="85889" x="7999413" y="4768850"/>
          <p14:tracePt t="85903" x="8010525" y="4830763"/>
          <p14:tracePt t="85906" x="8010525" y="5043488"/>
          <p14:tracePt t="85920" x="7999413" y="5105400"/>
          <p14:tracePt t="86076" x="7986713" y="5143500"/>
          <p14:tracePt t="86085" x="7986713" y="5130800"/>
          <p14:tracePt t="86087" x="7986713" y="5081588"/>
          <p14:tracePt t="86103" x="7961313" y="5043488"/>
          <p14:tracePt t="86104" x="7935913" y="4879975"/>
          <p14:tracePt t="86120" x="7923213" y="4830763"/>
          <p14:tracePt t="86120" x="7910513" y="4643438"/>
          <p14:tracePt t="86123" x="7897813" y="4592638"/>
          <p14:tracePt t="86137" x="7874000" y="4554538"/>
          <p14:tracePt t="86137" x="7861300" y="4492625"/>
          <p14:tracePt t="86140" x="7848600" y="4467225"/>
          <p14:tracePt t="86153" x="7848600" y="4443413"/>
          <p14:tracePt t="86155" x="7848600" y="4367213"/>
          <p14:tracePt t="86155" x="7848600" y="4341813"/>
          <p14:tracePt t="86170" x="7848600" y="4305300"/>
          <p14:tracePt t="86172" x="7848600" y="4205288"/>
          <p14:tracePt t="86187" x="7848600" y="4179888"/>
          <p14:tracePt t="86190" x="7848600" y="4079875"/>
          <p14:tracePt t="86203" x="7848600" y="4041775"/>
          <p14:tracePt t="86206" x="7848600" y="3954463"/>
          <p14:tracePt t="86220" x="7848600" y="3916363"/>
          <p14:tracePt t="86222" x="7823200" y="3829050"/>
          <p14:tracePt t="86237" x="7810500" y="3803650"/>
          <p14:tracePt t="86240" x="7785100" y="3703638"/>
          <p14:tracePt t="86253" x="7761288" y="3679825"/>
          <p14:tracePt t="86254" x="7735888" y="3603625"/>
          <p14:tracePt t="86258" x="7723188" y="3579813"/>
          <p14:tracePt t="86272" x="7723188" y="3541713"/>
          <p14:tracePt t="86273" x="7697788" y="3503613"/>
          <p14:tracePt t="86280" x="7685088" y="3467100"/>
          <p14:tracePt t="86290" x="7685088" y="3454400"/>
          <p14:tracePt t="86303" x="7673975" y="3441700"/>
          <p14:tracePt t="86304" x="7648575" y="3416300"/>
          <p14:tracePt t="86320" x="7648575" y="3403600"/>
          <p14:tracePt t="86322" x="7635875" y="3390900"/>
          <p14:tracePt t="86340" x="7623175" y="3378200"/>
          <p14:tracePt t="86353" x="7610475" y="3367088"/>
          <p14:tracePt t="86370" x="7597775" y="3367088"/>
          <p14:tracePt t="86387" x="7585075" y="3367088"/>
          <p14:tracePt t="86405" x="7572375" y="3367088"/>
          <p14:tracePt t="86405" x="7561263" y="3390900"/>
          <p14:tracePt t="86408" x="7548563" y="3390900"/>
          <p14:tracePt t="86420" x="7535863" y="3390900"/>
          <p14:tracePt t="86420" x="7510463" y="3403600"/>
          <p14:tracePt t="86436" x="7497763" y="3403600"/>
          <p14:tracePt t="86437" x="7459663" y="3403600"/>
          <p14:tracePt t="86453" x="7448550" y="3403600"/>
          <p14:tracePt t="86454" x="7397750" y="3403600"/>
          <p14:tracePt t="86470" x="7385050" y="3403600"/>
          <p14:tracePt t="86471" x="7359650" y="3403600"/>
          <p14:tracePt t="86472" x="7335838" y="3403600"/>
          <p14:tracePt t="86487" x="7323138" y="3390900"/>
          <p14:tracePt t="86503" x="7310438" y="3390900"/>
          <p14:tracePt t="86504" x="7297738" y="3378200"/>
          <p14:tracePt t="86560" x="7285038" y="3378200"/>
          <p14:tracePt t="87014" x="7285038" y="3367088"/>
          <p14:tracePt t="87890" x="7335838" y="3429000"/>
          <p14:tracePt t="87895" x="7348538" y="3454400"/>
          <p14:tracePt t="87903" x="7372350" y="3490913"/>
          <p14:tracePt t="87906" x="7423150" y="3567113"/>
          <p14:tracePt t="87920" x="7435850" y="3603625"/>
          <p14:tracePt t="87921" x="7472363" y="3667125"/>
          <p14:tracePt t="87924" x="7497763" y="3716338"/>
          <p14:tracePt t="87925" x="7523163" y="3741738"/>
          <p14:tracePt t="87937" x="7548563" y="3929063"/>
          <p14:tracePt t="87942" x="7561263" y="4067175"/>
          <p14:tracePt t="87944" x="7623175" y="4267200"/>
          <p14:tracePt t="87958" x="7685088" y="4543425"/>
          <p14:tracePt t="87960" x="7697788" y="4630738"/>
          <p14:tracePt t="87962" x="7697788" y="4718050"/>
          <p14:tracePt t="87970" x="7710488" y="4805363"/>
          <p14:tracePt t="87972" x="7723188" y="4892675"/>
          <p14:tracePt t="87974" x="7735888" y="4981575"/>
          <p14:tracePt t="87986" x="7748588" y="5043488"/>
          <p14:tracePt t="87987" x="7773988" y="5181600"/>
          <p14:tracePt t="87989" x="7785100" y="5256213"/>
          <p14:tracePt t="88004" x="7797800" y="5343525"/>
          <p14:tracePt t="88004" x="7823200" y="5481638"/>
          <p14:tracePt t="88008" x="7823200" y="5543550"/>
          <p14:tracePt t="88009" x="7848600" y="5594350"/>
          <p14:tracePt t="88019" x="7861300" y="5643563"/>
          <p14:tracePt t="88020" x="7861300" y="5681663"/>
          <p14:tracePt t="88023" x="7861300" y="5719763"/>
          <p14:tracePt t="88025" x="7874000" y="5756275"/>
          <p14:tracePt t="88036" x="7886700" y="5794375"/>
          <p14:tracePt t="88039" x="7886700" y="5832475"/>
          <p14:tracePt t="88053" x="7886700" y="5843588"/>
          <p14:tracePt t="88056" x="7886700" y="5881688"/>
          <p14:tracePt t="88070" x="7886700" y="5894388"/>
          <p14:tracePt t="88071" x="7886700" y="5919788"/>
          <p14:tracePt t="88074" x="7886700" y="5932488"/>
          <p14:tracePt t="88086" x="7886700" y="5945188"/>
          <p14:tracePt t="88089" x="7886700" y="6019800"/>
          <p14:tracePt t="88103" x="7886700" y="6032500"/>
          <p14:tracePt t="88104" x="7886700" y="6119813"/>
          <p14:tracePt t="88119" x="7886700" y="6157913"/>
          <p14:tracePt t="88120" x="7886700" y="6257925"/>
          <p14:tracePt t="88125" x="7886700" y="6281738"/>
          <p14:tracePt t="88136" x="7886700" y="6307138"/>
          <p14:tracePt t="88137" x="7886700" y="6357938"/>
          <p14:tracePt t="88140" x="7886700" y="6394450"/>
          <p14:tracePt t="88153" x="7886700" y="6419850"/>
          <p14:tracePt t="88156" x="7886700" y="6494463"/>
          <p14:tracePt t="88170" x="7886700" y="6519863"/>
          <p14:tracePt t="88170" x="7886700" y="6594475"/>
          <p14:tracePt t="88171" x="7886700" y="6619875"/>
          <p14:tracePt t="88186" x="7886700" y="6645275"/>
          <p14:tracePt t="88188" x="7886700" y="6696075"/>
          <p14:tracePt t="88203" x="7886700" y="6719888"/>
          <p14:tracePt t="88204" x="7886700" y="6757988"/>
          <p14:tracePt t="88374" x="7874000" y="6757988"/>
          <p14:tracePt t="88390" x="7861300" y="6770688"/>
          <p14:tracePt t="88400" x="7861300" y="6783388"/>
          <p14:tracePt t="88403" x="7861300" y="6796088"/>
          <p14:tracePt t="88408" x="7848600" y="6807200"/>
          <p14:tracePt t="90826" x="7848600" y="6819900"/>
          <p14:tracePt t="90829" x="7835900" y="6819900"/>
          <p14:tracePt t="90836" x="7823200" y="6819900"/>
          <p14:tracePt t="90839" x="7797800" y="6819900"/>
          <p14:tracePt t="90852" x="7773988" y="6819900"/>
          <p14:tracePt t="90854" x="7673975" y="6819900"/>
          <p14:tracePt t="90869" x="7635875" y="6819900"/>
          <p14:tracePt t="90870" x="7323138" y="6819900"/>
          <p14:tracePt t="90874" x="7146925" y="6819900"/>
          <p14:tracePt t="90886" x="7010400" y="6819900"/>
          <p14:tracePt t="90886" x="6759575" y="6819900"/>
          <p14:tracePt t="90902" x="6634163" y="6819900"/>
          <p14:tracePt t="103365" x="550863" y="6570663"/>
          <p14:tracePt t="103370" x="763588" y="6319838"/>
          <p14:tracePt t="103383" x="1014413" y="6032500"/>
          <p14:tracePt t="103384" x="1501775" y="5430838"/>
          <p14:tracePt t="103387" x="1727200" y="5156200"/>
          <p14:tracePt t="103400" x="1978025" y="4830763"/>
          <p14:tracePt t="103400" x="2667000" y="3954463"/>
          <p14:tracePt t="103404" x="2890838" y="3679825"/>
          <p14:tracePt t="103416" x="3141663" y="3390900"/>
          <p14:tracePt t="103418" x="3617913" y="2928938"/>
          <p14:tracePt t="103433" x="3817938" y="2728913"/>
          <p14:tracePt t="103436" x="4594225" y="2065338"/>
          <p14:tracePt t="103450" x="4719638" y="1965325"/>
          <p14:tracePt t="103451" x="4945063" y="1765300"/>
          <p14:tracePt t="103453" x="5094288" y="1676400"/>
          <p14:tracePt t="103466" x="5232400" y="1601788"/>
          <p14:tracePt t="103468" x="5570538" y="1401763"/>
          <p14:tracePt t="103483" x="5670550" y="1350963"/>
          <p14:tracePt t="103485" x="5957888" y="1201738"/>
          <p14:tracePt t="103500" x="6021388" y="1163638"/>
          <p14:tracePt t="103502" x="6146800" y="1114425"/>
          <p14:tracePt t="103516" x="6170613" y="1101725"/>
          <p14:tracePt t="103517" x="6183313" y="1101725"/>
          <p14:tracePt t="103520" x="6221413" y="1089025"/>
          <p14:tracePt t="103634" x="6234113" y="1089025"/>
          <p14:tracePt t="103650" x="6234113" y="1101725"/>
          <p14:tracePt t="103654" x="6234113" y="1125538"/>
          <p14:tracePt t="103666" x="6234113" y="1150938"/>
          <p14:tracePt t="103668" x="6208713" y="1238250"/>
          <p14:tracePt t="103671" x="6170613" y="1301750"/>
          <p14:tracePt t="103683" x="6134100" y="1363663"/>
          <p14:tracePt t="103686" x="5945188" y="1627188"/>
          <p14:tracePt t="103700" x="5857875" y="1727200"/>
          <p14:tracePt t="103702" x="5545138" y="2078038"/>
          <p14:tracePt t="103717" x="5394325" y="2227263"/>
          <p14:tracePt t="103718" x="4794250" y="2790825"/>
          <p14:tracePt t="103722" x="4568825" y="3003550"/>
          <p14:tracePt t="103733" x="4318000" y="3216275"/>
          <p14:tracePt t="103736" x="3767138" y="3692525"/>
          <p14:tracePt t="103750" x="3479800" y="3941763"/>
          <p14:tracePt t="103751" x="2667000" y="4618038"/>
          <p14:tracePt t="103752" x="2416175" y="4805363"/>
          <p14:tracePt t="103756" x="2216150" y="4968875"/>
          <p14:tracePt t="103766" x="1965325" y="5156200"/>
          <p14:tracePt t="103768" x="1627188" y="5443538"/>
          <p14:tracePt t="103772" x="1476375" y="5581650"/>
          <p14:tracePt t="103783" x="1352550" y="5694363"/>
          <p14:tracePt t="103784" x="1114425" y="5894388"/>
          <p14:tracePt t="103787" x="1001713" y="5981700"/>
          <p14:tracePt t="103799" x="914400" y="6056313"/>
          <p14:tracePt t="103801" x="776288" y="6194425"/>
          <p14:tracePt t="103816" x="725488" y="6257925"/>
          <p14:tracePt t="103818" x="625475" y="6381750"/>
          <p14:tracePt t="103833" x="612775" y="6394450"/>
          <p14:tracePt t="103837" x="550863" y="6483350"/>
          <p14:tracePt t="103850" x="550863" y="6507163"/>
          <p14:tracePt t="103853" x="538163" y="6532563"/>
          <p14:tracePt t="103866" x="538163" y="6545263"/>
          <p14:tracePt t="103869" x="525463" y="6557963"/>
          <p14:tracePt t="103900" x="525463" y="6583363"/>
          <p14:tracePt t="103901" x="525463" y="6594475"/>
          <p14:tracePt t="103904" x="525463" y="6607175"/>
          <p14:tracePt t="103919" x="525463" y="6619875"/>
          <p14:tracePt t="103920" x="525463" y="6657975"/>
          <p14:tracePt t="103933" x="525463" y="6683375"/>
          <p14:tracePt t="103934" x="525463" y="6770688"/>
          <p14:tracePt t="103950" x="525463" y="6783388"/>
          <p14:tracePt t="103951" x="525463" y="6845300"/>
          <p14:tracePt t="108165" x="2767013" y="6807200"/>
          <p14:tracePt t="108170" x="2778125" y="6783388"/>
          <p14:tracePt t="108182" x="2816225" y="6732588"/>
          <p14:tracePt t="108186" x="2879725" y="6632575"/>
          <p14:tracePt t="108199" x="2903538" y="6594475"/>
          <p14:tracePt t="108203" x="2967038" y="6494463"/>
          <p14:tracePt t="108204" x="2979738" y="6445250"/>
          <p14:tracePt t="108215" x="2992438" y="6419850"/>
          <p14:tracePt t="108219" x="3016250" y="6345238"/>
          <p14:tracePt t="108221" x="3041650" y="6319838"/>
          <p14:tracePt t="108232" x="3054350" y="6269038"/>
          <p14:tracePt t="108233" x="3092450" y="6019800"/>
          <p14:tracePt t="108237" x="3116263" y="5832475"/>
          <p14:tracePt t="108249" x="3167063" y="5581650"/>
          <p14:tracePt t="108250" x="3179763" y="5481638"/>
          <p14:tracePt t="108253" x="3192463" y="5381625"/>
          <p14:tracePt t="108255" x="3205163" y="5281613"/>
          <p14:tracePt t="108265" x="3205163" y="5168900"/>
          <p14:tracePt t="108266" x="3205163" y="5056188"/>
          <p14:tracePt t="108268" x="3205163" y="4956175"/>
          <p14:tracePt t="108282" x="3205163" y="4856163"/>
          <p14:tracePt t="108284" x="3205163" y="4618038"/>
          <p14:tracePt t="108299" x="3205163" y="4530725"/>
          <p14:tracePt t="108301" x="3154363" y="4305300"/>
          <p14:tracePt t="108315" x="3128963" y="4254500"/>
          <p14:tracePt t="108316" x="3054350" y="4092575"/>
          <p14:tracePt t="108332" x="3016250" y="4029075"/>
          <p14:tracePt t="108334" x="2967038" y="3992563"/>
          <p14:tracePt t="108349" x="2941638" y="3967163"/>
          <p14:tracePt t="108352" x="2890838" y="3941763"/>
          <p14:tracePt t="108365" x="2879725" y="3929063"/>
          <p14:tracePt t="108368" x="2854325" y="3929063"/>
          <p14:tracePt t="108385" x="2828925" y="3929063"/>
          <p14:tracePt t="108386" x="2816225" y="3929063"/>
          <p14:tracePt t="108390" x="2803525" y="3929063"/>
          <p14:tracePt t="108399" x="2790825" y="3929063"/>
          <p14:tracePt t="108400" x="2767013" y="3929063"/>
          <p14:tracePt t="108404" x="2754313" y="3929063"/>
          <p14:tracePt t="108416" x="2741613" y="3929063"/>
          <p14:tracePt t="108419" x="2703513" y="3929063"/>
          <p14:tracePt t="108432" x="2678113" y="3929063"/>
          <p14:tracePt t="108435" x="2628900" y="3941763"/>
          <p14:tracePt t="108450" x="2603500" y="3967163"/>
          <p14:tracePt t="108451" x="2554288" y="3979863"/>
          <p14:tracePt t="108455" x="2516188" y="3992563"/>
          <p14:tracePt t="108456" x="2503488" y="4005263"/>
          <p14:tracePt t="108457" x="2478088" y="4017963"/>
          <p14:tracePt t="108465" x="2452688" y="4029075"/>
          <p14:tracePt t="108468" x="2416175" y="4041775"/>
          <p14:tracePt t="108470" x="2403475" y="4041775"/>
          <p14:tracePt t="108482" x="2378075" y="4054475"/>
          <p14:tracePt t="108486" x="2328863" y="4067175"/>
          <p14:tracePt t="108499" x="2303463" y="4067175"/>
          <p14:tracePt t="108502" x="2216150" y="4079875"/>
          <p14:tracePt t="108516" x="2203450" y="4079875"/>
          <p14:tracePt t="108517" x="2152650" y="4079875"/>
          <p14:tracePt t="108520" x="2116138" y="4079875"/>
          <p14:tracePt t="108522" x="2090738" y="4079875"/>
          <p14:tracePt t="108532" x="2078038" y="4079875"/>
          <p14:tracePt t="108534" x="2039938" y="4079875"/>
          <p14:tracePt t="108549" x="2027238" y="4079875"/>
          <p14:tracePt t="108550" x="2003425" y="4041775"/>
          <p14:tracePt t="108553" x="1978025" y="4029075"/>
          <p14:tracePt t="108565" x="1952625" y="4005263"/>
          <p14:tracePt t="108567" x="1939925" y="3992563"/>
          <p14:tracePt t="108582" x="1939925" y="3967163"/>
          <p14:tracePt t="108583" x="1903413" y="3879850"/>
          <p14:tracePt t="108599" x="1903413" y="3867150"/>
          <p14:tracePt t="108601" x="1890713" y="3803650"/>
          <p14:tracePt t="108615" x="1878013" y="3779838"/>
          <p14:tracePt t="108617" x="1865313" y="3729038"/>
          <p14:tracePt t="108633" x="1865313" y="3703638"/>
          <p14:tracePt t="108634" x="1852613" y="3654425"/>
          <p14:tracePt t="108636" x="1839913" y="3629025"/>
          <p14:tracePt t="108648" x="1827213" y="3616325"/>
          <p14:tracePt t="108650" x="1827213" y="3590925"/>
          <p14:tracePt t="108665" x="1827213" y="3579813"/>
          <p14:tracePt t="108667" x="1827213" y="3541713"/>
          <p14:tracePt t="108667" x="1827213" y="3529013"/>
          <p14:tracePt t="108682" x="1814513" y="3490913"/>
          <p14:tracePt t="108704" x="1814513" y="3479800"/>
          <p14:tracePt t="108715" x="1814513" y="3454400"/>
          <p14:tracePt t="108732" x="1814513" y="3441700"/>
          <p14:tracePt t="108734" x="1814513" y="3416300"/>
          <p14:tracePt t="108749" x="1801813" y="3390900"/>
          <p14:tracePt t="108750" x="1801813" y="3378200"/>
          <p14:tracePt t="108765" x="1801813" y="3367088"/>
          <p14:tracePt t="108768" x="1801813" y="3341688"/>
          <p14:tracePt t="108769" x="1801813" y="3328988"/>
          <p14:tracePt t="108784" x="1801813" y="3316288"/>
          <p14:tracePt t="108788" x="1801813" y="3303588"/>
          <p14:tracePt t="108799" x="1801813" y="3278188"/>
          <p14:tracePt t="108802" x="1801813" y="3254375"/>
          <p14:tracePt t="108815" x="1801813" y="3241675"/>
          <p14:tracePt t="108819" x="1801813" y="3228975"/>
          <p14:tracePt t="108849" x="1778000" y="3216275"/>
          <p14:tracePt t="108927" x="1778000" y="3203575"/>
          <p14:tracePt t="108992" x="1778000" y="3190875"/>
          <p14:tracePt t="109964" x="1778000" y="3165475"/>
          <p14:tracePt t="109972" x="1778000" y="3141663"/>
          <p14:tracePt t="109976" x="1801813" y="3128963"/>
          <p14:tracePt t="109982" x="1814513" y="3116263"/>
          <p14:tracePt t="109985" x="1827213" y="3116263"/>
          <p14:tracePt t="109986" x="1865313" y="3103563"/>
          <p14:tracePt t="109998" x="1890713" y="3090863"/>
          <p14:tracePt t="110002" x="1965325" y="3065463"/>
          <p14:tracePt t="110015" x="1990725" y="3065463"/>
          <p14:tracePt t="110018" x="2078038" y="3054350"/>
          <p14:tracePt t="110032" x="2103438" y="3054350"/>
          <p14:tracePt t="110033" x="2165350" y="3028950"/>
          <p14:tracePt t="110035" x="2190750" y="3028950"/>
          <p14:tracePt t="110049" x="2228850" y="3028950"/>
          <p14:tracePt t="110049" x="2290763" y="3028950"/>
          <p14:tracePt t="110053" x="2328863" y="3028950"/>
          <p14:tracePt t="110054" x="2352675" y="3028950"/>
          <p14:tracePt t="110065" x="2378075" y="3028950"/>
          <p14:tracePt t="110067" x="2428875" y="3028950"/>
          <p14:tracePt t="110082" x="2441575" y="3028950"/>
          <p14:tracePt t="110083" x="2465388" y="3028950"/>
          <p14:tracePt t="110115" x="2478088" y="3028950"/>
          <p14:tracePt t="110132" x="2490788" y="3028950"/>
          <p14:tracePt t="110149" x="2503488" y="3041650"/>
          <p14:tracePt t="110200" x="2503488" y="3065463"/>
          <p14:tracePt t="110208" x="2503488" y="3078163"/>
          <p14:tracePt t="110216" x="2503488" y="3090863"/>
          <p14:tracePt t="110232" x="2503488" y="3116263"/>
          <p14:tracePt t="110233" x="2503488" y="3128963"/>
          <p14:tracePt t="110248" x="2503488" y="3141663"/>
          <p14:tracePt t="110250" x="2503488" y="3154363"/>
          <p14:tracePt t="110265" x="2503488" y="3165475"/>
          <p14:tracePt t="110312" x="2503488" y="3178175"/>
          <p14:tracePt t="110316" x="2503488" y="3190875"/>
          <p14:tracePt t="111635" x="2490788" y="3216275"/>
          <p14:tracePt t="111638" x="2478088" y="3241675"/>
          <p14:tracePt t="111648" x="2452688" y="3267075"/>
          <p14:tracePt t="111650" x="2416175" y="3290888"/>
          <p14:tracePt t="111665" x="2403475" y="3316288"/>
          <p14:tracePt t="111667" x="2352675" y="3354388"/>
          <p14:tracePt t="111681" x="2328863" y="3367088"/>
          <p14:tracePt t="111684" x="2316163" y="3378200"/>
          <p14:tracePt t="111686" x="2303463" y="3378200"/>
          <p14:tracePt t="111698" x="2290763" y="3378200"/>
          <p14:tracePt t="111780" x="2278063" y="3378200"/>
          <p14:tracePt t="111788" x="2265363" y="3378200"/>
          <p14:tracePt t="111798" x="2265363" y="3367088"/>
          <p14:tracePt t="111800" x="2252663" y="3354388"/>
          <p14:tracePt t="111815" x="2239963" y="3341688"/>
          <p14:tracePt t="111820" x="2239963" y="3328988"/>
          <p14:tracePt t="111831" x="2228850" y="3316288"/>
          <p14:tracePt t="111834" x="2228850" y="3303588"/>
          <p14:tracePt t="111852" x="2216150" y="3290888"/>
          <p14:tracePt t="111865" x="2216150" y="3278188"/>
          <p14:tracePt t="111924" x="2216150" y="3267075"/>
          <p14:tracePt t="111935" x="2203450" y="3254375"/>
          <p14:tracePt t="111990" x="2190750" y="3254375"/>
          <p14:tracePt t="112026" x="2190750" y="3241675"/>
          <p14:tracePt t="112062" x="2190750" y="3228975"/>
          <p14:tracePt t="115067" x="2190750" y="3216275"/>
          <p14:tracePt t="115069" x="2190750" y="3190875"/>
          <p14:tracePt t="115081" x="2190750" y="3165475"/>
          <p14:tracePt t="115081" x="2216150" y="3116263"/>
          <p14:tracePt t="115097" x="2228850" y="3078163"/>
          <p14:tracePt t="115098" x="2265363" y="3016250"/>
          <p14:tracePt t="115101" x="2290763" y="2978150"/>
          <p14:tracePt t="115114" x="2303463" y="2965450"/>
          <p14:tracePt t="115116" x="2352675" y="2890838"/>
          <p14:tracePt t="115131" x="2365375" y="2865438"/>
          <p14:tracePt t="115134" x="2428875" y="2778125"/>
          <p14:tracePt t="115135" x="2441575" y="2752725"/>
          <p14:tracePt t="115147" x="2465388" y="2728913"/>
          <p14:tracePt t="115148" x="2503488" y="2678113"/>
          <p14:tracePt t="115152" x="2516188" y="2652713"/>
          <p14:tracePt t="115164" x="2541588" y="2616200"/>
          <p14:tracePt t="115167" x="2590800" y="2565400"/>
          <p14:tracePt t="115172" x="2654300" y="2503488"/>
          <p14:tracePt t="115181" x="2678113" y="2478088"/>
          <p14:tracePt t="115182" x="2716213" y="2452688"/>
          <p14:tracePt t="115184" x="2741613" y="2414588"/>
          <p14:tracePt t="115188" x="2767013" y="2403475"/>
          <p14:tracePt t="115197" x="2803525" y="2365375"/>
          <p14:tracePt t="115200" x="2867025" y="2314575"/>
          <p14:tracePt t="115214" x="2916238" y="2290763"/>
          <p14:tracePt t="115215" x="3016250" y="2227263"/>
          <p14:tracePt t="115220" x="3041650" y="2214563"/>
          <p14:tracePt t="115233" x="3092450" y="2178050"/>
          <p14:tracePt t="115237" x="3116263" y="2165350"/>
          <p14:tracePt t="115240" x="3228975" y="2114550"/>
          <p14:tracePt t="115247" x="3267075" y="2101850"/>
          <p14:tracePt t="115250" x="3292475" y="2089150"/>
          <p14:tracePt t="115252" x="3328988" y="2078038"/>
          <p14:tracePt t="115264" x="3367088" y="2052638"/>
          <p14:tracePt t="115266" x="3441700" y="2027238"/>
          <p14:tracePt t="115268" x="3467100" y="2027238"/>
          <p14:tracePt t="115281" x="3505200" y="2014538"/>
          <p14:tracePt t="115282" x="3730625" y="1989138"/>
          <p14:tracePt t="115286" x="3867150" y="1978025"/>
          <p14:tracePt t="115298" x="3943350" y="1978025"/>
          <p14:tracePt t="115301" x="4081463" y="1965325"/>
          <p14:tracePt t="115303" x="4156075" y="1952625"/>
          <p14:tracePt t="115314" x="4217988" y="1952625"/>
          <p14:tracePt t="115315" x="4356100" y="1952625"/>
          <p14:tracePt t="115318" x="4443413" y="1952625"/>
          <p14:tracePt t="115331" x="4530725" y="1952625"/>
          <p14:tracePt t="115334" x="4743450" y="1952625"/>
          <p14:tracePt t="115347" x="4806950" y="1952625"/>
          <p14:tracePt t="115365" x="4968875" y="1989138"/>
          <p14:tracePt t="115366" x="5094288" y="1989138"/>
          <p14:tracePt t="115381" x="5181600" y="2014538"/>
          <p14:tracePt t="115381" x="5307013" y="2065338"/>
          <p14:tracePt t="115397" x="5345113" y="2078038"/>
          <p14:tracePt t="115398" x="5445125" y="2114550"/>
          <p14:tracePt t="115402" x="5470525" y="2114550"/>
          <p14:tracePt t="115414" x="5495925" y="2114550"/>
          <p14:tracePt t="115418" x="5583238" y="2152650"/>
          <p14:tracePt t="115431" x="5595938" y="2152650"/>
          <p14:tracePt t="115431" x="5632450" y="2178050"/>
          <p14:tracePt t="115434" x="5645150" y="2178050"/>
          <p14:tracePt t="115447" x="5657850" y="2190750"/>
          <p14:tracePt t="115450" x="5683250" y="2214563"/>
          <p14:tracePt t="115464" x="5708650" y="2227263"/>
          <p14:tracePt t="115465" x="5757863" y="2252663"/>
          <p14:tracePt t="115469" x="5770563" y="2278063"/>
          <p14:tracePt t="115481" x="5795963" y="2278063"/>
          <p14:tracePt t="115484" x="5870575" y="2327275"/>
          <p14:tracePt t="115497" x="5921375" y="2352675"/>
          <p14:tracePt t="115500" x="6021388" y="2414588"/>
          <p14:tracePt t="115514" x="6057900" y="2427288"/>
          <p14:tracePt t="115517" x="6157913" y="2503488"/>
          <p14:tracePt t="115531" x="6208713" y="2516188"/>
          <p14:tracePt t="115534" x="6283325" y="2565400"/>
          <p14:tracePt t="115535" x="6308725" y="2578100"/>
          <p14:tracePt t="115547" x="6321425" y="2590800"/>
          <p14:tracePt t="115548" x="6346825" y="2603500"/>
          <p14:tracePt t="115552" x="6359525" y="2627313"/>
          <p14:tracePt t="115564" x="6370638" y="2627313"/>
          <p14:tracePt t="115567" x="6396038" y="2652713"/>
          <p14:tracePt t="115580" x="6408738" y="2665413"/>
          <p14:tracePt t="115582" x="6434138" y="2703513"/>
          <p14:tracePt t="115597" x="6446838" y="2728913"/>
          <p14:tracePt t="115599" x="6459538" y="2752725"/>
          <p14:tracePt t="115614" x="6472238" y="2778125"/>
          <p14:tracePt t="115614" x="6472238" y="2790825"/>
          <p14:tracePt t="115616" x="6483350" y="2803525"/>
          <p14:tracePt t="115658" x="6483350" y="2816225"/>
          <p14:tracePt t="115681" x="6483350" y="2828925"/>
          <p14:tracePt t="115689" x="6483350" y="2840038"/>
          <p14:tracePt t="115698" x="6496050" y="2865438"/>
          <p14:tracePt t="115703" x="6508750" y="2865438"/>
          <p14:tracePt t="115714" x="6508750" y="2878138"/>
          <p14:tracePt t="115717" x="6521450" y="2903538"/>
          <p14:tracePt t="115731" x="6521450" y="2916238"/>
          <p14:tracePt t="115734" x="6534150" y="2941638"/>
          <p14:tracePt t="115747" x="6546850" y="2952750"/>
          <p14:tracePt t="115765" x="6546850" y="2965450"/>
          <p14:tracePt t="115765" x="6546850" y="2978150"/>
          <p14:tracePt t="115784" x="6559550" y="3003550"/>
          <p14:tracePt t="115814" x="6584950" y="3016250"/>
          <p14:tracePt t="115815" x="6584950" y="3041650"/>
          <p14:tracePt t="115819" x="6596063" y="3054350"/>
          <p14:tracePt t="115831" x="6608763" y="3065463"/>
          <p14:tracePt t="115847" x="6621463" y="3078163"/>
          <p14:tracePt t="115848" x="6621463" y="3090863"/>
          <p14:tracePt t="115864" x="6634163" y="3090863"/>
          <p14:tracePt t="115867" x="6646863" y="3103563"/>
          <p14:tracePt t="116444" x="6659563" y="3103563"/>
          <p14:tracePt t="116451" x="6684963" y="3103563"/>
          <p14:tracePt t="116455" x="6708775" y="3103563"/>
          <p14:tracePt t="116464" x="6734175" y="3090863"/>
          <p14:tracePt t="116464" x="6759575" y="3090863"/>
          <p14:tracePt t="116480" x="6797675" y="3090863"/>
          <p14:tracePt t="116481" x="6884988" y="3078163"/>
          <p14:tracePt t="116484" x="6910388" y="3078163"/>
          <p14:tracePt t="116497" x="6946900" y="3078163"/>
          <p14:tracePt t="116497" x="7010400" y="3078163"/>
          <p14:tracePt t="116499" x="7046913" y="3078163"/>
          <p14:tracePt t="116514" x="7072313" y="3078163"/>
          <p14:tracePt t="116516" x="7185025" y="3078163"/>
          <p14:tracePt t="116530" x="7210425" y="3078163"/>
          <p14:tracePt t="116532" x="7323138" y="3078163"/>
          <p14:tracePt t="116547" x="7348538" y="3078163"/>
          <p14:tracePt t="116548" x="7448550" y="3078163"/>
          <p14:tracePt t="116653" x="7459663" y="3090863"/>
          <p14:tracePt t="116681" x="7459663" y="3103563"/>
          <p14:tracePt t="116701" x="7459663" y="3116263"/>
          <p14:tracePt t="116717" x="7459663" y="3128963"/>
          <p14:tracePt t="116730" x="7459663" y="3141663"/>
          <p14:tracePt t="116743" x="7459663" y="3154363"/>
          <p14:tracePt t="116760" x="7459663" y="3178175"/>
          <p14:tracePt t="116767" x="7459663" y="3190875"/>
          <p14:tracePt t="116780" x="7448550" y="3190875"/>
          <p14:tracePt t="116797" x="7448550" y="3203575"/>
          <p14:tracePt t="116797" x="7435850" y="3216275"/>
          <p14:tracePt t="116814" x="7423150" y="3228975"/>
          <p14:tracePt t="116833" x="7423150" y="3254375"/>
          <p14:tracePt t="116847" x="7423150" y="3278188"/>
          <p14:tracePt t="116957" x="7410450" y="3278188"/>
          <p14:tracePt t="117892" x="7397750" y="3278188"/>
          <p14:tracePt t="117896" x="7397750" y="3254375"/>
          <p14:tracePt t="117905" x="7397750" y="3228975"/>
          <p14:tracePt t="117914" x="7385050" y="3190875"/>
          <p14:tracePt t="117915" x="7372350" y="3165475"/>
          <p14:tracePt t="117916" x="7372350" y="3154363"/>
          <p14:tracePt t="117920" x="7348538" y="3141663"/>
          <p14:tracePt t="117930" x="7348538" y="3128963"/>
          <p14:tracePt t="117933" x="7335838" y="3090863"/>
          <p14:tracePt t="117947" x="7335838" y="3078163"/>
          <p14:tracePt t="117950" x="7323138" y="3041650"/>
          <p14:tracePt t="117968" x="7297738" y="3016250"/>
          <p14:tracePt t="117980" x="7272338" y="2990850"/>
          <p14:tracePt t="117982" x="7272338" y="2965450"/>
          <p14:tracePt t="117997" x="7246938" y="2952750"/>
          <p14:tracePt t="117998" x="7246938" y="2916238"/>
          <p14:tracePt t="117999" x="7235825" y="2916238"/>
          <p14:tracePt t="118013" x="7235825" y="2903538"/>
          <p14:tracePt t="118014" x="7223125" y="2865438"/>
          <p14:tracePt t="118015" x="7210425" y="2852738"/>
          <p14:tracePt t="118030" x="7197725" y="2840038"/>
          <p14:tracePt t="118032" x="7197725" y="2816225"/>
          <p14:tracePt t="118047" x="7185025" y="2790825"/>
          <p14:tracePt t="118048" x="7159625" y="2765425"/>
          <p14:tracePt t="118063" x="7159625" y="2752725"/>
          <p14:tracePt t="118065" x="7159625" y="2740025"/>
          <p14:tracePt t="118080" x="7146925" y="2728913"/>
          <p14:tracePt t="118098" x="7146925" y="2716213"/>
          <p14:tracePt t="118113" x="7146925" y="2703513"/>
          <p14:tracePt t="118173" x="7146925" y="2690813"/>
          <p14:tracePt t="118194" x="7146925" y="2678113"/>
          <p14:tracePt t="118202" x="7146925" y="2665413"/>
          <p14:tracePt t="118213" x="7146925" y="2652713"/>
          <p14:tracePt t="118214" x="7146925" y="2640013"/>
          <p14:tracePt t="118217" x="7134225" y="2616200"/>
          <p14:tracePt t="118230" x="7123113" y="2616200"/>
          <p14:tracePt t="118247" x="7123113" y="2603500"/>
          <p14:tracePt t="118247" x="7123113" y="2590800"/>
          <p14:tracePt t="119194" x="7123113" y="2627313"/>
          <p14:tracePt t="119202" x="7123113" y="2652713"/>
          <p14:tracePt t="119205" x="7123113" y="2678113"/>
          <p14:tracePt t="119213" x="7123113" y="2703513"/>
          <p14:tracePt t="119214" x="7123113" y="2728913"/>
          <p14:tracePt t="119230" x="7123113" y="2752725"/>
          <p14:tracePt t="119230" x="7123113" y="2840038"/>
          <p14:tracePt t="119246" x="7123113" y="2865438"/>
          <p14:tracePt t="119247" x="7123113" y="2928938"/>
          <p14:tracePt t="119263" x="7123113" y="2952750"/>
          <p14:tracePt t="119264" x="7123113" y="3054350"/>
          <p14:tracePt t="119265" x="7123113" y="3078163"/>
          <p14:tracePt t="119280" x="7123113" y="3103563"/>
          <p14:tracePt t="119281" x="7123113" y="3178175"/>
          <p14:tracePt t="119297" x="7123113" y="3190875"/>
          <p14:tracePt t="119298" x="7123113" y="3203575"/>
          <p14:tracePt t="119313" x="7123113" y="3241675"/>
          <p14:tracePt t="119316" x="7123113" y="3254375"/>
          <p14:tracePt t="121610" x="7123113" y="3241675"/>
          <p14:tracePt t="121613" x="7123113" y="3228975"/>
          <p14:tracePt t="121616" x="7123113" y="3216275"/>
          <p14:tracePt t="121629" x="7123113" y="3203575"/>
          <p14:tracePt t="121630" x="7123113" y="3178175"/>
          <p14:tracePt t="121632" x="7110413" y="3154363"/>
          <p14:tracePt t="121646" x="7097713" y="3141663"/>
          <p14:tracePt t="121648" x="7097713" y="3090863"/>
          <p14:tracePt t="121663" x="7085013" y="3065463"/>
          <p14:tracePt t="121664" x="7059613" y="2990850"/>
          <p14:tracePt t="121679" x="7059613" y="2952750"/>
          <p14:tracePt t="121683" x="7021513" y="2878138"/>
          <p14:tracePt t="121684" x="7021513" y="2840038"/>
          <p14:tracePt t="121697" x="7010400" y="2840038"/>
          <p14:tracePt t="121698" x="6997700" y="2816225"/>
          <p14:tracePt t="121704" x="6959600" y="2752725"/>
          <p14:tracePt t="121713" x="6934200" y="2728913"/>
          <p14:tracePt t="121717" x="6910388" y="2690813"/>
          <p14:tracePt t="121729" x="6897688" y="2678113"/>
          <p14:tracePt t="121730" x="6859588" y="2640013"/>
          <p14:tracePt t="121733" x="6846888" y="2627313"/>
          <p14:tracePt t="121736" x="6821488" y="2603500"/>
          <p14:tracePt t="121746" x="6797675" y="2590800"/>
          <p14:tracePt t="121749" x="6759575" y="2565400"/>
          <p14:tracePt t="121751" x="6746875" y="2552700"/>
          <p14:tracePt t="121763" x="6721475" y="2540000"/>
          <p14:tracePt t="121767" x="6672263" y="2527300"/>
          <p14:tracePt t="121768" x="6646863" y="2503488"/>
          <p14:tracePt t="121779" x="6496050" y="2503488"/>
          <p14:tracePt t="121783" x="6270625" y="2465388"/>
          <p14:tracePt t="121784" x="6170613" y="2414588"/>
          <p14:tracePt t="121796" x="6083300" y="2414588"/>
          <p14:tracePt t="121799" x="5808663" y="2390775"/>
          <p14:tracePt t="121813" x="5732463" y="2390775"/>
          <p14:tracePt t="121815" x="5495925" y="2390775"/>
          <p14:tracePt t="121830" x="5407025" y="2390775"/>
          <p14:tracePt t="121830" x="5170488" y="2390775"/>
          <p14:tracePt t="121834" x="5106988" y="2390775"/>
          <p14:tracePt t="121846" x="5057775" y="2390775"/>
          <p14:tracePt t="121847" x="4932363" y="2403475"/>
          <p14:tracePt t="121851" x="4894263" y="2403475"/>
          <p14:tracePt t="121863" x="4856163" y="2403475"/>
          <p14:tracePt t="121864" x="4806950" y="2403475"/>
          <p14:tracePt t="121867" x="4794250" y="2403475"/>
          <p14:tracePt t="121879" x="4781550" y="2414588"/>
          <p14:tracePt t="121880" x="4743450" y="2427288"/>
          <p14:tracePt t="121883" x="4719638" y="2439988"/>
          <p14:tracePt t="121896" x="4694238" y="2452688"/>
          <p14:tracePt t="121896" x="4656138" y="2478088"/>
          <p14:tracePt t="121913" x="4643438" y="2478088"/>
          <p14:tracePt t="121914" x="4606925" y="2503488"/>
          <p14:tracePt t="121929" x="4581525" y="2516188"/>
          <p14:tracePt t="121931" x="4506913" y="2590800"/>
          <p14:tracePt t="121947" x="4481513" y="2603500"/>
          <p14:tracePt t="121947" x="4430713" y="2640013"/>
          <p14:tracePt t="121956" x="4406900" y="2665413"/>
          <p14:tracePt t="121957" x="4343400" y="2728913"/>
          <p14:tracePt t="121958" x="4318000" y="2752725"/>
          <p14:tracePt t="121963" x="4294188" y="2790825"/>
          <p14:tracePt t="121966" x="4268788" y="2816225"/>
          <p14:tracePt t="121979" x="4243388" y="2840038"/>
          <p14:tracePt t="121982" x="4168775" y="2941638"/>
          <p14:tracePt t="121984" x="4130675" y="2965450"/>
          <p14:tracePt t="121996" x="4105275" y="3028950"/>
          <p14:tracePt t="121998" x="4017963" y="3128963"/>
          <p14:tracePt t="122000" x="3979863" y="3190875"/>
          <p14:tracePt t="122013" x="3956050" y="3254375"/>
          <p14:tracePt t="122014" x="3867150" y="3403600"/>
          <p14:tracePt t="122017" x="3805238" y="3490913"/>
          <p14:tracePt t="122032" x="3767138" y="3567113"/>
          <p14:tracePt t="122032" x="3679825" y="3729038"/>
          <p14:tracePt t="122036" x="3579813" y="3879850"/>
          <p14:tracePt t="122040" x="3541713" y="3954463"/>
          <p14:tracePt t="122046" x="3505200" y="4041775"/>
          <p14:tracePt t="122050" x="3467100" y="4117975"/>
          <p14:tracePt t="122052" x="3429000" y="4205288"/>
          <p14:tracePt t="122063" x="3379788" y="4292600"/>
          <p14:tracePt t="122066" x="3328988" y="4392613"/>
          <p14:tracePt t="122079" x="3305175" y="4454525"/>
          <p14:tracePt t="122080" x="3241675" y="4667250"/>
          <p14:tracePt t="122084" x="3205163" y="4756150"/>
          <p14:tracePt t="122096" x="3192463" y="4830763"/>
          <p14:tracePt t="122097" x="3167063" y="4918075"/>
          <p14:tracePt t="122101" x="3128963" y="5056188"/>
          <p14:tracePt t="122104" x="3103563" y="5118100"/>
          <p14:tracePt t="122113" x="3079750" y="5168900"/>
          <p14:tracePt t="122113" x="3054350" y="5230813"/>
          <p14:tracePt t="122116" x="3028950" y="5281613"/>
          <p14:tracePt t="122129" x="3003550" y="5356225"/>
          <p14:tracePt t="122131" x="2992438" y="5507038"/>
          <p14:tracePt t="122146" x="2967038" y="5543550"/>
          <p14:tracePt t="122148" x="2954338" y="5619750"/>
          <p14:tracePt t="122162" x="2954338" y="5643563"/>
          <p14:tracePt t="122163" x="2916238" y="5719763"/>
          <p14:tracePt t="122166" x="2916238" y="5743575"/>
          <p14:tracePt t="122179" x="2903538" y="5756275"/>
          <p14:tracePt t="122181" x="2890838" y="5794375"/>
          <p14:tracePt t="122182" x="2890838" y="5807075"/>
          <p14:tracePt t="122196" x="2890838" y="5819775"/>
          <p14:tracePt t="122198" x="2867025" y="5894388"/>
          <p14:tracePt t="122213" x="2841625" y="5919788"/>
          <p14:tracePt t="122214" x="2790825" y="6007100"/>
          <p14:tracePt t="122218" x="2778125" y="6045200"/>
          <p14:tracePt t="122229" x="2754313" y="6081713"/>
          <p14:tracePt t="122230" x="2690813" y="6157913"/>
          <p14:tracePt t="122234" x="2641600" y="6269038"/>
          <p14:tracePt t="122246" x="2603500" y="6319838"/>
          <p14:tracePt t="122247" x="2554288" y="6419850"/>
          <p14:tracePt t="122250" x="2528888" y="6457950"/>
          <p14:tracePt t="122263" x="2516188" y="6483350"/>
          <p14:tracePt t="122266" x="2490788" y="6545263"/>
          <p14:tracePt t="122279" x="2465388" y="6557963"/>
          <p14:tracePt t="122283" x="2441575" y="6607175"/>
          <p14:tracePt t="122296" x="2428875" y="6619875"/>
          <p14:tracePt t="122297" x="2416175" y="6645275"/>
          <p14:tracePt t="122299" x="2403475" y="6657975"/>
          <p14:tracePt t="122301" x="2403475" y="6670675"/>
          <p14:tracePt t="122313" x="2390775" y="6683375"/>
          <p14:tracePt t="122314" x="2365375" y="6707188"/>
          <p14:tracePt t="122318" x="2352675" y="6732588"/>
          <p14:tracePt t="122329" x="2328863" y="6745288"/>
          <p14:tracePt t="122332" x="2278063" y="6796088"/>
          <p14:tracePt t="122346" x="2252663" y="6807200"/>
          <p14:tracePt t="122348" x="2203450" y="6845300"/>
          <p14:tracePt t="123089" x="1865313" y="6819900"/>
          <p14:tracePt t="123094" x="1878013" y="6819900"/>
          <p14:tracePt t="123097" x="1903413" y="6819900"/>
          <p14:tracePt t="123112" x="1914525" y="6819900"/>
          <p14:tracePt t="123113" x="1978025" y="6819900"/>
          <p14:tracePt t="123129" x="1990725" y="6819900"/>
          <p14:tracePt t="123130" x="2052638" y="6819900"/>
          <p14:tracePt t="123147" x="2090738" y="6819900"/>
          <p14:tracePt t="123147" x="2139950" y="6819900"/>
          <p14:tracePt t="123152" x="2203450" y="6819900"/>
          <p14:tracePt t="123163" x="2228850" y="6819900"/>
          <p14:tracePt t="123163" x="2290763" y="6819900"/>
          <p14:tracePt t="123166" x="2328863" y="6819900"/>
          <p14:tracePt t="123179" x="2365375" y="6819900"/>
          <p14:tracePt t="123182" x="2452688" y="6819900"/>
          <p14:tracePt t="123196" x="2478088" y="6819900"/>
          <p14:tracePt t="123198" x="2528888" y="6819900"/>
          <p14:tracePt t="123212" x="2541588" y="6819900"/>
          <p14:tracePt t="123216" x="2578100" y="6819900"/>
          <p14:tracePt t="123232" x="2590800" y="6819900"/>
          <p14:tracePt t="123235" x="2603500" y="6819900"/>
          <p14:tracePt t="123246" x="2628900" y="6819900"/>
          <p14:tracePt t="123249" x="2654300" y="6819900"/>
          <p14:tracePt t="123263" x="2667000" y="6819900"/>
          <p14:tracePt t="123304" x="2678113" y="6819900"/>
          <p14:tracePt t="124194" x="2678113" y="6807200"/>
          <p14:tracePt t="124832" x="2654300" y="6807200"/>
          <p14:tracePt t="124840" x="2641600" y="6807200"/>
          <p14:tracePt t="124846" x="2628900" y="6819900"/>
          <p14:tracePt t="124848" x="2603500" y="6819900"/>
          <p14:tracePt t="124862" x="2578100" y="6819900"/>
          <p14:tracePt t="124865" x="2528888" y="6832600"/>
          <p14:tracePt t="124879" x="2516188" y="6832600"/>
          <p14:tracePt t="124883" x="2465388" y="6832600"/>
          <p14:tracePt t="124912" x="2441575" y="6832600"/>
          <p14:tracePt t="124969" x="2441575" y="6845300"/>
          <p14:tracePt t="124978" x="2428875" y="6845300"/>
          <p14:tracePt t="125164" x="2416175" y="6845300"/>
          <p14:tracePt t="125171" x="2403475" y="6845300"/>
          <p14:tracePt t="126648" x="2403475" y="6832600"/>
          <p14:tracePt t="126663" x="2403475" y="6819900"/>
          <p14:tracePt t="126667" x="2403475" y="6807200"/>
          <p14:tracePt t="126679" x="2403475" y="6796088"/>
          <p14:tracePt t="126695" x="2403475" y="6783388"/>
          <p14:tracePt t="126712" x="2403475" y="6770688"/>
          <p14:tracePt t="126712" x="2403475" y="6757988"/>
          <p14:tracePt t="126728" x="2403475" y="6745288"/>
          <p14:tracePt t="126729" x="2403475" y="6732588"/>
          <p14:tracePt t="126749" x="2403475" y="6719888"/>
          <p14:tracePt t="126753" x="2403475" y="6707188"/>
          <p14:tracePt t="126762" x="2403475" y="6696075"/>
          <p14:tracePt t="126763" x="2416175" y="6657975"/>
          <p14:tracePt t="126778" x="2428875" y="6645275"/>
          <p14:tracePt t="126780" x="2428875" y="6619875"/>
          <p14:tracePt t="126795" x="2428875" y="6607175"/>
          <p14:tracePt t="126796" x="2441575" y="6594475"/>
          <p14:tracePt t="126812" x="2452688" y="6583363"/>
          <p14:tracePt t="126812" x="2465388" y="6545263"/>
          <p14:tracePt t="126815" x="2478088" y="6532563"/>
          <p14:tracePt t="126828" x="2478088" y="6519863"/>
          <p14:tracePt t="126830" x="2503488" y="6483350"/>
          <p14:tracePt t="126845" x="2516188" y="6470650"/>
          <p14:tracePt t="126846" x="2565400" y="6407150"/>
          <p14:tracePt t="126862" x="2578100" y="6394450"/>
          <p14:tracePt t="126863" x="2628900" y="6345238"/>
          <p14:tracePt t="126866" x="2654300" y="6307138"/>
          <p14:tracePt t="126880" x="2667000" y="6281738"/>
          <p14:tracePt t="126883" x="2778125" y="6219825"/>
          <p14:tracePt t="126886" x="2803525" y="6207125"/>
          <p14:tracePt t="126895" x="2841625" y="6181725"/>
          <p14:tracePt t="126895" x="2890838" y="6157913"/>
          <p14:tracePt t="126898" x="2941638" y="6132513"/>
          <p14:tracePt t="126912" x="2979738" y="6119813"/>
          <p14:tracePt t="126914" x="3116263" y="6081713"/>
          <p14:tracePt t="126928" x="3167063" y="6069013"/>
          <p14:tracePt t="126930" x="3317875" y="6045200"/>
          <p14:tracePt t="126945" x="3367088" y="6032500"/>
          <p14:tracePt t="126946" x="3579813" y="6019800"/>
          <p14:tracePt t="126949" x="3654425" y="6007100"/>
          <p14:tracePt t="126968" x="4030663" y="6007100"/>
          <p14:tracePt t="126970" x="4130675" y="6007100"/>
          <p14:tracePt t="126978" x="4230688" y="6007100"/>
          <p14:tracePt t="126980" x="4330700" y="6007100"/>
          <p14:tracePt t="126995" x="4418013" y="6007100"/>
          <p14:tracePt t="126997" x="4706938" y="6007100"/>
          <p14:tracePt t="127013" x="4781550" y="6007100"/>
          <p14:tracePt t="127015" x="4881563" y="6045200"/>
          <p14:tracePt t="127028" x="4906963" y="6045200"/>
          <p14:tracePt t="127029" x="4956175" y="6069013"/>
          <p14:tracePt t="127045" x="4956175" y="6081713"/>
          <p14:tracePt t="127047" x="4981575" y="6094413"/>
          <p14:tracePt t="127062" x="4981575" y="6107113"/>
          <p14:tracePt t="127063" x="4994275" y="6119813"/>
          <p14:tracePt t="127078" x="5006975" y="6119813"/>
          <p14:tracePt t="127095" x="5006975" y="6132513"/>
          <p14:tracePt t="127096" x="5032375" y="6157913"/>
          <p14:tracePt t="127112" x="5057775" y="6169025"/>
          <p14:tracePt t="127112" x="5081588" y="6194425"/>
          <p14:tracePt t="127128" x="5094288" y="6194425"/>
          <p14:tracePt t="127129" x="5132388" y="6219825"/>
          <p14:tracePt t="127132" x="5132388" y="6232525"/>
          <p14:tracePt t="127145" x="5145088" y="6245225"/>
          <p14:tracePt t="127148" x="5181600" y="6281738"/>
          <p14:tracePt t="127162" x="5207000" y="6294438"/>
          <p14:tracePt t="127178" x="5207000" y="6307138"/>
          <p14:tracePt t="127180" x="5219700" y="6319838"/>
          <p14:tracePt t="127195" x="5219700" y="6332538"/>
          <p14:tracePt t="127212" x="5219700" y="6357938"/>
          <p14:tracePt t="127228" x="5219700" y="6381750"/>
          <p14:tracePt t="127231" x="5245100" y="6407150"/>
          <p14:tracePt t="127245" x="5257800" y="6432550"/>
          <p14:tracePt t="127262" x="5281613" y="6457950"/>
          <p14:tracePt t="127264" x="5332413" y="6494463"/>
          <p14:tracePt t="127266" x="5345113" y="6507163"/>
          <p14:tracePt t="127281" x="5370513" y="6507163"/>
          <p14:tracePt t="127284" x="5394325" y="6532563"/>
          <p14:tracePt t="127286" x="5419725" y="6557963"/>
          <p14:tracePt t="127295" x="5445125" y="6557963"/>
          <p14:tracePt t="127298" x="5470525" y="6570663"/>
          <p14:tracePt t="127312" x="5495925" y="6583363"/>
          <p14:tracePt t="127315" x="5557838" y="6594475"/>
          <p14:tracePt t="127328" x="5583238" y="6607175"/>
          <p14:tracePt t="127331" x="5632450" y="6619875"/>
          <p14:tracePt t="127345" x="5645150" y="6632575"/>
          <p14:tracePt t="127346" x="5683250" y="6645275"/>
          <p14:tracePt t="127349" x="5695950" y="6645275"/>
          <p14:tracePt t="127362" x="5719763" y="6645275"/>
          <p14:tracePt t="127503" x="5732463" y="6645275"/>
          <p14:tracePt t="127712" x="5757863" y="6632575"/>
          <p14:tracePt t="127715" x="5770563" y="6632575"/>
          <p14:tracePt t="127728" x="5783263" y="6632575"/>
          <p14:tracePt t="127729" x="5832475" y="6607175"/>
          <p14:tracePt t="127745" x="5857875" y="6607175"/>
          <p14:tracePt t="127745" x="5957888" y="6594475"/>
          <p14:tracePt t="127747" x="5995988" y="6594475"/>
          <p14:tracePt t="127761" x="6021388" y="6594475"/>
          <p14:tracePt t="127763" x="6321425" y="6594475"/>
          <p14:tracePt t="127778" x="6472238" y="6594475"/>
          <p14:tracePt t="127795" x="6708775" y="6594475"/>
          <p14:tracePt t="127796" x="6808788" y="6607175"/>
          <p14:tracePt t="127799" x="6821488" y="6619875"/>
          <p14:tracePt t="127828" x="6834188" y="6619875"/>
          <p14:tracePt t="127845" x="6834188" y="6632575"/>
          <p14:tracePt t="127873" x="6834188" y="6645275"/>
          <p14:tracePt t="127906" x="6834188" y="6657975"/>
          <p14:tracePt t="127930" x="6834188" y="6670675"/>
          <p14:tracePt t="127966" x="6834188" y="6683375"/>
          <p14:tracePt t="127970" x="6834188" y="6696075"/>
          <p14:tracePt t="127982" x="6834188" y="6707188"/>
          <p14:tracePt t="127995" x="6834188" y="6719888"/>
          <p14:tracePt t="127999" x="6834188" y="6732588"/>
          <p14:tracePt t="128011" x="6834188" y="6745288"/>
          <p14:tracePt t="128013" x="6821488" y="6745288"/>
          <p14:tracePt t="128045" x="6821488" y="6770688"/>
          <p14:tracePt t="128046" x="6821488" y="6783388"/>
          <p14:tracePt t="128061" x="6808788" y="6783388"/>
          <p14:tracePt t="128063" x="6808788" y="6796088"/>
          <p14:tracePt t="128063" x="6797675" y="6796088"/>
          <p14:tracePt t="128080" x="6784975" y="6807200"/>
          <p14:tracePt t="128095" x="6759575" y="6807200"/>
          <p14:tracePt t="128096" x="6759575" y="6819900"/>
          <p14:tracePt t="128111" x="6746875" y="6819900"/>
          <p14:tracePt t="128112" x="6721475" y="6832600"/>
          <p14:tracePt t="128116" x="6708775" y="6832600"/>
          <p14:tracePt t="128128" x="6684963" y="6832600"/>
          <p14:tracePt t="128130" x="6672263" y="6832600"/>
          <p14:tracePt t="128145" x="6659563" y="6832600"/>
          <p14:tracePt t="128147" x="6621463" y="6832600"/>
          <p14:tracePt t="128161" x="6608763" y="6832600"/>
          <p14:tracePt t="128162" x="6596063" y="6832600"/>
          <p14:tracePt t="128178" x="6572250" y="6832600"/>
          <p14:tracePt t="128180" x="6559550" y="6832600"/>
          <p14:tracePt t="128195" x="6546850" y="6832600"/>
          <p14:tracePt t="128346" x="6534150" y="6832600"/>
          <p14:tracePt t="128535" x="6521450" y="6819900"/>
          <p14:tracePt t="129680" x="6521450" y="6807200"/>
          <p14:tracePt t="129721" x="6521450" y="6796088"/>
          <p14:tracePt t="129735" x="6521450" y="6783388"/>
          <p14:tracePt t="129749" x="6521450" y="6757988"/>
          <p14:tracePt t="129761" x="6521450" y="6745288"/>
          <p14:tracePt t="129766" x="6521450" y="6719888"/>
          <p14:tracePt t="129778" x="6534150" y="6707188"/>
          <p14:tracePt t="129779" x="6534150" y="6696075"/>
          <p14:tracePt t="129795" x="6559550" y="6696075"/>
          <p14:tracePt t="129795" x="6572250" y="6670675"/>
          <p14:tracePt t="129799" x="6584950" y="6670675"/>
          <p14:tracePt t="129814" x="6596063" y="6657975"/>
          <p14:tracePt t="129815" x="6621463" y="6657975"/>
          <p14:tracePt t="129818" x="6646863" y="6645275"/>
          <p14:tracePt t="129828" x="6659563" y="6632575"/>
          <p14:tracePt t="129829" x="6696075" y="6619875"/>
          <p14:tracePt t="129832" x="6721475" y="6607175"/>
          <p14:tracePt t="129834" x="6746875" y="6594475"/>
          <p14:tracePt t="129844" x="6772275" y="6594475"/>
          <p14:tracePt t="129845" x="6846888" y="6594475"/>
          <p14:tracePt t="129848" x="6884988" y="6583363"/>
          <p14:tracePt t="129861" x="6946900" y="6570663"/>
          <p14:tracePt t="129864" x="7097713" y="6557963"/>
          <p14:tracePt t="129878" x="7146925" y="6557963"/>
          <p14:tracePt t="129879" x="7272338" y="6557963"/>
          <p14:tracePt t="129882" x="7323138" y="6557963"/>
          <p14:tracePt t="129883" x="7372350" y="6557963"/>
          <p14:tracePt t="129895" x="7423150" y="6557963"/>
          <p14:tracePt t="129896" x="7510463" y="6557963"/>
          <p14:tracePt t="129911" x="7535863" y="6557963"/>
          <p14:tracePt t="129928" x="7597775" y="6557963"/>
          <p14:tracePt t="129929" x="7673975" y="6557963"/>
          <p14:tracePt t="129947" x="7685088" y="6557963"/>
          <p14:tracePt t="130110" x="7685088" y="6570663"/>
          <p14:tracePt t="130117" x="7685088" y="6583363"/>
          <p14:tracePt t="130128" x="7673975" y="6594475"/>
          <p14:tracePt t="130128" x="7673975" y="6607175"/>
          <p14:tracePt t="130130" x="7661275" y="6607175"/>
          <p14:tracePt t="130144" x="7648575" y="6619875"/>
          <p14:tracePt t="130146" x="7610475" y="6683375"/>
          <p14:tracePt t="130161" x="7597775" y="6696075"/>
          <p14:tracePt t="130162" x="7548563" y="6732588"/>
          <p14:tracePt t="130178" x="7535863" y="6745288"/>
          <p14:tracePt t="130180" x="7497763" y="6783388"/>
          <p14:tracePt t="130194" x="7472363" y="6796088"/>
          <p14:tracePt t="130197" x="7459663" y="6819900"/>
          <p14:tracePt t="130211" x="7448550" y="6819900"/>
          <p14:tracePt t="130462" x="7485063" y="6807200"/>
          <p14:tracePt t="130465" x="7497763" y="6807200"/>
          <p14:tracePt t="130480" x="7523163" y="6783388"/>
          <p14:tracePt t="130481" x="7548563" y="6770688"/>
          <p14:tracePt t="130486" x="7585075" y="6770688"/>
          <p14:tracePt t="130494" x="7661275" y="6757988"/>
          <p14:tracePt t="130495" x="7723188" y="6745288"/>
          <p14:tracePt t="130498" x="7761288" y="6732588"/>
          <p14:tracePt t="130511" x="7797800" y="6732588"/>
          <p14:tracePt t="130514" x="7886700" y="6732588"/>
          <p14:tracePt t="130528" x="7923213" y="6732588"/>
          <p14:tracePt t="130529" x="7986713" y="6732588"/>
          <p14:tracePt t="130532" x="8010525" y="6732588"/>
          <p14:tracePt t="130545" x="8023225" y="6732588"/>
          <p14:tracePt t="130550" x="8035925" y="6732588"/>
          <p14:tracePt t="130580" x="8048625" y="6732588"/>
          <p14:tracePt t="130651" x="8048625" y="6745288"/>
          <p14:tracePt t="130667" x="8048625" y="6757988"/>
          <p14:tracePt t="130675" x="8048625" y="6770688"/>
          <p14:tracePt t="130691" x="8035925" y="6783388"/>
          <p14:tracePt t="130703" x="8023225" y="6796088"/>
          <p14:tracePt t="130721" x="8010525" y="6807200"/>
          <p14:tracePt t="130741" x="7999413" y="6819900"/>
          <p14:tracePt t="130774" x="7986713" y="6819900"/>
          <p14:tracePt t="130789" x="7986713" y="6832600"/>
          <p14:tracePt t="131784" x="7974013" y="6832600"/>
          <p14:tracePt t="131800" x="7974013" y="6819900"/>
          <p14:tracePt t="131804" x="7974013" y="6807200"/>
          <p14:tracePt t="131811" x="7974013" y="6796088"/>
          <p14:tracePt t="131815" x="7974013" y="6770688"/>
          <p14:tracePt t="131827" x="7974013" y="6757988"/>
          <p14:tracePt t="131828" x="7974013" y="6732588"/>
          <p14:tracePt t="131844" x="7974013" y="6707188"/>
          <p14:tracePt t="131846" x="7974013" y="6657975"/>
          <p14:tracePt t="131861" x="7974013" y="6645275"/>
          <p14:tracePt t="131864" x="7974013" y="6594475"/>
          <p14:tracePt t="131878" x="7974013" y="6570663"/>
          <p14:tracePt t="131878" x="7974013" y="6532563"/>
          <p14:tracePt t="131894" x="7974013" y="6519863"/>
          <p14:tracePt t="131895" x="7974013" y="6494463"/>
          <p14:tracePt t="131911" x="7948613" y="6470650"/>
          <p14:tracePt t="131915" x="7948613" y="6457950"/>
          <p14:tracePt t="131927" x="7948613" y="6432550"/>
          <p14:tracePt t="131931" x="7948613" y="6419850"/>
          <p14:tracePt t="131944" x="7948613" y="6407150"/>
          <p14:tracePt t="131947" x="7948613" y="6394450"/>
          <p14:tracePt t="131965" x="7948613" y="6357938"/>
          <p14:tracePt t="131977" x="7948613" y="6345238"/>
          <p14:tracePt t="131978" x="7948613" y="6319838"/>
          <p14:tracePt t="131994" x="7948613" y="6307138"/>
          <p14:tracePt t="131997" x="7948613" y="6294438"/>
          <p14:tracePt t="132011" x="7948613" y="6281738"/>
          <p14:tracePt t="132012" x="7948613" y="6245225"/>
          <p14:tracePt t="132027" x="7948613" y="6232525"/>
          <p14:tracePt t="132044" x="7948613" y="6207125"/>
          <p14:tracePt t="132061" x="7948613" y="6194425"/>
          <p14:tracePt t="132163" x="7935913" y="6181725"/>
          <p14:tracePt t="132667" x="7935913" y="6207125"/>
          <p14:tracePt t="132671" x="7935913" y="6219825"/>
          <p14:tracePt t="132677" x="7935913" y="6232525"/>
          <p14:tracePt t="132694" x="7935913" y="6245225"/>
          <p14:tracePt t="132694" x="7935913" y="6332538"/>
          <p14:tracePt t="132695" x="7935913" y="6357938"/>
          <p14:tracePt t="132711" x="7935913" y="6381750"/>
          <p14:tracePt t="132712" x="7935913" y="6445250"/>
          <p14:tracePt t="132714" x="7935913" y="6457950"/>
          <p14:tracePt t="132727" x="7935913" y="6470650"/>
          <p14:tracePt t="132731" x="7935913" y="6519863"/>
          <p14:tracePt t="132744" x="7923213" y="6532563"/>
          <p14:tracePt t="132748" x="7923213" y="6570663"/>
          <p14:tracePt t="132761" x="7923213" y="6583363"/>
          <p14:tracePt t="132762" x="7923213" y="6594475"/>
          <p14:tracePt t="132777" x="7923213" y="6607175"/>
          <p14:tracePt t="132779" x="7923213" y="6619875"/>
          <p14:tracePt t="132813" x="7923213" y="6632575"/>
          <p14:tracePt t="132984" x="7910513" y="6632575"/>
          <p14:tracePt t="133000" x="7897813" y="6632575"/>
          <p14:tracePt t="133016" x="7874000" y="6607175"/>
          <p14:tracePt t="133023" x="7861300" y="6607175"/>
          <p14:tracePt t="133028" x="7835900" y="6607175"/>
          <p14:tracePt t="133044" x="7810500" y="6607175"/>
          <p14:tracePt t="133045" x="7735888" y="6594475"/>
          <p14:tracePt t="133048" x="7710488" y="6594475"/>
          <p14:tracePt t="133060" x="7685088" y="6583363"/>
          <p14:tracePt t="133063" x="7585075" y="6570663"/>
          <p14:tracePt t="133079" x="7561263" y="6570663"/>
          <p14:tracePt t="133080" x="7459663" y="6570663"/>
          <p14:tracePt t="133084" x="7423150" y="6570663"/>
          <p14:tracePt t="133094" x="7397750" y="6570663"/>
          <p14:tracePt t="133097" x="7323138" y="6570663"/>
          <p14:tracePt t="133098" x="7285038" y="6570663"/>
          <p14:tracePt t="133110" x="7246938" y="6570663"/>
          <p14:tracePt t="133112" x="7185025" y="6570663"/>
          <p14:tracePt t="133127" x="7146925" y="6570663"/>
          <p14:tracePt t="133131" x="7021513" y="6570663"/>
          <p14:tracePt t="133144" x="6985000" y="6570663"/>
          <p14:tracePt t="133144" x="6921500" y="6570663"/>
          <p14:tracePt t="133147" x="6884988" y="6570663"/>
          <p14:tracePt t="133161" x="6859588" y="6570663"/>
          <p14:tracePt t="133164" x="6772275" y="6570663"/>
          <p14:tracePt t="133177" x="6734175" y="6570663"/>
          <p14:tracePt t="133181" x="6696075" y="6570663"/>
          <p14:tracePt t="133194" x="6684963" y="6570663"/>
          <p14:tracePt t="133195" x="6634163" y="6570663"/>
          <p14:tracePt t="133198" x="6621463" y="6570663"/>
          <p14:tracePt t="133210" x="6608763" y="6570663"/>
          <p14:tracePt t="133211" x="6559550" y="6570663"/>
          <p14:tracePt t="133227" x="6546850" y="6570663"/>
          <p14:tracePt t="133231" x="6496050" y="6570663"/>
          <p14:tracePt t="133244" x="6483350" y="6570663"/>
          <p14:tracePt t="133245" x="6446838" y="6570663"/>
          <p14:tracePt t="133260" x="6434138" y="6570663"/>
          <p14:tracePt t="133261" x="6408738" y="6570663"/>
          <p14:tracePt t="133264" x="6383338" y="6570663"/>
          <p14:tracePt t="133279" x="6370638" y="6570663"/>
          <p14:tracePt t="133282" x="6346825" y="6570663"/>
          <p14:tracePt t="133294" x="6308725" y="6570663"/>
          <p14:tracePt t="133296" x="6259513" y="6570663"/>
          <p14:tracePt t="133310" x="6246813" y="6570663"/>
          <p14:tracePt t="133311" x="6208713" y="6570663"/>
          <p14:tracePt t="133327" x="6196013" y="6570663"/>
          <p14:tracePt t="133330" x="6157913" y="6570663"/>
          <p14:tracePt t="133346" x="6146800" y="6570663"/>
          <p14:tracePt t="133350" x="6121400" y="6570663"/>
          <p14:tracePt t="133360" x="6108700" y="6583363"/>
          <p14:tracePt t="133377" x="6108700" y="6594475"/>
          <p14:tracePt t="133394" x="6096000" y="6594475"/>
          <p14:tracePt t="133427" x="6096000" y="6607175"/>
          <p14:tracePt t="133502" x="6083300" y="6607175"/>
          <p14:tracePt t="134084" x="6108700" y="6607175"/>
          <p14:tracePt t="134087" x="6121400" y="6607175"/>
          <p14:tracePt t="134093" x="6146800" y="6583363"/>
          <p14:tracePt t="134094" x="6170613" y="6570663"/>
          <p14:tracePt t="134110" x="6208713" y="6545263"/>
          <p14:tracePt t="134111" x="6296025" y="6507163"/>
          <p14:tracePt t="134127" x="6346825" y="6483350"/>
          <p14:tracePt t="134127" x="6434138" y="6445250"/>
          <p14:tracePt t="134130" x="6472238" y="6432550"/>
          <p14:tracePt t="134143" x="6508750" y="6419850"/>
          <p14:tracePt t="134146" x="6608763" y="6394450"/>
          <p14:tracePt t="134160" x="6646863" y="6381750"/>
          <p14:tracePt t="134162" x="6746875" y="6357938"/>
          <p14:tracePt t="134177" x="6772275" y="6357938"/>
          <p14:tracePt t="134179" x="6872288" y="6357938"/>
          <p14:tracePt t="134194" x="6910388" y="6357938"/>
          <p14:tracePt t="134196" x="7010400" y="6357938"/>
          <p14:tracePt t="134212" x="7046913" y="6357938"/>
          <p14:tracePt t="134214" x="7085013" y="6357938"/>
          <p14:tracePt t="134217" x="7185025" y="6357938"/>
          <p14:tracePt t="134227" x="7210425" y="6357938"/>
          <p14:tracePt t="134228" x="7235825" y="6357938"/>
          <p14:tracePt t="134231" x="7246938" y="6357938"/>
          <p14:tracePt t="134244" x="7272338" y="6357938"/>
          <p14:tracePt t="134246" x="7310438" y="6357938"/>
          <p14:tracePt t="134260" x="7310438" y="6370638"/>
          <p14:tracePt t="134261" x="7335838" y="6381750"/>
          <p14:tracePt t="134277" x="7359650" y="6407150"/>
          <p14:tracePt t="134279" x="7397750" y="6432550"/>
          <p14:tracePt t="134279" x="7410450" y="6445250"/>
          <p14:tracePt t="134293" x="7423150" y="6445250"/>
          <p14:tracePt t="134296" x="7448550" y="6457950"/>
          <p14:tracePt t="134310" x="7459663" y="6470650"/>
          <p14:tracePt t="134312" x="7497763" y="6494463"/>
          <p14:tracePt t="134329" x="7510463" y="6494463"/>
          <p14:tracePt t="134333" x="7523163" y="6507163"/>
          <p14:tracePt t="134343" x="7535863" y="6507163"/>
          <p14:tracePt t="134345" x="7548563" y="6519863"/>
          <p14:tracePt t="134360" x="7561263" y="6519863"/>
          <p14:tracePt t="134362" x="7610475" y="6545263"/>
          <p14:tracePt t="134377" x="7623175" y="6557963"/>
          <p14:tracePt t="134379" x="7697788" y="6570663"/>
          <p14:tracePt t="134394" x="7723188" y="6570663"/>
          <p14:tracePt t="134395" x="7761288" y="6583363"/>
          <p14:tracePt t="134397" x="7797800" y="6583363"/>
          <p14:tracePt t="134410" x="7810500" y="6583363"/>
          <p14:tracePt t="134413" x="7848600" y="6583363"/>
          <p14:tracePt t="134427" x="7861300" y="6594475"/>
          <p14:tracePt t="134428" x="7874000" y="6607175"/>
          <p14:tracePt t="134506" x="7897813" y="6607175"/>
          <p14:tracePt t="135039" x="7910513" y="6607175"/>
          <p14:tracePt t="136067" x="7910513" y="6594475"/>
          <p14:tracePt t="136072" x="7910513" y="6583363"/>
          <p14:tracePt t="136076" x="7910513" y="6570663"/>
          <p14:tracePt t="136093" x="7910513" y="6557963"/>
          <p14:tracePt t="136094" x="7910513" y="6470650"/>
          <p14:tracePt t="136096" x="7886700" y="6432550"/>
          <p14:tracePt t="136110" x="7861300" y="6419850"/>
          <p14:tracePt t="136112" x="7773988" y="6419850"/>
          <p14:tracePt t="136127" x="7685088" y="6394450"/>
          <p14:tracePt t="136129" x="7385050" y="6207125"/>
          <p14:tracePt t="136143" x="7246938" y="6119813"/>
          <p14:tracePt t="136144" x="6959600" y="5956300"/>
          <p14:tracePt t="136147" x="6797675" y="5843588"/>
          <p14:tracePt t="136149" x="6596063" y="5743575"/>
          <p14:tracePt t="136160" x="6370638" y="5643563"/>
          <p14:tracePt t="136163" x="5908675" y="5456238"/>
          <p14:tracePt t="136164" x="5657850" y="5368925"/>
          <p14:tracePt t="136177" x="5419725" y="5294313"/>
          <p14:tracePt t="136179" x="4894263" y="5118100"/>
          <p14:tracePt t="136180" x="4656138" y="5043488"/>
          <p14:tracePt t="136193" x="4406900" y="4956175"/>
          <p14:tracePt t="136194" x="3905250" y="4818063"/>
          <p14:tracePt t="136197" x="3630613" y="4743450"/>
          <p14:tracePt t="136210" x="3392488" y="4679950"/>
          <p14:tracePt t="136211" x="2954338" y="4579938"/>
          <p14:tracePt t="136214" x="2754313" y="4543425"/>
          <p14:tracePt t="136215" x="2590800" y="4505325"/>
          <p14:tracePt t="136226" x="2416175" y="4492625"/>
          <p14:tracePt t="136230" x="1939925" y="4430713"/>
          <p14:tracePt t="136243" x="1790700" y="4430713"/>
          <p14:tracePt t="136246" x="1489075" y="4430713"/>
          <p14:tracePt t="136260" x="1389063" y="4430713"/>
          <p14:tracePt t="136260" x="1163638" y="4430713"/>
          <p14:tracePt t="136263" x="1063625" y="4454525"/>
          <p14:tracePt t="136277" x="963613" y="4479925"/>
          <p14:tracePt t="136278" x="801688" y="4505325"/>
          <p14:tracePt t="136281" x="725488" y="4518025"/>
          <p14:tracePt t="136282" x="676275" y="4530725"/>
          <p14:tracePt t="136293" x="625475" y="4530725"/>
          <p14:tracePt t="136296" x="550863" y="4579938"/>
          <p14:tracePt t="136298" x="525463" y="4592638"/>
          <p14:tracePt t="136310" x="488950" y="4618038"/>
          <p14:tracePt t="136312" x="438150" y="4656138"/>
          <p14:tracePt t="136326" x="412750" y="4667250"/>
          <p14:tracePt t="136330" x="274638" y="4756150"/>
          <p14:tracePt t="136343" x="238125" y="4792663"/>
          <p14:tracePt t="136347" x="125413" y="4892675"/>
          <p14:tracePt t="136360" x="87313" y="4930775"/>
          <p14:tracePt t="136361" x="38100" y="4981575"/>
          <p14:tracePt t="136364" x="25400" y="5005388"/>
          <p14:tracePt t="136365" x="12700" y="5043488"/>
          <p14:tracePt t="139233" x="50800" y="3241675"/>
          <p14:tracePt t="139242" x="74613" y="3228975"/>
          <p14:tracePt t="139243" x="100013" y="3216275"/>
          <p14:tracePt t="139259" x="138113" y="3190875"/>
          <p14:tracePt t="139260" x="212725" y="3154363"/>
          <p14:tracePt t="139262" x="238125" y="3154363"/>
          <p14:tracePt t="139276" x="274638" y="3141663"/>
          <p14:tracePt t="139277" x="350838" y="3078163"/>
          <p14:tracePt t="139292" x="363538" y="3078163"/>
          <p14:tracePt t="139294" x="438150" y="3054350"/>
          <p14:tracePt t="139309" x="476250" y="3041650"/>
          <p14:tracePt t="139310" x="538163" y="3028950"/>
          <p14:tracePt t="139313" x="563563" y="3028950"/>
          <p14:tracePt t="139326" x="588963" y="3016250"/>
          <p14:tracePt t="139327" x="625475" y="3003550"/>
          <p14:tracePt t="139330" x="663575" y="3003550"/>
          <p14:tracePt t="139331" x="688975" y="3003550"/>
          <p14:tracePt t="139345" x="712788" y="3003550"/>
          <p14:tracePt t="139346" x="738188" y="3003550"/>
          <p14:tracePt t="139349" x="763588" y="3003550"/>
          <p14:tracePt t="139350" x="788988" y="3003550"/>
          <p14:tracePt t="139359" x="814388" y="3003550"/>
          <p14:tracePt t="139360" x="876300" y="3003550"/>
          <p14:tracePt t="139376" x="901700" y="3003550"/>
          <p14:tracePt t="139377" x="989013" y="3003550"/>
          <p14:tracePt t="139380" x="1027113" y="3003550"/>
          <p14:tracePt t="139393" x="1063625" y="3003550"/>
          <p14:tracePt t="139395" x="1127125" y="3003550"/>
          <p14:tracePt t="139410" x="1150938" y="3003550"/>
          <p14:tracePt t="139410" x="1239838" y="3003550"/>
          <p14:tracePt t="139414" x="1263650" y="3003550"/>
          <p14:tracePt t="139426" x="1276350" y="3003550"/>
          <p14:tracePt t="139427" x="1314450" y="3003550"/>
          <p14:tracePt t="139429" x="1327150" y="3003550"/>
          <p14:tracePt t="139442" x="1339850" y="3003550"/>
          <p14:tracePt t="139444" x="1389063" y="2990850"/>
          <p14:tracePt t="139459" x="1401763" y="2990850"/>
          <p14:tracePt t="139460" x="1465263" y="2990850"/>
          <p14:tracePt t="139476" x="1514475" y="2990850"/>
          <p14:tracePt t="139476" x="1565275" y="2990850"/>
          <p14:tracePt t="139477" x="1577975" y="2990850"/>
          <p14:tracePt t="139492" x="1589088" y="2990850"/>
          <p14:tracePt t="139493" x="1639888" y="2990850"/>
          <p14:tracePt t="139509" x="1665288" y="2990850"/>
          <p14:tracePt t="139510" x="1701800" y="2990850"/>
          <p14:tracePt t="139526" x="1714500" y="2990850"/>
          <p14:tracePt t="139527" x="1765300" y="2990850"/>
          <p14:tracePt t="139542" x="1778000" y="2990850"/>
          <p14:tracePt t="139543" x="1814513" y="2990850"/>
          <p14:tracePt t="139547" x="1839913" y="2990850"/>
          <p14:tracePt t="139559" x="1852613" y="2990850"/>
          <p14:tracePt t="139560" x="1914525" y="3016250"/>
          <p14:tracePt t="139563" x="1939925" y="3016250"/>
          <p14:tracePt t="139576" x="1965325" y="3041650"/>
          <p14:tracePt t="139579" x="2065338" y="3090863"/>
          <p14:tracePt t="139592" x="2103438" y="3103563"/>
          <p14:tracePt t="139596" x="2203450" y="3165475"/>
          <p14:tracePt t="139598" x="2228850" y="3178175"/>
          <p14:tracePt t="139609" x="2252663" y="3203575"/>
          <p14:tracePt t="139610" x="2303463" y="3241675"/>
          <p14:tracePt t="139626" x="2316163" y="3254375"/>
          <p14:tracePt t="139628" x="2352675" y="3290888"/>
          <p14:tracePt t="141666" x="2352675" y="3278188"/>
          <p14:tracePt t="141670" x="2352675" y="3267075"/>
          <p14:tracePt t="141677" x="2352675" y="3254375"/>
          <p14:tracePt t="141692" x="2352675" y="3228975"/>
          <p14:tracePt t="141694" x="2378075" y="3203575"/>
          <p14:tracePt t="141709" x="2378075" y="3190875"/>
          <p14:tracePt t="141710" x="2390775" y="3178175"/>
          <p14:tracePt t="141714" x="2390775" y="3165475"/>
          <p14:tracePt t="141729" x="2390775" y="3141663"/>
          <p14:tracePt t="141730" x="2403475" y="3128963"/>
          <p14:tracePt t="141742" x="2428875" y="3090863"/>
          <p14:tracePt t="141743" x="2441575" y="3065463"/>
          <p14:tracePt t="141746" x="2452688" y="3065463"/>
          <p14:tracePt t="141759" x="2465388" y="3041650"/>
          <p14:tracePt t="141762" x="2490788" y="2990850"/>
          <p14:tracePt t="141775" x="2516188" y="2965450"/>
          <p14:tracePt t="141778" x="2565400" y="2903538"/>
          <p14:tracePt t="141794" x="2590800" y="2878138"/>
          <p14:tracePt t="141795" x="2641600" y="2828925"/>
          <p14:tracePt t="141798" x="2690813" y="2778125"/>
          <p14:tracePt t="141800" x="2703513" y="2765425"/>
          <p14:tracePt t="141809" x="2741613" y="2728913"/>
          <p14:tracePt t="141809" x="2767013" y="2703513"/>
          <p14:tracePt t="141813" x="2778125" y="2690813"/>
          <p14:tracePt t="141815" x="2803525" y="2665413"/>
          <p14:tracePt t="141825" x="2828925" y="2652713"/>
          <p14:tracePt t="141828" x="2879725" y="2616200"/>
          <p14:tracePt t="141842" x="2903538" y="2590800"/>
          <p14:tracePt t="141844" x="2967038" y="2552700"/>
          <p14:tracePt t="141859" x="2992438" y="2527300"/>
          <p14:tracePt t="141859" x="3079750" y="2478088"/>
          <p14:tracePt t="141875" x="3103563" y="2465388"/>
          <p14:tracePt t="141876" x="3192463" y="2427288"/>
          <p14:tracePt t="141879" x="3216275" y="2414588"/>
          <p14:tracePt t="141892" x="3241675" y="2414588"/>
          <p14:tracePt t="141894" x="3305175" y="2390775"/>
          <p14:tracePt t="141909" x="3354388" y="2365375"/>
          <p14:tracePt t="141911" x="3429000" y="2327275"/>
          <p14:tracePt t="141912" x="3479800" y="2314575"/>
          <p14:tracePt t="141926" x="3517900" y="2303463"/>
          <p14:tracePt t="141926" x="3579813" y="2290763"/>
          <p14:tracePt t="141942" x="3643313" y="2252663"/>
          <p14:tracePt t="141943" x="3805238" y="2227263"/>
          <p14:tracePt t="141943" x="3905250" y="2201863"/>
          <p14:tracePt t="141947" x="3992563" y="2190750"/>
          <p14:tracePt t="141959" x="4068763" y="2178050"/>
          <p14:tracePt t="141959" x="4205288" y="2152650"/>
          <p14:tracePt t="141962" x="4294188" y="2139950"/>
          <p14:tracePt t="141975" x="4381500" y="2127250"/>
          <p14:tracePt t="141976" x="4543425" y="2127250"/>
          <p14:tracePt t="141992" x="4643438" y="2127250"/>
          <p14:tracePt t="141995" x="4994275" y="2127250"/>
          <p14:tracePt t="142008" x="5068888" y="2127250"/>
          <p14:tracePt t="142010" x="5307013" y="2127250"/>
          <p14:tracePt t="142025" x="5370513" y="2127250"/>
          <p14:tracePt t="142026" x="5545138" y="2114550"/>
          <p14:tracePt t="142042" x="5595938" y="2101850"/>
          <p14:tracePt t="142046" x="5808663" y="2101850"/>
          <p14:tracePt t="142059" x="5857875" y="2101850"/>
          <p14:tracePt t="142062" x="5932488" y="2101850"/>
          <p14:tracePt t="142075" x="5957888" y="2101850"/>
          <p14:tracePt t="142078" x="6070600" y="2101850"/>
          <p14:tracePt t="142092" x="6083300" y="2101850"/>
          <p14:tracePt t="142093" x="6146800" y="2101850"/>
          <p14:tracePt t="142109" x="6157913" y="2101850"/>
          <p14:tracePt t="142110" x="6196013" y="2101850"/>
          <p14:tracePt t="142125" x="6208713" y="2101850"/>
          <p14:tracePt t="142126" x="6234113" y="2101850"/>
          <p14:tracePt t="142142" x="6259513" y="2101850"/>
          <p14:tracePt t="142143" x="6283325" y="2101850"/>
          <p14:tracePt t="142159" x="6296025" y="2114550"/>
          <p14:tracePt t="142160" x="6308725" y="2127250"/>
          <p14:tracePt t="142164" x="6321425" y="2139950"/>
          <p14:tracePt t="142175" x="6334125" y="2152650"/>
          <p14:tracePt t="142176" x="6370638" y="2178050"/>
          <p14:tracePt t="142180" x="6383338" y="2201863"/>
          <p14:tracePt t="142193" x="6408738" y="2201863"/>
          <p14:tracePt t="142193" x="6421438" y="2227263"/>
          <p14:tracePt t="142200" x="6483350" y="2278063"/>
          <p14:tracePt t="142209" x="6508750" y="2290763"/>
          <p14:tracePt t="142209" x="6521450" y="2303463"/>
          <p14:tracePt t="142212" x="6534150" y="2314575"/>
          <p14:tracePt t="142225" x="6559550" y="2327275"/>
          <p14:tracePt t="142227" x="6584950" y="2378075"/>
          <p14:tracePt t="142242" x="6596063" y="2390775"/>
          <p14:tracePt t="142243" x="6608763" y="2403475"/>
          <p14:tracePt t="142259" x="6608763" y="2427288"/>
          <p14:tracePt t="142260" x="6621463" y="2452688"/>
          <p14:tracePt t="142277" x="6634163" y="2478088"/>
          <p14:tracePt t="142278" x="6634163" y="2490788"/>
          <p14:tracePt t="142281" x="6634163" y="2503488"/>
          <p14:tracePt t="142292" x="6646863" y="2527300"/>
          <p14:tracePt t="142295" x="6646863" y="2540000"/>
          <p14:tracePt t="142296" x="6659563" y="2565400"/>
          <p14:tracePt t="142309" x="6672263" y="2590800"/>
          <p14:tracePt t="142312" x="6684963" y="2627313"/>
          <p14:tracePt t="142325" x="6684963" y="2640013"/>
          <p14:tracePt t="142326" x="6684963" y="2703513"/>
          <p14:tracePt t="142330" x="6684963" y="2716213"/>
          <p14:tracePt t="142342" x="6684963" y="2752725"/>
          <p14:tracePt t="142343" x="6684963" y="2778125"/>
          <p14:tracePt t="142347" x="6684963" y="2790825"/>
          <p14:tracePt t="142359" x="6684963" y="2803525"/>
          <p14:tracePt t="142359" x="6684963" y="2840038"/>
          <p14:tracePt t="142375" x="6684963" y="2865438"/>
          <p14:tracePt t="142376" x="6684963" y="2878138"/>
          <p14:tracePt t="142379" x="6696075" y="2890838"/>
          <p14:tracePt t="142392" x="6696075" y="2916238"/>
          <p14:tracePt t="142393" x="6696075" y="2928938"/>
          <p14:tracePt t="142395" x="6696075" y="2941638"/>
          <p14:tracePt t="142409" x="6696075" y="2952750"/>
          <p14:tracePt t="142425" x="6708775" y="2978150"/>
          <p14:tracePt t="142459" x="6708775" y="2990850"/>
          <p14:tracePt t="142460" x="6721475" y="3016250"/>
          <p14:tracePt t="142475" x="6734175" y="3028950"/>
          <p14:tracePt t="142479" x="6746875" y="3041650"/>
          <p14:tracePt t="142492" x="6746875" y="3054350"/>
          <p14:tracePt t="142493" x="6759575" y="3065463"/>
          <p14:tracePt t="142508" x="6759575" y="3078163"/>
          <p14:tracePt t="142510" x="6784975" y="3090863"/>
          <p14:tracePt t="142512" x="6797675" y="3103563"/>
          <p14:tracePt t="142525" x="6797675" y="3116263"/>
          <p14:tracePt t="142542" x="6821488" y="3128963"/>
          <p14:tracePt t="142579" x="6834188" y="3141663"/>
          <p14:tracePt t="142592" x="6846888" y="3154363"/>
          <p14:tracePt t="142608" x="6859588" y="3154363"/>
          <p14:tracePt t="143024" x="6872288" y="3154363"/>
          <p14:tracePt t="144144" x="6872288" y="3141663"/>
          <p14:tracePt t="144148" x="6872288" y="3128963"/>
          <p14:tracePt t="144158" x="6872288" y="3116263"/>
          <p14:tracePt t="144159" x="6872288" y="3103563"/>
          <p14:tracePt t="144175" x="6872288" y="3090863"/>
          <p14:tracePt t="144176" x="6872288" y="3065463"/>
          <p14:tracePt t="144180" x="6872288" y="3054350"/>
          <p14:tracePt t="144192" x="6872288" y="3028950"/>
          <p14:tracePt t="144192" x="6834188" y="2990850"/>
          <p14:tracePt t="144196" x="6821488" y="2990850"/>
          <p14:tracePt t="144208" x="6797675" y="2965450"/>
          <p14:tracePt t="144211" x="6772275" y="2941638"/>
          <p14:tracePt t="144211" x="6746875" y="2928938"/>
          <p14:tracePt t="144225" x="6734175" y="2916238"/>
          <p14:tracePt t="144228" x="6659563" y="2865438"/>
          <p14:tracePt t="144242" x="6634163" y="2852738"/>
          <p14:tracePt t="144244" x="6421438" y="2816225"/>
          <p14:tracePt t="144259" x="6296025" y="2790825"/>
          <p14:tracePt t="144259" x="6096000" y="2740025"/>
          <p14:tracePt t="144264" x="5932488" y="2728913"/>
          <p14:tracePt t="144275" x="5845175" y="2716213"/>
          <p14:tracePt t="144277" x="5657850" y="2665413"/>
          <p14:tracePt t="144280" x="5545138" y="2652713"/>
          <p14:tracePt t="144291" x="5445125" y="2640013"/>
          <p14:tracePt t="144294" x="5232400" y="2640013"/>
          <p14:tracePt t="144296" x="5119688" y="2640013"/>
          <p14:tracePt t="144308" x="4981575" y="2640013"/>
          <p14:tracePt t="144312" x="4630738" y="2640013"/>
          <p14:tracePt t="144325" x="4530725" y="2640013"/>
          <p14:tracePt t="144326" x="4268788" y="2640013"/>
          <p14:tracePt t="144331" x="4192588" y="2640013"/>
          <p14:tracePt t="144342" x="4105275" y="2640013"/>
          <p14:tracePt t="144343" x="3956050" y="2640013"/>
          <p14:tracePt t="144358" x="3905250" y="2652713"/>
          <p14:tracePt t="144359" x="3730625" y="2716213"/>
          <p14:tracePt t="144375" x="3692525" y="2728913"/>
          <p14:tracePt t="144375" x="3541713" y="2816225"/>
          <p14:tracePt t="144378" x="3492500" y="2816225"/>
          <p14:tracePt t="144392" x="3454400" y="2852738"/>
          <p14:tracePt t="144392" x="3341688" y="2928938"/>
          <p14:tracePt t="144395" x="3279775" y="2952750"/>
          <p14:tracePt t="144408" x="3254375" y="2990850"/>
          <p14:tracePt t="144410" x="3167063" y="3065463"/>
          <p14:tracePt t="144425" x="3128963" y="3090863"/>
          <p14:tracePt t="144427" x="3054350" y="3190875"/>
          <p14:tracePt t="144441" x="3028950" y="3228975"/>
          <p14:tracePt t="144443" x="2916238" y="3454400"/>
          <p14:tracePt t="144446" x="2879725" y="3579813"/>
          <p14:tracePt t="144458" x="2854325" y="3679825"/>
          <p14:tracePt t="144459" x="2816225" y="3829050"/>
          <p14:tracePt t="144463" x="2790825" y="3892550"/>
          <p14:tracePt t="144475" x="2778125" y="3954463"/>
          <p14:tracePt t="144476" x="2754313" y="4079875"/>
          <p14:tracePt t="144479" x="2728913" y="4129088"/>
          <p14:tracePt t="144491" x="2716213" y="4192588"/>
          <p14:tracePt t="144494" x="2690813" y="4330700"/>
          <p14:tracePt t="144496" x="2667000" y="4392613"/>
          <p14:tracePt t="144508" x="2654300" y="4430713"/>
          <p14:tracePt t="144509" x="2654300" y="4518025"/>
          <p14:tracePt t="144512" x="2641600" y="4567238"/>
          <p14:tracePt t="144527" x="2628900" y="4605338"/>
          <p14:tracePt t="144530" x="2628900" y="4692650"/>
          <p14:tracePt t="144542" x="2628900" y="4756150"/>
          <p14:tracePt t="144543" x="2628900" y="4868863"/>
          <p14:tracePt t="144545" x="2628900" y="4905375"/>
          <p14:tracePt t="144558" x="2628900" y="4930775"/>
          <p14:tracePt t="144560" x="2628900" y="5030788"/>
          <p14:tracePt t="144575" x="2628900" y="5068888"/>
          <p14:tracePt t="144576" x="2628900" y="5156200"/>
          <p14:tracePt t="144592" x="2628900" y="5194300"/>
          <p14:tracePt t="144593" x="2628900" y="5256213"/>
          <p14:tracePt t="144596" x="2628900" y="5294313"/>
          <p14:tracePt t="144608" x="2628900" y="5318125"/>
          <p14:tracePt t="144609" x="2616200" y="5430838"/>
          <p14:tracePt t="144612" x="2616200" y="5468938"/>
          <p14:tracePt t="144625" x="2616200" y="5494338"/>
          <p14:tracePt t="144626" x="2616200" y="5530850"/>
          <p14:tracePt t="144629" x="2616200" y="5543550"/>
          <p14:tracePt t="144641" x="2616200" y="5581650"/>
          <p14:tracePt t="144644" x="2590800" y="5630863"/>
          <p14:tracePt t="144659" x="2590800" y="5656263"/>
          <p14:tracePt t="144659" x="2590800" y="5707063"/>
          <p14:tracePt t="144664" x="2590800" y="5743575"/>
          <p14:tracePt t="144675" x="2590800" y="5768975"/>
          <p14:tracePt t="144679" x="2590800" y="5843588"/>
          <p14:tracePt t="144691" x="2590800" y="5868988"/>
          <p14:tracePt t="144694" x="2590800" y="5956300"/>
          <p14:tracePt t="144708" x="2590800" y="5994400"/>
          <p14:tracePt t="144711" x="2578100" y="6069013"/>
          <p14:tracePt t="144725" x="2578100" y="6094413"/>
          <p14:tracePt t="144728" x="2578100" y="6145213"/>
          <p14:tracePt t="144742" x="2578100" y="6157913"/>
          <p14:tracePt t="144742" x="2578100" y="6194425"/>
          <p14:tracePt t="144746" x="2565400" y="6207125"/>
          <p14:tracePt t="144758" x="2565400" y="6219825"/>
          <p14:tracePt t="144759" x="2565400" y="6232525"/>
          <p14:tracePt t="144762" x="2565400" y="6245225"/>
          <p14:tracePt t="144775" x="2565400" y="6257925"/>
          <p14:tracePt t="144776" x="2565400" y="6281738"/>
          <p14:tracePt t="144791" x="2554288" y="6281738"/>
          <p14:tracePt t="144794" x="2554288" y="6294438"/>
          <p14:tracePt t="144808" x="2554288" y="6307138"/>
          <p14:tracePt t="144825" x="2554288" y="6319838"/>
          <p14:tracePt t="144827" x="2541588" y="6332538"/>
          <p14:tracePt t="144841" x="2528888" y="6357938"/>
          <p14:tracePt t="144843" x="2516188" y="6381750"/>
          <p14:tracePt t="144858" x="2503488" y="6381750"/>
          <p14:tracePt t="144860" x="2490788" y="6394450"/>
          <p14:tracePt t="144875" x="2490788" y="6407150"/>
          <p14:tracePt t="144876" x="2478088" y="6419850"/>
          <p14:tracePt t="144891" x="2465388" y="6432550"/>
          <p14:tracePt t="144893" x="2465388" y="6445250"/>
          <p14:tracePt t="144908" x="2452688" y="6445250"/>
          <p14:tracePt t="144908" x="2452688" y="6457950"/>
          <p14:tracePt t="144927" x="2441575" y="6483350"/>
          <p14:tracePt t="144928" x="2428875" y="6483350"/>
          <p14:tracePt t="144941" x="2428875" y="6494463"/>
          <p14:tracePt t="144944" x="2428875" y="6519863"/>
          <p14:tracePt t="144958" x="2416175" y="6532563"/>
          <p14:tracePt t="144959" x="2416175" y="6545263"/>
          <p14:tracePt t="144975" x="2416175" y="6557963"/>
          <p14:tracePt t="144977" x="2416175" y="6594475"/>
          <p14:tracePt t="144991" x="2416175" y="6607175"/>
          <p14:tracePt t="144993" x="2416175" y="6619875"/>
          <p14:tracePt t="145008" x="2416175" y="6645275"/>
          <p14:tracePt t="145009" x="2416175" y="6657975"/>
          <p14:tracePt t="145025" x="2416175" y="6670675"/>
          <p14:tracePt t="145026" x="2416175" y="6683375"/>
          <p14:tracePt t="145042" x="2416175" y="6707188"/>
          <p14:tracePt t="145075" x="2416175" y="6719888"/>
          <p14:tracePt t="146379" x="2416175" y="6707188"/>
          <p14:tracePt t="146383" x="2416175" y="6696075"/>
          <p14:tracePt t="146395" x="2416175" y="6683375"/>
          <p14:tracePt t="146395" x="2416175" y="6670675"/>
          <p14:tracePt t="146408" x="2428875" y="6657975"/>
          <p14:tracePt t="146410" x="2465388" y="6570663"/>
          <p14:tracePt t="146413" x="2478088" y="6532563"/>
          <p14:tracePt t="146425" x="2478088" y="6519863"/>
          <p14:tracePt t="146426" x="2516188" y="6470650"/>
          <p14:tracePt t="146429" x="2516188" y="6445250"/>
          <p14:tracePt t="146441" x="2528888" y="6419850"/>
          <p14:tracePt t="146446" x="2578100" y="6345238"/>
          <p14:tracePt t="146458" x="2603500" y="6319838"/>
          <p14:tracePt t="146459" x="2628900" y="6257925"/>
          <p14:tracePt t="146474" x="2678113" y="6207125"/>
          <p14:tracePt t="146478" x="2767013" y="6119813"/>
          <p14:tracePt t="146491" x="2803525" y="6081713"/>
          <p14:tracePt t="146494" x="2916238" y="6019800"/>
          <p14:tracePt t="146508" x="2941638" y="5994400"/>
          <p14:tracePt t="146510" x="3041650" y="5945188"/>
          <p14:tracePt t="146527" x="3079750" y="5919788"/>
          <p14:tracePt t="146527" x="3154363" y="5868988"/>
          <p14:tracePt t="146541" x="3267075" y="5807075"/>
          <p14:tracePt t="146542" x="3505200" y="5743575"/>
          <p14:tracePt t="146558" x="3592513" y="5719763"/>
          <p14:tracePt t="146558" x="3817938" y="5656263"/>
          <p14:tracePt t="146574" x="3905250" y="5630863"/>
          <p14:tracePt t="146575" x="4281488" y="5543550"/>
          <p14:tracePt t="146591" x="4343400" y="5530850"/>
          <p14:tracePt t="146592" x="4656138" y="5507038"/>
          <p14:tracePt t="146608" x="4732338" y="5494338"/>
          <p14:tracePt t="146608" x="4945063" y="5481638"/>
          <p14:tracePt t="146624" x="5019675" y="5468938"/>
          <p14:tracePt t="146625" x="5145088" y="5468938"/>
          <p14:tracePt t="146628" x="5181600" y="5468938"/>
          <p14:tracePt t="146641" x="5207000" y="5468938"/>
          <p14:tracePt t="146644" x="5281613" y="5468938"/>
          <p14:tracePt t="146658" x="5307013" y="5468938"/>
          <p14:tracePt t="146659" x="5357813" y="5468938"/>
          <p14:tracePt t="146674" x="5383213" y="5468938"/>
          <p14:tracePt t="146676" x="5445125" y="5507038"/>
          <p14:tracePt t="146691" x="5470525" y="5507038"/>
          <p14:tracePt t="146693" x="5507038" y="5530850"/>
          <p14:tracePt t="146696" x="5532438" y="5530850"/>
          <p14:tracePt t="146708" x="5532438" y="5543550"/>
          <p14:tracePt t="146711" x="5557838" y="5568950"/>
          <p14:tracePt t="146712" x="5570538" y="5568950"/>
          <p14:tracePt t="146725" x="5583238" y="5594350"/>
          <p14:tracePt t="146725" x="5595938" y="5607050"/>
          <p14:tracePt t="146729" x="5619750" y="5630863"/>
          <p14:tracePt t="146741" x="5632450" y="5643563"/>
          <p14:tracePt t="146743" x="5670550" y="5681663"/>
          <p14:tracePt t="146744" x="5683250" y="5694363"/>
          <p14:tracePt t="146745" x="5708650" y="5719763"/>
          <p14:tracePt t="146758" x="5719763" y="5743575"/>
          <p14:tracePt t="146759" x="5757863" y="5794375"/>
          <p14:tracePt t="146774" x="5783263" y="5819775"/>
          <p14:tracePt t="146776" x="5832475" y="5907088"/>
          <p14:tracePt t="146791" x="5857875" y="5919788"/>
          <p14:tracePt t="146794" x="5932488" y="6032500"/>
          <p14:tracePt t="146808" x="5945188" y="6045200"/>
          <p14:tracePt t="146808" x="5983288" y="6107113"/>
          <p14:tracePt t="146811" x="6008688" y="6119813"/>
          <p14:tracePt t="146814" x="6021388" y="6145213"/>
          <p14:tracePt t="146824" x="6034088" y="6169025"/>
          <p14:tracePt t="146827" x="6070600" y="6207125"/>
          <p14:tracePt t="146841" x="6083300" y="6219825"/>
          <p14:tracePt t="146844" x="6108700" y="6245225"/>
          <p14:tracePt t="146858" x="6121400" y="6257925"/>
          <p14:tracePt t="146874" x="6134100" y="6269038"/>
          <p14:tracePt t="146918" x="6146800" y="6294438"/>
          <p14:tracePt t="146936" x="6157913" y="6307138"/>
          <p14:tracePt t="146948" x="6170613" y="6319838"/>
          <p14:tracePt t="146958" x="6170613" y="6332538"/>
          <p14:tracePt t="146961" x="6183313" y="6332538"/>
          <p14:tracePt t="146974" x="6183313" y="6345238"/>
          <p14:tracePt t="146977" x="6196013" y="6370638"/>
          <p14:tracePt t="146992" x="6208713" y="6381750"/>
          <p14:tracePt t="146993" x="6221413" y="6394450"/>
          <p14:tracePt t="146997" x="6234113" y="6407150"/>
          <p14:tracePt t="147008" x="6234113" y="6419850"/>
          <p14:tracePt t="147010" x="6246813" y="6445250"/>
          <p14:tracePt t="147024" x="6259513" y="6457950"/>
          <p14:tracePt t="147028" x="6270625" y="6483350"/>
          <p14:tracePt t="147041" x="6270625" y="6507163"/>
          <p14:tracePt t="147042" x="6270625" y="6532563"/>
          <p14:tracePt t="147045" x="6283325" y="6545263"/>
          <p14:tracePt t="147058" x="6308725" y="6570663"/>
          <p14:tracePt t="147062" x="6308725" y="6583363"/>
          <p14:tracePt t="147074" x="6308725" y="6607175"/>
          <p14:tracePt t="147076" x="6321425" y="6645275"/>
          <p14:tracePt t="147079" x="6334125" y="6645275"/>
          <p14:tracePt t="147091" x="6334125" y="6670675"/>
          <p14:tracePt t="147093" x="6346825" y="6683375"/>
          <p14:tracePt t="147108" x="6359525" y="6696075"/>
          <p14:tracePt t="147108" x="6370638" y="6732588"/>
          <p14:tracePt t="147111" x="6370638" y="6745288"/>
          <p14:tracePt t="147125" x="6396038" y="6783388"/>
          <p14:tracePt t="147130" x="6396038" y="6796088"/>
          <p14:tracePt t="147141" x="6408738" y="6819900"/>
          <p14:tracePt t="147142" x="6421438" y="6819900"/>
          <p14:tracePt t="147157" x="6421438" y="6832600"/>
          <p14:tracePt t="147159" x="6434138" y="6845300"/>
          <p14:tracePt t="147538" x="6508750" y="6819900"/>
          <p14:tracePt t="147546" x="6508750" y="6807200"/>
          <p14:tracePt t="147557" x="6521450" y="6783388"/>
          <p14:tracePt t="147558" x="6534150" y="6770688"/>
          <p14:tracePt t="147574" x="6546850" y="6745288"/>
          <p14:tracePt t="147575" x="6572250" y="6707188"/>
          <p14:tracePt t="147579" x="6584950" y="6696075"/>
          <p14:tracePt t="147591" x="6608763" y="6670675"/>
          <p14:tracePt t="147592" x="6646863" y="6632575"/>
          <p14:tracePt t="147595" x="6672263" y="6607175"/>
          <p14:tracePt t="147608" x="6696075" y="6583363"/>
          <p14:tracePt t="147611" x="6784975" y="6519863"/>
          <p14:tracePt t="147624" x="6808788" y="6494463"/>
          <p14:tracePt t="147627" x="6921500" y="6432550"/>
          <p14:tracePt t="147641" x="6946900" y="6419850"/>
          <p14:tracePt t="147645" x="7059613" y="6381750"/>
          <p14:tracePt t="147646" x="7097713" y="6357938"/>
          <p14:tracePt t="147658" x="7123113" y="6345238"/>
          <p14:tracePt t="147659" x="7197725" y="6319838"/>
          <p14:tracePt t="147660" x="7235825" y="6294438"/>
          <p14:tracePt t="147674" x="7272338" y="6294438"/>
          <p14:tracePt t="147675" x="7372350" y="6269038"/>
          <p14:tracePt t="147691" x="7397750" y="6257925"/>
          <p14:tracePt t="147692" x="7472363" y="6257925"/>
          <p14:tracePt t="147707" x="7497763" y="6257925"/>
          <p14:tracePt t="147708" x="7572375" y="6232525"/>
          <p14:tracePt t="147724" x="7597775" y="6232525"/>
          <p14:tracePt t="147725" x="7648575" y="6232525"/>
          <p14:tracePt t="147741" x="7673975" y="6232525"/>
          <p14:tracePt t="147741" x="7735888" y="6232525"/>
          <p14:tracePt t="147757" x="7761288" y="6232525"/>
          <p14:tracePt t="147758" x="7810500" y="6232525"/>
          <p14:tracePt t="147760" x="7823200" y="6232525"/>
          <p14:tracePt t="147774" x="7835900" y="6232525"/>
          <p14:tracePt t="147778" x="7886700" y="6232525"/>
          <p14:tracePt t="147793" x="7897813" y="6232525"/>
          <p14:tracePt t="147794" x="7923213" y="6232525"/>
          <p14:tracePt t="147807" x="7948613" y="6232525"/>
          <p14:tracePt t="147808" x="7974013" y="6232525"/>
          <p14:tracePt t="147824" x="7986713" y="6245225"/>
          <p14:tracePt t="147826" x="8035925" y="6281738"/>
          <p14:tracePt t="147841" x="8061325" y="6294438"/>
          <p14:tracePt t="147842" x="8099425" y="6319838"/>
          <p14:tracePt t="147845" x="8110538" y="6332538"/>
          <p14:tracePt t="147858" x="8123238" y="6345238"/>
          <p14:tracePt t="147859" x="8135938" y="6370638"/>
          <p14:tracePt t="147863" x="8148638" y="6394450"/>
          <p14:tracePt t="147874" x="8161338" y="6407150"/>
          <p14:tracePt t="147875" x="8174038" y="6419850"/>
          <p14:tracePt t="147878" x="8186738" y="6445250"/>
          <p14:tracePt t="147881" x="8199438" y="6445250"/>
          <p14:tracePt t="147891" x="8199438" y="6470650"/>
          <p14:tracePt t="147893" x="8212138" y="6470650"/>
          <p14:tracePt t="147907" x="8212138" y="6483350"/>
          <p14:tracePt t="147908" x="8212138" y="6507163"/>
          <p14:tracePt t="147912" x="8212138" y="6519863"/>
          <p14:tracePt t="147925" x="8223250" y="6532563"/>
          <p14:tracePt t="147930" x="8235950" y="6545263"/>
          <p14:tracePt t="147941" x="8235950" y="6557963"/>
          <p14:tracePt t="147944" x="8235950" y="6570663"/>
          <p14:tracePt t="147960" x="8235950" y="6583363"/>
          <p14:tracePt t="147974" x="8235950" y="6594475"/>
          <p14:tracePt t="147975" x="8235950" y="6607175"/>
          <p14:tracePt t="147991" x="8235950" y="6632575"/>
          <p14:tracePt t="147991" x="8235950" y="6645275"/>
          <p14:tracePt t="148007" x="8235950" y="6657975"/>
          <p14:tracePt t="148008" x="8235950" y="6683375"/>
          <p14:tracePt t="148024" x="8235950" y="6696075"/>
          <p14:tracePt t="148025" x="8235950" y="6719888"/>
          <p14:tracePt t="148041" x="8235950" y="6732588"/>
          <p14:tracePt t="148042" x="8235950" y="6770688"/>
          <p14:tracePt t="148058" x="8235950" y="6783388"/>
          <p14:tracePt t="148058" x="8235950" y="6819900"/>
          <p14:tracePt t="148059" x="8235950" y="6832600"/>
          <p14:tracePt t="148074" x="8235950" y="6845300"/>
          <p14:tracePt t="149011" x="8212138" y="6719888"/>
          <p14:tracePt t="149024" x="8186738" y="6594475"/>
          <p14:tracePt t="149024" x="8099425" y="6319838"/>
          <p14:tracePt t="149028" x="8061325" y="6181725"/>
          <p14:tracePt t="149041" x="8023225" y="6032500"/>
          <p14:tracePt t="149044" x="7835900" y="5443538"/>
          <p14:tracePt t="149058" x="7748588" y="5230813"/>
          <p14:tracePt t="149059" x="7561263" y="4768850"/>
          <p14:tracePt t="149063" x="7448550" y="4479925"/>
          <p14:tracePt t="149064" x="7348538" y="4254500"/>
          <p14:tracePt t="149074" x="7223125" y="4029075"/>
          <p14:tracePt t="149075" x="7072313" y="3767138"/>
          <p14:tracePt t="149078" x="6934200" y="3503613"/>
          <p14:tracePt t="149079" x="6808788" y="3278188"/>
          <p14:tracePt t="149091" x="6621463" y="3003550"/>
          <p14:tracePt t="149094" x="6259513" y="2516188"/>
          <p14:tracePt t="149095" x="6045200" y="2265363"/>
          <p14:tracePt t="149107" x="5908675" y="2027238"/>
          <p14:tracePt t="149108" x="5808663" y="1901825"/>
          <p14:tracePt t="149112" x="5708650" y="1776413"/>
          <p14:tracePt t="149124" x="5583238" y="1663700"/>
          <p14:tracePt t="149125" x="5332413" y="1450975"/>
          <p14:tracePt t="149129" x="5145088" y="1301750"/>
          <p14:tracePt t="149141" x="5006975" y="1201738"/>
          <p14:tracePt t="149144" x="4594225" y="901700"/>
          <p14:tracePt t="149157" x="4481513" y="825500"/>
          <p14:tracePt t="149160" x="4105275" y="625475"/>
          <p14:tracePt t="149174" x="4005263" y="576263"/>
          <p14:tracePt t="149176" x="3705225" y="450850"/>
          <p14:tracePt t="149191" x="3617913" y="438150"/>
          <p14:tracePt t="149192" x="3354388" y="400050"/>
          <p14:tracePt t="149195" x="3292475" y="400050"/>
          <p14:tracePt t="149207" x="3216275" y="400050"/>
          <p14:tracePt t="149209" x="3092450" y="387350"/>
          <p14:tracePt t="149224" x="3028950" y="374650"/>
          <p14:tracePt t="149224" x="2841625" y="374650"/>
          <p14:tracePt t="149225" x="2767013" y="374650"/>
          <p14:tracePt t="149240" x="2716213" y="374650"/>
          <p14:tracePt t="149242" x="2578100" y="374650"/>
          <p14:tracePt t="149257" x="2541588" y="374650"/>
          <p14:tracePt t="149258" x="2465388" y="374650"/>
          <p14:tracePt t="149260" x="2441575" y="374650"/>
          <p14:tracePt t="149274" x="2416175" y="387350"/>
          <p14:tracePt t="149274" x="2316163" y="400050"/>
          <p14:tracePt t="149290" x="2278063" y="400050"/>
          <p14:tracePt t="149291" x="2178050" y="425450"/>
          <p14:tracePt t="149307" x="2152650" y="425450"/>
          <p14:tracePt t="149308" x="2065338" y="438150"/>
          <p14:tracePt t="149312" x="2027238" y="438150"/>
          <p14:tracePt t="149324" x="1990725" y="438150"/>
          <p14:tracePt t="149327" x="1939925" y="438150"/>
          <p14:tracePt t="149341" x="1890713" y="438150"/>
          <p14:tracePt t="149343" x="1814513" y="438150"/>
          <p14:tracePt t="149357" x="1801813" y="438150"/>
          <p14:tracePt t="149358" x="1727200" y="438150"/>
          <p14:tracePt t="149361" x="1689100" y="438150"/>
          <p14:tracePt t="149374" x="1665288" y="438150"/>
          <p14:tracePt t="149377" x="1552575" y="438150"/>
          <p14:tracePt t="149393" x="1401763" y="438150"/>
          <p14:tracePt t="149394" x="1150938" y="412750"/>
          <p14:tracePt t="149397" x="1038225" y="387350"/>
          <p14:tracePt t="149398" x="950913" y="363538"/>
          <p14:tracePt t="149407" x="850900" y="325438"/>
          <p14:tracePt t="149408" x="676275" y="263525"/>
          <p14:tracePt t="149412" x="563563" y="212725"/>
          <p14:tracePt t="149424" x="476250" y="174625"/>
          <p14:tracePt t="149425" x="300038" y="87313"/>
          <p14:tracePt t="149428" x="212725" y="61913"/>
          <p14:tracePt t="149441" x="125413" y="254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30DF0F-D381-479B-B986-49D3CB0120A2}"/>
              </a:ext>
            </a:extLst>
          </p:cNvPr>
          <p:cNvGrpSpPr/>
          <p:nvPr/>
        </p:nvGrpSpPr>
        <p:grpSpPr>
          <a:xfrm>
            <a:off x="173147" y="2035230"/>
            <a:ext cx="12944398" cy="2787539"/>
            <a:chOff x="159895" y="1955911"/>
            <a:chExt cx="12944398" cy="27875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A3359A-6E0C-478C-AAF0-2B9A2F8C1178}"/>
                </a:ext>
              </a:extLst>
            </p:cNvPr>
            <p:cNvSpPr/>
            <p:nvPr/>
          </p:nvSpPr>
          <p:spPr>
            <a:xfrm>
              <a:off x="159895" y="1955911"/>
              <a:ext cx="11872210" cy="2787539"/>
            </a:xfrm>
            <a:prstGeom prst="roundRect">
              <a:avLst/>
            </a:prstGeom>
            <a:solidFill>
              <a:schemeClr val="bg1"/>
            </a:solidFill>
            <a:ln w="53975" cap="flat" cmpd="dbl">
              <a:solidFill>
                <a:srgbClr val="BD5F1F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5AE23C-1784-414F-BDAA-B59862542556}"/>
                </a:ext>
              </a:extLst>
            </p:cNvPr>
            <p:cNvSpPr txBox="1"/>
            <p:nvPr/>
          </p:nvSpPr>
          <p:spPr>
            <a:xfrm>
              <a:off x="1501057" y="2313903"/>
              <a:ext cx="11603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, </a:t>
              </a:r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vaø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Thö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boä</a:t>
              </a:r>
              <a:r>
                <a:rPr lang="en-US" sz="4600" b="1" dirty="0">
                  <a:latin typeface="VNI-Avo" pitchFamily="2" charset="0"/>
                </a:rPr>
                <a:t>. </a:t>
              </a:r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sau</a:t>
              </a:r>
              <a:endParaRPr lang="en-US" sz="4600" b="1" dirty="0">
                <a:latin typeface="VNI-Avo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F09296-D10F-404D-AE34-78AF75F382C4}"/>
                </a:ext>
              </a:extLst>
            </p:cNvPr>
            <p:cNvSpPr txBox="1"/>
            <p:nvPr/>
          </p:nvSpPr>
          <p:spPr>
            <a:xfrm>
              <a:off x="159895" y="3309673"/>
              <a:ext cx="1235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vaø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Thö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quaù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xa</a:t>
              </a:r>
              <a:r>
                <a:rPr lang="en-US" sz="4600" b="1" dirty="0">
                  <a:latin typeface="VNI-Avo" pitchFamily="2" charset="0"/>
                </a:rPr>
                <a:t>. </a:t>
              </a:r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keâu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mau</a:t>
              </a:r>
              <a:r>
                <a:rPr lang="en-US" sz="4600" b="1" dirty="0">
                  <a:latin typeface="VNI-Avo" pitchFamily="2" charset="0"/>
                </a:rPr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C25AAF5-5FF0-44D9-B1D9-F7E90B6D64C9}"/>
              </a:ext>
            </a:extLst>
          </p:cNvPr>
          <p:cNvSpPr txBox="1"/>
          <p:nvPr/>
        </p:nvSpPr>
        <p:spPr>
          <a:xfrm>
            <a:off x="10222818" y="2409486"/>
            <a:ext cx="2460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VNI-Avo" pitchFamily="2" charset="0"/>
              </a:rPr>
              <a:t>sau</a:t>
            </a:r>
            <a:endParaRPr lang="vi-VN" sz="4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BB5DDC-E034-4379-9020-0EC073A430D8}"/>
              </a:ext>
            </a:extLst>
          </p:cNvPr>
          <p:cNvSpPr txBox="1"/>
          <p:nvPr/>
        </p:nvSpPr>
        <p:spPr>
          <a:xfrm>
            <a:off x="10134058" y="3403506"/>
            <a:ext cx="2460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VNI-Avo" pitchFamily="2" charset="0"/>
              </a:rPr>
              <a:t>mau</a:t>
            </a:r>
            <a:endParaRPr lang="vi-VN" sz="46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7F106-75D9-4ED2-A070-7746F64A50B4}"/>
              </a:ext>
            </a:extLst>
          </p:cNvPr>
          <p:cNvSpPr txBox="1"/>
          <p:nvPr/>
        </p:nvSpPr>
        <p:spPr>
          <a:xfrm>
            <a:off x="6577103" y="3411519"/>
            <a:ext cx="2460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kêu</a:t>
            </a:r>
            <a:endParaRPr lang="vi-VN" sz="4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0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45"/>
    </mc:Choice>
    <mc:Fallback xmlns="">
      <p:transition spd="slow" advTm="117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  <p:extLst>
    <p:ext uri="{3A86A75C-4F4B-4683-9AE1-C65F6400EC91}">
      <p14:laserTraceLst xmlns:p14="http://schemas.microsoft.com/office/powerpoint/2010/main">
        <p14:tracePtLst>
          <p14:tracePt t="5030" x="3455988" y="6188075"/>
          <p14:tracePt t="16403" x="2603500" y="6657975"/>
          <p14:tracePt t="16426" x="2616200" y="6594475"/>
          <p14:tracePt t="16426" x="2741613" y="6145213"/>
          <p14:tracePt t="16441" x="2790825" y="6032500"/>
          <p14:tracePt t="16441" x="2841625" y="5819775"/>
          <p14:tracePt t="16443" x="2867025" y="5719763"/>
          <p14:tracePt t="16457" x="2890838" y="5619750"/>
          <p14:tracePt t="16458" x="2954338" y="5407025"/>
          <p14:tracePt t="16459" x="2992438" y="5305425"/>
          <p14:tracePt t="16474" x="3016250" y="5205413"/>
          <p14:tracePt t="16475" x="3079750" y="4981575"/>
          <p14:tracePt t="16490" x="3092450" y="4930775"/>
          <p14:tracePt t="16492" x="3154363" y="4743450"/>
          <p14:tracePt t="16507" x="3167063" y="4692650"/>
          <p14:tracePt t="16509" x="3205163" y="4579938"/>
          <p14:tracePt t="16524" x="3205163" y="4554538"/>
          <p14:tracePt t="16525" x="3216275" y="4492625"/>
          <p14:tracePt t="16527" x="3228975" y="4479925"/>
          <p14:tracePt t="16544" x="3228975" y="4467225"/>
          <p14:tracePt t="16550" x="3228975" y="4443413"/>
          <p14:tracePt t="16589" x="3241675" y="4443413"/>
          <p14:tracePt t="16593" x="3254375" y="4430713"/>
          <p14:tracePt t="16608" x="3254375" y="4418013"/>
          <p14:tracePt t="16609" x="3279775" y="4379913"/>
          <p14:tracePt t="16612" x="3292475" y="4367213"/>
          <p14:tracePt t="16613" x="3305175" y="4341813"/>
          <p14:tracePt t="16624" x="3317875" y="4330700"/>
          <p14:tracePt t="16625" x="3341688" y="4279900"/>
          <p14:tracePt t="16641" x="3354388" y="4267200"/>
          <p14:tracePt t="16643" x="3354388" y="4241800"/>
          <p14:tracePt t="16657" x="3367088" y="4230688"/>
          <p14:tracePt t="16658" x="3367088" y="4205288"/>
          <p14:tracePt t="16674" x="3367088" y="4192588"/>
          <p14:tracePt t="16675" x="3379788" y="4154488"/>
          <p14:tracePt t="16690" x="3379788" y="4141788"/>
          <p14:tracePt t="16692" x="3405188" y="4092575"/>
          <p14:tracePt t="16707" x="3405188" y="4067175"/>
          <p14:tracePt t="16709" x="3417888" y="3941763"/>
          <p14:tracePt t="16724" x="3417888" y="3905250"/>
          <p14:tracePt t="16725" x="3417888" y="3803650"/>
          <p14:tracePt t="16729" x="3417888" y="3779838"/>
          <p14:tracePt t="16741" x="3417888" y="3716338"/>
          <p14:tracePt t="16741" x="3417888" y="3679825"/>
          <p14:tracePt t="16744" x="3417888" y="3641725"/>
          <p14:tracePt t="16757" x="3417888" y="3541713"/>
          <p14:tracePt t="16760" x="3417888" y="3341688"/>
          <p14:tracePt t="16774" x="3405188" y="3328988"/>
          <p14:tracePt t="16777" x="3392488" y="3290888"/>
          <p14:tracePt t="16791" x="3379788" y="3267075"/>
          <p14:tracePt t="16793" x="3367088" y="3254375"/>
          <p14:tracePt t="16807" x="3354388" y="3241675"/>
          <p14:tracePt t="16811" x="3354388" y="3228975"/>
          <p14:tracePt t="16824" x="3354388" y="3216275"/>
          <p14:tracePt t="16824" x="3341688" y="3203575"/>
          <p14:tracePt t="16840" x="3341688" y="3190875"/>
          <p14:tracePt t="16842" x="3328988" y="3154363"/>
          <p14:tracePt t="16857" x="3328988" y="3141663"/>
          <p14:tracePt t="16859" x="3328988" y="3128963"/>
          <p14:tracePt t="16874" x="3328988" y="3116263"/>
          <p14:tracePt t="16876" x="3305175" y="3078163"/>
          <p14:tracePt t="16890" x="3305175" y="3065463"/>
          <p14:tracePt t="16892" x="3292475" y="3028950"/>
          <p14:tracePt t="16907" x="3279775" y="3003550"/>
          <p14:tracePt t="16909" x="3241675" y="2890838"/>
          <p14:tracePt t="16924" x="3241675" y="2878138"/>
          <p14:tracePt t="16925" x="3216275" y="2840038"/>
          <p14:tracePt t="16940" x="3192463" y="2816225"/>
          <p14:tracePt t="16942" x="3192463" y="2803525"/>
          <p14:tracePt t="17057" x="3192463" y="2816225"/>
          <p14:tracePt t="17061" x="3192463" y="2840038"/>
          <p14:tracePt t="17074" x="3179763" y="2852738"/>
          <p14:tracePt t="17075" x="3167063" y="2865438"/>
          <p14:tracePt t="17078" x="3167063" y="2890838"/>
          <p14:tracePt t="17090" x="3154363" y="2903538"/>
          <p14:tracePt t="17091" x="3154363" y="2978150"/>
          <p14:tracePt t="17107" x="3141663" y="3016250"/>
          <p14:tracePt t="17109" x="3128963" y="3078163"/>
          <p14:tracePt t="17124" x="3116263" y="3116263"/>
          <p14:tracePt t="17125" x="3103563" y="3165475"/>
          <p14:tracePt t="17127" x="3103563" y="3178175"/>
          <p14:tracePt t="17141" x="3103563" y="3190875"/>
          <p14:tracePt t="20019" x="3116263" y="3190875"/>
          <p14:tracePt t="20023" x="3128963" y="3190875"/>
          <p14:tracePt t="20027" x="3154363" y="3178175"/>
          <p14:tracePt t="20040" x="3167063" y="3178175"/>
          <p14:tracePt t="20041" x="3179763" y="3178175"/>
          <p14:tracePt t="20043" x="3192463" y="3178175"/>
          <p14:tracePt t="20059" x="3216275" y="3178175"/>
          <p14:tracePt t="20059" x="3228975" y="3165475"/>
          <p14:tracePt t="20073" x="3241675" y="3154363"/>
          <p14:tracePt t="20074" x="3292475" y="3128963"/>
          <p14:tracePt t="20090" x="3305175" y="3128963"/>
          <p14:tracePt t="20090" x="3354388" y="3116263"/>
          <p14:tracePt t="20106" x="3367088" y="3116263"/>
          <p14:tracePt t="20107" x="3379788" y="3116263"/>
          <p14:tracePt t="20123" x="3405188" y="3116263"/>
          <p14:tracePt t="20124" x="3429000" y="3116263"/>
          <p14:tracePt t="20124" x="3454400" y="3116263"/>
          <p14:tracePt t="20140" x="3492500" y="3116263"/>
          <p14:tracePt t="20141" x="3541713" y="3116263"/>
          <p14:tracePt t="20156" x="3567113" y="3116263"/>
          <p14:tracePt t="20157" x="3654425" y="3116263"/>
          <p14:tracePt t="20173" x="3679825" y="3116263"/>
          <p14:tracePt t="20174" x="3743325" y="3116263"/>
          <p14:tracePt t="20191" x="3779838" y="3116263"/>
          <p14:tracePt t="20192" x="3817938" y="3116263"/>
          <p14:tracePt t="20207" x="3843338" y="3116263"/>
          <p14:tracePt t="20207" x="3956050" y="3116263"/>
          <p14:tracePt t="20210" x="3992563" y="3116263"/>
          <p14:tracePt t="20223" x="4017963" y="3116263"/>
          <p14:tracePt t="20226" x="4105275" y="3103563"/>
          <p14:tracePt t="20240" x="4143375" y="3090863"/>
          <p14:tracePt t="20241" x="4243388" y="3090863"/>
          <p14:tracePt t="20244" x="4268788" y="3090863"/>
          <p14:tracePt t="20257" x="4305300" y="3090863"/>
          <p14:tracePt t="20258" x="4381500" y="3090863"/>
          <p14:tracePt t="20260" x="4418013" y="3090863"/>
          <p14:tracePt t="20275" x="4443413" y="3090863"/>
          <p14:tracePt t="20276" x="4518025" y="3090863"/>
          <p14:tracePt t="20279" x="4581525" y="3090863"/>
          <p14:tracePt t="20290" x="4606925" y="3090863"/>
          <p14:tracePt t="20292" x="4806950" y="3090863"/>
          <p14:tracePt t="20307" x="4868863" y="3090863"/>
          <p14:tracePt t="20308" x="5081588" y="3090863"/>
          <p14:tracePt t="20323" x="5145088" y="3090863"/>
          <p14:tracePt t="20325" x="5332413" y="3090863"/>
          <p14:tracePt t="20340" x="5407025" y="3090863"/>
          <p14:tracePt t="20341" x="5607050" y="3090863"/>
          <p14:tracePt t="20344" x="5670550" y="3090863"/>
          <p14:tracePt t="20357" x="5719763" y="3090863"/>
          <p14:tracePt t="20357" x="5845175" y="3090863"/>
          <p14:tracePt t="20360" x="5908675" y="3090863"/>
          <p14:tracePt t="20373" x="5983288" y="3090863"/>
          <p14:tracePt t="20375" x="6121400" y="3090863"/>
          <p14:tracePt t="20390" x="6170613" y="3090863"/>
          <p14:tracePt t="20390" x="6296025" y="3090863"/>
          <p14:tracePt t="20406" x="6359525" y="3090863"/>
          <p14:tracePt t="20407" x="6584950" y="3090863"/>
          <p14:tracePt t="20409" x="6634163" y="3090863"/>
          <p14:tracePt t="20423" x="6696075" y="3090863"/>
          <p14:tracePt t="20440" x="6808788" y="3090863"/>
          <p14:tracePt t="20441" x="6946900" y="3090863"/>
          <p14:tracePt t="20456" x="6985000" y="3090863"/>
          <p14:tracePt t="20457" x="7034213" y="3090863"/>
          <p14:tracePt t="20473" x="7046913" y="3090863"/>
          <p14:tracePt t="20474" x="7110413" y="3103563"/>
          <p14:tracePt t="20490" x="7123113" y="3103563"/>
          <p14:tracePt t="20490" x="7172325" y="3116263"/>
          <p14:tracePt t="20506" x="7197725" y="3116263"/>
          <p14:tracePt t="20507" x="7259638" y="3128963"/>
          <p14:tracePt t="20509" x="7285038" y="3128963"/>
          <p14:tracePt t="20523" x="7297738" y="3128963"/>
          <p14:tracePt t="20524" x="7335838" y="3128963"/>
          <p14:tracePt t="20525" x="7359650" y="3128963"/>
          <p14:tracePt t="20540" x="7372350" y="3128963"/>
          <p14:tracePt t="20541" x="7423150" y="3128963"/>
          <p14:tracePt t="20557" x="7435850" y="3128963"/>
          <p14:tracePt t="20559" x="7485063" y="3128963"/>
          <p14:tracePt t="20573" x="7510463" y="3128963"/>
          <p14:tracePt t="20574" x="7523163" y="3128963"/>
          <p14:tracePt t="20576" x="7535863" y="3128963"/>
          <p14:tracePt t="20591" x="7548563" y="3128963"/>
          <p14:tracePt t="20593" x="7561263" y="3128963"/>
          <p14:tracePt t="20596" x="7585075" y="3128963"/>
          <p14:tracePt t="20607" x="7597775" y="3128963"/>
          <p14:tracePt t="20640" x="7610475" y="3128963"/>
          <p14:tracePt t="20641" x="7623175" y="3128963"/>
          <p14:tracePt t="20656" x="7635875" y="3128963"/>
          <p14:tracePt t="20660" x="7661275" y="3128963"/>
          <p14:tracePt t="20673" x="7673975" y="3116263"/>
          <p14:tracePt t="20674" x="7697788" y="3116263"/>
          <p14:tracePt t="20678" x="7710488" y="3116263"/>
          <p14:tracePt t="20679" x="7723188" y="3116263"/>
          <p14:tracePt t="20690" x="7748588" y="3116263"/>
          <p14:tracePt t="20692" x="7761288" y="3116263"/>
          <p14:tracePt t="20707" x="7773988" y="3116263"/>
          <p14:tracePt t="20740" x="7785100" y="3116263"/>
          <p14:tracePt t="20741" x="7797800" y="3116263"/>
          <p14:tracePt t="20817" x="7810500" y="3116263"/>
          <p14:tracePt t="20865" x="7823200" y="3116263"/>
          <p14:tracePt t="20885" x="7835900" y="3116263"/>
          <p14:tracePt t="20889" x="7848600" y="3128963"/>
          <p14:tracePt t="20901" x="7848600" y="3141663"/>
          <p14:tracePt t="20906" x="7861300" y="3154363"/>
          <p14:tracePt t="20931" x="7874000" y="3165475"/>
          <p14:tracePt t="20943" x="7886700" y="3165475"/>
          <p14:tracePt t="20975" x="7897813" y="3178175"/>
          <p14:tracePt t="20979" x="7910513" y="3178175"/>
          <p14:tracePt t="20990" x="7923213" y="3178175"/>
          <p14:tracePt t="20990" x="7948613" y="3178175"/>
          <p14:tracePt t="21006" x="7961313" y="3178175"/>
          <p14:tracePt t="21007" x="7986713" y="3190875"/>
          <p14:tracePt t="21023" x="7999413" y="3190875"/>
          <p14:tracePt t="21024" x="8035925" y="3190875"/>
          <p14:tracePt t="21359" x="8048625" y="3190875"/>
          <p14:tracePt t="23967" x="8048625" y="3178175"/>
          <p14:tracePt t="24046" x="8035925" y="3178175"/>
          <p14:tracePt t="24052" x="8023225" y="3178175"/>
          <p14:tracePt t="24056" x="8010525" y="3178175"/>
          <p14:tracePt t="24072" x="7999413" y="3178175"/>
          <p14:tracePt t="24073" x="7974013" y="3190875"/>
          <p14:tracePt t="24075" x="7948613" y="3190875"/>
          <p14:tracePt t="24089" x="7923213" y="3203575"/>
          <p14:tracePt t="24091" x="7861300" y="3241675"/>
          <p14:tracePt t="24106" x="7835900" y="3254375"/>
          <p14:tracePt t="24107" x="7748588" y="3316288"/>
          <p14:tracePt t="24122" x="7723188" y="3328988"/>
          <p14:tracePt t="24123" x="7610475" y="3441700"/>
          <p14:tracePt t="24125" x="7572375" y="3467100"/>
          <p14:tracePt t="24139" x="7535863" y="3503613"/>
          <p14:tracePt t="24141" x="7410450" y="3616325"/>
          <p14:tracePt t="24156" x="7385050" y="3654425"/>
          <p14:tracePt t="24157" x="7059613" y="3992563"/>
          <p14:tracePt t="24172" x="6985000" y="4079875"/>
          <p14:tracePt t="24173" x="6746875" y="4392613"/>
          <p14:tracePt t="24189" x="6684963" y="4518025"/>
          <p14:tracePt t="24190" x="6472238" y="4856163"/>
          <p14:tracePt t="24206" x="6383338" y="4956175"/>
          <p14:tracePt t="24207" x="6134100" y="5305425"/>
          <p14:tracePt t="24222" x="6070600" y="5407025"/>
          <p14:tracePt t="24224" x="5857875" y="5719763"/>
          <p14:tracePt t="24224" x="5795963" y="5807075"/>
          <p14:tracePt t="24239" x="5745163" y="5881688"/>
          <p14:tracePt t="24240" x="5607050" y="6056313"/>
          <p14:tracePt t="24241" x="5557838" y="6132513"/>
          <p14:tracePt t="24256" x="5519738" y="6181725"/>
          <p14:tracePt t="24257" x="5407025" y="6381750"/>
          <p14:tracePt t="24272" x="5370513" y="6419850"/>
          <p14:tracePt t="24274" x="5294313" y="6557963"/>
          <p14:tracePt t="24289" x="5281613" y="6607175"/>
          <p14:tracePt t="24290" x="5207000" y="6670675"/>
          <p14:tracePt t="24306" x="5194300" y="6683375"/>
          <p14:tracePt t="24308" x="5145088" y="6770688"/>
          <p14:tracePt t="24323" x="5106988" y="6807200"/>
          <p14:tracePt t="24325" x="5068888" y="6845300"/>
          <p14:tracePt t="26795" x="0" y="0"/>
        </p14:tracePtLst>
        <p14:tracePtLst>
          <p14:tracePt t="30805" x="3357563" y="6224588"/>
          <p14:tracePt t="31313" x="2139950" y="6696075"/>
          <p14:tracePt t="31316" x="2116138" y="6570663"/>
          <p14:tracePt t="31317" x="2078038" y="6457950"/>
          <p14:tracePt t="31321" x="2052638" y="6319838"/>
          <p14:tracePt t="31325" x="2014538" y="6181725"/>
          <p14:tracePt t="31338" x="1990725" y="6045200"/>
          <p14:tracePt t="31339" x="1952625" y="5756275"/>
          <p14:tracePt t="31354" x="1939925" y="5619750"/>
          <p14:tracePt t="31357" x="1878013" y="5081588"/>
          <p14:tracePt t="31371" x="1865313" y="4981575"/>
          <p14:tracePt t="31372" x="1839913" y="4792663"/>
          <p14:tracePt t="31374" x="1839913" y="4679950"/>
          <p14:tracePt t="31392" x="1839913" y="4592638"/>
          <p14:tracePt t="31394" x="1839913" y="4418013"/>
          <p14:tracePt t="31404" x="1839913" y="4179888"/>
          <p14:tracePt t="31407" x="1827213" y="4054475"/>
          <p14:tracePt t="31421" x="1827213" y="4005263"/>
          <p14:tracePt t="31421" x="1839913" y="3854450"/>
          <p14:tracePt t="31437" x="1852613" y="3803650"/>
          <p14:tracePt t="31438" x="1890713" y="3679825"/>
          <p14:tracePt t="31454" x="1903413" y="3641725"/>
          <p14:tracePt t="31455" x="1952625" y="3554413"/>
          <p14:tracePt t="31457" x="1952625" y="3529013"/>
          <p14:tracePt t="31471" x="1952625" y="3503613"/>
          <p14:tracePt t="31473" x="1990725" y="3403600"/>
          <p14:tracePt t="31488" x="2027238" y="3378200"/>
          <p14:tracePt t="31489" x="2065338" y="3316288"/>
          <p14:tracePt t="31504" x="2078038" y="3290888"/>
          <p14:tracePt t="31506" x="2103438" y="3241675"/>
          <p14:tracePt t="31507" x="2116138" y="3228975"/>
          <p14:tracePt t="31521" x="2116138" y="3216275"/>
          <p14:tracePt t="31523" x="2165350" y="3190875"/>
          <p14:tracePt t="31538" x="2165350" y="3178175"/>
          <p14:tracePt t="31539" x="2216150" y="3116263"/>
          <p14:tracePt t="31554" x="2228850" y="3103563"/>
          <p14:tracePt t="31556" x="2265363" y="3065463"/>
          <p14:tracePt t="31571" x="2278063" y="3054350"/>
          <p14:tracePt t="31588" x="2290763" y="3041650"/>
          <p14:tracePt t="31604" x="2303463" y="3016250"/>
          <p14:tracePt t="31621" x="2316163" y="3003550"/>
          <p14:tracePt t="31623" x="2316163" y="2990850"/>
          <p14:tracePt t="31639" x="2328863" y="2990850"/>
          <p14:tracePt t="31641" x="2328863" y="2978150"/>
          <p14:tracePt t="31643" x="2328863" y="2965450"/>
          <p14:tracePt t="31733" x="2339975" y="2965450"/>
          <p14:tracePt t="31745" x="2339975" y="2978150"/>
          <p14:tracePt t="31749" x="2339975" y="2990850"/>
          <p14:tracePt t="31754" x="2339975" y="3016250"/>
          <p14:tracePt t="31758" x="2339975" y="3041650"/>
          <p14:tracePt t="31773" x="2339975" y="3065463"/>
          <p14:tracePt t="31774" x="2339975" y="3090863"/>
          <p14:tracePt t="31788" x="2339975" y="3128963"/>
          <p14:tracePt t="31789" x="2339975" y="3178175"/>
          <p14:tracePt t="31804" x="2339975" y="3190875"/>
          <p14:tracePt t="31805" x="2339975" y="3228975"/>
          <p14:tracePt t="31821" x="2328863" y="3228975"/>
          <p14:tracePt t="31822" x="2316163" y="3254375"/>
          <p14:tracePt t="31838" x="2316163" y="3267075"/>
          <p14:tracePt t="31839" x="2316163" y="3278188"/>
          <p14:tracePt t="31871" x="2316163" y="3290888"/>
          <p14:tracePt t="32221" x="2303463" y="3290888"/>
          <p14:tracePt t="32970" x="2303463" y="3278188"/>
          <p14:tracePt t="32983" x="2316163" y="3254375"/>
          <p14:tracePt t="32984" x="2352675" y="3216275"/>
          <p14:tracePt t="32987" x="2365375" y="3190875"/>
          <p14:tracePt t="32992" x="2390775" y="3178175"/>
          <p14:tracePt t="33004" x="2416175" y="3154363"/>
          <p14:tracePt t="33005" x="2465388" y="3116263"/>
          <p14:tracePt t="33007" x="2503488" y="3078163"/>
          <p14:tracePt t="33020" x="2541588" y="3065463"/>
          <p14:tracePt t="33022" x="2603500" y="3016250"/>
          <p14:tracePt t="33023" x="2654300" y="2978150"/>
          <p14:tracePt t="33037" x="2678113" y="2952750"/>
          <p14:tracePt t="33038" x="2767013" y="2890838"/>
          <p14:tracePt t="33039" x="2790825" y="2878138"/>
          <p14:tracePt t="33054" x="2828925" y="2865438"/>
          <p14:tracePt t="33055" x="2941638" y="2828925"/>
          <p14:tracePt t="33070" x="2967038" y="2816225"/>
          <p14:tracePt t="33072" x="3067050" y="2816225"/>
          <p14:tracePt t="33087" x="3103563" y="2816225"/>
          <p14:tracePt t="33089" x="3192463" y="2803525"/>
          <p14:tracePt t="33104" x="3216275" y="2803525"/>
          <p14:tracePt t="33105" x="3279775" y="2803525"/>
          <p14:tracePt t="33120" x="3305175" y="2803525"/>
          <p14:tracePt t="33121" x="3367088" y="2803525"/>
          <p14:tracePt t="33122" x="3392488" y="2803525"/>
          <p14:tracePt t="33137" x="3429000" y="2803525"/>
          <p14:tracePt t="33139" x="3492500" y="2828925"/>
          <p14:tracePt t="33154" x="3517900" y="2840038"/>
          <p14:tracePt t="33155" x="3579813" y="2852738"/>
          <p14:tracePt t="33171" x="3605213" y="2852738"/>
          <p14:tracePt t="33174" x="3667125" y="2878138"/>
          <p14:tracePt t="33188" x="3692525" y="2890838"/>
          <p14:tracePt t="33189" x="3705225" y="2890838"/>
          <p14:tracePt t="33221" x="3717925" y="2890838"/>
          <p14:tracePt t="33222" x="3730625" y="2890838"/>
          <p14:tracePt t="33237" x="3730625" y="2903538"/>
          <p14:tracePt t="33238" x="3743325" y="2903538"/>
          <p14:tracePt t="33293" x="3743325" y="2916238"/>
          <p14:tracePt t="33319" x="3767138" y="2928938"/>
          <p14:tracePt t="33331" x="3767138" y="2941638"/>
          <p14:tracePt t="33343" x="3767138" y="2952750"/>
          <p14:tracePt t="33354" x="3767138" y="2965450"/>
          <p14:tracePt t="33355" x="3767138" y="2978150"/>
          <p14:tracePt t="33371" x="3767138" y="3003550"/>
          <p14:tracePt t="33371" x="3779838" y="3028950"/>
          <p14:tracePt t="33375" x="3779838" y="3041650"/>
          <p14:tracePt t="33387" x="3779838" y="3065463"/>
          <p14:tracePt t="33390" x="3779838" y="3078163"/>
          <p14:tracePt t="33404" x="3779838" y="3090863"/>
          <p14:tracePt t="33405" x="3779838" y="3128963"/>
          <p14:tracePt t="33408" x="3792538" y="3141663"/>
          <p14:tracePt t="33421" x="3805238" y="3154363"/>
          <p14:tracePt t="33423" x="3805238" y="3203575"/>
          <p14:tracePt t="33437" x="3805238" y="3216275"/>
          <p14:tracePt t="33439" x="3805238" y="3241675"/>
          <p14:tracePt t="33456" x="3805238" y="3254375"/>
          <p14:tracePt t="33471" x="3805238" y="3267075"/>
          <p14:tracePt t="33568" x="3805238" y="3278188"/>
          <p14:tracePt t="33585" x="3830638" y="3278188"/>
          <p14:tracePt t="33588" x="3843338" y="3278188"/>
          <p14:tracePt t="33604" x="3867150" y="3267075"/>
          <p14:tracePt t="33605" x="3905250" y="3228975"/>
          <p14:tracePt t="33620" x="3943350" y="3216275"/>
          <p14:tracePt t="33621" x="4017963" y="3178175"/>
          <p14:tracePt t="33638" x="4043363" y="3165475"/>
          <p14:tracePt t="33639" x="4156075" y="3141663"/>
          <p14:tracePt t="33642" x="4192588" y="3128963"/>
          <p14:tracePt t="33645" x="4217988" y="3128963"/>
          <p14:tracePt t="33654" x="4256088" y="3116263"/>
          <p14:tracePt t="33655" x="4294188" y="3116263"/>
          <p14:tracePt t="33657" x="4318000" y="3103563"/>
          <p14:tracePt t="33670" x="4356100" y="3090863"/>
          <p14:tracePt t="33673" x="4456113" y="3090863"/>
          <p14:tracePt t="33675" x="4494213" y="3090863"/>
          <p14:tracePt t="33687" x="4530725" y="3090863"/>
          <p14:tracePt t="33690" x="4594225" y="3090863"/>
          <p14:tracePt t="33691" x="4630738" y="3078163"/>
          <p14:tracePt t="33704" x="4656138" y="3078163"/>
          <p14:tracePt t="33705" x="4719638" y="3078163"/>
          <p14:tracePt t="33707" x="4756150" y="3078163"/>
          <p14:tracePt t="33721" x="4794250" y="3078163"/>
          <p14:tracePt t="33723" x="4819650" y="3078163"/>
          <p14:tracePt t="33737" x="4832350" y="3078163"/>
          <p14:tracePt t="33754" x="4843463" y="3078163"/>
          <p14:tracePt t="33755" x="4856163" y="3078163"/>
          <p14:tracePt t="33771" x="4868863" y="3090863"/>
          <p14:tracePt t="33772" x="4881563" y="3103563"/>
          <p14:tracePt t="33787" x="4894263" y="3103563"/>
          <p14:tracePt t="33788" x="4906963" y="3103563"/>
          <p14:tracePt t="33821" x="4919663" y="3116263"/>
          <p14:tracePt t="33945" x="4919663" y="3141663"/>
          <p14:tracePt t="34000" x="4932363" y="3141663"/>
          <p14:tracePt t="34005" x="4945063" y="3141663"/>
          <p14:tracePt t="34009" x="4956175" y="3141663"/>
          <p14:tracePt t="34020" x="4968875" y="3141663"/>
          <p14:tracePt t="34021" x="5006975" y="3141663"/>
          <p14:tracePt t="34038" x="5032375" y="3141663"/>
          <p14:tracePt t="34038" x="5145088" y="3116263"/>
          <p14:tracePt t="34054" x="5170488" y="3116263"/>
          <p14:tracePt t="34054" x="5257800" y="3103563"/>
          <p14:tracePt t="34070" x="5294313" y="3090863"/>
          <p14:tracePt t="34071" x="5370513" y="3090863"/>
          <p14:tracePt t="34087" x="5407025" y="3090863"/>
          <p14:tracePt t="34088" x="5457825" y="3078163"/>
          <p14:tracePt t="34091" x="5495925" y="3078163"/>
          <p14:tracePt t="34104" x="5507038" y="3078163"/>
          <p14:tracePt t="34105" x="5532438" y="3078163"/>
          <p14:tracePt t="34120" x="5545138" y="3078163"/>
          <p14:tracePt t="34123" x="5583238" y="3078163"/>
          <p14:tracePt t="34137" x="5595938" y="3078163"/>
          <p14:tracePt t="34139" x="5607050" y="3078163"/>
          <p14:tracePt t="34154" x="5619750" y="3078163"/>
          <p14:tracePt t="34171" x="5645150" y="3103563"/>
          <p14:tracePt t="34172" x="5645150" y="3116263"/>
          <p14:tracePt t="34187" x="5657850" y="3128963"/>
          <p14:tracePt t="34188" x="5683250" y="3141663"/>
          <p14:tracePt t="34191" x="5695950" y="3165475"/>
          <p14:tracePt t="34204" x="5708650" y="3165475"/>
          <p14:tracePt t="34205" x="5719763" y="3203575"/>
          <p14:tracePt t="34209" x="5732463" y="3216275"/>
          <p14:tracePt t="34220" x="5745163" y="3228975"/>
          <p14:tracePt t="34221" x="5757863" y="3254375"/>
          <p14:tracePt t="34239" x="5770563" y="3267075"/>
          <p14:tracePt t="34242" x="5770563" y="3278188"/>
          <p14:tracePt t="34399" x="5783263" y="3290888"/>
          <p14:tracePt t="34408" x="5795963" y="3290888"/>
          <p14:tracePt t="34415" x="5808663" y="3278188"/>
          <p14:tracePt t="34423" x="5832475" y="3267075"/>
          <p14:tracePt t="34437" x="5845175" y="3241675"/>
          <p14:tracePt t="34438" x="5883275" y="3203575"/>
          <p14:tracePt t="34439" x="5895975" y="3190875"/>
          <p14:tracePt t="34443" x="5921375" y="3178175"/>
          <p14:tracePt t="34454" x="5932488" y="3165475"/>
          <p14:tracePt t="34455" x="5995988" y="3116263"/>
          <p14:tracePt t="34459" x="6034088" y="3103563"/>
          <p14:tracePt t="34470" x="6070600" y="3090863"/>
          <p14:tracePt t="34471" x="6146800" y="3041650"/>
          <p14:tracePt t="34475" x="6170613" y="3041650"/>
          <p14:tracePt t="34487" x="6208713" y="3028950"/>
          <p14:tracePt t="34488" x="6270625" y="3003550"/>
          <p14:tracePt t="34491" x="6308725" y="3003550"/>
          <p14:tracePt t="34504" x="6334125" y="3003550"/>
          <p14:tracePt t="34504" x="6421438" y="2978150"/>
          <p14:tracePt t="34508" x="6446838" y="2978150"/>
          <p14:tracePt t="34520" x="6483350" y="2978150"/>
          <p14:tracePt t="34522" x="6546850" y="2978150"/>
          <p14:tracePt t="34524" x="6584950" y="2978150"/>
          <p14:tracePt t="34537" x="6608763" y="2978150"/>
          <p14:tracePt t="34539" x="6621463" y="2978150"/>
          <p14:tracePt t="34554" x="6646863" y="2978150"/>
          <p14:tracePt t="34555" x="6659563" y="2978150"/>
          <p14:tracePt t="34697" x="6659563" y="2990850"/>
          <p14:tracePt t="34773" x="6684963" y="3003550"/>
          <p14:tracePt t="34775" x="6708775" y="3016250"/>
          <p14:tracePt t="34779" x="6721475" y="3016250"/>
          <p14:tracePt t="34787" x="6746875" y="3016250"/>
          <p14:tracePt t="34788" x="6772275" y="3016250"/>
          <p14:tracePt t="34804" x="6808788" y="3028950"/>
          <p14:tracePt t="34806" x="6872288" y="3054350"/>
          <p14:tracePt t="34820" x="6910388" y="3054350"/>
          <p14:tracePt t="34821" x="7010400" y="3054350"/>
          <p14:tracePt t="34825" x="7046913" y="3065463"/>
          <p14:tracePt t="34837" x="7110413" y="3078163"/>
          <p14:tracePt t="34839" x="7259638" y="3116263"/>
          <p14:tracePt t="34854" x="7297738" y="3116263"/>
          <p14:tracePt t="34855" x="7410450" y="3128963"/>
          <p14:tracePt t="34859" x="7448550" y="3141663"/>
          <p14:tracePt t="34870" x="7485063" y="3154363"/>
          <p14:tracePt t="34872" x="7523163" y="3154363"/>
          <p14:tracePt t="34875" x="7548563" y="3178175"/>
          <p14:tracePt t="34887" x="7572375" y="3190875"/>
          <p14:tracePt t="34889" x="7623175" y="3203575"/>
          <p14:tracePt t="34904" x="7635875" y="3216275"/>
          <p14:tracePt t="34962" x="7648575" y="3216275"/>
          <p14:tracePt t="34965" x="7648575" y="3228975"/>
          <p14:tracePt t="35013" x="7661275" y="3228975"/>
          <p14:tracePt t="35077" x="7673975" y="3241675"/>
          <p14:tracePt t="35081" x="7673975" y="3254375"/>
          <p14:tracePt t="36110" x="7685088" y="3254375"/>
          <p14:tracePt t="36112" x="7697788" y="3241675"/>
          <p14:tracePt t="36120" x="7723188" y="3228975"/>
          <p14:tracePt t="36121" x="7735888" y="3216275"/>
          <p14:tracePt t="36136" x="7748588" y="3203575"/>
          <p14:tracePt t="36137" x="7823200" y="3165475"/>
          <p14:tracePt t="36153" x="7848600" y="3141663"/>
          <p14:tracePt t="36154" x="7935913" y="3103563"/>
          <p14:tracePt t="36157" x="7974013" y="3078163"/>
          <p14:tracePt t="36172" x="8010525" y="3054350"/>
          <p14:tracePt t="36175" x="8099425" y="3016250"/>
          <p14:tracePt t="36177" x="8123238" y="3016250"/>
          <p14:tracePt t="36187" x="8161338" y="3003550"/>
          <p14:tracePt t="36188" x="8186738" y="2990850"/>
          <p14:tracePt t="36190" x="8212138" y="2990850"/>
          <p14:tracePt t="36203" x="8223250" y="2990850"/>
          <p14:tracePt t="36206" x="8299450" y="2990850"/>
          <p14:tracePt t="36220" x="8312150" y="2990850"/>
          <p14:tracePt t="36221" x="8374063" y="2990850"/>
          <p14:tracePt t="36224" x="8386763" y="2990850"/>
          <p14:tracePt t="36240" x="8399463" y="2990850"/>
          <p14:tracePt t="36243" x="8412163" y="2990850"/>
          <p14:tracePt t="36253" x="8461375" y="2990850"/>
          <p14:tracePt t="36255" x="8512175" y="2990850"/>
          <p14:tracePt t="36270" x="8524875" y="2990850"/>
          <p14:tracePt t="36272" x="8586788" y="2990850"/>
          <p14:tracePt t="36287" x="8612188" y="3003550"/>
          <p14:tracePt t="36289" x="8661400" y="3016250"/>
          <p14:tracePt t="36304" x="8686800" y="3016250"/>
          <p14:tracePt t="36305" x="8750300" y="3041650"/>
          <p14:tracePt t="36308" x="8774113" y="3041650"/>
          <p14:tracePt t="36320" x="8786813" y="3041650"/>
          <p14:tracePt t="36321" x="8799513" y="3054350"/>
          <p14:tracePt t="36375" x="8812213" y="3054350"/>
          <p14:tracePt t="36384" x="8837613" y="3054350"/>
          <p14:tracePt t="36387" x="8837613" y="3065463"/>
          <p14:tracePt t="36403" x="8863013" y="3065463"/>
          <p14:tracePt t="36404" x="8886825" y="3090863"/>
          <p14:tracePt t="36420" x="8912225" y="3103563"/>
          <p14:tracePt t="36481" x="8924925" y="3128963"/>
          <p14:tracePt t="36497" x="8937625" y="3141663"/>
          <p14:tracePt t="36647" x="8950325" y="3154363"/>
          <p14:tracePt t="36663" x="8963025" y="3154363"/>
          <p14:tracePt t="36667" x="8975725" y="3154363"/>
          <p14:tracePt t="36671" x="8999538" y="3154363"/>
          <p14:tracePt t="36687" x="9037638" y="3154363"/>
          <p14:tracePt t="36687" x="9224963" y="3154363"/>
          <p14:tracePt t="36704" x="9288463" y="3154363"/>
          <p14:tracePt t="36704" x="9488488" y="3141663"/>
          <p14:tracePt t="36720" x="9550400" y="3128963"/>
          <p14:tracePt t="36721" x="9788525" y="3103563"/>
          <p14:tracePt t="36724" x="9875838" y="3090863"/>
          <p14:tracePt t="36737" x="9952038" y="3078163"/>
          <p14:tracePt t="36738" x="10075863" y="3054350"/>
          <p14:tracePt t="36739" x="10126663" y="3041650"/>
          <p14:tracePt t="36753" x="10177463" y="3028950"/>
          <p14:tracePt t="36754" x="10226675" y="3016250"/>
          <p14:tracePt t="36770" x="10252075" y="3003550"/>
          <p14:tracePt t="36771" x="10264775" y="3003550"/>
          <p14:tracePt t="36829" x="10277475" y="3003550"/>
          <p14:tracePt t="36892" x="10301288" y="3003550"/>
          <p14:tracePt t="37075" x="10326688" y="3003550"/>
          <p14:tracePt t="37079" x="10339388" y="3003550"/>
          <p14:tracePt t="37086" x="10352088" y="2990850"/>
          <p14:tracePt t="37104" x="10377488" y="2978150"/>
          <p14:tracePt t="37104" x="10452100" y="2965450"/>
          <p14:tracePt t="37109" x="10502900" y="2965450"/>
          <p14:tracePt t="37120" x="10539413" y="2952750"/>
          <p14:tracePt t="37120" x="10602913" y="2941638"/>
          <p14:tracePt t="37136" x="10626725" y="2941638"/>
          <p14:tracePt t="37138" x="10939463" y="2941638"/>
          <p14:tracePt t="37153" x="11041063" y="2941638"/>
          <p14:tracePt t="37154" x="11328400" y="2941638"/>
          <p14:tracePt t="37170" x="11415713" y="2941638"/>
          <p14:tracePt t="37171" x="11615738" y="3003550"/>
          <p14:tracePt t="37186" x="11679238" y="3028950"/>
          <p14:tracePt t="37187" x="11804650" y="3090863"/>
          <p14:tracePt t="37188" x="11841163" y="3103563"/>
          <p14:tracePt t="37203" x="11853863" y="3128963"/>
          <p14:tracePt t="37205" x="11891963" y="3165475"/>
          <p14:tracePt t="37220" x="11904663" y="3190875"/>
          <p14:tracePt t="37221" x="11928475" y="3254375"/>
          <p14:tracePt t="37237" x="11941175" y="3278188"/>
          <p14:tracePt t="37237" x="11966575" y="3316288"/>
          <p14:tracePt t="37240" x="11966575" y="3341688"/>
          <p14:tracePt t="37240" x="11966575" y="3354388"/>
          <p14:tracePt t="37253" x="11966575" y="3378200"/>
          <p14:tracePt t="37254" x="11966575" y="3416300"/>
          <p14:tracePt t="37270" x="11966575" y="3429000"/>
          <p14:tracePt t="37271" x="11966575" y="3454400"/>
          <p14:tracePt t="37286" x="11966575" y="3467100"/>
          <p14:tracePt t="37339" x="11966575" y="3479800"/>
          <p14:tracePt t="37343" x="11953875" y="3503613"/>
          <p14:tracePt t="37353" x="11917363" y="3516313"/>
          <p14:tracePt t="37354" x="11866563" y="3529013"/>
          <p14:tracePt t="37355" x="11779250" y="3554413"/>
          <p14:tracePt t="37359" x="11653838" y="3579813"/>
          <p14:tracePt t="37370" x="11515725" y="3616325"/>
          <p14:tracePt t="37373" x="11164888" y="3667125"/>
          <p14:tracePt t="37386" x="10977563" y="3679825"/>
          <p14:tracePt t="37389" x="10152063" y="3679825"/>
          <p14:tracePt t="37403" x="9713913" y="3679825"/>
          <p14:tracePt t="37405" x="8286750" y="3679825"/>
          <p14:tracePt t="37420" x="7810500" y="3679825"/>
          <p14:tracePt t="37422" x="6434138" y="3729038"/>
          <p14:tracePt t="37439" x="6283325" y="3741738"/>
          <p14:tracePt t="37442" x="5557838" y="3767138"/>
          <p14:tracePt t="37453" x="5106988" y="3792538"/>
          <p14:tracePt t="37454" x="4743450" y="3792538"/>
          <p14:tracePt t="37457" x="4381500" y="3792538"/>
          <p14:tracePt t="37470" x="4217988" y="3792538"/>
          <p14:tracePt t="37472" x="3930650" y="3792538"/>
          <p14:tracePt t="37486" x="3830638" y="3792538"/>
          <p14:tracePt t="37487" x="3630613" y="3792538"/>
          <p14:tracePt t="37489" x="3592513" y="3803650"/>
          <p14:tracePt t="37503" x="3579813" y="3803650"/>
          <p14:tracePt t="37504" x="3554413" y="3803650"/>
          <p14:tracePt t="37508" x="3530600" y="3803650"/>
          <p14:tracePt t="37520" x="3517900" y="3803650"/>
          <p14:tracePt t="37522" x="3479800" y="3803650"/>
          <p14:tracePt t="37536" x="3479800" y="3816350"/>
          <p14:tracePt t="37538" x="3454400" y="3841750"/>
          <p14:tracePt t="37553" x="3441700" y="3854450"/>
          <p14:tracePt t="37553" x="3367088" y="3854450"/>
          <p14:tracePt t="37570" x="3328988" y="3867150"/>
          <p14:tracePt t="37571" x="3241675" y="3867150"/>
          <p14:tracePt t="37586" x="3205163" y="3867150"/>
          <p14:tracePt t="37588" x="3103563" y="3867150"/>
          <p14:tracePt t="37620" x="2928938" y="3879850"/>
          <p14:tracePt t="37620" x="2803525" y="3905250"/>
          <p14:tracePt t="37636" x="2767013" y="3905250"/>
          <p14:tracePt t="37637" x="2441575" y="3905250"/>
          <p14:tracePt t="37640" x="2403475" y="3905250"/>
          <p14:tracePt t="37653" x="2365375" y="3905250"/>
          <p14:tracePt t="37655" x="2290763" y="3905250"/>
          <p14:tracePt t="37670" x="2278063" y="3905250"/>
          <p14:tracePt t="37672" x="2239963" y="3905250"/>
          <p14:tracePt t="37686" x="2228850" y="3905250"/>
          <p14:tracePt t="37690" x="2216150" y="3905250"/>
          <p14:tracePt t="37703" x="2190750" y="3905250"/>
          <p14:tracePt t="37704" x="2127250" y="3905250"/>
          <p14:tracePt t="37720" x="2103438" y="3916363"/>
          <p14:tracePt t="37721" x="1990725" y="3929063"/>
          <p14:tracePt t="37724" x="1965325" y="3929063"/>
          <p14:tracePt t="37736" x="1927225" y="3941763"/>
          <p14:tracePt t="37739" x="1827213" y="3954463"/>
          <p14:tracePt t="37753" x="1801813" y="3967163"/>
          <p14:tracePt t="37756" x="1701800" y="3979863"/>
          <p14:tracePt t="37770" x="1652588" y="3992563"/>
          <p14:tracePt t="37772" x="1565275" y="4017963"/>
          <p14:tracePt t="37786" x="1527175" y="4029075"/>
          <p14:tracePt t="37789" x="1414463" y="4092575"/>
          <p14:tracePt t="37791" x="1376363" y="4117975"/>
          <p14:tracePt t="37803" x="1352550" y="4117975"/>
          <p14:tracePt t="37804" x="1276350" y="4154488"/>
          <p14:tracePt t="37807" x="1239838" y="4167188"/>
          <p14:tracePt t="37819" x="1201738" y="4179888"/>
          <p14:tracePt t="37821" x="838200" y="4254500"/>
          <p14:tracePt t="37836" x="763588" y="4279900"/>
          <p14:tracePt t="37837" x="576263" y="4341813"/>
          <p14:tracePt t="37853" x="512763" y="4354513"/>
          <p14:tracePt t="37854" x="412750" y="4354513"/>
          <p14:tracePt t="37870" x="387350" y="4354513"/>
          <p14:tracePt t="37937" x="376238" y="4354513"/>
          <p14:tracePt t="37987" x="376238" y="4341813"/>
          <p14:tracePt t="37995" x="376238" y="4330700"/>
          <p14:tracePt t="38003" x="387350" y="4318000"/>
          <p14:tracePt t="38004" x="400050" y="4318000"/>
          <p14:tracePt t="38020" x="438150" y="4318000"/>
          <p14:tracePt t="38020" x="538163" y="4305300"/>
          <p14:tracePt t="38023" x="563563" y="4292600"/>
          <p14:tracePt t="38036" x="600075" y="4279900"/>
          <p14:tracePt t="38039" x="838200" y="4279900"/>
          <p14:tracePt t="38053" x="976313" y="4279900"/>
          <p14:tracePt t="38054" x="1176338" y="4279900"/>
          <p14:tracePt t="38057" x="1239838" y="4279900"/>
          <p14:tracePt t="38070" x="1314450" y="4279900"/>
          <p14:tracePt t="38071" x="1452563" y="4279900"/>
          <p14:tracePt t="38086" x="1489075" y="4279900"/>
          <p14:tracePt t="38089" x="1577975" y="4279900"/>
          <p14:tracePt t="38103" x="1589088" y="4279900"/>
          <p14:tracePt t="38105" x="1601788" y="4279900"/>
          <p14:tracePt t="38120" x="1614488" y="4279900"/>
          <p14:tracePt t="38155" x="1627188" y="4279900"/>
          <p14:tracePt t="38170" x="1639888" y="4279900"/>
          <p14:tracePt t="38186" x="1652588" y="4279900"/>
          <p14:tracePt t="38366" x="1677988" y="4279900"/>
          <p14:tracePt t="38371" x="1689100" y="4279900"/>
          <p14:tracePt t="38386" x="1714500" y="4279900"/>
          <p14:tracePt t="38387" x="1790700" y="4279900"/>
          <p14:tracePt t="38403" x="1827213" y="4279900"/>
          <p14:tracePt t="38403" x="1914525" y="4267200"/>
          <p14:tracePt t="38420" x="1952625" y="4254500"/>
          <p14:tracePt t="38421" x="2039938" y="4241800"/>
          <p14:tracePt t="38423" x="2090738" y="4230688"/>
          <p14:tracePt t="38436" x="2127250" y="4217988"/>
          <p14:tracePt t="38439" x="2216150" y="4205288"/>
          <p14:tracePt t="38453" x="2252663" y="4205288"/>
          <p14:tracePt t="38455" x="2352675" y="4205288"/>
          <p14:tracePt t="38469" x="2378075" y="4205288"/>
          <p14:tracePt t="38471" x="2478088" y="4205288"/>
          <p14:tracePt t="38486" x="2516188" y="4205288"/>
          <p14:tracePt t="38489" x="2616200" y="4205288"/>
          <p14:tracePt t="38505" x="2641600" y="4205288"/>
          <p14:tracePt t="38505" x="2654300" y="4205288"/>
          <p14:tracePt t="38657" x="2667000" y="4205288"/>
          <p14:tracePt t="38731" x="2678113" y="4192588"/>
          <p14:tracePt t="38735" x="2690813" y="4192588"/>
          <p14:tracePt t="38739" x="2716213" y="4179888"/>
          <p14:tracePt t="38753" x="2754313" y="4167188"/>
          <p14:tracePt t="38753" x="2803525" y="4154488"/>
          <p14:tracePt t="38755" x="2828925" y="4141788"/>
          <p14:tracePt t="38769" x="2867025" y="4141788"/>
          <p14:tracePt t="38770" x="2928938" y="4129088"/>
          <p14:tracePt t="38772" x="2967038" y="4117975"/>
          <p14:tracePt t="38786" x="3003550" y="4117975"/>
          <p14:tracePt t="38788" x="3103563" y="4117975"/>
          <p14:tracePt t="38803" x="3141663" y="4117975"/>
          <p14:tracePt t="38804" x="3228975" y="4117975"/>
          <p14:tracePt t="38820" x="3267075" y="4117975"/>
          <p14:tracePt t="38821" x="3554413" y="4117975"/>
          <p14:tracePt t="38836" x="3679825" y="4117975"/>
          <p14:tracePt t="38837" x="3830638" y="4117975"/>
          <p14:tracePt t="38840" x="3856038" y="4117975"/>
          <p14:tracePt t="38853" x="3879850" y="4129088"/>
          <p14:tracePt t="38855" x="3956050" y="4129088"/>
          <p14:tracePt t="38869" x="3968750" y="4141788"/>
          <p14:tracePt t="38871" x="4030663" y="4154488"/>
          <p14:tracePt t="38886" x="4056063" y="4167188"/>
          <p14:tracePt t="39115" x="4068763" y="4179888"/>
          <p14:tracePt t="39123" x="4081463" y="4179888"/>
          <p14:tracePt t="39126" x="4105275" y="4179888"/>
          <p14:tracePt t="39136" x="4117975" y="4179888"/>
          <p14:tracePt t="39137" x="4130675" y="4179888"/>
          <p14:tracePt t="39153" x="4156075" y="4179888"/>
          <p14:tracePt t="39153" x="4256088" y="4179888"/>
          <p14:tracePt t="39169" x="4305300" y="4179888"/>
          <p14:tracePt t="39170" x="4481513" y="4179888"/>
          <p14:tracePt t="39171" x="4530725" y="4179888"/>
          <p14:tracePt t="39186" x="4568825" y="4179888"/>
          <p14:tracePt t="39187" x="4694238" y="4179888"/>
          <p14:tracePt t="39203" x="4743450" y="4179888"/>
          <p14:tracePt t="39203" x="4832350" y="4179888"/>
          <p14:tracePt t="39219" x="4868863" y="4179888"/>
          <p14:tracePt t="39220" x="4968875" y="4179888"/>
          <p14:tracePt t="39236" x="5006975" y="4179888"/>
          <p14:tracePt t="39238" x="5094288" y="4192588"/>
          <p14:tracePt t="39253" x="5119688" y="4192588"/>
          <p14:tracePt t="39254" x="5170488" y="4217988"/>
          <p14:tracePt t="39257" x="5181600" y="4217988"/>
          <p14:tracePt t="39269" x="5194300" y="4217988"/>
          <p14:tracePt t="39286" x="5219700" y="4217988"/>
          <p14:tracePt t="40599" x="5245100" y="4230688"/>
          <p14:tracePt t="40605" x="5270500" y="4230688"/>
          <p14:tracePt t="40609" x="5294313" y="4230688"/>
          <p14:tracePt t="40619" x="5319713" y="4230688"/>
          <p14:tracePt t="40620" x="5345113" y="4217988"/>
          <p14:tracePt t="40621" x="5357813" y="4192588"/>
          <p14:tracePt t="40638" x="5383213" y="4192588"/>
          <p14:tracePt t="40639" x="5445125" y="4167188"/>
          <p14:tracePt t="40652" x="5470525" y="4167188"/>
          <p14:tracePt t="40653" x="5632450" y="4117975"/>
          <p14:tracePt t="40656" x="5657850" y="4117975"/>
          <p14:tracePt t="40669" x="5683250" y="4117975"/>
          <p14:tracePt t="40671" x="5770563" y="4117975"/>
          <p14:tracePt t="40686" x="5795963" y="4117975"/>
          <p14:tracePt t="40688" x="5845175" y="4105275"/>
          <p14:tracePt t="40703" x="5870575" y="4105275"/>
          <p14:tracePt t="40703" x="5921375" y="4105275"/>
          <p14:tracePt t="40708" x="5945188" y="4105275"/>
          <p14:tracePt t="40719" x="5957888" y="4105275"/>
          <p14:tracePt t="40720" x="5983288" y="4105275"/>
          <p14:tracePt t="40736" x="6008688" y="4105275"/>
          <p14:tracePt t="40752" x="6021388" y="4105275"/>
          <p14:tracePt t="40755" x="6045200" y="4105275"/>
          <p14:tracePt t="40770" x="6070600" y="4105275"/>
          <p14:tracePt t="40771" x="6096000" y="4105275"/>
          <p14:tracePt t="40786" x="6134100" y="4105275"/>
          <p14:tracePt t="40786" x="6183313" y="4105275"/>
          <p14:tracePt t="40802" x="6208713" y="4105275"/>
          <p14:tracePt t="40803" x="6246813" y="4105275"/>
          <p14:tracePt t="40819" x="6259513" y="4105275"/>
          <p14:tracePt t="40820" x="6308725" y="4105275"/>
          <p14:tracePt t="40821" x="6321425" y="4105275"/>
          <p14:tracePt t="40836" x="6334125" y="4105275"/>
          <p14:tracePt t="40837" x="6359525" y="4105275"/>
          <p14:tracePt t="40852" x="6370638" y="4105275"/>
          <p14:tracePt t="41189" x="6446838" y="4079875"/>
          <p14:tracePt t="41193" x="6483350" y="4067175"/>
          <p14:tracePt t="41202" x="6521450" y="4041775"/>
          <p14:tracePt t="41203" x="6559550" y="4029075"/>
          <p14:tracePt t="41206" x="6596063" y="4029075"/>
          <p14:tracePt t="41219" x="6634163" y="4029075"/>
          <p14:tracePt t="41221" x="6734175" y="4017963"/>
          <p14:tracePt t="41236" x="6772275" y="4017963"/>
          <p14:tracePt t="41238" x="6872288" y="4017963"/>
          <p14:tracePt t="41252" x="6897688" y="4017963"/>
          <p14:tracePt t="41254" x="6985000" y="4017963"/>
          <p14:tracePt t="41269" x="7021513" y="4017963"/>
          <p14:tracePt t="41270" x="7110413" y="4017963"/>
          <p14:tracePt t="41286" x="7134225" y="4017963"/>
          <p14:tracePt t="41287" x="7197725" y="4017963"/>
          <p14:tracePt t="41302" x="7210425" y="4017963"/>
          <p14:tracePt t="41303" x="7223125" y="4017963"/>
          <p14:tracePt t="41305" x="7235825" y="4017963"/>
          <p14:tracePt t="41319" x="7259638" y="4017963"/>
          <p14:tracePt t="41415" x="7259638" y="4029075"/>
          <p14:tracePt t="41709" x="7272338" y="4041775"/>
          <p14:tracePt t="41713" x="7285038" y="4041775"/>
          <p14:tracePt t="41719" x="7297738" y="4041775"/>
          <p14:tracePt t="41721" x="7323138" y="4041775"/>
          <p14:tracePt t="41735" x="7348538" y="4041775"/>
          <p14:tracePt t="41737" x="7448550" y="4041775"/>
          <p14:tracePt t="41752" x="7472363" y="4041775"/>
          <p14:tracePt t="41753" x="7572375" y="4041775"/>
          <p14:tracePt t="41754" x="7610475" y="4041775"/>
          <p14:tracePt t="41770" x="7635875" y="4041775"/>
          <p14:tracePt t="41771" x="7986713" y="4041775"/>
          <p14:tracePt t="41774" x="8086725" y="4041775"/>
          <p14:tracePt t="41786" x="8161338" y="4054475"/>
          <p14:tracePt t="41787" x="8361363" y="4067175"/>
          <p14:tracePt t="41802" x="8412163" y="4067175"/>
          <p14:tracePt t="41803" x="8561388" y="4092575"/>
          <p14:tracePt t="41807" x="8612188" y="4092575"/>
          <p14:tracePt t="41819" x="8637588" y="4105275"/>
          <p14:tracePt t="41821" x="8699500" y="4117975"/>
          <p14:tracePt t="41836" x="8724900" y="4129088"/>
          <p14:tracePt t="41838" x="8737600" y="4141788"/>
          <p14:tracePt t="41966" x="8750300" y="4141788"/>
          <p14:tracePt t="42090" x="8763000" y="4141788"/>
          <p14:tracePt t="42099" x="8774113" y="4141788"/>
          <p14:tracePt t="42103" x="8812213" y="4141788"/>
          <p14:tracePt t="42119" x="8850313" y="4141788"/>
          <p14:tracePt t="42119" x="8963025" y="4141788"/>
          <p14:tracePt t="42135" x="9024938" y="4129088"/>
          <p14:tracePt t="42136" x="9212263" y="4092575"/>
          <p14:tracePt t="42152" x="9288463" y="4092575"/>
          <p14:tracePt t="42153" x="9525000" y="4092575"/>
          <p14:tracePt t="42155" x="9601200" y="4092575"/>
          <p14:tracePt t="42169" x="9688513" y="4092575"/>
          <p14:tracePt t="42170" x="9875838" y="4092575"/>
          <p14:tracePt t="42186" x="9952038" y="4092575"/>
          <p14:tracePt t="42188" x="10177463" y="4092575"/>
          <p14:tracePt t="42202" x="10213975" y="4092575"/>
          <p14:tracePt t="42204" x="10288588" y="4092575"/>
          <p14:tracePt t="42235" x="10301288" y="4092575"/>
          <p14:tracePt t="42277" x="10313988" y="4092575"/>
          <p14:tracePt t="42471" x="10326688" y="4105275"/>
          <p14:tracePt t="42474" x="10352088" y="4117975"/>
          <p14:tracePt t="42486" x="10390188" y="4117975"/>
          <p14:tracePt t="42486" x="10426700" y="4129088"/>
          <p14:tracePt t="42502" x="10464800" y="4141788"/>
          <p14:tracePt t="42503" x="10677525" y="4192588"/>
          <p14:tracePt t="42519" x="10752138" y="4217988"/>
          <p14:tracePt t="42519" x="10928350" y="4254500"/>
          <p14:tracePt t="42535" x="10990263" y="4279900"/>
          <p14:tracePt t="42536" x="11153775" y="4330700"/>
          <p14:tracePt t="42552" x="11177588" y="4341813"/>
          <p14:tracePt t="42553" x="11266488" y="4367213"/>
          <p14:tracePt t="42555" x="11290300" y="4367213"/>
          <p14:tracePt t="42569" x="11315700" y="4379913"/>
          <p14:tracePt t="42570" x="11328400" y="4392613"/>
          <p14:tracePt t="42689" x="11341100" y="4405313"/>
          <p14:tracePt t="44579" x="11353800" y="4405313"/>
          <p14:tracePt t="44631" x="11353800" y="4392613"/>
          <p14:tracePt t="44645" x="11353800" y="4379913"/>
          <p14:tracePt t="44649" x="11353800" y="4354513"/>
          <p14:tracePt t="44653" x="11353800" y="4341813"/>
          <p14:tracePt t="44669" x="11353800" y="4330700"/>
          <p14:tracePt t="44670" x="11341100" y="4292600"/>
          <p14:tracePt t="44685" x="11341100" y="4279900"/>
          <p14:tracePt t="44686" x="11266488" y="4254500"/>
          <p14:tracePt t="44689" x="11253788" y="4254500"/>
          <p14:tracePt t="44703" x="11228388" y="4254500"/>
          <p14:tracePt t="44705" x="11052175" y="4241800"/>
          <p14:tracePt t="44707" x="10928350" y="4205288"/>
          <p14:tracePt t="44709" x="10815638" y="4192588"/>
          <p14:tracePt t="44718" x="10677525" y="4167188"/>
          <p14:tracePt t="44721" x="10526713" y="4129088"/>
          <p14:tracePt t="44722" x="10390188" y="4117975"/>
          <p14:tracePt t="44735" x="10252075" y="4105275"/>
          <p14:tracePt t="44737" x="9852025" y="4092575"/>
          <p14:tracePt t="44752" x="9739313" y="4092575"/>
          <p14:tracePt t="44754" x="9388475" y="4092575"/>
          <p14:tracePt t="44770" x="9288463" y="4092575"/>
          <p14:tracePt t="44771" x="9099550" y="4092575"/>
          <p14:tracePt t="44774" x="8899525" y="4092575"/>
          <p14:tracePt t="44785" x="8799513" y="4117975"/>
          <p14:tracePt t="44787" x="8586788" y="4179888"/>
          <p14:tracePt t="44802" x="8486775" y="4217988"/>
          <p14:tracePt t="44803" x="8199438" y="4305300"/>
          <p14:tracePt t="44818" x="8099425" y="4341813"/>
          <p14:tracePt t="44820" x="7785100" y="4479925"/>
          <p14:tracePt t="44835" x="7597775" y="4592638"/>
          <p14:tracePt t="44835" x="7359650" y="4743450"/>
          <p14:tracePt t="44839" x="7272338" y="4792663"/>
          <p14:tracePt t="44852" x="7172325" y="4843463"/>
          <p14:tracePt t="44853" x="6985000" y="4956175"/>
          <p14:tracePt t="44868" x="6872288" y="5005388"/>
          <p14:tracePt t="44870" x="6546850" y="5194300"/>
          <p14:tracePt t="44871" x="6446838" y="5256213"/>
          <p14:tracePt t="44887" x="6321425" y="5330825"/>
          <p14:tracePt t="44889" x="5995988" y="5543550"/>
          <p14:tracePt t="44892" x="5883275" y="5607050"/>
          <p14:tracePt t="44902" x="5783263" y="5681663"/>
          <p14:tracePt t="44904" x="5557838" y="5794375"/>
          <p14:tracePt t="44918" x="5445125" y="5868988"/>
          <p14:tracePt t="44921" x="5106988" y="6045200"/>
          <p14:tracePt t="44935" x="5019675" y="6081713"/>
          <p14:tracePt t="44936" x="4694238" y="6257925"/>
          <p14:tracePt t="44939" x="4594225" y="6319838"/>
          <p14:tracePt t="44952" x="4506913" y="6370638"/>
          <p14:tracePt t="44954" x="4318000" y="6457950"/>
          <p14:tracePt t="44968" x="4268788" y="6483350"/>
          <p14:tracePt t="44971" x="4068763" y="6594475"/>
          <p14:tracePt t="44988" x="3943350" y="6657975"/>
          <p14:tracePt t="44991" x="3930650" y="6670675"/>
          <p14:tracePt t="45002" x="3917950" y="6683375"/>
          <p14:tracePt t="45004" x="3879850" y="6696075"/>
          <p14:tracePt t="45005" x="3867150" y="6707188"/>
          <p14:tracePt t="45018" x="3843338" y="6719888"/>
          <p14:tracePt t="45021" x="3830638" y="6732588"/>
          <p14:tracePt t="45037" x="3817938" y="6732588"/>
          <p14:tracePt t="45038" x="3817938" y="6745288"/>
          <p14:tracePt t="45043" x="3792538" y="6757988"/>
          <p14:tracePt t="45052" x="3779838" y="6770688"/>
          <p14:tracePt t="45053" x="3767138" y="6770688"/>
          <p14:tracePt t="45068" x="3767138" y="6783388"/>
          <p14:tracePt t="45085" x="3756025" y="6783388"/>
          <p14:tracePt t="45086" x="3743325" y="6807200"/>
          <p14:tracePt t="45103" x="3717925" y="6807200"/>
          <p14:tracePt t="45103" x="3692525" y="6845300"/>
          <p14:tracePt t="45107" x="3667125" y="6845300"/>
          <p14:tracePt t="45750" x="0" y="0"/>
        </p14:tracePtLst>
        <p14:tracePtLst>
          <p14:tracePt t="93895" x="3455988" y="6197600"/>
          <p14:tracePt t="94003" x="2703513" y="6696075"/>
          <p14:tracePt t="94009" x="2816225" y="6594475"/>
          <p14:tracePt t="94011" x="2941638" y="6494463"/>
          <p14:tracePt t="94025" x="3079750" y="6381750"/>
          <p14:tracePt t="94026" x="3417888" y="6157913"/>
          <p14:tracePt t="94028" x="3567113" y="6045200"/>
          <p14:tracePt t="94042" x="3743325" y="5919788"/>
          <p14:tracePt t="94044" x="4243388" y="5630863"/>
          <p14:tracePt t="94058" x="4406900" y="5543550"/>
          <p14:tracePt t="94061" x="5081588" y="5156200"/>
          <p14:tracePt t="94075" x="5245100" y="5068888"/>
          <p14:tracePt t="94076" x="5632450" y="4879975"/>
          <p14:tracePt t="94078" x="5795963" y="4792663"/>
          <p14:tracePt t="94095" x="6021388" y="4692650"/>
          <p14:tracePt t="94098" x="6396038" y="4492625"/>
          <p14:tracePt t="94108" x="6997700" y="4292600"/>
          <p14:tracePt t="94111" x="7448550" y="4179888"/>
          <p14:tracePt t="94125" x="7673975" y="4129088"/>
          <p14:tracePt t="94127" x="8161338" y="4017963"/>
          <p14:tracePt t="94129" x="8312150" y="3992563"/>
          <p14:tracePt t="94142" x="8448675" y="3967163"/>
          <p14:tracePt t="94142" x="8712200" y="3916363"/>
          <p14:tracePt t="94146" x="8824913" y="3892550"/>
          <p14:tracePt t="94160" x="8912225" y="3879850"/>
          <p14:tracePt t="94161" x="9075738" y="3854450"/>
          <p14:tracePt t="94164" x="9163050" y="3829050"/>
          <p14:tracePt t="94166" x="9224963" y="3816350"/>
          <p14:tracePt t="94175" x="9301163" y="3792538"/>
          <p14:tracePt t="94176" x="9375775" y="3779838"/>
          <p14:tracePt t="94177" x="9437688" y="3767138"/>
          <p14:tracePt t="94192" x="9488488" y="3767138"/>
          <p14:tracePt t="94193" x="9650413" y="3729038"/>
          <p14:tracePt t="94208" x="9713913" y="3716338"/>
          <p14:tracePt t="94210" x="9839325" y="3716338"/>
          <p14:tracePt t="94225" x="9875838" y="3703638"/>
          <p14:tracePt t="94227" x="10026650" y="3692525"/>
          <p14:tracePt t="94241" x="10064750" y="3692525"/>
          <p14:tracePt t="94243" x="10252075" y="3692525"/>
          <p14:tracePt t="94258" x="10288588" y="3692525"/>
          <p14:tracePt t="94260" x="10326688" y="3692525"/>
          <p14:tracePt t="94367" x="10339388" y="3692525"/>
          <p14:tracePt t="94375" x="10352088" y="3679825"/>
          <p14:tracePt t="94383" x="10352088" y="3667125"/>
          <p14:tracePt t="94392" x="10364788" y="3667125"/>
          <p14:tracePt t="94393" x="10364788" y="3654425"/>
          <p14:tracePt t="94409" x="10364788" y="3641725"/>
          <p14:tracePt t="94409" x="10426700" y="3567113"/>
          <p14:tracePt t="94427" x="10464800" y="3541713"/>
          <p14:tracePt t="94429" x="10514013" y="3479800"/>
          <p14:tracePt t="94430" x="10539413" y="3454400"/>
          <p14:tracePt t="94431" x="10552113" y="3429000"/>
          <p14:tracePt t="94434" x="10577513" y="3390900"/>
          <p14:tracePt t="94437" x="10602913" y="3378200"/>
          <p14:tracePt t="94442" x="10614025" y="3367088"/>
          <p14:tracePt t="94445" x="10614025" y="3341688"/>
          <p14:tracePt t="94458" x="10626725" y="3328988"/>
          <p14:tracePt t="94461" x="10639425" y="3303588"/>
          <p14:tracePt t="94477" x="10652125" y="3290888"/>
          <p14:tracePt t="94675" x="10652125" y="3278188"/>
          <p14:tracePt t="94683" x="10652125" y="3267075"/>
          <p14:tracePt t="94691" x="10652125" y="3254375"/>
          <p14:tracePt t="94708" x="10652125" y="3228975"/>
          <p14:tracePt t="94725" x="10652125" y="3216275"/>
          <p14:tracePt t="94825" x="10652125" y="3203575"/>
          <p14:tracePt t="94857" x="10652125" y="3190875"/>
          <p14:tracePt t="95121" x="10652125" y="3178175"/>
          <p14:tracePt t="95133" x="10664825" y="3165475"/>
          <p14:tracePt t="95141" x="10677525" y="3154363"/>
          <p14:tracePt t="95149" x="10690225" y="3154363"/>
          <p14:tracePt t="95158" x="10702925" y="3154363"/>
          <p14:tracePt t="95159" x="10715625" y="3154363"/>
          <p14:tracePt t="95162" x="10726738" y="3154363"/>
          <p14:tracePt t="95175" x="10752138" y="3154363"/>
          <p14:tracePt t="95178" x="10764838" y="3154363"/>
          <p14:tracePt t="95192" x="10777538" y="3154363"/>
          <p14:tracePt t="95208" x="10802938" y="3154363"/>
          <p14:tracePt t="95209" x="10815638" y="3154363"/>
          <p14:tracePt t="95225" x="10828338" y="3154363"/>
          <p14:tracePt t="95226" x="10864850" y="3154363"/>
          <p14:tracePt t="95241" x="10877550" y="3154363"/>
          <p14:tracePt t="95242" x="10915650" y="3154363"/>
          <p14:tracePt t="95258" x="10915650" y="3165475"/>
          <p14:tracePt t="95275" x="10952163" y="3178175"/>
          <p14:tracePt t="95276" x="10964863" y="3178175"/>
          <p14:tracePt t="95294" x="10990263" y="3178175"/>
          <p14:tracePt t="95295" x="11002963" y="3178175"/>
          <p14:tracePt t="95308" x="11015663" y="3178175"/>
          <p14:tracePt t="95309" x="11028363" y="3178175"/>
          <p14:tracePt t="95325" x="11052175" y="3178175"/>
          <p14:tracePt t="95325" x="11064875" y="3178175"/>
          <p14:tracePt t="95341" x="11077575" y="3178175"/>
          <p14:tracePt t="98323" x="11064875" y="3178175"/>
          <p14:tracePt t="98627" x="11041063" y="3178175"/>
          <p14:tracePt t="98630" x="11002963" y="3190875"/>
          <p14:tracePt t="98633" x="10939463" y="3203575"/>
          <p14:tracePt t="98641" x="10877550" y="3203575"/>
          <p14:tracePt t="98643" x="10802938" y="3216275"/>
          <p14:tracePt t="98645" x="10715625" y="3228975"/>
          <p14:tracePt t="98657" x="10626725" y="3254375"/>
          <p14:tracePt t="98658" x="10452100" y="3303588"/>
          <p14:tracePt t="98660" x="10364788" y="3328988"/>
          <p14:tracePt t="98663" x="10288588" y="3354388"/>
          <p14:tracePt t="98674" x="10213975" y="3378200"/>
          <p14:tracePt t="98676" x="10088563" y="3403600"/>
          <p14:tracePt t="98679" x="10052050" y="3416300"/>
          <p14:tracePt t="98683" x="10013950" y="3429000"/>
          <p14:tracePt t="98691" x="9975850" y="3441700"/>
          <p14:tracePt t="98692" x="9939338" y="3454400"/>
          <p14:tracePt t="98695" x="9913938" y="3454400"/>
          <p14:tracePt t="98699" x="9888538" y="3454400"/>
          <p14:tracePt t="98707" x="9875838" y="3454400"/>
          <p14:tracePt t="98708" x="9863138" y="3467100"/>
          <p14:tracePt t="98711" x="9826625" y="3467100"/>
          <p14:tracePt t="98724" x="9801225" y="3479800"/>
          <p14:tracePt t="98726" x="9763125" y="3503613"/>
          <p14:tracePt t="98727" x="9750425" y="3503613"/>
          <p14:tracePt t="98741" x="9726613" y="3516313"/>
          <p14:tracePt t="98743" x="9650413" y="3567113"/>
          <p14:tracePt t="98757" x="9637713" y="3567113"/>
          <p14:tracePt t="98759" x="9550400" y="3629025"/>
          <p14:tracePt t="98774" x="9525000" y="3641725"/>
          <p14:tracePt t="98775" x="9413875" y="3692525"/>
          <p14:tracePt t="98779" x="9388475" y="3703638"/>
          <p14:tracePt t="98791" x="9350375" y="3729038"/>
          <p14:tracePt t="98793" x="9275763" y="3767138"/>
          <p14:tracePt t="98795" x="9237663" y="3779838"/>
          <p14:tracePt t="98807" x="9212263" y="3803650"/>
          <p14:tracePt t="98809" x="9150350" y="3854450"/>
          <p14:tracePt t="98811" x="9112250" y="3867150"/>
          <p14:tracePt t="98824" x="9063038" y="3905250"/>
          <p14:tracePt t="98825" x="8999538" y="3954463"/>
          <p14:tracePt t="98828" x="8975725" y="3979863"/>
          <p14:tracePt t="98828" x="8924925" y="4017963"/>
          <p14:tracePt t="98841" x="8886825" y="4041775"/>
          <p14:tracePt t="98842" x="8812213" y="4117975"/>
          <p14:tracePt t="98845" x="8650288" y="4167188"/>
          <p14:tracePt t="98857" x="8561388" y="4217988"/>
          <p14:tracePt t="98859" x="8412163" y="4292600"/>
          <p14:tracePt t="98861" x="8324850" y="4330700"/>
          <p14:tracePt t="98874" x="8248650" y="4354513"/>
          <p14:tracePt t="98875" x="8123238" y="4392613"/>
          <p14:tracePt t="98877" x="8061325" y="4405313"/>
          <p14:tracePt t="98891" x="7999413" y="4430713"/>
          <p14:tracePt t="98892" x="7874000" y="4479925"/>
          <p14:tracePt t="98893" x="7797800" y="4492625"/>
          <p14:tracePt t="98907" x="7748588" y="4505325"/>
          <p14:tracePt t="98908" x="7648575" y="4530725"/>
          <p14:tracePt t="98909" x="7610475" y="4530725"/>
          <p14:tracePt t="98924" x="7561263" y="4530725"/>
          <p14:tracePt t="98925" x="7448550" y="4554538"/>
          <p14:tracePt t="98940" x="7423150" y="4554538"/>
          <p14:tracePt t="98941" x="7323138" y="4567238"/>
          <p14:tracePt t="98958" x="7310438" y="4567238"/>
          <p14:tracePt t="98958" x="7246938" y="4567238"/>
          <p14:tracePt t="98962" x="7235825" y="4567238"/>
          <p14:tracePt t="98974" x="7223125" y="4567238"/>
          <p14:tracePt t="98991" x="7210425" y="4567238"/>
          <p14:tracePt t="99007" x="7197725" y="4567238"/>
          <p14:tracePt t="99008" x="7185025" y="4567238"/>
          <p14:tracePt t="99024" x="7172325" y="4567238"/>
          <p14:tracePt t="99025" x="7134225" y="4567238"/>
          <p14:tracePt t="99028" x="7110413" y="4567238"/>
          <p14:tracePt t="99040" x="7097713" y="4567238"/>
          <p14:tracePt t="99041" x="7097713" y="4554538"/>
          <p14:tracePt t="99057" x="7085013" y="4554538"/>
          <p14:tracePt t="99059" x="7072313" y="4554538"/>
          <p14:tracePt t="99074" x="7072313" y="4543425"/>
          <p14:tracePt t="99091" x="7072313" y="4530725"/>
          <p14:tracePt t="99092" x="7072313" y="4518025"/>
          <p14:tracePt t="99107" x="7072313" y="4505325"/>
          <p14:tracePt t="99109" x="7072313" y="4492625"/>
          <p14:tracePt t="99124" x="7072313" y="4479925"/>
          <p14:tracePt t="99126" x="7072313" y="4454525"/>
          <p14:tracePt t="99141" x="7072313" y="4443413"/>
          <p14:tracePt t="99213" x="7072313" y="4430713"/>
          <p14:tracePt t="99367" x="7072313" y="4418013"/>
          <p14:tracePt t="99919" x="7072313" y="4405313"/>
          <p14:tracePt t="100019" x="7072313" y="4392613"/>
          <p14:tracePt t="100367" x="7085013" y="4392613"/>
          <p14:tracePt t="100503" x="7097713" y="4392613"/>
          <p14:tracePt t="100637" x="7123113" y="4392613"/>
          <p14:tracePt t="100649" x="7134225" y="4392613"/>
          <p14:tracePt t="100657" x="7146925" y="4392613"/>
          <p14:tracePt t="100674" x="7159625" y="4379913"/>
          <p14:tracePt t="100690" x="7172325" y="4379913"/>
          <p14:tracePt t="100707" x="7185025" y="4367213"/>
          <p14:tracePt t="100708" x="7210425" y="4354513"/>
          <p14:tracePt t="100724" x="7235825" y="4330700"/>
          <p14:tracePt t="100724" x="7246938" y="4318000"/>
          <p14:tracePt t="100740" x="7246938" y="4305300"/>
          <p14:tracePt t="100741" x="7272338" y="4292600"/>
          <p14:tracePt t="100757" x="7272338" y="4279900"/>
          <p14:tracePt t="100758" x="7285038" y="4254500"/>
          <p14:tracePt t="100774" x="7285038" y="4241800"/>
          <p14:tracePt t="100791" x="7297738" y="4230688"/>
          <p14:tracePt t="100792" x="7310438" y="4217988"/>
          <p14:tracePt t="100815" x="7310438" y="4192588"/>
          <p14:tracePt t="100871" x="7323138" y="4179888"/>
          <p14:tracePt t="101245" x="7323138" y="4205288"/>
          <p14:tracePt t="101253" x="7323138" y="4217988"/>
          <p14:tracePt t="101261" x="7323138" y="4230688"/>
          <p14:tracePt t="101274" x="7323138" y="4241800"/>
          <p14:tracePt t="101275" x="7310438" y="4241800"/>
          <p14:tracePt t="101278" x="7310438" y="4254500"/>
          <p14:tracePt t="101290" x="7310438" y="4279900"/>
          <p14:tracePt t="101307" x="7297738" y="4292600"/>
          <p14:tracePt t="101309" x="7285038" y="4305300"/>
          <p14:tracePt t="101323" x="7285038" y="4318000"/>
          <p14:tracePt t="102995" x="7285038" y="4292600"/>
          <p14:tracePt t="102999" x="7285038" y="4279900"/>
          <p14:tracePt t="103007" x="7310438" y="4267200"/>
          <p14:tracePt t="103008" x="7323138" y="4241800"/>
          <p14:tracePt t="103011" x="7348538" y="4217988"/>
          <p14:tracePt t="103024" x="7385050" y="4192588"/>
          <p14:tracePt t="103025" x="7410450" y="4154488"/>
          <p14:tracePt t="103029" x="7485063" y="4105275"/>
          <p14:tracePt t="103031" x="7523163" y="4079875"/>
          <p14:tracePt t="103040" x="7548563" y="4041775"/>
          <p14:tracePt t="103041" x="7597775" y="4029075"/>
          <p14:tracePt t="103044" x="7623175" y="4005263"/>
          <p14:tracePt t="103047" x="7661275" y="3992563"/>
          <p14:tracePt t="103057" x="7697788" y="3967163"/>
          <p14:tracePt t="103059" x="7735888" y="3954463"/>
          <p14:tracePt t="103060" x="7773988" y="3941763"/>
          <p14:tracePt t="103063" x="7797800" y="3929063"/>
          <p14:tracePt t="103073" x="7835900" y="3916363"/>
          <p14:tracePt t="103075" x="7897813" y="3905250"/>
          <p14:tracePt t="103079" x="7935913" y="3905250"/>
          <p14:tracePt t="103091" x="7974013" y="3905250"/>
          <p14:tracePt t="103091" x="8010525" y="3892550"/>
          <p14:tracePt t="103095" x="8074025" y="3892550"/>
          <p14:tracePt t="103097" x="8110538" y="3879850"/>
          <p14:tracePt t="103106" x="8148638" y="3867150"/>
          <p14:tracePt t="103107" x="8174038" y="3867150"/>
          <p14:tracePt t="103110" x="8212138" y="3867150"/>
          <p14:tracePt t="103123" x="8448675" y="3841750"/>
          <p14:tracePt t="103126" x="8712200" y="3841750"/>
          <p14:tracePt t="103140" x="8750300" y="3829050"/>
          <p14:tracePt t="103141" x="8886825" y="3829050"/>
          <p14:tracePt t="103145" x="8937625" y="3829050"/>
          <p14:tracePt t="103157" x="8986838" y="3829050"/>
          <p14:tracePt t="103158" x="9050338" y="3829050"/>
          <p14:tracePt t="103173" x="9088438" y="3829050"/>
          <p14:tracePt t="103175" x="9263063" y="3829050"/>
          <p14:tracePt t="103190" x="9301163" y="3829050"/>
          <p14:tracePt t="103191" x="9413875" y="3841750"/>
          <p14:tracePt t="103208" x="9424988" y="3854450"/>
          <p14:tracePt t="103210" x="9513888" y="3879850"/>
          <p14:tracePt t="103212" x="9537700" y="3892550"/>
          <p14:tracePt t="103213" x="9563100" y="3892550"/>
          <p14:tracePt t="103223" x="9588500" y="3905250"/>
          <p14:tracePt t="103225" x="9650413" y="3929063"/>
          <p14:tracePt t="103240" x="9675813" y="3941763"/>
          <p14:tracePt t="103242" x="9726613" y="3967163"/>
          <p14:tracePt t="103256" x="9750425" y="3979863"/>
          <p14:tracePt t="103258" x="9763125" y="3992563"/>
          <p14:tracePt t="103273" x="9775825" y="4005263"/>
          <p14:tracePt t="103274" x="9788525" y="4005263"/>
          <p14:tracePt t="103275" x="9801225" y="4017963"/>
          <p14:tracePt t="103291" x="9813925" y="4029075"/>
          <p14:tracePt t="103293" x="9826625" y="4041775"/>
          <p14:tracePt t="103306" x="9852025" y="4054475"/>
          <p14:tracePt t="103307" x="9863138" y="4067175"/>
          <p14:tracePt t="103323" x="9875838" y="4079875"/>
          <p14:tracePt t="103325" x="9913938" y="4129088"/>
          <p14:tracePt t="103340" x="9939338" y="4141788"/>
          <p14:tracePt t="103340" x="9988550" y="4179888"/>
          <p14:tracePt t="103343" x="10026650" y="4205288"/>
          <p14:tracePt t="103356" x="10052050" y="4205288"/>
          <p14:tracePt t="103358" x="10126663" y="4241800"/>
          <p14:tracePt t="103359" x="10152063" y="4254500"/>
          <p14:tracePt t="103373" x="10188575" y="4254500"/>
          <p14:tracePt t="103375" x="10301288" y="4292600"/>
          <p14:tracePt t="103390" x="10326688" y="4292600"/>
          <p14:tracePt t="103392" x="10426700" y="4330700"/>
          <p14:tracePt t="103406" x="10464800" y="4330700"/>
          <p14:tracePt t="103407" x="10552113" y="4330700"/>
          <p14:tracePt t="103423" x="10590213" y="4330700"/>
          <p14:tracePt t="103425" x="10677525" y="4330700"/>
          <p14:tracePt t="103440" x="10702925" y="4330700"/>
          <p14:tracePt t="103441" x="10752138" y="4330700"/>
          <p14:tracePt t="103456" x="10764838" y="4330700"/>
          <p14:tracePt t="103457" x="10815638" y="4330700"/>
          <p14:tracePt t="103473" x="10828338" y="4330700"/>
          <p14:tracePt t="103474" x="10852150" y="4330700"/>
          <p14:tracePt t="103490" x="10877550" y="4330700"/>
          <p14:tracePt t="103491" x="10902950" y="4330700"/>
          <p14:tracePt t="103808" x="10928350" y="4330700"/>
          <p14:tracePt t="107041" x="10939463" y="4330700"/>
          <p14:tracePt t="107045" x="10939463" y="4318000"/>
          <p14:tracePt t="107056" x="10939463" y="4305300"/>
          <p14:tracePt t="107057" x="10939463" y="4279900"/>
          <p14:tracePt t="107073" x="10928350" y="4267200"/>
          <p14:tracePt t="107074" x="10890250" y="4254500"/>
          <p14:tracePt t="107077" x="10877550" y="4230688"/>
          <p14:tracePt t="107089" x="10852150" y="4230688"/>
          <p14:tracePt t="107090" x="10815638" y="4192588"/>
          <p14:tracePt t="107094" x="10790238" y="4179888"/>
          <p14:tracePt t="107106" x="10752138" y="4179888"/>
          <p14:tracePt t="107108" x="10702925" y="4154488"/>
          <p14:tracePt t="107123" x="10664825" y="4154488"/>
          <p14:tracePt t="107125" x="10252075" y="4067175"/>
          <p14:tracePt t="107139" x="10152063" y="4041775"/>
          <p14:tracePt t="107140" x="9801225" y="3992563"/>
          <p14:tracePt t="107143" x="9688513" y="3979863"/>
          <p14:tracePt t="107156" x="9413875" y="3941763"/>
          <p14:tracePt t="107158" x="9263063" y="3905250"/>
          <p14:tracePt t="107159" x="9112250" y="3892550"/>
          <p14:tracePt t="107172" x="8950325" y="3892550"/>
          <p14:tracePt t="107175" x="8624888" y="3879850"/>
          <p14:tracePt t="107176" x="8448675" y="3867150"/>
          <p14:tracePt t="107189" x="8274050" y="3867150"/>
          <p14:tracePt t="107191" x="7723188" y="3867150"/>
          <p14:tracePt t="107206" x="7548563" y="3867150"/>
          <p14:tracePt t="107209" x="7010400" y="3867150"/>
          <p14:tracePt t="107222" x="6834188" y="3867150"/>
          <p14:tracePt t="107224" x="6283325" y="3867150"/>
          <p14:tracePt t="107239" x="6083300" y="3867150"/>
          <p14:tracePt t="107240" x="5545138" y="3867150"/>
          <p14:tracePt t="107256" x="5370513" y="3867150"/>
          <p14:tracePt t="107257" x="4894263" y="3867150"/>
          <p14:tracePt t="107260" x="4743450" y="3867150"/>
          <p14:tracePt t="107273" x="4594225" y="3867150"/>
          <p14:tracePt t="107273" x="4305300" y="3892550"/>
          <p14:tracePt t="107276" x="4156075" y="3929063"/>
          <p14:tracePt t="107289" x="4005263" y="3967163"/>
          <p14:tracePt t="107290" x="3592513" y="4029075"/>
          <p14:tracePt t="107293" x="3454400" y="4079875"/>
          <p14:tracePt t="107306" x="3341688" y="4105275"/>
          <p14:tracePt t="107308" x="3067050" y="4167188"/>
          <p14:tracePt t="107310" x="2928938" y="4205288"/>
          <p14:tracePt t="107322" x="2790825" y="4254500"/>
          <p14:tracePt t="107323" x="2565400" y="4318000"/>
          <p14:tracePt t="107325" x="2441575" y="4354513"/>
          <p14:tracePt t="107343" x="2328863" y="4392613"/>
          <p14:tracePt t="107343" x="2103438" y="4454525"/>
          <p14:tracePt t="107348" x="1978025" y="4479925"/>
          <p14:tracePt t="107349" x="1865313" y="4518025"/>
          <p14:tracePt t="107350" x="1739900" y="4543425"/>
          <p14:tracePt t="107356" x="1614488" y="4567238"/>
          <p14:tracePt t="107358" x="1489075" y="4618038"/>
          <p14:tracePt t="107361" x="1363663" y="4643438"/>
          <p14:tracePt t="107372" x="1239838" y="4667250"/>
          <p14:tracePt t="107375" x="989013" y="4718050"/>
          <p14:tracePt t="107377" x="889000" y="4756150"/>
          <p14:tracePt t="107389" x="776288" y="4792663"/>
          <p14:tracePt t="107390" x="600075" y="4843463"/>
          <p14:tracePt t="107393" x="512763" y="4868863"/>
          <p14:tracePt t="107406" x="425450" y="4892675"/>
          <p14:tracePt t="107407" x="287338" y="4943475"/>
          <p14:tracePt t="107410" x="225425" y="4956175"/>
          <p14:tracePt t="107424" x="174625" y="4981575"/>
          <p14:tracePt t="107425" x="112713" y="4992688"/>
          <p14:tracePt t="107429" x="61913" y="5005388"/>
          <p14:tracePt t="108841" x="100013" y="4554538"/>
          <p14:tracePt t="108855" x="212725" y="4467225"/>
          <p14:tracePt t="108857" x="588963" y="4205288"/>
          <p14:tracePt t="108861" x="712788" y="4105275"/>
          <p14:tracePt t="108872" x="850900" y="4017963"/>
          <p14:tracePt t="108873" x="1201738" y="3816350"/>
          <p14:tracePt t="108889" x="1401763" y="3716338"/>
          <p14:tracePt t="108890" x="2065338" y="3441700"/>
          <p14:tracePt t="108893" x="2303463" y="3367088"/>
          <p14:tracePt t="108905" x="2578100" y="3278188"/>
          <p14:tracePt t="108906" x="3067050" y="3116263"/>
          <p14:tracePt t="108910" x="3341688" y="3041650"/>
          <p14:tracePt t="108922" x="3579813" y="2978150"/>
          <p14:tracePt t="108925" x="4294188" y="2865438"/>
          <p14:tracePt t="108927" x="4506913" y="2828925"/>
          <p14:tracePt t="108939" x="4806950" y="2790825"/>
          <p14:tracePt t="108939" x="5181600" y="2740025"/>
          <p14:tracePt t="108955" x="5357813" y="2740025"/>
          <p14:tracePt t="108958" x="5832475" y="2690813"/>
          <p14:tracePt t="108959" x="5970588" y="2690813"/>
          <p14:tracePt t="108972" x="6146800" y="2690813"/>
          <p14:tracePt t="108973" x="6472238" y="2690813"/>
          <p14:tracePt t="108992" x="7297738" y="2690813"/>
          <p14:tracePt t="109005" x="7448550" y="2690813"/>
          <p14:tracePt t="109006" x="7697788" y="2690813"/>
          <p14:tracePt t="109007" x="7835900" y="2690813"/>
          <p14:tracePt t="109022" x="7935913" y="2716213"/>
          <p14:tracePt t="109023" x="8248650" y="2752725"/>
          <p14:tracePt t="109038" x="8335963" y="2765425"/>
          <p14:tracePt t="109039" x="8574088" y="2803525"/>
          <p14:tracePt t="109055" x="8661400" y="2816225"/>
          <p14:tracePt t="109056" x="8899525" y="2852738"/>
          <p14:tracePt t="109073" x="8986838" y="2865438"/>
          <p14:tracePt t="109073" x="9188450" y="2928938"/>
          <p14:tracePt t="109076" x="9250363" y="2928938"/>
          <p14:tracePt t="109088" x="9312275" y="2941638"/>
          <p14:tracePt t="109090" x="9413875" y="2941638"/>
          <p14:tracePt t="109090" x="9450388" y="2952750"/>
          <p14:tracePt t="109105" x="9488488" y="2965450"/>
          <p14:tracePt t="109106" x="9601200" y="2990850"/>
          <p14:tracePt t="109122" x="9637713" y="3003550"/>
          <p14:tracePt t="109124" x="9701213" y="3016250"/>
          <p14:tracePt t="109126" x="9739313" y="3028950"/>
          <p14:tracePt t="109139" x="9763125" y="3054350"/>
          <p14:tracePt t="109141" x="9863138" y="3090863"/>
          <p14:tracePt t="109155" x="9901238" y="3103563"/>
          <p14:tracePt t="109156" x="9963150" y="3141663"/>
          <p14:tracePt t="109158" x="10001250" y="3141663"/>
          <p14:tracePt t="109161" x="10039350" y="3165475"/>
          <p14:tracePt t="109172" x="10064750" y="3178175"/>
          <p14:tracePt t="109173" x="10390188" y="3216275"/>
          <p14:tracePt t="109177" x="10477500" y="3241675"/>
          <p14:tracePt t="109189" x="10539413" y="3254375"/>
          <p14:tracePt t="109191" x="10602913" y="3278188"/>
          <p14:tracePt t="109194" x="10614025" y="3290888"/>
          <p14:tracePt t="109205" x="10639425" y="3290888"/>
          <p14:tracePt t="109206" x="10664825" y="3316288"/>
          <p14:tracePt t="109209" x="10690225" y="3328988"/>
          <p14:tracePt t="109222" x="10715625" y="3354388"/>
          <p14:tracePt t="109223" x="10764838" y="3390900"/>
          <p14:tracePt t="109226" x="10802938" y="3390900"/>
          <p14:tracePt t="109229" x="10828338" y="3403600"/>
          <p14:tracePt t="109239" x="10852150" y="3429000"/>
          <p14:tracePt t="109239" x="10877550" y="3441700"/>
          <p14:tracePt t="109242" x="10915650" y="3454400"/>
          <p14:tracePt t="109245" x="10939463" y="3454400"/>
          <p14:tracePt t="109255" x="10990263" y="3467100"/>
          <p14:tracePt t="109258" x="11052175" y="3490913"/>
          <p14:tracePt t="109261" x="11090275" y="3490913"/>
          <p14:tracePt t="109272" x="11128375" y="3503613"/>
          <p14:tracePt t="109272" x="11153775" y="3516313"/>
          <p14:tracePt t="109275" x="11177588" y="3516313"/>
          <p14:tracePt t="109344" x="11190288" y="3516313"/>
          <p14:tracePt t="109349" x="11215688" y="3503613"/>
          <p14:tracePt t="109355" x="11215688" y="3490913"/>
          <p14:tracePt t="109372" x="11215688" y="3479800"/>
          <p14:tracePt t="109373" x="11228388" y="3441700"/>
          <p14:tracePt t="109375" x="11228388" y="3429000"/>
          <p14:tracePt t="109389" x="11228388" y="3403600"/>
          <p14:tracePt t="109391" x="11228388" y="3354388"/>
          <p14:tracePt t="109408" x="11228388" y="3328988"/>
          <p14:tracePt t="109410" x="11228388" y="3303588"/>
          <p14:tracePt t="109422" x="11228388" y="3290888"/>
          <p14:tracePt t="109423" x="11228388" y="3267075"/>
          <p14:tracePt t="109438" x="11228388" y="3254375"/>
          <p14:tracePt t="109440" x="11228388" y="3241675"/>
          <p14:tracePt t="109455" x="11228388" y="3228975"/>
          <p14:tracePt t="109489" x="11228388" y="3216275"/>
          <p14:tracePt t="109557" x="11215688" y="3216275"/>
          <p14:tracePt t="109581" x="11215688" y="3203575"/>
          <p14:tracePt t="109593" x="11215688" y="3190875"/>
          <p14:tracePt t="109601" x="11202988" y="3190875"/>
          <p14:tracePt t="109617" x="11202988" y="3178175"/>
          <p14:tracePt t="109622" x="11190288" y="3178175"/>
          <p14:tracePt t="109691" x="11177588" y="3165475"/>
          <p14:tracePt t="109695" x="11164888" y="3165475"/>
          <p14:tracePt t="109711" x="11164888" y="3154363"/>
          <p14:tracePt t="109722" x="11153775" y="3154363"/>
          <p14:tracePt t="109744" x="11141075" y="3154363"/>
          <p14:tracePt t="110225" x="11128375" y="3141663"/>
          <p14:tracePt t="110947" x="11115675" y="3128963"/>
          <p14:tracePt t="110954" x="11102975" y="3116263"/>
          <p14:tracePt t="110958" x="11077575" y="3103563"/>
          <p14:tracePt t="110962" x="11052175" y="3090863"/>
          <p14:tracePt t="110972" x="11028363" y="3090863"/>
          <p14:tracePt t="110974" x="10990263" y="3078163"/>
          <p14:tracePt t="110988" x="10977563" y="3065463"/>
          <p14:tracePt t="110991" x="10902950" y="3028950"/>
          <p14:tracePt t="111009" x="10677525" y="3003550"/>
          <p14:tracePt t="111009" x="10390188" y="2965450"/>
          <p14:tracePt t="111014" x="10088563" y="2916238"/>
          <p14:tracePt t="111022" x="10001250" y="2916238"/>
          <p14:tracePt t="111022" x="9913938" y="2903538"/>
          <p14:tracePt t="111025" x="9839325" y="2890838"/>
          <p14:tracePt t="111038" x="9775825" y="2890838"/>
          <p14:tracePt t="111039" x="9626600" y="2890838"/>
          <p14:tracePt t="111041" x="9550400" y="2890838"/>
          <p14:tracePt t="111055" x="9488488" y="2890838"/>
          <p14:tracePt t="111056" x="9401175" y="2865438"/>
          <p14:tracePt t="111057" x="9388475" y="2865438"/>
          <p14:tracePt t="111071" x="9350375" y="2865438"/>
          <p14:tracePt t="111072" x="9275763" y="2865438"/>
          <p14:tracePt t="111073" x="9224963" y="2865438"/>
          <p14:tracePt t="111088" x="9188450" y="2878138"/>
          <p14:tracePt t="111090" x="9075738" y="2928938"/>
          <p14:tracePt t="111105" x="9037638" y="2941638"/>
          <p14:tracePt t="111106" x="8912225" y="3016250"/>
          <p14:tracePt t="111121" x="8863013" y="3054350"/>
          <p14:tracePt t="111123" x="8774113" y="3078163"/>
          <p14:tracePt t="111138" x="8737600" y="3103563"/>
          <p14:tracePt t="111141" x="8612188" y="3190875"/>
          <p14:tracePt t="111143" x="8586788" y="3228975"/>
          <p14:tracePt t="111156" x="8386763" y="3278188"/>
          <p14:tracePt t="111156" x="8161338" y="3390900"/>
          <p14:tracePt t="111160" x="8086725" y="3441700"/>
          <p14:tracePt t="111163" x="8023225" y="3479800"/>
          <p14:tracePt t="111172" x="7935913" y="3529013"/>
          <p14:tracePt t="111173" x="7861300" y="3579813"/>
          <p14:tracePt t="111175" x="7797800" y="3629025"/>
          <p14:tracePt t="111179" x="7735888" y="3679825"/>
          <p14:tracePt t="111188" x="7697788" y="3716338"/>
          <p14:tracePt t="111189" x="7635875" y="3767138"/>
          <p14:tracePt t="111192" x="7585075" y="3803650"/>
          <p14:tracePt t="111195" x="7548563" y="3829050"/>
          <p14:tracePt t="111205" x="7510463" y="3867150"/>
          <p14:tracePt t="111206" x="7459663" y="3905250"/>
          <p14:tracePt t="111208" x="7385050" y="3941763"/>
          <p14:tracePt t="111211" x="7348538" y="3967163"/>
          <p14:tracePt t="111222" x="7285038" y="4005263"/>
          <p14:tracePt t="111223" x="7197725" y="4067175"/>
          <p14:tracePt t="111227" x="7159625" y="4105275"/>
          <p14:tracePt t="111238" x="7110413" y="4141788"/>
          <p14:tracePt t="111239" x="7046913" y="4179888"/>
          <p14:tracePt t="111243" x="7021513" y="4205288"/>
          <p14:tracePt t="111255" x="6997700" y="4217988"/>
          <p14:tracePt t="111256" x="6972300" y="4230688"/>
          <p14:tracePt t="111259" x="6946900" y="4254500"/>
          <p14:tracePt t="111271" x="6921500" y="4254500"/>
          <p14:tracePt t="111272" x="6884988" y="4292600"/>
          <p14:tracePt t="111276" x="6846888" y="4318000"/>
          <p14:tracePt t="111288" x="6821488" y="4330700"/>
          <p14:tracePt t="111290" x="6772275" y="4367213"/>
          <p14:tracePt t="111293" x="6759575" y="4379913"/>
          <p14:tracePt t="111305" x="6746875" y="4379913"/>
          <p14:tracePt t="111306" x="6734175" y="4392613"/>
          <p14:tracePt t="111607" x="6746875" y="4392613"/>
          <p14:tracePt t="111627" x="6759575" y="4392613"/>
          <p14:tracePt t="111653" x="6772275" y="4392613"/>
          <p14:tracePt t="111665" x="6784975" y="4392613"/>
          <p14:tracePt t="111681" x="6797675" y="4392613"/>
          <p14:tracePt t="111709" x="6808788" y="4379913"/>
          <p14:tracePt t="111729" x="6821488" y="4379913"/>
          <p14:tracePt t="111733" x="6821488" y="4367213"/>
          <p14:tracePt t="111749" x="6846888" y="4367213"/>
          <p14:tracePt t="111765" x="6859588" y="4367213"/>
          <p14:tracePt t="111771" x="6872288" y="4367213"/>
          <p14:tracePt t="111788" x="6884988" y="4367213"/>
          <p14:tracePt t="111790" x="6910388" y="4367213"/>
          <p14:tracePt t="111806" x="6910388" y="4354513"/>
          <p14:tracePt t="111809" x="6934200" y="4354513"/>
          <p14:tracePt t="111821" x="6946900" y="4354513"/>
          <p14:tracePt t="111839" x="6959600" y="4341813"/>
          <p14:tracePt t="111855" x="6972300" y="4341813"/>
          <p14:tracePt t="111874" x="6985000" y="4330700"/>
          <p14:tracePt t="111888" x="6997700" y="4330700"/>
          <p14:tracePt t="111905" x="7010400" y="4318000"/>
          <p14:tracePt t="111906" x="7021513" y="4318000"/>
          <p14:tracePt t="111921" x="7034213" y="4318000"/>
          <p14:tracePt t="111938" x="7046913" y="4305300"/>
          <p14:tracePt t="111955" x="7059613" y="4292600"/>
          <p14:tracePt t="111971" x="7085013" y="4292600"/>
          <p14:tracePt t="111992" x="7123113" y="4292600"/>
          <p14:tracePt t="112005" x="7123113" y="4279900"/>
          <p14:tracePt t="112022" x="7134225" y="4279900"/>
          <p14:tracePt t="112038" x="7159625" y="4279900"/>
          <p14:tracePt t="112071" x="7172325" y="4279900"/>
          <p14:tracePt t="112093" x="7185025" y="4279900"/>
          <p14:tracePt t="112125" x="7197725" y="4279900"/>
          <p14:tracePt t="112175" x="7210425" y="4279900"/>
          <p14:tracePt t="112179" x="7223125" y="4279900"/>
          <p14:tracePt t="112524" x="7235825" y="4279900"/>
          <p14:tracePt t="113469" x="7246938" y="4267200"/>
          <p14:tracePt t="113481" x="7246938" y="4241800"/>
          <p14:tracePt t="113488" x="7246938" y="4230688"/>
          <p14:tracePt t="113489" x="7246938" y="4217988"/>
          <p14:tracePt t="113505" x="7246938" y="4205288"/>
          <p14:tracePt t="113506" x="7246938" y="4154488"/>
          <p14:tracePt t="113521" x="7246938" y="4129088"/>
          <p14:tracePt t="113522" x="7246938" y="4079875"/>
          <p14:tracePt t="113539" x="7246938" y="4054475"/>
          <p14:tracePt t="113540" x="7246938" y="4041775"/>
          <p14:tracePt t="113543" x="7246938" y="3992563"/>
          <p14:tracePt t="113554" x="7259638" y="3979863"/>
          <p14:tracePt t="113555" x="7259638" y="3954463"/>
          <p14:tracePt t="113571" x="7272338" y="3941763"/>
          <p14:tracePt t="113572" x="7297738" y="3879850"/>
          <p14:tracePt t="113588" x="7323138" y="3867150"/>
          <p14:tracePt t="113589" x="7348538" y="3816350"/>
          <p14:tracePt t="113604" x="7359650" y="3803650"/>
          <p14:tracePt t="113605" x="7410450" y="3754438"/>
          <p14:tracePt t="113608" x="7423150" y="3741738"/>
          <p14:tracePt t="113621" x="7448550" y="3716338"/>
          <p14:tracePt t="113623" x="7523163" y="3679825"/>
          <p14:tracePt t="113638" x="7548563" y="3654425"/>
          <p14:tracePt t="113639" x="7661275" y="3603625"/>
          <p14:tracePt t="113654" x="7697788" y="3590925"/>
          <p14:tracePt t="113656" x="7935913" y="3529013"/>
          <p14:tracePt t="113671" x="8048625" y="3490913"/>
          <p14:tracePt t="113672" x="8361363" y="3416300"/>
          <p14:tracePt t="113675" x="8486775" y="3390900"/>
          <p14:tracePt t="113688" x="8586788" y="3378200"/>
          <p14:tracePt t="113688" x="8812213" y="3341688"/>
          <p14:tracePt t="113691" x="8924925" y="3341688"/>
          <p14:tracePt t="113704" x="9037638" y="3341688"/>
          <p14:tracePt t="113707" x="9413875" y="3316288"/>
          <p14:tracePt t="113721" x="9550400" y="3316288"/>
          <p14:tracePt t="113724" x="9901238" y="3316288"/>
          <p14:tracePt t="113738" x="10001250" y="3316288"/>
          <p14:tracePt t="113740" x="10277475" y="3316288"/>
          <p14:tracePt t="113754" x="10364788" y="3316288"/>
          <p14:tracePt t="113755" x="10577513" y="3328988"/>
          <p14:tracePt t="113758" x="10639425" y="3341688"/>
          <p14:tracePt t="113771" x="10702925" y="3354388"/>
          <p14:tracePt t="113773" x="10839450" y="3403600"/>
          <p14:tracePt t="113788" x="10864850" y="3416300"/>
          <p14:tracePt t="113790" x="10915650" y="3441700"/>
          <p14:tracePt t="113793" x="10939463" y="3441700"/>
          <p14:tracePt t="113807" x="10977563" y="3454400"/>
          <p14:tracePt t="113809" x="10990263" y="3467100"/>
          <p14:tracePt t="113814" x="11002963" y="3479800"/>
          <p14:tracePt t="113821" x="11028363" y="3490913"/>
          <p14:tracePt t="113822" x="11041063" y="3516313"/>
          <p14:tracePt t="113838" x="11041063" y="3529013"/>
          <p14:tracePt t="113840" x="11041063" y="3541713"/>
          <p14:tracePt t="113841" x="11041063" y="3554413"/>
          <p14:tracePt t="113854" x="11041063" y="3579813"/>
          <p14:tracePt t="113855" x="11052175" y="3603625"/>
          <p14:tracePt t="113872" x="11064875" y="3629025"/>
          <p14:tracePt t="113872" x="11064875" y="3654425"/>
          <p14:tracePt t="113878" x="11064875" y="3692525"/>
          <p14:tracePt t="113888" x="11064875" y="3703638"/>
          <p14:tracePt t="113890" x="11077575" y="3741738"/>
          <p14:tracePt t="113904" x="11077575" y="3754438"/>
          <p14:tracePt t="113907" x="11077575" y="3816350"/>
          <p14:tracePt t="113921" x="11077575" y="3829050"/>
          <p14:tracePt t="113923" x="11090275" y="3892550"/>
          <p14:tracePt t="113938" x="11090275" y="3905250"/>
          <p14:tracePt t="113939" x="11090275" y="3929063"/>
          <p14:tracePt t="113942" x="11090275" y="3941763"/>
          <p14:tracePt t="113943" x="11090275" y="3954463"/>
          <p14:tracePt t="113955" x="11090275" y="3967163"/>
          <p14:tracePt t="113955" x="11090275" y="3979863"/>
          <p14:tracePt t="113977" x="11090275" y="4041775"/>
          <p14:tracePt t="113988" x="11090275" y="4054475"/>
          <p14:tracePt t="114004" x="11090275" y="4067175"/>
          <p14:tracePt t="114005" x="11090275" y="4092575"/>
          <p14:tracePt t="114008" x="11077575" y="4105275"/>
          <p14:tracePt t="114021" x="11064875" y="4117975"/>
          <p14:tracePt t="114024" x="11052175" y="4129088"/>
          <p14:tracePt t="114038" x="11041063" y="4141788"/>
          <p14:tracePt t="114040" x="11015663" y="4154488"/>
          <p14:tracePt t="114054" x="10990263" y="4167188"/>
          <p14:tracePt t="114057" x="10977563" y="4179888"/>
          <p14:tracePt t="114059" x="10964863" y="4192588"/>
          <p14:tracePt t="114071" x="10952163" y="4192588"/>
          <p14:tracePt t="114073" x="10939463" y="4205288"/>
          <p14:tracePt t="114075" x="10939463" y="4217988"/>
          <p14:tracePt t="114088" x="10928350" y="4217988"/>
          <p14:tracePt t="114091" x="10915650" y="4230688"/>
          <p14:tracePt t="114104" x="10902950" y="4241800"/>
          <p14:tracePt t="114169" x="10890250" y="4254500"/>
          <p14:tracePt t="114173" x="10890250" y="4267200"/>
          <p14:tracePt t="114192" x="10877550" y="4279900"/>
          <p14:tracePt t="116026" x="10877550" y="4267200"/>
          <p14:tracePt t="116029" x="10864850" y="4217988"/>
          <p14:tracePt t="116037" x="10839450" y="4192588"/>
          <p14:tracePt t="116038" x="10815638" y="4167188"/>
          <p14:tracePt t="116042" x="10777538" y="4117975"/>
          <p14:tracePt t="116054" x="10726738" y="3992563"/>
          <p14:tracePt t="116056" x="10502900" y="3579813"/>
          <p14:tracePt t="116057" x="10377488" y="3328988"/>
          <p14:tracePt t="116071" x="10201275" y="3054350"/>
          <p14:tracePt t="116072" x="9839325" y="2590800"/>
          <p14:tracePt t="116075" x="9637713" y="2403475"/>
          <p14:tracePt t="116077" x="9388475" y="2190750"/>
          <p14:tracePt t="116087" x="9175750" y="2001838"/>
          <p14:tracePt t="116088" x="8899525" y="1801813"/>
          <p14:tracePt t="116091" x="8624888" y="1614488"/>
          <p14:tracePt t="116093" x="8335963" y="1389063"/>
          <p14:tracePt t="116104" x="8061325" y="1189038"/>
          <p14:tracePt t="116105" x="7359650" y="763588"/>
          <p14:tracePt t="116109" x="7059613" y="5889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30DF0F-D381-479B-B986-49D3CB0120A2}"/>
              </a:ext>
            </a:extLst>
          </p:cNvPr>
          <p:cNvGrpSpPr/>
          <p:nvPr/>
        </p:nvGrpSpPr>
        <p:grpSpPr>
          <a:xfrm>
            <a:off x="173147" y="2035230"/>
            <a:ext cx="12944398" cy="2787539"/>
            <a:chOff x="159895" y="1955911"/>
            <a:chExt cx="12944398" cy="27875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A3359A-6E0C-478C-AAF0-2B9A2F8C1178}"/>
                </a:ext>
              </a:extLst>
            </p:cNvPr>
            <p:cNvSpPr/>
            <p:nvPr/>
          </p:nvSpPr>
          <p:spPr>
            <a:xfrm>
              <a:off x="159895" y="1955911"/>
              <a:ext cx="11872210" cy="2787539"/>
            </a:xfrm>
            <a:prstGeom prst="roundRect">
              <a:avLst/>
            </a:prstGeom>
            <a:solidFill>
              <a:schemeClr val="bg1"/>
            </a:solidFill>
            <a:ln w="53975" cap="flat" cmpd="dbl">
              <a:solidFill>
                <a:srgbClr val="BD5F1F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5AE23C-1784-414F-BDAA-B59862542556}"/>
                </a:ext>
              </a:extLst>
            </p:cNvPr>
            <p:cNvSpPr txBox="1"/>
            <p:nvPr/>
          </p:nvSpPr>
          <p:spPr>
            <a:xfrm>
              <a:off x="1501057" y="2313903"/>
              <a:ext cx="11603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, </a:t>
              </a:r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vaø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Thö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boä</a:t>
              </a:r>
              <a:r>
                <a:rPr lang="en-US" sz="4600" b="1" dirty="0">
                  <a:latin typeface="VNI-Avo" pitchFamily="2" charset="0"/>
                </a:rPr>
                <a:t>. </a:t>
              </a:r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sau</a:t>
              </a:r>
              <a:endParaRPr lang="en-US" sz="4600" b="1" dirty="0">
                <a:latin typeface="VNI-Avo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F09296-D10F-404D-AE34-78AF75F382C4}"/>
                </a:ext>
              </a:extLst>
            </p:cNvPr>
            <p:cNvSpPr txBox="1"/>
            <p:nvPr/>
          </p:nvSpPr>
          <p:spPr>
            <a:xfrm>
              <a:off x="159895" y="3309673"/>
              <a:ext cx="1235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vaø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Thö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quaù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xa</a:t>
              </a:r>
              <a:r>
                <a:rPr lang="en-US" sz="4600" b="1" dirty="0">
                  <a:latin typeface="VNI-Avo" pitchFamily="2" charset="0"/>
                </a:rPr>
                <a:t>. </a:t>
              </a:r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keâu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mau</a:t>
              </a:r>
              <a:r>
                <a:rPr lang="en-US" sz="4600" b="1" dirty="0">
                  <a:latin typeface="VNI-Avo" pitchFamily="2" charset="0"/>
                </a:rPr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0785ED6-6D07-4762-9E65-69258B702AA6}"/>
              </a:ext>
            </a:extLst>
          </p:cNvPr>
          <p:cNvSpPr txBox="1"/>
          <p:nvPr/>
        </p:nvSpPr>
        <p:spPr>
          <a:xfrm>
            <a:off x="7259811" y="2149130"/>
            <a:ext cx="162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5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46E5E-13C4-492D-8286-63A9526AE4F2}"/>
              </a:ext>
            </a:extLst>
          </p:cNvPr>
          <p:cNvSpPr txBox="1"/>
          <p:nvPr/>
        </p:nvSpPr>
        <p:spPr>
          <a:xfrm>
            <a:off x="4727104" y="3320601"/>
            <a:ext cx="162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5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7331B-9496-4C45-86BE-307B3787B233}"/>
              </a:ext>
            </a:extLst>
          </p:cNvPr>
          <p:cNvSpPr txBox="1"/>
          <p:nvPr/>
        </p:nvSpPr>
        <p:spPr>
          <a:xfrm>
            <a:off x="554210" y="2302963"/>
            <a:ext cx="162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50"/>
                </a:solidFill>
                <a:latin typeface="VNI-Avo" pitchFamily="2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8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07"/>
    </mc:Choice>
    <mc:Fallback xmlns="">
      <p:transition spd="slow" advTm="85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14375" x="3295650" y="6313488"/>
          <p14:tracePt t="14436" x="2252663" y="6583363"/>
          <p14:tracePt t="14446" x="2265363" y="6432550"/>
          <p14:tracePt t="14447" x="2303463" y="6257925"/>
          <p14:tracePt t="14463" x="2328863" y="6069013"/>
          <p14:tracePt t="14463" x="2416175" y="5543550"/>
          <p14:tracePt t="14464" x="2428875" y="5394325"/>
          <p14:tracePt t="14479" x="2428875" y="5243513"/>
          <p14:tracePt t="14480" x="2441575" y="4879975"/>
          <p14:tracePt t="14496" x="2452688" y="4756150"/>
          <p14:tracePt t="14497" x="2441575" y="4554538"/>
          <p14:tracePt t="14513" x="2428875" y="4454525"/>
          <p14:tracePt t="14514" x="2352675" y="4092575"/>
          <p14:tracePt t="14529" x="2328863" y="4017963"/>
          <p14:tracePt t="14530" x="2265363" y="3792538"/>
          <p14:tracePt t="14546" x="2252663" y="3767138"/>
          <p14:tracePt t="14547" x="2203450" y="3641725"/>
          <p14:tracePt t="14563" x="2190750" y="3590925"/>
          <p14:tracePt t="14563" x="2139950" y="3429000"/>
          <p14:tracePt t="14565" x="2127250" y="3367088"/>
          <p14:tracePt t="14580" x="2103438" y="3316288"/>
          <p14:tracePt t="14581" x="2078038" y="3241675"/>
          <p14:tracePt t="14596" x="2065338" y="3216275"/>
          <p14:tracePt t="14599" x="2052638" y="3190875"/>
          <p14:tracePt t="14613" x="2039938" y="3190875"/>
          <p14:tracePt t="14629" x="2027238" y="3165475"/>
          <p14:tracePt t="14646" x="2027238" y="3154363"/>
          <p14:tracePt t="14647" x="2003425" y="3128963"/>
          <p14:tracePt t="14663" x="2003425" y="3116263"/>
          <p14:tracePt t="14664" x="2003425" y="3090863"/>
          <p14:tracePt t="14679" x="1990725" y="3065463"/>
          <p14:tracePt t="14696" x="1990725" y="3054350"/>
          <p14:tracePt t="14699" x="1978025" y="3041650"/>
          <p14:tracePt t="14731" x="1965325" y="3028950"/>
          <p14:tracePt t="14746" x="1965325" y="3016250"/>
          <p14:tracePt t="14763" x="1965325" y="2990850"/>
          <p14:tracePt t="14764" x="1965325" y="2965450"/>
          <p14:tracePt t="14782" x="1952625" y="2941638"/>
          <p14:tracePt t="14783" x="1927225" y="2916238"/>
          <p14:tracePt t="14849" x="1914525" y="2916238"/>
          <p14:tracePt t="14865" x="1903413" y="2916238"/>
          <p14:tracePt t="14869" x="1903413" y="2928938"/>
          <p14:tracePt t="14880" x="1903413" y="2941638"/>
          <p14:tracePt t="14881" x="1878013" y="2990850"/>
          <p14:tracePt t="14896" x="1878013" y="3003550"/>
          <p14:tracePt t="14897" x="1852613" y="3065463"/>
          <p14:tracePt t="14901" x="1852613" y="3078163"/>
          <p14:tracePt t="14913" x="1839913" y="3103563"/>
          <p14:tracePt t="14914" x="1827213" y="3141663"/>
          <p14:tracePt t="14930" x="1814513" y="3154363"/>
          <p14:tracePt t="14932" x="1814513" y="3165475"/>
          <p14:tracePt t="14946" x="1814513" y="3178175"/>
          <p14:tracePt t="14963" x="1814513" y="3203575"/>
          <p14:tracePt t="15161" x="1801813" y="3203575"/>
          <p14:tracePt t="15650" x="1814513" y="3154363"/>
          <p14:tracePt t="15653" x="1827213" y="3141663"/>
          <p14:tracePt t="15657" x="1839913" y="3128963"/>
          <p14:tracePt t="15663" x="1852613" y="3116263"/>
          <p14:tracePt t="15665" x="1878013" y="3116263"/>
          <p14:tracePt t="15679" x="1903413" y="3103563"/>
          <p14:tracePt t="15680" x="1965325" y="3078163"/>
          <p14:tracePt t="15682" x="1990725" y="3065463"/>
          <p14:tracePt t="15696" x="2014538" y="3054350"/>
          <p14:tracePt t="15697" x="2127250" y="2990850"/>
          <p14:tracePt t="15713" x="2165350" y="2978150"/>
          <p14:tracePt t="15714" x="2252663" y="2941638"/>
          <p14:tracePt t="15729" x="2290763" y="2941638"/>
          <p14:tracePt t="15731" x="2428875" y="2903538"/>
          <p14:tracePt t="15746" x="2490788" y="2890838"/>
          <p14:tracePt t="15748" x="2678113" y="2878138"/>
          <p14:tracePt t="15749" x="2741613" y="2865438"/>
          <p14:tracePt t="15763" x="2816225" y="2865438"/>
          <p14:tracePt t="15766" x="3028950" y="2840038"/>
          <p14:tracePt t="15780" x="3103563" y="2840038"/>
          <p14:tracePt t="15781" x="3354388" y="2816225"/>
          <p14:tracePt t="15785" x="3441700" y="2816225"/>
          <p14:tracePt t="15796" x="3517900" y="2816225"/>
          <p14:tracePt t="15798" x="3679825" y="2816225"/>
          <p14:tracePt t="15813" x="3743325" y="2816225"/>
          <p14:tracePt t="15815" x="3992563" y="2790825"/>
          <p14:tracePt t="15829" x="4056063" y="2790825"/>
          <p14:tracePt t="15831" x="4356100" y="2790825"/>
          <p14:tracePt t="15846" x="4443413" y="2790825"/>
          <p14:tracePt t="15847" x="4630738" y="2765425"/>
          <p14:tracePt t="15851" x="4694238" y="2765425"/>
          <p14:tracePt t="15863" x="4743450" y="2765425"/>
          <p14:tracePt t="15864" x="4843463" y="2752725"/>
          <p14:tracePt t="15879" x="4881563" y="2740025"/>
          <p14:tracePt t="15882" x="4994275" y="2740025"/>
          <p14:tracePt t="15896" x="5032375" y="2728913"/>
          <p14:tracePt t="15897" x="5170488" y="2728913"/>
          <p14:tracePt t="15900" x="5207000" y="2728913"/>
          <p14:tracePt t="15913" x="5245100" y="2728913"/>
          <p14:tracePt t="15915" x="5345113" y="2728913"/>
          <p14:tracePt t="15929" x="5383213" y="2728913"/>
          <p14:tracePt t="15932" x="5483225" y="2728913"/>
          <p14:tracePt t="15946" x="5507038" y="2728913"/>
          <p14:tracePt t="15948" x="5607050" y="2728913"/>
          <p14:tracePt t="15963" x="5645150" y="2728913"/>
          <p14:tracePt t="15965" x="5745163" y="2728913"/>
          <p14:tracePt t="15980" x="5770563" y="2728913"/>
          <p14:tracePt t="15980" x="5870575" y="2728913"/>
          <p14:tracePt t="15996" x="5945188" y="2728913"/>
          <p14:tracePt t="15998" x="6045200" y="2728913"/>
          <p14:tracePt t="16013" x="6083300" y="2728913"/>
          <p14:tracePt t="16015" x="6546850" y="2728913"/>
          <p14:tracePt t="16029" x="6608763" y="2728913"/>
          <p14:tracePt t="16032" x="6784975" y="2728913"/>
          <p14:tracePt t="16048" x="6834188" y="2728913"/>
          <p14:tracePt t="16050" x="6946900" y="2740025"/>
          <p14:tracePt t="16052" x="6985000" y="2752725"/>
          <p14:tracePt t="16063" x="7059613" y="2778125"/>
          <p14:tracePt t="16064" x="7134225" y="2790825"/>
          <p14:tracePt t="16066" x="7159625" y="2790825"/>
          <p14:tracePt t="16079" x="7185025" y="2790825"/>
          <p14:tracePt t="16081" x="7246938" y="2816225"/>
          <p14:tracePt t="16096" x="7272338" y="2816225"/>
          <p14:tracePt t="16097" x="7285038" y="2828925"/>
          <p14:tracePt t="16113" x="7297738" y="2840038"/>
          <p14:tracePt t="16114" x="7323138" y="2852738"/>
          <p14:tracePt t="16132" x="7359650" y="2890838"/>
          <p14:tracePt t="16146" x="7359650" y="2903538"/>
          <p14:tracePt t="16147" x="7385050" y="2916238"/>
          <p14:tracePt t="16163" x="7410450" y="2928938"/>
          <p14:tracePt t="16165" x="7435850" y="2941638"/>
          <p14:tracePt t="16180" x="7448550" y="2952750"/>
          <p14:tracePt t="16184" x="7448550" y="2965450"/>
          <p14:tracePt t="16199" x="7459663" y="2965450"/>
          <p14:tracePt t="16213" x="7472363" y="2965450"/>
          <p14:tracePt t="16215" x="7485063" y="2978150"/>
          <p14:tracePt t="16229" x="7497763" y="2978150"/>
          <p14:tracePt t="16231" x="7548563" y="2990850"/>
          <p14:tracePt t="16235" x="7572375" y="3003550"/>
          <p14:tracePt t="16246" x="7585075" y="3003550"/>
          <p14:tracePt t="16247" x="7610475" y="3003550"/>
          <p14:tracePt t="16251" x="7648575" y="3003550"/>
          <p14:tracePt t="16263" x="7661275" y="3016250"/>
          <p14:tracePt t="16265" x="7697788" y="3016250"/>
          <p14:tracePt t="16279" x="7723188" y="3028950"/>
          <p14:tracePt t="16282" x="7773988" y="3041650"/>
          <p14:tracePt t="16283" x="7773988" y="3054350"/>
          <p14:tracePt t="16296" x="7797800" y="3054350"/>
          <p14:tracePt t="16299" x="7835900" y="3054350"/>
          <p14:tracePt t="16313" x="7861300" y="3065463"/>
          <p14:tracePt t="16315" x="7948613" y="3090863"/>
          <p14:tracePt t="16330" x="7961313" y="3103563"/>
          <p14:tracePt t="16332" x="8010525" y="3103563"/>
          <p14:tracePt t="16346" x="8023225" y="3103563"/>
          <p14:tracePt t="16347" x="8061325" y="3116263"/>
          <p14:tracePt t="16381" x="8061325" y="3141663"/>
          <p14:tracePt t="16397" x="8074025" y="3141663"/>
          <p14:tracePt t="22911" x="8074025" y="3154363"/>
          <p14:tracePt t="22981" x="8074025" y="3165475"/>
          <p14:tracePt t="22997" x="8048625" y="3165475"/>
          <p14:tracePt t="23005" x="8035925" y="3165475"/>
          <p14:tracePt t="23011" x="8010525" y="3165475"/>
          <p14:tracePt t="23013" x="7999413" y="3178175"/>
          <p14:tracePt t="23028" x="7986713" y="3190875"/>
          <p14:tracePt t="23029" x="7923213" y="3216275"/>
          <p14:tracePt t="23033" x="7897813" y="3228975"/>
          <p14:tracePt t="23045" x="7874000" y="3241675"/>
          <p14:tracePt t="23047" x="7835900" y="3254375"/>
          <p14:tracePt t="23049" x="7797800" y="3267075"/>
          <p14:tracePt t="23061" x="7773988" y="3278188"/>
          <p14:tracePt t="23062" x="7697788" y="3290888"/>
          <p14:tracePt t="23063" x="7673975" y="3316288"/>
          <p14:tracePt t="23078" x="7635875" y="3328988"/>
          <p14:tracePt t="23079" x="7272338" y="3403600"/>
          <p14:tracePt t="23095" x="7110413" y="3441700"/>
          <p14:tracePt t="23095" x="6921500" y="3479800"/>
          <p14:tracePt t="23099" x="6784975" y="3490913"/>
          <p14:tracePt t="23111" x="6634163" y="3529013"/>
          <p14:tracePt t="23112" x="6308725" y="3629025"/>
          <p14:tracePt t="23115" x="6108700" y="3679825"/>
          <p14:tracePt t="23128" x="5870575" y="3729038"/>
          <p14:tracePt t="23129" x="5483225" y="3803650"/>
          <p14:tracePt t="23131" x="5307013" y="3841750"/>
          <p14:tracePt t="23144" x="5119688" y="3905250"/>
          <p14:tracePt t="23147" x="4643438" y="4041775"/>
          <p14:tracePt t="23164" x="4506913" y="4079875"/>
          <p14:tracePt t="23167" x="4092575" y="4192588"/>
          <p14:tracePt t="23178" x="3968750" y="4230688"/>
          <p14:tracePt t="23179" x="3643313" y="4367213"/>
          <p14:tracePt t="23183" x="3554413" y="4405313"/>
          <p14:tracePt t="23195" x="3454400" y="4443413"/>
          <p14:tracePt t="23197" x="3279775" y="4530725"/>
          <p14:tracePt t="23211" x="3205163" y="4567238"/>
          <p14:tracePt t="23212" x="3003550" y="4679950"/>
          <p14:tracePt t="23215" x="2928938" y="4718050"/>
          <p14:tracePt t="23232" x="2854325" y="4756150"/>
          <p14:tracePt t="23233" x="2754313" y="4818063"/>
          <p14:tracePt t="23239" x="2690813" y="4856163"/>
          <p14:tracePt t="23244" x="2578100" y="4918075"/>
          <p14:tracePt t="23246" x="2478088" y="4956175"/>
          <p14:tracePt t="23261" x="2416175" y="4992688"/>
          <p14:tracePt t="23263" x="2265363" y="5081588"/>
          <p14:tracePt t="23278" x="2203450" y="5118100"/>
          <p14:tracePt t="23279" x="2052638" y="5181600"/>
          <p14:tracePt t="23294" x="1990725" y="5218113"/>
          <p14:tracePt t="23295" x="1852613" y="5294313"/>
          <p14:tracePt t="23297" x="1801813" y="5318125"/>
          <p14:tracePt t="23311" x="1765300" y="5330825"/>
          <p14:tracePt t="23312" x="1714500" y="5368925"/>
          <p14:tracePt t="23315" x="1689100" y="5368925"/>
          <p14:tracePt t="23328" x="1665288" y="5368925"/>
          <p14:tracePt t="23330" x="1589088" y="5418138"/>
          <p14:tracePt t="23345" x="1565275" y="5430838"/>
          <p14:tracePt t="23347" x="1476375" y="5507038"/>
          <p14:tracePt t="23361" x="1439863" y="5518150"/>
          <p14:tracePt t="23362" x="1327150" y="5594350"/>
          <p14:tracePt t="23365" x="1301750" y="5607050"/>
          <p14:tracePt t="23379" x="1263650" y="5630863"/>
          <p14:tracePt t="23380" x="1050925" y="5694363"/>
          <p14:tracePt t="23384" x="963613" y="5719763"/>
          <p14:tracePt t="23385" x="889000" y="5743575"/>
          <p14:tracePt t="23394" x="825500" y="5768975"/>
          <p14:tracePt t="23395" x="763588" y="5794375"/>
          <p14:tracePt t="23397" x="712788" y="5819775"/>
          <p14:tracePt t="23411" x="650875" y="5843588"/>
          <p14:tracePt t="23412" x="538163" y="5881688"/>
          <p14:tracePt t="23415" x="500063" y="5881688"/>
          <p14:tracePt t="23428" x="476250" y="5894388"/>
          <p14:tracePt t="23430" x="463550" y="5894388"/>
          <p14:tracePt t="23431" x="450850" y="5907088"/>
          <p14:tracePt t="23463" x="438150" y="5907088"/>
          <p14:tracePt t="23478" x="412750" y="5919788"/>
          <p14:tracePt t="23479" x="387350" y="5932488"/>
          <p14:tracePt t="23483" x="376238" y="5945188"/>
          <p14:tracePt t="23495" x="350838" y="5956300"/>
          <p14:tracePt t="23495" x="300038" y="5994400"/>
          <p14:tracePt t="23499" x="250825" y="6019800"/>
          <p14:tracePt t="23511" x="225425" y="6032500"/>
          <p14:tracePt t="23512" x="150813" y="6069013"/>
          <p14:tracePt t="23515" x="112713" y="6081713"/>
          <p14:tracePt t="23528" x="87313" y="6081713"/>
          <p14:tracePt t="23529" x="12700" y="6107113"/>
          <p14:tracePt t="33333" x="0" y="0"/>
        </p14:tracePtLst>
        <p14:tracePtLst>
          <p14:tracePt t="43557" x="3411538" y="6286500"/>
          <p14:tracePt t="43736" x="2303463" y="6770688"/>
          <p14:tracePt t="43745" x="2303463" y="6707188"/>
          <p14:tracePt t="43757" x="2265363" y="6470650"/>
          <p14:tracePt t="43758" x="2252663" y="6381750"/>
          <p14:tracePt t="43759" x="2252663" y="6294438"/>
          <p14:tracePt t="43763" x="2252663" y="6194425"/>
          <p14:tracePt t="43774" x="2252663" y="6094413"/>
          <p14:tracePt t="43775" x="2228850" y="5907088"/>
          <p14:tracePt t="43791" x="2228850" y="5832475"/>
          <p14:tracePt t="43792" x="2228850" y="5594350"/>
          <p14:tracePt t="43808" x="2228850" y="5507038"/>
          <p14:tracePt t="43809" x="2228850" y="5368925"/>
          <p14:tracePt t="43824" x="2228850" y="5230813"/>
          <p14:tracePt t="43825" x="2228850" y="5092700"/>
          <p14:tracePt t="43828" x="2228850" y="5043488"/>
          <p14:tracePt t="43840" x="2228850" y="5005388"/>
          <p14:tracePt t="43843" x="2228850" y="4868863"/>
          <p14:tracePt t="43857" x="2228850" y="4830763"/>
          <p14:tracePt t="43858" x="2228850" y="4730750"/>
          <p14:tracePt t="43874" x="2228850" y="4705350"/>
          <p14:tracePt t="43875" x="2228850" y="4618038"/>
          <p14:tracePt t="43890" x="2228850" y="4592638"/>
          <p14:tracePt t="43891" x="2228850" y="4518025"/>
          <p14:tracePt t="43894" x="2228850" y="4492625"/>
          <p14:tracePt t="43907" x="2228850" y="4467225"/>
          <p14:tracePt t="43908" x="2228850" y="4443413"/>
          <p14:tracePt t="43911" x="2228850" y="4430713"/>
          <p14:tracePt t="43924" x="2228850" y="4405313"/>
          <p14:tracePt t="43926" x="2228850" y="4367213"/>
          <p14:tracePt t="43941" x="2228850" y="4354513"/>
          <p14:tracePt t="43942" x="2228850" y="4341813"/>
          <p14:tracePt t="43957" x="2228850" y="4330700"/>
          <p14:tracePt t="43958" x="2228850" y="4292600"/>
          <p14:tracePt t="43974" x="2228850" y="4279900"/>
          <p14:tracePt t="43975" x="2228850" y="4230688"/>
          <p14:tracePt t="43990" x="2228850" y="4217988"/>
          <p14:tracePt t="43991" x="2239963" y="4192588"/>
          <p14:tracePt t="43995" x="2252663" y="4179888"/>
          <p14:tracePt t="44007" x="2252663" y="4167188"/>
          <p14:tracePt t="44010" x="2252663" y="4141788"/>
          <p14:tracePt t="44024" x="2252663" y="4129088"/>
          <p14:tracePt t="44025" x="2265363" y="4117975"/>
          <p14:tracePt t="44040" x="2265363" y="4092575"/>
          <p14:tracePt t="44058" x="2278063" y="4079875"/>
          <p14:tracePt t="44060" x="2290763" y="4041775"/>
          <p14:tracePt t="44074" x="2303463" y="4029075"/>
          <p14:tracePt t="44076" x="2316163" y="3992563"/>
          <p14:tracePt t="44091" x="2328863" y="3979863"/>
          <p14:tracePt t="44091" x="2339975" y="3916363"/>
          <p14:tracePt t="44095" x="2352675" y="3892550"/>
          <p14:tracePt t="44107" x="2378075" y="3867150"/>
          <p14:tracePt t="44109" x="2390775" y="3803650"/>
          <p14:tracePt t="44128" x="2416175" y="3692525"/>
          <p14:tracePt t="44140" x="2428875" y="3679825"/>
          <p14:tracePt t="44143" x="2428875" y="3641725"/>
          <p14:tracePt t="44157" x="2441575" y="3629025"/>
          <p14:tracePt t="44159" x="2452688" y="3590925"/>
          <p14:tracePt t="44159" x="2465388" y="3579813"/>
          <p14:tracePt t="44174" x="2465388" y="3567113"/>
          <p14:tracePt t="44175" x="2465388" y="3529013"/>
          <p14:tracePt t="44190" x="2465388" y="3503613"/>
          <p14:tracePt t="44192" x="2465388" y="3467100"/>
          <p14:tracePt t="44207" x="2465388" y="3454400"/>
          <p14:tracePt t="44208" x="2465388" y="3441700"/>
          <p14:tracePt t="44224" x="2465388" y="3429000"/>
          <p14:tracePt t="44240" x="2465388" y="3416300"/>
          <p14:tracePt t="44257" x="2465388" y="3390900"/>
          <p14:tracePt t="44258" x="2465388" y="3378200"/>
          <p14:tracePt t="44274" x="2465388" y="3367088"/>
          <p14:tracePt t="44275" x="2465388" y="3328988"/>
          <p14:tracePt t="44278" x="2465388" y="3316288"/>
          <p14:tracePt t="44290" x="2465388" y="3303588"/>
          <p14:tracePt t="44291" x="2465388" y="3278188"/>
          <p14:tracePt t="44294" x="2465388" y="3267075"/>
          <p14:tracePt t="44307" x="2465388" y="3254375"/>
          <p14:tracePt t="44308" x="2465388" y="3241675"/>
          <p14:tracePt t="44324" x="2465388" y="3228975"/>
          <p14:tracePt t="44324" x="2465388" y="3216275"/>
          <p14:tracePt t="44341" x="2465388" y="3203575"/>
          <p14:tracePt t="45327" x="2478088" y="3190875"/>
          <p14:tracePt t="45331" x="2490788" y="3178175"/>
          <p14:tracePt t="45341" x="2516188" y="3154363"/>
          <p14:tracePt t="45342" x="2528888" y="3154363"/>
          <p14:tracePt t="45345" x="2554288" y="3128963"/>
          <p14:tracePt t="45357" x="2590800" y="3116263"/>
          <p14:tracePt t="45360" x="2654300" y="3090863"/>
          <p14:tracePt t="45373" x="2690813" y="3078163"/>
          <p14:tracePt t="45376" x="2778125" y="3054350"/>
          <p14:tracePt t="45390" x="2816225" y="3041650"/>
          <p14:tracePt t="45392" x="2916238" y="3028950"/>
          <p14:tracePt t="45395" x="2954338" y="3016250"/>
          <p14:tracePt t="45409" x="2992438" y="3003550"/>
          <p14:tracePt t="45410" x="3028950" y="2990850"/>
          <p14:tracePt t="45414" x="3054350" y="2965450"/>
          <p14:tracePt t="45415" x="3092450" y="2965450"/>
          <p14:tracePt t="45416" x="3128963" y="2952750"/>
          <p14:tracePt t="45423" x="3154363" y="2941638"/>
          <p14:tracePt t="45424" x="3192463" y="2928938"/>
          <p14:tracePt t="45427" x="3228975" y="2928938"/>
          <p14:tracePt t="45440" x="3267075" y="2928938"/>
          <p14:tracePt t="45443" x="3605213" y="2928938"/>
          <p14:tracePt t="45457" x="3643313" y="2928938"/>
          <p14:tracePt t="45460" x="3717925" y="2928938"/>
          <p14:tracePt t="45474" x="3730625" y="2928938"/>
          <p14:tracePt t="45565" x="3743325" y="2928938"/>
          <p14:tracePt t="45573" x="3756025" y="2928938"/>
          <p14:tracePt t="45577" x="3767138" y="2928938"/>
          <p14:tracePt t="45590" x="3779838" y="2928938"/>
          <p14:tracePt t="45607" x="3805238" y="2941638"/>
          <p14:tracePt t="45623" x="3817938" y="2952750"/>
          <p14:tracePt t="45625" x="3830638" y="2965450"/>
          <p14:tracePt t="45640" x="3843338" y="2965450"/>
          <p14:tracePt t="45641" x="3843338" y="2978150"/>
          <p14:tracePt t="45644" x="3856038" y="2978150"/>
          <p14:tracePt t="45657" x="3867150" y="2990850"/>
          <p14:tracePt t="45660" x="3905250" y="3016250"/>
          <p14:tracePt t="45673" x="3917950" y="3016250"/>
          <p14:tracePt t="45675" x="3956050" y="3054350"/>
          <p14:tracePt t="45690" x="3968750" y="3054350"/>
          <p14:tracePt t="45692" x="3992563" y="3065463"/>
          <p14:tracePt t="45707" x="4005263" y="3078163"/>
          <p14:tracePt t="45723" x="4005263" y="3090863"/>
          <p14:tracePt t="45724" x="4017963" y="3103563"/>
          <p14:tracePt t="45783" x="4030663" y="3103563"/>
          <p14:tracePt t="45803" x="4030663" y="3128963"/>
          <p14:tracePt t="45817" x="4030663" y="3141663"/>
          <p14:tracePt t="45837" x="4030663" y="3154363"/>
          <p14:tracePt t="45849" x="4030663" y="3165475"/>
          <p14:tracePt t="45852" x="4030663" y="3178175"/>
          <p14:tracePt t="45869" x="4030663" y="3190875"/>
          <p14:tracePt t="45889" x="4017963" y="3203575"/>
          <p14:tracePt t="45893" x="4005263" y="3203575"/>
          <p14:tracePt t="46225" x="4005263" y="3190875"/>
          <p14:tracePt t="46237" x="4017963" y="3178175"/>
          <p14:tracePt t="46241" x="4043363" y="3165475"/>
          <p14:tracePt t="46257" x="4043363" y="3154363"/>
          <p14:tracePt t="46257" x="4105275" y="3141663"/>
          <p14:tracePt t="46261" x="4130675" y="3128963"/>
          <p14:tracePt t="46275" x="4156075" y="3116263"/>
          <p14:tracePt t="46276" x="4205288" y="3103563"/>
          <p14:tracePt t="46279" x="4230688" y="3078163"/>
          <p14:tracePt t="46281" x="4256088" y="3078163"/>
          <p14:tracePt t="46290" x="4281488" y="3078163"/>
          <p14:tracePt t="46291" x="4330700" y="3065463"/>
          <p14:tracePt t="46294" x="4368800" y="3041650"/>
          <p14:tracePt t="46307" x="4394200" y="3041650"/>
          <p14:tracePt t="46307" x="4443413" y="3028950"/>
          <p14:tracePt t="46310" x="4481513" y="3016250"/>
          <p14:tracePt t="46323" x="4518025" y="3016250"/>
          <p14:tracePt t="46326" x="4619625" y="3016250"/>
          <p14:tracePt t="46340" x="4656138" y="3016250"/>
          <p14:tracePt t="46341" x="4706938" y="3016250"/>
          <p14:tracePt t="46344" x="4732338" y="3016250"/>
          <p14:tracePt t="46357" x="4743450" y="3016250"/>
          <p14:tracePt t="46357" x="4819650" y="3003550"/>
          <p14:tracePt t="46373" x="4832350" y="3003550"/>
          <p14:tracePt t="46375" x="4868863" y="3003550"/>
          <p14:tracePt t="46507" x="4881563" y="3003550"/>
          <p14:tracePt t="46523" x="4894263" y="3003550"/>
          <p14:tracePt t="46531" x="4906963" y="3003550"/>
          <p14:tracePt t="46569" x="4919663" y="3003550"/>
          <p14:tracePt t="46728" x="4945063" y="3003550"/>
          <p14:tracePt t="46734" x="4956175" y="3003550"/>
          <p14:tracePt t="46740" x="4968875" y="3003550"/>
          <p14:tracePt t="46756" x="4981575" y="3003550"/>
          <p14:tracePt t="46757" x="5019675" y="3003550"/>
          <p14:tracePt t="46773" x="5045075" y="3003550"/>
          <p14:tracePt t="46773" x="5119688" y="2990850"/>
          <p14:tracePt t="46775" x="5132388" y="2990850"/>
          <p14:tracePt t="46790" x="5157788" y="2990850"/>
          <p14:tracePt t="46791" x="5219700" y="2978150"/>
          <p14:tracePt t="46791" x="5245100" y="2965450"/>
          <p14:tracePt t="46806" x="5281613" y="2952750"/>
          <p14:tracePt t="46807" x="5370513" y="2941638"/>
          <p14:tracePt t="46823" x="5394325" y="2941638"/>
          <p14:tracePt t="46825" x="5457825" y="2941638"/>
          <p14:tracePt t="46827" x="5483225" y="2941638"/>
          <p14:tracePt t="46840" x="5495925" y="2941638"/>
          <p14:tracePt t="46857" x="5532438" y="2941638"/>
          <p14:tracePt t="46858" x="5557838" y="2941638"/>
          <p14:tracePt t="46861" x="5583238" y="2941638"/>
          <p14:tracePt t="46873" x="5595938" y="2941638"/>
          <p14:tracePt t="46876" x="5607050" y="2941638"/>
          <p14:tracePt t="46890" x="5619750" y="2941638"/>
          <p14:tracePt t="46891" x="5657850" y="2952750"/>
          <p14:tracePt t="46894" x="5670550" y="2965450"/>
          <p14:tracePt t="46907" x="5683250" y="2978150"/>
          <p14:tracePt t="46909" x="5732463" y="3016250"/>
          <p14:tracePt t="46923" x="5745163" y="3028950"/>
          <p14:tracePt t="46926" x="5783263" y="3065463"/>
          <p14:tracePt t="46942" x="5795963" y="3078163"/>
          <p14:tracePt t="46943" x="5808663" y="3090863"/>
          <p14:tracePt t="46956" x="5821363" y="3103563"/>
          <p14:tracePt t="46958" x="5832475" y="3103563"/>
          <p14:tracePt t="46961" x="5832475" y="3116263"/>
          <p14:tracePt t="47227" x="5857875" y="3128963"/>
          <p14:tracePt t="47231" x="5870575" y="3128963"/>
          <p14:tracePt t="47240" x="5895975" y="3128963"/>
          <p14:tracePt t="47240" x="5932488" y="3128963"/>
          <p14:tracePt t="47256" x="5970588" y="3128963"/>
          <p14:tracePt t="47258" x="6121400" y="3090863"/>
          <p14:tracePt t="47261" x="6183313" y="3090863"/>
          <p14:tracePt t="47273" x="6246813" y="3078163"/>
          <p14:tracePt t="47274" x="6421438" y="3065463"/>
          <p14:tracePt t="47290" x="6472238" y="3054350"/>
          <p14:tracePt t="47291" x="6634163" y="3028950"/>
          <p14:tracePt t="47294" x="6672263" y="3028950"/>
          <p14:tracePt t="47307" x="6708775" y="3016250"/>
          <p14:tracePt t="47309" x="6759575" y="3016250"/>
          <p14:tracePt t="47323" x="6784975" y="3016250"/>
          <p14:tracePt t="47324" x="6821488" y="3016250"/>
          <p14:tracePt t="47340" x="6834188" y="3016250"/>
          <p14:tracePt t="47357" x="6859588" y="3016250"/>
          <p14:tracePt t="47373" x="6872288" y="3016250"/>
          <p14:tracePt t="47374" x="6884988" y="3016250"/>
          <p14:tracePt t="47390" x="6897688" y="3016250"/>
          <p14:tracePt t="47391" x="6934200" y="3016250"/>
          <p14:tracePt t="47406" x="6946900" y="3016250"/>
          <p14:tracePt t="47407" x="6997700" y="3016250"/>
          <p14:tracePt t="47409" x="7010400" y="3016250"/>
          <p14:tracePt t="47423" x="7021513" y="3016250"/>
          <p14:tracePt t="47440" x="7034213" y="3016250"/>
          <p14:tracePt t="47603" x="7021513" y="3016250"/>
          <p14:tracePt t="47611" x="7010400" y="3016250"/>
          <p14:tracePt t="47623" x="6997700" y="3016250"/>
          <p14:tracePt t="47624" x="6985000" y="3016250"/>
          <p14:tracePt t="47645" x="6972300" y="3016250"/>
          <p14:tracePt t="47673" x="6946900" y="3016250"/>
          <p14:tracePt t="47789" x="6959600" y="3016250"/>
          <p14:tracePt t="47793" x="6972300" y="3016250"/>
          <p14:tracePt t="47806" x="6997700" y="3016250"/>
          <p14:tracePt t="47807" x="7072313" y="3016250"/>
          <p14:tracePt t="47823" x="7085013" y="3016250"/>
          <p14:tracePt t="47823" x="7172325" y="3016250"/>
          <p14:tracePt t="47839" x="7185025" y="3016250"/>
          <p14:tracePt t="47841" x="7223125" y="3028950"/>
          <p14:tracePt t="47856" x="7246938" y="3041650"/>
          <p14:tracePt t="47857" x="7259638" y="3054350"/>
          <p14:tracePt t="47861" x="7259638" y="3065463"/>
          <p14:tracePt t="47874" x="7285038" y="3065463"/>
          <p14:tracePt t="47874" x="7310438" y="3078163"/>
          <p14:tracePt t="47879" x="7335838" y="3103563"/>
          <p14:tracePt t="47890" x="7359650" y="3116263"/>
          <p14:tracePt t="47891" x="7397750" y="3154363"/>
          <p14:tracePt t="47895" x="7423150" y="3165475"/>
          <p14:tracePt t="47906" x="7435850" y="3178175"/>
          <p14:tracePt t="47908" x="7485063" y="3203575"/>
          <p14:tracePt t="47911" x="7497763" y="3228975"/>
          <p14:tracePt t="47923" x="7523163" y="3241675"/>
          <p14:tracePt t="47925" x="7548563" y="3267075"/>
          <p14:tracePt t="47927" x="7572375" y="3267075"/>
          <p14:tracePt t="47940" x="7585075" y="3278188"/>
          <p14:tracePt t="47943" x="7597775" y="3290888"/>
          <p14:tracePt t="48049" x="7597775" y="3303588"/>
          <p14:tracePt t="48271" x="7597775" y="3290888"/>
          <p14:tracePt t="48295" x="7572375" y="3278188"/>
          <p14:tracePt t="51043" x="7561263" y="3254375"/>
          <p14:tracePt t="51051" x="7548563" y="3228975"/>
          <p14:tracePt t="51059" x="7535863" y="3203575"/>
          <p14:tracePt t="51075" x="7535863" y="3190875"/>
          <p14:tracePt t="51076" x="7497763" y="3154363"/>
          <p14:tracePt t="51077" x="7472363" y="3128963"/>
          <p14:tracePt t="51080" x="7459663" y="3116263"/>
          <p14:tracePt t="51089" x="7423150" y="3090863"/>
          <p14:tracePt t="51090" x="7410450" y="3065463"/>
          <p14:tracePt t="51091" x="7385050" y="3041650"/>
          <p14:tracePt t="51105" x="7359650" y="3028950"/>
          <p14:tracePt t="51107" x="7134225" y="2941638"/>
          <p14:tracePt t="51122" x="6997700" y="2878138"/>
          <p14:tracePt t="51124" x="6746875" y="2752725"/>
          <p14:tracePt t="51139" x="6559550" y="2665413"/>
          <p14:tracePt t="51140" x="6396038" y="2578100"/>
          <p14:tracePt t="51155" x="6321425" y="2552700"/>
          <p14:tracePt t="51157" x="6070600" y="2452688"/>
          <p14:tracePt t="51172" x="6008688" y="2439988"/>
          <p14:tracePt t="51175" x="5719763" y="2378075"/>
          <p14:tracePt t="51189" x="5657850" y="2378075"/>
          <p14:tracePt t="51191" x="5483225" y="2352675"/>
          <p14:tracePt t="51206" x="5419725" y="2352675"/>
          <p14:tracePt t="51207" x="5307013" y="2339975"/>
          <p14:tracePt t="51222" x="5270500" y="2339975"/>
          <p14:tracePt t="51223" x="5157788" y="2339975"/>
          <p14:tracePt t="51226" x="5119688" y="2339975"/>
          <p14:tracePt t="51239" x="5081588" y="2339975"/>
          <p14:tracePt t="51242" x="4994275" y="2339975"/>
          <p14:tracePt t="51256" x="4956175" y="2339975"/>
          <p14:tracePt t="51258" x="4843463" y="2339975"/>
          <p14:tracePt t="51272" x="4819650" y="2339975"/>
          <p14:tracePt t="51274" x="4743450" y="2352675"/>
          <p14:tracePt t="51277" x="4719638" y="2365375"/>
          <p14:tracePt t="51290" x="4694238" y="2365375"/>
          <p14:tracePt t="51292" x="4630738" y="2390775"/>
          <p14:tracePt t="51306" x="4594225" y="2403475"/>
          <p14:tracePt t="51307" x="4481513" y="2439988"/>
          <p14:tracePt t="51310" x="4456113" y="2452688"/>
          <p14:tracePt t="51322" x="4418013" y="2465388"/>
          <p14:tracePt t="51325" x="4256088" y="2478088"/>
          <p14:tracePt t="51339" x="4168775" y="2490788"/>
          <p14:tracePt t="51340" x="4081463" y="2516188"/>
          <p14:tracePt t="51342" x="4056063" y="2527300"/>
          <p14:tracePt t="51356" x="4030663" y="2540000"/>
          <p14:tracePt t="51357" x="3968750" y="2565400"/>
          <p14:tracePt t="51361" x="3943350" y="2578100"/>
          <p14:tracePt t="51372" x="3905250" y="2590800"/>
          <p14:tracePt t="51375" x="3867150" y="2616200"/>
          <p14:tracePt t="51389" x="3843338" y="2627313"/>
          <p14:tracePt t="51390" x="3779838" y="2665413"/>
          <p14:tracePt t="51392" x="3743325" y="2678113"/>
          <p14:tracePt t="51395" x="3730625" y="2678113"/>
          <p14:tracePt t="51408" x="3717925" y="2690813"/>
          <p14:tracePt t="51409" x="3705225" y="2703513"/>
          <p14:tracePt t="51422" x="3667125" y="2728913"/>
          <p14:tracePt t="51424" x="3654425" y="2740025"/>
          <p14:tracePt t="51439" x="3630613" y="2752725"/>
          <p14:tracePt t="51441" x="3605213" y="2778125"/>
          <p14:tracePt t="51456" x="3579813" y="2790825"/>
          <p14:tracePt t="51459" x="3541713" y="2816225"/>
          <p14:tracePt t="51473" x="3530600" y="2828925"/>
          <p14:tracePt t="51474" x="3517900" y="2840038"/>
          <p14:tracePt t="51480" x="3505200" y="2852738"/>
          <p14:tracePt t="51489" x="3492500" y="2852738"/>
          <p14:tracePt t="51490" x="3467100" y="2865438"/>
          <p14:tracePt t="51505" x="3454400" y="2890838"/>
          <p14:tracePt t="51522" x="3441700" y="2890838"/>
          <p14:tracePt t="51523" x="3429000" y="2903538"/>
          <p14:tracePt t="51539" x="3417888" y="2916238"/>
          <p14:tracePt t="51556" x="3417888" y="2928938"/>
          <p14:tracePt t="51558" x="3405188" y="2928938"/>
          <p14:tracePt t="51589" x="3392488" y="2941638"/>
          <p14:tracePt t="51606" x="3379788" y="2965450"/>
          <p14:tracePt t="51633" x="3379788" y="2978150"/>
          <p14:tracePt t="51639" x="3367088" y="2990850"/>
          <p14:tracePt t="51669" x="3367088" y="3016250"/>
          <p14:tracePt t="51677" x="3354388" y="3028950"/>
          <p14:tracePt t="51689" x="3354388" y="3041650"/>
          <p14:tracePt t="51706" x="3341688" y="3054350"/>
          <p14:tracePt t="51706" x="3341688" y="3065463"/>
          <p14:tracePt t="51709" x="3328988" y="3090863"/>
          <p14:tracePt t="51722" x="3317875" y="3103563"/>
          <p14:tracePt t="51725" x="3317875" y="3116263"/>
          <p14:tracePt t="51739" x="3305175" y="3141663"/>
          <p14:tracePt t="51740" x="3305175" y="3154363"/>
          <p14:tracePt t="51741" x="3305175" y="3165475"/>
          <p14:tracePt t="51743" x="3305175" y="3178175"/>
          <p14:tracePt t="51755" x="3292475" y="3203575"/>
          <p14:tracePt t="51756" x="3292475" y="3228975"/>
          <p14:tracePt t="51772" x="3279775" y="3241675"/>
          <p14:tracePt t="51774" x="3267075" y="3316288"/>
          <p14:tracePt t="51789" x="3254375" y="3341688"/>
          <p14:tracePt t="51789" x="3228975" y="3390900"/>
          <p14:tracePt t="51791" x="3228975" y="3403600"/>
          <p14:tracePt t="51805" x="3216275" y="3429000"/>
          <p14:tracePt t="51806" x="3205163" y="3479800"/>
          <p14:tracePt t="51808" x="3192463" y="3503613"/>
          <p14:tracePt t="51822" x="3179763" y="3529013"/>
          <p14:tracePt t="51824" x="3167063" y="3629025"/>
          <p14:tracePt t="51839" x="3154363" y="3654425"/>
          <p14:tracePt t="51840" x="3128963" y="3754438"/>
          <p14:tracePt t="51855" x="3116263" y="3792538"/>
          <p14:tracePt t="51856" x="3054350" y="3905250"/>
          <p14:tracePt t="51859" x="3041650" y="3929063"/>
          <p14:tracePt t="51872" x="3028950" y="3967163"/>
          <p14:tracePt t="51874" x="3003550" y="4041775"/>
          <p14:tracePt t="51874" x="2992438" y="4079875"/>
          <p14:tracePt t="51889" x="2979738" y="4105275"/>
          <p14:tracePt t="51891" x="2928938" y="4367213"/>
          <p14:tracePt t="51905" x="2916238" y="4443413"/>
          <p14:tracePt t="51907" x="2903538" y="4543425"/>
          <p14:tracePt t="51922" x="2903538" y="4579938"/>
          <p14:tracePt t="51925" x="2879725" y="4705350"/>
          <p14:tracePt t="51939" x="2879725" y="4743450"/>
          <p14:tracePt t="51942" x="2854325" y="4981575"/>
          <p14:tracePt t="51955" x="2841625" y="5043488"/>
          <p14:tracePt t="51957" x="2828925" y="5156200"/>
          <p14:tracePt t="51972" x="2816225" y="5194300"/>
          <p14:tracePt t="51974" x="2803525" y="5294313"/>
          <p14:tracePt t="51990" x="2803525" y="5318125"/>
          <p14:tracePt t="51991" x="2790825" y="5418138"/>
          <p14:tracePt t="51995" x="2778125" y="5456238"/>
          <p14:tracePt t="52005" x="2778125" y="5481638"/>
          <p14:tracePt t="52007" x="2767013" y="5556250"/>
          <p14:tracePt t="52022" x="2767013" y="5581650"/>
          <p14:tracePt t="52024" x="2741613" y="5719763"/>
          <p14:tracePt t="52039" x="2741613" y="5768975"/>
          <p14:tracePt t="52039" x="2716213" y="5919788"/>
          <p14:tracePt t="52042" x="2716213" y="5969000"/>
          <p14:tracePt t="52055" x="2716213" y="6007100"/>
          <p14:tracePt t="52057" x="2703513" y="6107113"/>
          <p14:tracePt t="52059" x="2690813" y="6181725"/>
          <p14:tracePt t="52072" x="2678113" y="6232525"/>
          <p14:tracePt t="52074" x="2667000" y="6381750"/>
          <p14:tracePt t="52077" x="2654300" y="6432550"/>
          <p14:tracePt t="52089" x="2641600" y="6483350"/>
          <p14:tracePt t="52091" x="2628900" y="6607175"/>
          <p14:tracePt t="52106" x="2616200" y="6683375"/>
          <p14:tracePt t="54365" x="3092450" y="6657975"/>
          <p14:tracePt t="54372" x="3116263" y="6570663"/>
          <p14:tracePt t="54373" x="3154363" y="6483350"/>
          <p14:tracePt t="54375" x="3192463" y="6407150"/>
          <p14:tracePt t="54388" x="3216275" y="6319838"/>
          <p14:tracePt t="54391" x="3279775" y="6157913"/>
          <p14:tracePt t="54392" x="3317875" y="6081713"/>
          <p14:tracePt t="54405" x="3341688" y="6007100"/>
          <p14:tracePt t="54407" x="3417888" y="5794375"/>
          <p14:tracePt t="54422" x="3441700" y="5719763"/>
          <p14:tracePt t="54424" x="3492500" y="5568950"/>
          <p14:tracePt t="54439" x="3517900" y="5518150"/>
          <p14:tracePt t="54440" x="3592513" y="5356225"/>
          <p14:tracePt t="54443" x="3617913" y="5305425"/>
          <p14:tracePt t="54455" x="3630613" y="5256213"/>
          <p14:tracePt t="54456" x="3692525" y="5156200"/>
          <p14:tracePt t="54459" x="3730625" y="5105400"/>
          <p14:tracePt t="54471" x="3767138" y="5043488"/>
          <p14:tracePt t="54473" x="3843338" y="4956175"/>
          <p14:tracePt t="54488" x="3879850" y="4892675"/>
          <p14:tracePt t="54490" x="3956050" y="4779963"/>
          <p14:tracePt t="54505" x="3979863" y="4743450"/>
          <p14:tracePt t="54506" x="4056063" y="4656138"/>
          <p14:tracePt t="54509" x="4081463" y="4618038"/>
          <p14:tracePt t="54511" x="4117975" y="4579938"/>
          <p14:tracePt t="54522" x="4156075" y="4543425"/>
          <p14:tracePt t="54523" x="4230688" y="4467225"/>
          <p14:tracePt t="54529" x="4281488" y="4418013"/>
          <p14:tracePt t="54538" x="4305300" y="4392613"/>
          <p14:tracePt t="54540" x="4381500" y="4318000"/>
          <p14:tracePt t="54543" x="4430713" y="4267200"/>
          <p14:tracePt t="54555" x="4468813" y="4230688"/>
          <p14:tracePt t="54556" x="4543425" y="4154488"/>
          <p14:tracePt t="54558" x="4594225" y="4105275"/>
          <p14:tracePt t="54571" x="4619625" y="4079875"/>
          <p14:tracePt t="54573" x="4743450" y="3954463"/>
          <p14:tracePt t="54588" x="4781550" y="3916363"/>
          <p14:tracePt t="54589" x="4881563" y="3803650"/>
          <p14:tracePt t="54605" x="4932363" y="3767138"/>
          <p14:tracePt t="54606" x="5045075" y="3667125"/>
          <p14:tracePt t="54622" x="5081588" y="3654425"/>
          <p14:tracePt t="54624" x="5181600" y="3590925"/>
          <p14:tracePt t="54625" x="5219700" y="3567113"/>
          <p14:tracePt t="54638" x="5257800" y="3567113"/>
          <p14:tracePt t="54641" x="5345113" y="3503613"/>
          <p14:tracePt t="54657" x="5383213" y="3490913"/>
          <p14:tracePt t="54658" x="5407025" y="3467100"/>
          <p14:tracePt t="54662" x="5432425" y="3454400"/>
          <p14:tracePt t="54663" x="5495925" y="3416300"/>
          <p14:tracePt t="54665" x="5532438" y="3390900"/>
          <p14:tracePt t="54672" x="5570538" y="3367088"/>
          <p14:tracePt t="54674" x="5595938" y="3354388"/>
          <p14:tracePt t="54677" x="5632450" y="3328988"/>
          <p14:tracePt t="54688" x="5670550" y="3316288"/>
          <p14:tracePt t="54689" x="5745163" y="3278188"/>
          <p14:tracePt t="54693" x="5770563" y="3267075"/>
          <p14:tracePt t="54705" x="5821363" y="3241675"/>
          <p14:tracePt t="54707" x="6021388" y="3203575"/>
          <p14:tracePt t="54709" x="6108700" y="3178175"/>
          <p14:tracePt t="54722" x="6183313" y="3165475"/>
          <p14:tracePt t="54722" x="6308725" y="3141663"/>
          <p14:tracePt t="54726" x="6359525" y="3141663"/>
          <p14:tracePt t="54727" x="6421438" y="3128963"/>
          <p14:tracePt t="54739" x="6483350" y="3128963"/>
          <p14:tracePt t="54739" x="6546850" y="3128963"/>
          <p14:tracePt t="54743" x="6672263" y="3103563"/>
          <p14:tracePt t="54755" x="6746875" y="3090863"/>
          <p14:tracePt t="54756" x="6872288" y="3065463"/>
          <p14:tracePt t="54762" x="6921500" y="3054350"/>
          <p14:tracePt t="54772" x="6972300" y="3054350"/>
          <p14:tracePt t="54774" x="7046913" y="3041650"/>
          <p14:tracePt t="54775" x="7110413" y="3028950"/>
          <p14:tracePt t="54788" x="7159625" y="3028950"/>
          <p14:tracePt t="54791" x="7235825" y="3028950"/>
          <p14:tracePt t="54792" x="7272338" y="3016250"/>
          <p14:tracePt t="54805" x="7310438" y="3003550"/>
          <p14:tracePt t="54808" x="7397750" y="2990850"/>
          <p14:tracePt t="54822" x="7423150" y="2990850"/>
          <p14:tracePt t="54824" x="7497763" y="2978150"/>
          <p14:tracePt t="54838" x="7523163" y="2978150"/>
          <p14:tracePt t="54841" x="7585075" y="2978150"/>
          <p14:tracePt t="54855" x="7610475" y="2978150"/>
          <p14:tracePt t="54857" x="7661275" y="2978150"/>
          <p14:tracePt t="54871" x="7673975" y="2978150"/>
          <p14:tracePt t="54873" x="7723188" y="2978150"/>
          <p14:tracePt t="54888" x="7735888" y="2978150"/>
          <p14:tracePt t="54890" x="7785100" y="2978150"/>
          <p14:tracePt t="54905" x="7810500" y="2978150"/>
          <p14:tracePt t="54906" x="7897813" y="2978150"/>
          <p14:tracePt t="54922" x="7923213" y="2978150"/>
          <p14:tracePt t="54923" x="7961313" y="2978150"/>
          <p14:tracePt t="54925" x="7999413" y="2978150"/>
          <p14:tracePt t="54938" x="8023225" y="2978150"/>
          <p14:tracePt t="54939" x="8074025" y="2978150"/>
          <p14:tracePt t="54941" x="8099425" y="2978150"/>
          <p14:tracePt t="54955" x="8123238" y="2978150"/>
          <p14:tracePt t="54971" x="8199438" y="2990850"/>
          <p14:tracePt t="54972" x="8299450" y="3016250"/>
          <p14:tracePt t="54973" x="8324850" y="3016250"/>
          <p14:tracePt t="54988" x="8361363" y="3016250"/>
          <p14:tracePt t="54989" x="8424863" y="3016250"/>
          <p14:tracePt t="54993" x="8461375" y="3016250"/>
          <p14:tracePt t="54994" x="8486775" y="3016250"/>
          <p14:tracePt t="55005" x="8524875" y="3016250"/>
          <p14:tracePt t="55007" x="8599488" y="3016250"/>
          <p14:tracePt t="55022" x="8624888" y="3016250"/>
          <p14:tracePt t="55024" x="8674100" y="3016250"/>
          <p14:tracePt t="55038" x="8686800" y="3016250"/>
          <p14:tracePt t="55039" x="8724900" y="3016250"/>
          <p14:tracePt t="55042" x="8737600" y="3016250"/>
          <p14:tracePt t="55056" x="8750300" y="3016250"/>
          <p14:tracePt t="55057" x="8774113" y="3016250"/>
          <p14:tracePt t="55060" x="8786813" y="3016250"/>
          <p14:tracePt t="55061" x="8799513" y="3016250"/>
          <p14:tracePt t="55071" x="8824913" y="3016250"/>
          <p14:tracePt t="55151" x="8837613" y="3016250"/>
          <p14:tracePt t="55745" x="8837613" y="3028950"/>
          <p14:tracePt t="55765" x="8837613" y="3041650"/>
          <p14:tracePt t="55801" x="8850313" y="3054350"/>
          <p14:tracePt t="55825" x="8850313" y="3065463"/>
          <p14:tracePt t="55837" x="8850313" y="3078163"/>
          <p14:tracePt t="55849" x="8850313" y="3090863"/>
          <p14:tracePt t="55860" x="8850313" y="3116263"/>
          <p14:tracePt t="55871" x="8850313" y="3128963"/>
          <p14:tracePt t="55874" x="8850313" y="3141663"/>
          <p14:tracePt t="55888" x="8850313" y="3154363"/>
          <p14:tracePt t="55905" x="8850313" y="3165475"/>
          <p14:tracePt t="56043" x="8863013" y="3178175"/>
          <p14:tracePt t="56047" x="8874125" y="3178175"/>
          <p14:tracePt t="56055" x="8886825" y="3178175"/>
          <p14:tracePt t="56055" x="8899525" y="3178175"/>
          <p14:tracePt t="56059" x="8912225" y="3165475"/>
          <p14:tracePt t="56071" x="8924925" y="3165475"/>
          <p14:tracePt t="56074" x="8986838" y="3141663"/>
          <p14:tracePt t="56088" x="9024938" y="3141663"/>
          <p14:tracePt t="56090" x="9124950" y="3116263"/>
          <p14:tracePt t="56105" x="9163050" y="3103563"/>
          <p14:tracePt t="56107" x="9263063" y="3065463"/>
          <p14:tracePt t="56126" x="9401175" y="3016250"/>
          <p14:tracePt t="56138" x="9437688" y="3016250"/>
          <p14:tracePt t="56139" x="9537700" y="2990850"/>
          <p14:tracePt t="56141" x="9563100" y="2978150"/>
          <p14:tracePt t="56155" x="9601200" y="2978150"/>
          <p14:tracePt t="56157" x="9713913" y="2978150"/>
          <p14:tracePt t="56171" x="9739313" y="2978150"/>
          <p14:tracePt t="56172" x="9813925" y="2952750"/>
          <p14:tracePt t="56175" x="9839325" y="2952750"/>
          <p14:tracePt t="56190" x="9875838" y="2952750"/>
          <p14:tracePt t="56193" x="9939338" y="2952750"/>
          <p14:tracePt t="56205" x="10026650" y="2952750"/>
          <p14:tracePt t="56207" x="10052050" y="2952750"/>
          <p14:tracePt t="56221" x="10064750" y="2952750"/>
          <p14:tracePt t="56222" x="10113963" y="2952750"/>
          <p14:tracePt t="56238" x="10126663" y="2952750"/>
          <p14:tracePt t="56240" x="10177463" y="2952750"/>
          <p14:tracePt t="56255" x="10201275" y="2952750"/>
          <p14:tracePt t="56258" x="10213975" y="2952750"/>
          <p14:tracePt t="56611" x="10226675" y="2952750"/>
          <p14:tracePt t="56615" x="10239375" y="2952750"/>
          <p14:tracePt t="56621" x="10252075" y="2952750"/>
          <p14:tracePt t="56624" x="10264775" y="2952750"/>
          <p14:tracePt t="56638" x="10277475" y="2952750"/>
          <p14:tracePt t="56639" x="10339388" y="2952750"/>
          <p14:tracePt t="56657" x="10364788" y="2952750"/>
          <p14:tracePt t="56660" x="10426700" y="2941638"/>
          <p14:tracePt t="56671" x="10477500" y="2928938"/>
          <p14:tracePt t="56674" x="10602913" y="2916238"/>
          <p14:tracePt t="56675" x="10639425" y="2903538"/>
          <p14:tracePt t="56688" x="10664825" y="2890838"/>
          <p14:tracePt t="56690" x="10739438" y="2890838"/>
          <p14:tracePt t="56691" x="10764838" y="2890838"/>
          <p14:tracePt t="56704" x="10802938" y="2890838"/>
          <p14:tracePt t="56705" x="10864850" y="2890838"/>
          <p14:tracePt t="56707" x="10902950" y="2890838"/>
          <p14:tracePt t="56721" x="10939463" y="2890838"/>
          <p14:tracePt t="56722" x="11015663" y="2890838"/>
          <p14:tracePt t="56723" x="11041063" y="2890838"/>
          <p14:tracePt t="56738" x="11064875" y="2890838"/>
          <p14:tracePt t="56739" x="11115675" y="2890838"/>
          <p14:tracePt t="56755" x="11128375" y="2890838"/>
          <p14:tracePt t="56757" x="11202988" y="2903538"/>
          <p14:tracePt t="56771" x="11215688" y="2928938"/>
          <p14:tracePt t="56773" x="11303000" y="2965450"/>
          <p14:tracePt t="56788" x="11328400" y="2990850"/>
          <p14:tracePt t="56789" x="11441113" y="3103563"/>
          <p14:tracePt t="56793" x="11479213" y="3128963"/>
          <p14:tracePt t="56805" x="11503025" y="3154363"/>
          <p14:tracePt t="56806" x="11566525" y="3216275"/>
          <p14:tracePt t="56809" x="11579225" y="3241675"/>
          <p14:tracePt t="56821" x="11591925" y="3254375"/>
          <p14:tracePt t="56823" x="11628438" y="3303588"/>
          <p14:tracePt t="56825" x="11628438" y="3328988"/>
          <p14:tracePt t="56838" x="11641138" y="3354388"/>
          <p14:tracePt t="56839" x="11653838" y="3378200"/>
          <p14:tracePt t="56856" x="11653838" y="3403600"/>
          <p14:tracePt t="56856" x="11653838" y="3416300"/>
          <p14:tracePt t="56859" x="11653838" y="3429000"/>
          <p14:tracePt t="56861" x="11653838" y="3441700"/>
          <p14:tracePt t="56888" x="11653838" y="3454400"/>
          <p14:tracePt t="57015" x="11641138" y="3454400"/>
          <p14:tracePt t="57019" x="11615738" y="3454400"/>
          <p14:tracePt t="57023" x="11579225" y="3454400"/>
          <p14:tracePt t="57038" x="11515725" y="3454400"/>
          <p14:tracePt t="57039" x="11102975" y="3454400"/>
          <p14:tracePt t="57054" x="10928350" y="3454400"/>
          <p14:tracePt t="57055" x="10075863" y="3454400"/>
          <p14:tracePt t="57071" x="9701213" y="3454400"/>
          <p14:tracePt t="57072" x="8435975" y="3454400"/>
          <p14:tracePt t="57088" x="8061325" y="3454400"/>
          <p14:tracePt t="57089" x="6734175" y="3454400"/>
          <p14:tracePt t="57092" x="6334125" y="3454400"/>
          <p14:tracePt t="57104" x="5921375" y="3454400"/>
          <p14:tracePt t="57107" x="5170488" y="3454400"/>
          <p14:tracePt t="57121" x="4832350" y="3454400"/>
          <p14:tracePt t="57122" x="4081463" y="3454400"/>
          <p14:tracePt t="57128" x="3692525" y="3454400"/>
          <p14:tracePt t="57138" x="3517900" y="3454400"/>
          <p14:tracePt t="57140" x="3241675" y="3467100"/>
          <p14:tracePt t="57155" x="3103563" y="3467100"/>
          <p14:tracePt t="57157" x="2654300" y="3467100"/>
          <p14:tracePt t="57171" x="2554288" y="3467100"/>
          <p14:tracePt t="57174" x="2328863" y="3467100"/>
          <p14:tracePt t="57188" x="2278063" y="3467100"/>
          <p14:tracePt t="57189" x="2139950" y="3503613"/>
          <p14:tracePt t="57205" x="2103438" y="3516313"/>
          <p14:tracePt t="57206" x="1965325" y="3567113"/>
          <p14:tracePt t="57209" x="1914525" y="3590925"/>
          <p14:tracePt t="57221" x="1839913" y="3616325"/>
          <p14:tracePt t="57222" x="1689100" y="3667125"/>
          <p14:tracePt t="57225" x="1627188" y="3679825"/>
          <p14:tracePt t="57238" x="1552575" y="3716338"/>
          <p14:tracePt t="57239" x="1401763" y="3767138"/>
          <p14:tracePt t="57255" x="1327150" y="3792538"/>
          <p14:tracePt t="57256" x="1139825" y="3879850"/>
          <p14:tracePt t="57258" x="1089025" y="3905250"/>
          <p14:tracePt t="57271" x="1014413" y="3929063"/>
          <p14:tracePt t="57273" x="863600" y="3992563"/>
          <p14:tracePt t="57288" x="814388" y="4005263"/>
          <p14:tracePt t="57289" x="676275" y="4054475"/>
          <p14:tracePt t="57305" x="625475" y="4067175"/>
          <p14:tracePt t="57308" x="538163" y="4092575"/>
          <p14:tracePt t="57309" x="525463" y="4092575"/>
          <p14:tracePt t="57321" x="488950" y="4092575"/>
          <p14:tracePt t="57324" x="412750" y="4129088"/>
          <p14:tracePt t="57338" x="387350" y="4129088"/>
          <p14:tracePt t="57340" x="350838" y="4141788"/>
          <p14:tracePt t="57355" x="338138" y="4141788"/>
          <p14:tracePt t="57357" x="300038" y="4167188"/>
          <p14:tracePt t="57371" x="287338" y="4167188"/>
          <p14:tracePt t="57435" x="274638" y="4179888"/>
          <p14:tracePt t="57443" x="263525" y="4192588"/>
          <p14:tracePt t="57455" x="250825" y="4217988"/>
          <p14:tracePt t="57459" x="238125" y="4217988"/>
          <p14:tracePt t="57471" x="225425" y="4241800"/>
          <p14:tracePt t="57471" x="212725" y="4254500"/>
          <p14:tracePt t="57488" x="212725" y="4267200"/>
          <p14:tracePt t="57489" x="212725" y="4292600"/>
          <p14:tracePt t="57504" x="212725" y="4305300"/>
          <p14:tracePt t="57521" x="212725" y="4318000"/>
          <p14:tracePt t="57653" x="212725" y="4305300"/>
          <p14:tracePt t="57657" x="225425" y="4305300"/>
          <p14:tracePt t="57671" x="238125" y="4292600"/>
          <p14:tracePt t="57672" x="287338" y="4254500"/>
          <p14:tracePt t="57676" x="312738" y="4241800"/>
          <p14:tracePt t="57688" x="350838" y="4217988"/>
          <p14:tracePt t="57690" x="412750" y="4192588"/>
          <p14:tracePt t="57691" x="450850" y="4179888"/>
          <p14:tracePt t="57704" x="488950" y="4167188"/>
          <p14:tracePt t="57707" x="563563" y="4141788"/>
          <p14:tracePt t="57708" x="588963" y="4129088"/>
          <p14:tracePt t="57721" x="625475" y="4129088"/>
          <p14:tracePt t="57722" x="688975" y="4092575"/>
          <p14:tracePt t="57725" x="725488" y="4092575"/>
          <p14:tracePt t="57738" x="801688" y="4054475"/>
          <p14:tracePt t="57740" x="863600" y="4041775"/>
          <p14:tracePt t="57754" x="901700" y="4041775"/>
          <p14:tracePt t="57757" x="1001713" y="4041775"/>
          <p14:tracePt t="57771" x="1027113" y="4029075"/>
          <p14:tracePt t="57772" x="1139825" y="4017963"/>
          <p14:tracePt t="57775" x="1339850" y="4005263"/>
          <p14:tracePt t="57788" x="1439863" y="3992563"/>
          <p14:tracePt t="57789" x="1565275" y="3992563"/>
          <p14:tracePt t="57804" x="1589088" y="3992563"/>
          <p14:tracePt t="57805" x="1652588" y="3992563"/>
          <p14:tracePt t="57808" x="1677988" y="3992563"/>
          <p14:tracePt t="57821" x="1701800" y="3992563"/>
          <p14:tracePt t="57824" x="1765300" y="3992563"/>
          <p14:tracePt t="57838" x="1778000" y="3992563"/>
          <p14:tracePt t="57840" x="1801813" y="3992563"/>
          <p14:tracePt t="57856" x="1814513" y="3992563"/>
          <p14:tracePt t="57871" x="1827213" y="3992563"/>
          <p14:tracePt t="57873" x="1852613" y="3992563"/>
          <p14:tracePt t="57888" x="1865313" y="3992563"/>
          <p14:tracePt t="57889" x="1878013" y="4005263"/>
          <p14:tracePt t="57904" x="1890713" y="4005263"/>
          <p14:tracePt t="57905" x="1890713" y="4017963"/>
          <p14:tracePt t="57922" x="1903413" y="4029075"/>
          <p14:tracePt t="57986" x="1914525" y="4041775"/>
          <p14:tracePt t="58131" x="1927225" y="4054475"/>
          <p14:tracePt t="58147" x="1939925" y="4054475"/>
          <p14:tracePt t="58151" x="1952625" y="4054475"/>
          <p14:tracePt t="58155" x="1978025" y="4054475"/>
          <p14:tracePt t="58171" x="1990725" y="4054475"/>
          <p14:tracePt t="58171" x="2065338" y="4054475"/>
          <p14:tracePt t="58187" x="2103438" y="4054475"/>
          <p14:tracePt t="58188" x="2203450" y="4054475"/>
          <p14:tracePt t="58204" x="2239963" y="4054475"/>
          <p14:tracePt t="58205" x="2365375" y="4054475"/>
          <p14:tracePt t="58221" x="2403475" y="4054475"/>
          <p14:tracePt t="58222" x="2503488" y="4054475"/>
          <p14:tracePt t="58238" x="2528888" y="4054475"/>
          <p14:tracePt t="58239" x="2628900" y="4054475"/>
          <p14:tracePt t="58242" x="2667000" y="4054475"/>
          <p14:tracePt t="58256" x="2690813" y="4054475"/>
          <p14:tracePt t="58258" x="2728913" y="4067175"/>
          <p14:tracePt t="58261" x="2778125" y="4067175"/>
          <p14:tracePt t="58271" x="2841625" y="4067175"/>
          <p14:tracePt t="58272" x="2903538" y="4092575"/>
          <p14:tracePt t="58274" x="2941638" y="4105275"/>
          <p14:tracePt t="58287" x="2967038" y="4105275"/>
          <p14:tracePt t="58290" x="3079750" y="4141788"/>
          <p14:tracePt t="58304" x="3116263" y="4141788"/>
          <p14:tracePt t="58307" x="3205163" y="4167188"/>
          <p14:tracePt t="58321" x="3241675" y="4179888"/>
          <p14:tracePt t="58322" x="3254375" y="4179888"/>
          <p14:tracePt t="58338" x="3279775" y="4192588"/>
          <p14:tracePt t="58354" x="3279775" y="4205288"/>
          <p14:tracePt t="58455" x="3279775" y="4217988"/>
          <p14:tracePt t="58629" x="3279775" y="4205288"/>
          <p14:tracePt t="58637" x="3279775" y="4192588"/>
          <p14:tracePt t="58649" x="3279775" y="4179888"/>
          <p14:tracePt t="58654" x="3279775" y="4167188"/>
          <p14:tracePt t="58671" x="3292475" y="4154488"/>
          <p14:tracePt t="58671" x="3317875" y="4141788"/>
          <p14:tracePt t="58673" x="3328988" y="4141788"/>
          <p14:tracePt t="58687" x="3341688" y="4129088"/>
          <p14:tracePt t="58689" x="3429000" y="4105275"/>
          <p14:tracePt t="58704" x="3454400" y="4092575"/>
          <p14:tracePt t="58705" x="3530600" y="4079875"/>
          <p14:tracePt t="58721" x="3554413" y="4079875"/>
          <p14:tracePt t="58721" x="3630613" y="4079875"/>
          <p14:tracePt t="58737" x="3667125" y="4079875"/>
          <p14:tracePt t="58739" x="3756025" y="4054475"/>
          <p14:tracePt t="58754" x="3792538" y="4054475"/>
          <p14:tracePt t="58756" x="3867150" y="4054475"/>
          <p14:tracePt t="58771" x="3879850" y="4054475"/>
          <p14:tracePt t="58772" x="3930650" y="4054475"/>
          <p14:tracePt t="58788" x="3943350" y="4054475"/>
          <p14:tracePt t="58811" x="3956050" y="4054475"/>
          <p14:tracePt t="58871" x="3968750" y="4054475"/>
          <p14:tracePt t="58879" x="3968750" y="4067175"/>
          <p14:tracePt t="58891" x="3968750" y="4092575"/>
          <p14:tracePt t="58904" x="3979863" y="4092575"/>
          <p14:tracePt t="58921" x="3979863" y="4105275"/>
          <p14:tracePt t="59147" x="4005263" y="4105275"/>
          <p14:tracePt t="59151" x="4030663" y="4117975"/>
          <p14:tracePt t="59155" x="4068763" y="4117975"/>
          <p14:tracePt t="59171" x="4105275" y="4117975"/>
          <p14:tracePt t="59172" x="4181475" y="4117975"/>
          <p14:tracePt t="59187" x="4205288" y="4129088"/>
          <p14:tracePt t="59188" x="4294188" y="4141788"/>
          <p14:tracePt t="59191" x="4305300" y="4154488"/>
          <p14:tracePt t="59204" x="4330700" y="4154488"/>
          <p14:tracePt t="59207" x="4394200" y="4167188"/>
          <p14:tracePt t="59221" x="4418013" y="4167188"/>
          <p14:tracePt t="59222" x="4430713" y="4167188"/>
          <p14:tracePt t="59237" x="4443413" y="4167188"/>
          <p14:tracePt t="59238" x="4468813" y="4167188"/>
          <p14:tracePt t="59239" x="4481513" y="4167188"/>
          <p14:tracePt t="59254" x="4494213" y="4167188"/>
          <p14:tracePt t="59255" x="4518025" y="4167188"/>
          <p14:tracePt t="59257" x="4530725" y="4167188"/>
          <p14:tracePt t="59271" x="4543425" y="4167188"/>
          <p14:tracePt t="59271" x="4581525" y="4167188"/>
          <p14:tracePt t="59273" x="4606925" y="4167188"/>
          <p14:tracePt t="59287" x="4643438" y="4167188"/>
          <p14:tracePt t="59304" x="4706938" y="4167188"/>
          <p14:tracePt t="59305" x="4806950" y="4167188"/>
          <p14:tracePt t="59321" x="4832350" y="4179888"/>
          <p14:tracePt t="59321" x="4881563" y="4192588"/>
          <p14:tracePt t="59325" x="4894263" y="4205288"/>
          <p14:tracePt t="59337" x="4919663" y="4205288"/>
          <p14:tracePt t="59339" x="4945063" y="4217988"/>
          <p14:tracePt t="59381" x="4956175" y="4217988"/>
          <p14:tracePt t="59393" x="4968875" y="4230688"/>
          <p14:tracePt t="59405" x="4994275" y="4230688"/>
          <p14:tracePt t="59421" x="5006975" y="4230688"/>
          <p14:tracePt t="59421" x="5032375" y="4230688"/>
          <p14:tracePt t="59437" x="5045075" y="4230688"/>
          <p14:tracePt t="59438" x="5081588" y="4254500"/>
          <p14:tracePt t="59439" x="5094288" y="4254500"/>
          <p14:tracePt t="59454" x="5119688" y="4267200"/>
          <p14:tracePt t="59455" x="5145088" y="4267200"/>
          <p14:tracePt t="59470" x="5170488" y="4279900"/>
          <p14:tracePt t="59471" x="5181600" y="4292600"/>
          <p14:tracePt t="59487" x="5194300" y="4292600"/>
          <p14:tracePt t="59851" x="5207000" y="4292600"/>
          <p14:tracePt t="59919" x="5219700" y="4292600"/>
          <p14:tracePt t="65061" x="5219700" y="4279900"/>
          <p14:tracePt t="65141" x="5219700" y="4267200"/>
          <p14:tracePt t="65147" x="5219700" y="4254500"/>
          <p14:tracePt t="65153" x="5219700" y="4241800"/>
          <p14:tracePt t="65169" x="5219700" y="4217988"/>
          <p14:tracePt t="65171" x="5245100" y="4179888"/>
          <p14:tracePt t="65175" x="5257800" y="4167188"/>
          <p14:tracePt t="65187" x="5257800" y="4154488"/>
          <p14:tracePt t="65187" x="5270500" y="4141788"/>
          <p14:tracePt t="65191" x="5281613" y="4105275"/>
          <p14:tracePt t="65203" x="5294313" y="4092575"/>
          <p14:tracePt t="65205" x="5307013" y="4067175"/>
          <p14:tracePt t="65219" x="5332413" y="4054475"/>
          <p14:tracePt t="65220" x="5332413" y="4041775"/>
          <p14:tracePt t="65223" x="5345113" y="4029075"/>
          <p14:tracePt t="65236" x="5357813" y="4017963"/>
          <p14:tracePt t="65239" x="5370513" y="4005263"/>
          <p14:tracePt t="65279" x="5370513" y="3992563"/>
          <p14:tracePt t="65295" x="5383213" y="3992563"/>
          <p14:tracePt t="65305" x="5383213" y="3979863"/>
          <p14:tracePt t="65307" x="5394325" y="3967163"/>
          <p14:tracePt t="65325" x="5419725" y="3954463"/>
          <p14:tracePt t="65336" x="5432425" y="3954463"/>
          <p14:tracePt t="65337" x="5445125" y="3941763"/>
          <p14:tracePt t="65353" x="5457825" y="3941763"/>
          <p14:tracePt t="65354" x="5483225" y="3929063"/>
          <p14:tracePt t="65358" x="5495925" y="3916363"/>
          <p14:tracePt t="65370" x="5507038" y="3916363"/>
          <p14:tracePt t="65370" x="5532438" y="3916363"/>
          <p14:tracePt t="65386" x="5545138" y="3916363"/>
          <p14:tracePt t="65387" x="5583238" y="3905250"/>
          <p14:tracePt t="65390" x="5595938" y="3905250"/>
          <p14:tracePt t="65403" x="5607050" y="3905250"/>
          <p14:tracePt t="65404" x="5657850" y="3892550"/>
          <p14:tracePt t="65419" x="5670550" y="3879850"/>
          <p14:tracePt t="65420" x="5719763" y="3879850"/>
          <p14:tracePt t="65421" x="5732463" y="3879850"/>
          <p14:tracePt t="65436" x="5757863" y="3879850"/>
          <p14:tracePt t="65437" x="5821363" y="3879850"/>
          <p14:tracePt t="65441" x="5832475" y="3879850"/>
          <p14:tracePt t="65456" x="5857875" y="3879850"/>
          <p14:tracePt t="65457" x="5870575" y="3879850"/>
          <p14:tracePt t="65469" x="5921375" y="3879850"/>
          <p14:tracePt t="65472" x="5945188" y="3879850"/>
          <p14:tracePt t="65486" x="5957888" y="3879850"/>
          <p14:tracePt t="65487" x="5995988" y="3879850"/>
          <p14:tracePt t="65490" x="6008688" y="3879850"/>
          <p14:tracePt t="65503" x="6021388" y="3879850"/>
          <p14:tracePt t="65520" x="6045200" y="3879850"/>
          <p14:tracePt t="65520" x="6096000" y="3879850"/>
          <p14:tracePt t="65536" x="6121400" y="3879850"/>
          <p14:tracePt t="65537" x="6170613" y="3879850"/>
          <p14:tracePt t="65540" x="6196013" y="3879850"/>
          <p14:tracePt t="65553" x="6208713" y="3892550"/>
          <p14:tracePt t="65555" x="6221413" y="3892550"/>
          <p14:tracePt t="65599" x="6246813" y="3905250"/>
          <p14:tracePt t="65619" x="6246813" y="3916363"/>
          <p14:tracePt t="65639" x="6246813" y="3929063"/>
          <p14:tracePt t="65648" x="6246813" y="3954463"/>
          <p14:tracePt t="65659" x="6246813" y="3967163"/>
          <p14:tracePt t="65669" x="6246813" y="3979863"/>
          <p14:tracePt t="65671" x="6246813" y="3992563"/>
          <p14:tracePt t="65686" x="6246813" y="4005263"/>
          <p14:tracePt t="65703" x="6246813" y="4029075"/>
          <p14:tracePt t="65704" x="6246813" y="4054475"/>
          <p14:tracePt t="65719" x="6246813" y="4067175"/>
          <p14:tracePt t="65723" x="6246813" y="4092575"/>
          <p14:tracePt t="65736" x="6246813" y="4105275"/>
          <p14:tracePt t="65998" x="6259513" y="4105275"/>
          <p14:tracePt t="66002" x="6270625" y="4105275"/>
          <p14:tracePt t="66006" x="6283325" y="4105275"/>
          <p14:tracePt t="66019" x="6283325" y="4092575"/>
          <p14:tracePt t="66019" x="6308725" y="4092575"/>
          <p14:tracePt t="66036" x="6321425" y="4079875"/>
          <p14:tracePt t="66036" x="6383338" y="4054475"/>
          <p14:tracePt t="66052" x="6408738" y="4054475"/>
          <p14:tracePt t="66053" x="6496050" y="4054475"/>
          <p14:tracePt t="66069" x="6534150" y="4041775"/>
          <p14:tracePt t="66070" x="6621463" y="4017963"/>
          <p14:tracePt t="66086" x="6646863" y="4017963"/>
          <p14:tracePt t="66086" x="6746875" y="4017963"/>
          <p14:tracePt t="66102" x="6784975" y="4017963"/>
          <p14:tracePt t="66103" x="6884988" y="4017963"/>
          <p14:tracePt t="66119" x="6921500" y="4017963"/>
          <p14:tracePt t="66120" x="6972300" y="4017963"/>
          <p14:tracePt t="66137" x="7021513" y="4017963"/>
          <p14:tracePt t="66153" x="7034213" y="4017963"/>
          <p14:tracePt t="66170" x="7046913" y="4017963"/>
          <p14:tracePt t="66186" x="7059613" y="4017963"/>
          <p14:tracePt t="66187" x="7072313" y="4017963"/>
          <p14:tracePt t="66190" x="7085013" y="4029075"/>
          <p14:tracePt t="66203" x="7110413" y="4029075"/>
          <p14:tracePt t="66204" x="7159625" y="4067175"/>
          <p14:tracePt t="66219" x="7172325" y="4067175"/>
          <p14:tracePt t="66221" x="7285038" y="4092575"/>
          <p14:tracePt t="66236" x="7310438" y="4105275"/>
          <p14:tracePt t="66236" x="7359650" y="4129088"/>
          <p14:tracePt t="66611" x="7372350" y="4129088"/>
          <p14:tracePt t="66627" x="7397750" y="4129088"/>
          <p14:tracePt t="66631" x="7410450" y="4129088"/>
          <p14:tracePt t="66642" x="7435850" y="4105275"/>
          <p14:tracePt t="66645" x="7459663" y="4105275"/>
          <p14:tracePt t="66652" x="7472363" y="4105275"/>
          <p14:tracePt t="66654" x="7497763" y="4092575"/>
          <p14:tracePt t="66655" x="7523163" y="4079875"/>
          <p14:tracePt t="66669" x="7561263" y="4079875"/>
          <p14:tracePt t="66671" x="7635875" y="4067175"/>
          <p14:tracePt t="66686" x="7661275" y="4054475"/>
          <p14:tracePt t="66687" x="7761288" y="4041775"/>
          <p14:tracePt t="66702" x="7797800" y="4041775"/>
          <p14:tracePt t="66704" x="7910513" y="4041775"/>
          <p14:tracePt t="66719" x="7935913" y="4041775"/>
          <p14:tracePt t="66720" x="8035925" y="4041775"/>
          <p14:tracePt t="66736" x="8074025" y="4041775"/>
          <p14:tracePt t="66737" x="8348663" y="4041775"/>
          <p14:tracePt t="66752" x="8499475" y="4041775"/>
          <p14:tracePt t="66753" x="8724900" y="4041775"/>
          <p14:tracePt t="66755" x="8774113" y="4041775"/>
          <p14:tracePt t="66769" x="8812213" y="4054475"/>
          <p14:tracePt t="66770" x="8937625" y="4067175"/>
          <p14:tracePt t="66773" x="8963025" y="4067175"/>
          <p14:tracePt t="66786" x="8975725" y="4079875"/>
          <p14:tracePt t="66788" x="9012238" y="4092575"/>
          <p14:tracePt t="66790" x="9024938" y="4105275"/>
          <p14:tracePt t="66802" x="9037638" y="4105275"/>
          <p14:tracePt t="66804" x="9050338" y="4105275"/>
          <p14:tracePt t="66836" x="9050338" y="4117975"/>
          <p14:tracePt t="66861" x="9063038" y="4117975"/>
          <p14:tracePt t="66890" x="9063038" y="4129088"/>
          <p14:tracePt t="66897" x="9063038" y="4141788"/>
          <p14:tracePt t="66933" x="9075738" y="4154488"/>
          <p14:tracePt t="67145" x="9075738" y="4141788"/>
          <p14:tracePt t="67157" x="9075738" y="4129088"/>
          <p14:tracePt t="67177" x="9075738" y="4117975"/>
          <p14:tracePt t="67190" x="9075738" y="4105275"/>
          <p14:tracePt t="67192" x="9088438" y="4092575"/>
          <p14:tracePt t="67202" x="9099550" y="4079875"/>
          <p14:tracePt t="67203" x="9112250" y="4067175"/>
          <p14:tracePt t="67205" x="9137650" y="4067175"/>
          <p14:tracePt t="67219" x="9163050" y="4067175"/>
          <p14:tracePt t="67221" x="9237663" y="4054475"/>
          <p14:tracePt t="67236" x="9275763" y="4054475"/>
          <p14:tracePt t="67237" x="9363075" y="4054475"/>
          <p14:tracePt t="67252" x="9413875" y="4054475"/>
          <p14:tracePt t="67254" x="9637713" y="4054475"/>
          <p14:tracePt t="67269" x="9688513" y="4054475"/>
          <p14:tracePt t="67270" x="9852025" y="4054475"/>
          <p14:tracePt t="67286" x="9913938" y="4054475"/>
          <p14:tracePt t="67288" x="10052050" y="4054475"/>
          <p14:tracePt t="67302" x="10075863" y="4054475"/>
          <p14:tracePt t="67305" x="10113963" y="4054475"/>
          <p14:tracePt t="67319" x="10139363" y="4054475"/>
          <p14:tracePt t="67367" x="10164763" y="4054475"/>
          <p14:tracePt t="67391" x="10177463" y="4054475"/>
          <p14:tracePt t="67695" x="10201275" y="4054475"/>
          <p14:tracePt t="67699" x="10226675" y="4054475"/>
          <p14:tracePt t="67707" x="10239375" y="4054475"/>
          <p14:tracePt t="67719" x="10264775" y="4054475"/>
          <p14:tracePt t="67720" x="10326688" y="4054475"/>
          <p14:tracePt t="67723" x="10364788" y="4041775"/>
          <p14:tracePt t="67736" x="10401300" y="4029075"/>
          <p14:tracePt t="67736" x="10514013" y="4017963"/>
          <p14:tracePt t="67739" x="10577513" y="4017963"/>
          <p14:tracePt t="67752" x="10639425" y="4017963"/>
          <p14:tracePt t="67755" x="10752138" y="4017963"/>
          <p14:tracePt t="67756" x="10828338" y="4017963"/>
          <p14:tracePt t="67769" x="10890250" y="4017963"/>
          <p14:tracePt t="67771" x="11090275" y="4017963"/>
          <p14:tracePt t="67786" x="11141075" y="4017963"/>
          <p14:tracePt t="67787" x="11328400" y="4017963"/>
          <p14:tracePt t="67802" x="11377613" y="4017963"/>
          <p14:tracePt t="67803" x="11490325" y="4017963"/>
          <p14:tracePt t="67819" x="11528425" y="4017963"/>
          <p14:tracePt t="67819" x="11603038" y="4029075"/>
          <p14:tracePt t="67838" x="11628438" y="4041775"/>
          <p14:tracePt t="67839" x="11653838" y="4054475"/>
          <p14:tracePt t="67843" x="11679238" y="4067175"/>
          <p14:tracePt t="67844" x="11691938" y="4079875"/>
          <p14:tracePt t="67852" x="11715750" y="4092575"/>
          <p14:tracePt t="67869" x="11728450" y="4105275"/>
          <p14:tracePt t="67874" x="11741150" y="4117975"/>
          <p14:tracePt t="67886" x="11741150" y="4129088"/>
          <p14:tracePt t="67902" x="11741150" y="4141788"/>
          <p14:tracePt t="67920" x="11741150" y="4154488"/>
          <p14:tracePt t="67936" x="11741150" y="4179888"/>
          <p14:tracePt t="67952" x="11741150" y="4192588"/>
          <p14:tracePt t="67969" x="11741150" y="4205288"/>
          <p14:tracePt t="68002" x="11741150" y="4217988"/>
          <p14:tracePt t="68020" x="11741150" y="4230688"/>
          <p14:tracePt t="68449" x="11741150" y="4241800"/>
          <p14:tracePt t="71671" x="11728450" y="4254500"/>
          <p14:tracePt t="71674" x="11715750" y="4254500"/>
          <p14:tracePt t="71677" x="11679238" y="4254500"/>
          <p14:tracePt t="71685" x="11566525" y="4254500"/>
          <p14:tracePt t="71687" x="11403013" y="4254500"/>
          <p14:tracePt t="71701" x="11228388" y="4254500"/>
          <p14:tracePt t="71702" x="10614025" y="4254500"/>
          <p14:tracePt t="71718" x="10401300" y="4254500"/>
          <p14:tracePt t="71719" x="9750425" y="4254500"/>
          <p14:tracePt t="71722" x="9513888" y="4254500"/>
          <p14:tracePt t="71735" x="9301163" y="4254500"/>
          <p14:tracePt t="71737" x="8612188" y="4254500"/>
          <p14:tracePt t="71752" x="8412163" y="4254500"/>
          <p14:tracePt t="71754" x="7861300" y="4254500"/>
          <p14:tracePt t="71768" x="7685088" y="4254500"/>
          <p14:tracePt t="71770" x="7246938" y="4254500"/>
          <p14:tracePt t="71785" x="7110413" y="4254500"/>
          <p14:tracePt t="71785" x="6696075" y="4254500"/>
          <p14:tracePt t="71787" x="6559550" y="4254500"/>
          <p14:tracePt t="71801" x="6421438" y="4254500"/>
          <p14:tracePt t="71803" x="6045200" y="4254500"/>
          <p14:tracePt t="71818" x="5908675" y="4254500"/>
          <p14:tracePt t="71819" x="5495925" y="4292600"/>
          <p14:tracePt t="71835" x="5357813" y="4318000"/>
          <p14:tracePt t="71836" x="4968875" y="4354513"/>
          <p14:tracePt t="71851" x="4832350" y="4379913"/>
          <p14:tracePt t="71853" x="4406900" y="4454525"/>
          <p14:tracePt t="71868" x="4281488" y="4492625"/>
          <p14:tracePt t="71870" x="3879850" y="4579938"/>
          <p14:tracePt t="71885" x="3767138" y="4605338"/>
          <p14:tracePt t="71888" x="3305175" y="4692650"/>
          <p14:tracePt t="71905" x="3179763" y="4718050"/>
          <p14:tracePt t="71908" x="2979738" y="4792663"/>
          <p14:tracePt t="71909" x="2890838" y="4818063"/>
          <p14:tracePt t="71918" x="2690813" y="4868863"/>
          <p14:tracePt t="71920" x="2528888" y="4918075"/>
          <p14:tracePt t="71935" x="2465388" y="4930775"/>
          <p14:tracePt t="71937" x="2265363" y="5005388"/>
          <p14:tracePt t="71951" x="2190750" y="5030788"/>
          <p14:tracePt t="71954" x="2065338" y="5081588"/>
          <p14:tracePt t="71955" x="2027238" y="5105400"/>
          <p14:tracePt t="71968" x="1990725" y="5118100"/>
          <p14:tracePt t="71969" x="1952625" y="5130800"/>
          <p14:tracePt t="71976" x="1890713" y="5156200"/>
          <p14:tracePt t="71985" x="1852613" y="5181600"/>
          <p14:tracePt t="71986" x="1778000" y="5205413"/>
          <p14:tracePt t="71989" x="1752600" y="5218113"/>
          <p14:tracePt t="72001" x="1714500" y="5243513"/>
          <p14:tracePt t="72003" x="1639888" y="5281613"/>
          <p14:tracePt t="72018" x="1601788" y="5305425"/>
          <p14:tracePt t="72019" x="1501775" y="5368925"/>
          <p14:tracePt t="72035" x="1465263" y="5381625"/>
          <p14:tracePt t="72037" x="776288" y="5494338"/>
          <p14:tracePt t="72052" x="663575" y="5530850"/>
          <p14:tracePt t="72052" x="476250" y="5581650"/>
          <p14:tracePt t="72055" x="387350" y="5607050"/>
          <p14:tracePt t="72057" x="300038" y="5630863"/>
          <p14:tracePt t="72068" x="225425" y="5656263"/>
          <p14:tracePt t="72071" x="87313" y="5681663"/>
          <p14:tracePt t="72085" x="0" y="5719763"/>
          <p14:tracePt t="83521" x="38100" y="2928938"/>
          <p14:tracePt t="83533" x="50800" y="2816225"/>
          <p14:tracePt t="83534" x="100013" y="2578100"/>
          <p14:tracePt t="83551" x="112713" y="2439988"/>
          <p14:tracePt t="83552" x="150813" y="2165350"/>
          <p14:tracePt t="83555" x="174625" y="1914525"/>
          <p14:tracePt t="83557" x="200025" y="1814513"/>
          <p14:tracePt t="83566" x="200025" y="1701800"/>
          <p14:tracePt t="83568" x="200025" y="1601788"/>
          <p14:tracePt t="83569" x="212725" y="1489075"/>
          <p14:tracePt t="83582" x="238125" y="1401763"/>
          <p14:tracePt t="83585" x="238125" y="1201738"/>
          <p14:tracePt t="83599" x="238125" y="1138238"/>
          <p14:tracePt t="83602" x="238125" y="976313"/>
          <p14:tracePt t="83616" x="238125" y="925513"/>
          <p14:tracePt t="83617" x="238125" y="776288"/>
          <p14:tracePt t="83619" x="238125" y="725488"/>
          <p14:tracePt t="83633" x="238125" y="663575"/>
          <p14:tracePt t="83634" x="238125" y="612775"/>
          <p14:tracePt t="83649" x="238125" y="563563"/>
          <p14:tracePt t="83650" x="225425" y="438150"/>
          <p14:tracePt t="83653" x="212725" y="387350"/>
          <p14:tracePt t="83666" x="200025" y="350838"/>
          <p14:tracePt t="83669" x="174625" y="274638"/>
          <p14:tracePt t="83682" x="174625" y="250825"/>
          <p14:tracePt t="83685" x="138113" y="212725"/>
          <p14:tracePt t="83700" x="138113" y="200025"/>
          <p14:tracePt t="83701" x="125413" y="161925"/>
          <p14:tracePt t="83704" x="112713" y="138113"/>
          <p14:tracePt t="83716" x="112713" y="112713"/>
          <p14:tracePt t="83732" x="100013" y="112713"/>
          <p14:tracePt t="83733" x="100013" y="100013"/>
          <p14:tracePt t="83943" x="87313" y="112713"/>
          <p14:tracePt t="83991" x="87313" y="100013"/>
          <p14:tracePt t="83995" x="87313" y="61913"/>
          <p14:tracePt t="84000" x="87313" y="38100"/>
          <p14:tracePt t="84016" x="87313" y="254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30DF0F-D381-479B-B986-49D3CB0120A2}"/>
              </a:ext>
            </a:extLst>
          </p:cNvPr>
          <p:cNvGrpSpPr/>
          <p:nvPr/>
        </p:nvGrpSpPr>
        <p:grpSpPr>
          <a:xfrm>
            <a:off x="173147" y="2035230"/>
            <a:ext cx="12944398" cy="2787539"/>
            <a:chOff x="159895" y="1955911"/>
            <a:chExt cx="12944398" cy="27875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A3359A-6E0C-478C-AAF0-2B9A2F8C1178}"/>
                </a:ext>
              </a:extLst>
            </p:cNvPr>
            <p:cNvSpPr/>
            <p:nvPr/>
          </p:nvSpPr>
          <p:spPr>
            <a:xfrm>
              <a:off x="159895" y="1955911"/>
              <a:ext cx="11872210" cy="2787539"/>
            </a:xfrm>
            <a:prstGeom prst="roundRect">
              <a:avLst/>
            </a:prstGeom>
            <a:solidFill>
              <a:schemeClr val="bg1"/>
            </a:solidFill>
            <a:ln w="53975" cap="flat" cmpd="dbl">
              <a:solidFill>
                <a:srgbClr val="BD5F1F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5AE23C-1784-414F-BDAA-B59862542556}"/>
                </a:ext>
              </a:extLst>
            </p:cNvPr>
            <p:cNvSpPr txBox="1"/>
            <p:nvPr/>
          </p:nvSpPr>
          <p:spPr>
            <a:xfrm>
              <a:off x="1501057" y="2313903"/>
              <a:ext cx="11603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, </a:t>
              </a:r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vaø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Thö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boä</a:t>
              </a:r>
              <a:r>
                <a:rPr lang="en-US" sz="4600" b="1" dirty="0">
                  <a:latin typeface="VNI-Avo" pitchFamily="2" charset="0"/>
                </a:rPr>
                <a:t>. </a:t>
              </a:r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sau</a:t>
              </a:r>
              <a:endParaRPr lang="en-US" sz="4600" b="1" dirty="0">
                <a:latin typeface="VNI-Avo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F09296-D10F-404D-AE34-78AF75F382C4}"/>
                </a:ext>
              </a:extLst>
            </p:cNvPr>
            <p:cNvSpPr txBox="1"/>
            <p:nvPr/>
          </p:nvSpPr>
          <p:spPr>
            <a:xfrm>
              <a:off x="159895" y="3309673"/>
              <a:ext cx="1235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vaø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Thö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quaù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xa</a:t>
              </a:r>
              <a:r>
                <a:rPr lang="en-US" sz="4600" b="1" dirty="0">
                  <a:latin typeface="VNI-Avo" pitchFamily="2" charset="0"/>
                </a:rPr>
                <a:t>. </a:t>
              </a:r>
              <a:r>
                <a:rPr lang="en-US" sz="4600" b="1" dirty="0" err="1">
                  <a:latin typeface="VNI-Avo" pitchFamily="2" charset="0"/>
                </a:rPr>
                <a:t>Haø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keâu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Thaûo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ñi</a:t>
              </a:r>
              <a:r>
                <a:rPr lang="en-US" sz="4600" b="1" dirty="0">
                  <a:latin typeface="VNI-Avo" pitchFamily="2" charset="0"/>
                </a:rPr>
                <a:t> </a:t>
              </a:r>
              <a:r>
                <a:rPr lang="en-US" sz="4600" b="1" dirty="0" err="1">
                  <a:latin typeface="VNI-Avo" pitchFamily="2" charset="0"/>
                </a:rPr>
                <a:t>mau</a:t>
              </a:r>
              <a:r>
                <a:rPr lang="en-US" sz="4600" b="1" dirty="0">
                  <a:latin typeface="VNI-Avo" pitchFamily="2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50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6"/>
    </mc:Choice>
    <mc:Fallback xmlns="">
      <p:transition spd="slow" advTm="68596"/>
    </mc:Fallback>
  </mc:AlternateContent>
  <p:extLst>
    <p:ext uri="{3A86A75C-4F4B-4683-9AE1-C65F6400EC91}">
      <p14:laserTraceLst xmlns:p14="http://schemas.microsoft.com/office/powerpoint/2010/main">
        <p14:tracePtLst>
          <p14:tracePt t="6566" x="3411538" y="6188075"/>
          <p14:tracePt t="10046" x="2403475" y="6657975"/>
          <p14:tracePt t="10059" x="2478088" y="6419850"/>
          <p14:tracePt t="10063" x="2516188" y="6281738"/>
          <p14:tracePt t="10064" x="2565400" y="6157913"/>
          <p14:tracePt t="10066" x="2616200" y="6032500"/>
          <p14:tracePt t="10082" x="2654300" y="5919788"/>
          <p14:tracePt t="10083" x="2754313" y="5619750"/>
          <p14:tracePt t="10099" x="2778125" y="5543550"/>
          <p14:tracePt t="10100" x="2828925" y="5368925"/>
          <p14:tracePt t="10116" x="2841625" y="5305425"/>
          <p14:tracePt t="10117" x="2879725" y="5156200"/>
          <p14:tracePt t="10118" x="2879725" y="5118100"/>
          <p14:tracePt t="10132" x="2879725" y="5068888"/>
          <p14:tracePt t="10134" x="2903538" y="4930775"/>
          <p14:tracePt t="10149" x="2903538" y="4892675"/>
          <p14:tracePt t="10150" x="2903538" y="4843463"/>
          <p14:tracePt t="10166" x="2903538" y="4830763"/>
          <p14:tracePt t="10166" x="2903538" y="4768850"/>
          <p14:tracePt t="10182" x="2903538" y="4756150"/>
          <p14:tracePt t="10185" x="2903538" y="4705350"/>
          <p14:tracePt t="10200" x="2903538" y="4679950"/>
          <p14:tracePt t="10216" x="2890838" y="4667250"/>
          <p14:tracePt t="10217" x="2879725" y="4667250"/>
          <p14:tracePt t="10232" x="2867025" y="4643438"/>
          <p14:tracePt t="10249" x="2867025" y="4630738"/>
          <p14:tracePt t="10266" x="2854325" y="4630738"/>
          <p14:tracePt t="10268" x="2841625" y="4618038"/>
          <p14:tracePt t="10282" x="2841625" y="4605338"/>
          <p14:tracePt t="10299" x="2828925" y="4592638"/>
          <p14:tracePt t="10300" x="2790825" y="4492625"/>
          <p14:tracePt t="10315" x="2778125" y="4454525"/>
          <p14:tracePt t="10317" x="2741613" y="4379913"/>
          <p14:tracePt t="10332" x="2741613" y="4367213"/>
          <p14:tracePt t="10333" x="2716213" y="4292600"/>
          <p14:tracePt t="10336" x="2703513" y="4267200"/>
          <p14:tracePt t="10349" x="2690813" y="4241800"/>
          <p14:tracePt t="10351" x="2667000" y="4192588"/>
          <p14:tracePt t="10366" x="2628900" y="4129088"/>
          <p14:tracePt t="10368" x="2628900" y="4092575"/>
          <p14:tracePt t="10382" x="2616200" y="4067175"/>
          <p14:tracePt t="10383" x="2578100" y="3979863"/>
          <p14:tracePt t="10386" x="2565400" y="3954463"/>
          <p14:tracePt t="10399" x="2565400" y="3941763"/>
          <p14:tracePt t="10400" x="2541588" y="3879850"/>
          <p14:tracePt t="10402" x="2541588" y="3867150"/>
          <p14:tracePt t="10418" x="2516188" y="3841750"/>
          <p14:tracePt t="10419" x="2516188" y="3816350"/>
          <p14:tracePt t="10422" x="2516188" y="3792538"/>
          <p14:tracePt t="10424" x="2503488" y="3741738"/>
          <p14:tracePt t="10432" x="2490788" y="3703638"/>
          <p14:tracePt t="10435" x="2490788" y="3654425"/>
          <p14:tracePt t="10449" x="2490788" y="3629025"/>
          <p14:tracePt t="10451" x="2478088" y="3579813"/>
          <p14:tracePt t="10466" x="2478088" y="3567113"/>
          <p14:tracePt t="10468" x="2478088" y="3490913"/>
          <p14:tracePt t="10482" x="2465388" y="3454400"/>
          <p14:tracePt t="10484" x="2465388" y="3378200"/>
          <p14:tracePt t="10499" x="2465388" y="3354388"/>
          <p14:tracePt t="10500" x="2452688" y="3316288"/>
          <p14:tracePt t="10504" x="2452688" y="3290888"/>
          <p14:tracePt t="10516" x="2441575" y="3267075"/>
          <p14:tracePt t="10517" x="2428875" y="3267075"/>
          <p14:tracePt t="10519" x="2428875" y="3254375"/>
          <p14:tracePt t="10532" x="2416175" y="3241675"/>
          <p14:tracePt t="10534" x="2416175" y="3228975"/>
          <p14:tracePt t="10550" x="2403475" y="3216275"/>
          <p14:tracePt t="10551" x="2403475" y="3203575"/>
          <p14:tracePt t="10565" x="2390775" y="3190875"/>
          <p14:tracePt t="10608" x="2390775" y="3178175"/>
          <p14:tracePt t="10625" x="2378075" y="3165475"/>
          <p14:tracePt t="10818" x="2378075" y="3154363"/>
          <p14:tracePt t="10822" x="2378075" y="3141663"/>
          <p14:tracePt t="10832" x="2403475" y="3141663"/>
          <p14:tracePt t="10833" x="2428875" y="3128963"/>
          <p14:tracePt t="10834" x="2441575" y="3128963"/>
          <p14:tracePt t="10849" x="2465388" y="3128963"/>
          <p14:tracePt t="10852" x="2554288" y="3103563"/>
          <p14:tracePt t="10866" x="2590800" y="3090863"/>
          <p14:tracePt t="10868" x="2690813" y="3078163"/>
          <p14:tracePt t="10883" x="2716213" y="3065463"/>
          <p14:tracePt t="10884" x="2816225" y="3054350"/>
          <p14:tracePt t="10888" x="2890838" y="3054350"/>
          <p14:tracePt t="10899" x="2928938" y="3054350"/>
          <p14:tracePt t="10901" x="3116263" y="3054350"/>
          <p14:tracePt t="10916" x="3205163" y="3041650"/>
          <p14:tracePt t="10917" x="3367088" y="3003550"/>
          <p14:tracePt t="10932" x="3392488" y="3003550"/>
          <p14:tracePt t="10934" x="3454400" y="3003550"/>
          <p14:tracePt t="10949" x="3479800" y="3003550"/>
          <p14:tracePt t="10951" x="3505200" y="3003550"/>
          <p14:tracePt t="10966" x="3517900" y="3003550"/>
          <p14:tracePt t="10967" x="3554413" y="3003550"/>
          <p14:tracePt t="10968" x="3554413" y="3016250"/>
          <p14:tracePt t="10987" x="3592513" y="3041650"/>
          <p14:tracePt t="10999" x="3605213" y="3041650"/>
          <p14:tracePt t="11000" x="3643313" y="3041650"/>
          <p14:tracePt t="11016" x="3654425" y="3054350"/>
          <p14:tracePt t="11016" x="3692525" y="3065463"/>
          <p14:tracePt t="11019" x="3705225" y="3078163"/>
          <p14:tracePt t="11032" x="3730625" y="3090863"/>
          <p14:tracePt t="11033" x="3779838" y="3103563"/>
          <p14:tracePt t="11049" x="3792538" y="3116263"/>
          <p14:tracePt t="11049" x="3817938" y="3141663"/>
          <p14:tracePt t="11065" x="3830638" y="3141663"/>
          <p14:tracePt t="11066" x="3856038" y="3154363"/>
          <p14:tracePt t="11082" x="3879850" y="3165475"/>
          <p14:tracePt t="11099" x="3892550" y="3178175"/>
          <p14:tracePt t="11099" x="3930650" y="3190875"/>
          <p14:tracePt t="11115" x="3943350" y="3190875"/>
          <p14:tracePt t="11116" x="3992563" y="3216275"/>
          <p14:tracePt t="11118" x="4017963" y="3216275"/>
          <p14:tracePt t="11132" x="4043363" y="3216275"/>
          <p14:tracePt t="11133" x="4043363" y="3228975"/>
          <p14:tracePt t="11150" x="4068763" y="3228975"/>
          <p14:tracePt t="11154" x="4081463" y="3241675"/>
          <p14:tracePt t="11892" x="4092575" y="3241675"/>
          <p14:tracePt t="11916" x="4105275" y="3241675"/>
          <p14:tracePt t="11920" x="4117975" y="3228975"/>
          <p14:tracePt t="11936" x="4130675" y="3216275"/>
          <p14:tracePt t="11952" x="4143375" y="3216275"/>
          <p14:tracePt t="11965" x="4156075" y="3203575"/>
          <p14:tracePt t="11966" x="4168775" y="3190875"/>
          <p14:tracePt t="11969" x="4181475" y="3190875"/>
          <p14:tracePt t="11982" x="4205288" y="3190875"/>
          <p14:tracePt t="11984" x="4230688" y="3178175"/>
          <p14:tracePt t="12003" x="4318000" y="3165475"/>
          <p14:tracePt t="12005" x="4356100" y="3165475"/>
          <p14:tracePt t="12019" x="4381500" y="3154363"/>
          <p14:tracePt t="12020" x="4406900" y="3141663"/>
          <p14:tracePt t="12023" x="4430713" y="3128963"/>
          <p14:tracePt t="12024" x="4456113" y="3128963"/>
          <p14:tracePt t="12032" x="4494213" y="3128963"/>
          <p14:tracePt t="12035" x="4594225" y="3103563"/>
          <p14:tracePt t="12049" x="4630738" y="3103563"/>
          <p14:tracePt t="12051" x="4732338" y="3090863"/>
          <p14:tracePt t="12066" x="4756150" y="3090863"/>
          <p14:tracePt t="12068" x="4856163" y="3065463"/>
          <p14:tracePt t="12083" x="4881563" y="3065463"/>
          <p14:tracePt t="12083" x="4906963" y="3065463"/>
          <p14:tracePt t="12099" x="4956175" y="3065463"/>
          <p14:tracePt t="12099" x="5019675" y="3054350"/>
          <p14:tracePt t="12102" x="5045075" y="3054350"/>
          <p14:tracePt t="12115" x="5057775" y="3041650"/>
          <p14:tracePt t="12117" x="5094288" y="3041650"/>
          <p14:tracePt t="12118" x="5106988" y="3041650"/>
          <p14:tracePt t="12132" x="5132388" y="3041650"/>
          <p14:tracePt t="12134" x="5194300" y="3041650"/>
          <p14:tracePt t="12149" x="5207000" y="3041650"/>
          <p14:tracePt t="12150" x="5257800" y="3041650"/>
          <p14:tracePt t="12166" x="5270500" y="3041650"/>
          <p14:tracePt t="12166" x="5307013" y="3041650"/>
          <p14:tracePt t="12170" x="5319713" y="3041650"/>
          <p14:tracePt t="12182" x="5332413" y="3041650"/>
          <p14:tracePt t="12183" x="5383213" y="3041650"/>
          <p14:tracePt t="12199" x="5394325" y="3041650"/>
          <p14:tracePt t="12200" x="5445125" y="3041650"/>
          <p14:tracePt t="12202" x="5457825" y="3041650"/>
          <p14:tracePt t="12215" x="5470525" y="3041650"/>
          <p14:tracePt t="12217" x="5507038" y="3041650"/>
          <p14:tracePt t="12232" x="5519738" y="3041650"/>
          <p14:tracePt t="12234" x="5545138" y="3041650"/>
          <p14:tracePt t="12300" x="5570538" y="3041650"/>
          <p14:tracePt t="12336" x="5583238" y="3041650"/>
          <p14:tracePt t="12364" x="5595938" y="3054350"/>
          <p14:tracePt t="12376" x="5607050" y="3065463"/>
          <p14:tracePt t="12398" x="5619750" y="3090863"/>
          <p14:tracePt t="12418" x="5632450" y="3103563"/>
          <p14:tracePt t="12914" x="5632450" y="3116263"/>
          <p14:tracePt t="12918" x="5557838" y="3128963"/>
          <p14:tracePt t="12932" x="5495925" y="3141663"/>
          <p14:tracePt t="12933" x="5319713" y="3165475"/>
          <p14:tracePt t="12935" x="5219700" y="3190875"/>
          <p14:tracePt t="12948" x="5106988" y="3203575"/>
          <p14:tracePt t="12951" x="4756150" y="3203575"/>
          <p14:tracePt t="12965" x="4630738" y="3203575"/>
          <p14:tracePt t="12966" x="4117975" y="3241675"/>
          <p14:tracePt t="12982" x="3905250" y="3254375"/>
          <p14:tracePt t="12983" x="3254375" y="3303588"/>
          <p14:tracePt t="13003" x="2328863" y="3367088"/>
          <p14:tracePt t="13005" x="2127250" y="3367088"/>
          <p14:tracePt t="13015" x="1890713" y="3367088"/>
          <p14:tracePt t="13017" x="1514475" y="3378200"/>
          <p14:tracePt t="13032" x="1363663" y="3390900"/>
          <p14:tracePt t="13033" x="1001713" y="3429000"/>
          <p14:tracePt t="13035" x="901700" y="3454400"/>
          <p14:tracePt t="13048" x="801688" y="3467100"/>
          <p14:tracePt t="13050" x="625475" y="3490913"/>
          <p14:tracePt t="13051" x="563563" y="3503613"/>
          <p14:tracePt t="13054" x="488950" y="3529013"/>
          <p14:tracePt t="13065" x="425450" y="3541713"/>
          <p14:tracePt t="13067" x="338138" y="3567113"/>
          <p14:tracePt t="13068" x="300038" y="3579813"/>
          <p14:tracePt t="13082" x="263525" y="3590925"/>
          <p14:tracePt t="13083" x="187325" y="3629025"/>
          <p14:tracePt t="13085" x="174625" y="3641725"/>
          <p14:tracePt t="13099" x="150813" y="3641725"/>
          <p14:tracePt t="13101" x="38100" y="3692525"/>
          <p14:tracePt t="13104" x="0" y="3703638"/>
          <p14:tracePt t="18192" x="125413" y="3429000"/>
          <p14:tracePt t="18197" x="174625" y="3403600"/>
          <p14:tracePt t="18214" x="212725" y="3390900"/>
          <p14:tracePt t="18215" x="312738" y="3341688"/>
          <p14:tracePt t="18217" x="338138" y="3341688"/>
          <p14:tracePt t="18220" x="350838" y="3328988"/>
          <p14:tracePt t="18231" x="376238" y="3316288"/>
          <p14:tracePt t="18232" x="425450" y="3303588"/>
          <p14:tracePt t="18236" x="438150" y="3290888"/>
          <p14:tracePt t="18247" x="463550" y="3290888"/>
          <p14:tracePt t="18250" x="500063" y="3278188"/>
          <p14:tracePt t="18264" x="525463" y="3278188"/>
          <p14:tracePt t="18266" x="576263" y="3278188"/>
          <p14:tracePt t="18281" x="612775" y="3267075"/>
          <p14:tracePt t="18283" x="701675" y="3228975"/>
          <p14:tracePt t="18297" x="725488" y="3216275"/>
          <p14:tracePt t="18300" x="838200" y="3190875"/>
          <p14:tracePt t="18314" x="876300" y="3165475"/>
          <p14:tracePt t="18315" x="976313" y="3141663"/>
          <p14:tracePt t="18318" x="1001713" y="3128963"/>
          <p14:tracePt t="18331" x="1038225" y="3128963"/>
          <p14:tracePt t="18333" x="1114425" y="3116263"/>
          <p14:tracePt t="18334" x="1314450" y="3103563"/>
          <p14:tracePt t="18347" x="1452563" y="3103563"/>
          <p14:tracePt t="18349" x="1589088" y="3078163"/>
          <p14:tracePt t="18364" x="1665288" y="3078163"/>
          <p14:tracePt t="18366" x="1801813" y="3054350"/>
          <p14:tracePt t="18367" x="1839913" y="3041650"/>
          <p14:tracePt t="18381" x="1903413" y="3041650"/>
          <p14:tracePt t="18383" x="2003425" y="3028950"/>
          <p14:tracePt t="18397" x="2027238" y="3016250"/>
          <p14:tracePt t="18399" x="2078038" y="3016250"/>
          <p14:tracePt t="18418" x="2090738" y="3016250"/>
          <p14:tracePt t="18420" x="2103438" y="3003550"/>
          <p14:tracePt t="18431" x="2139950" y="3003550"/>
          <p14:tracePt t="18447" x="2152650" y="3003550"/>
          <p14:tracePt t="18449" x="2165350" y="3003550"/>
          <p14:tracePt t="18464" x="2178050" y="3003550"/>
          <p14:tracePt t="18481" x="2190750" y="3003550"/>
          <p14:tracePt t="18482" x="2216150" y="3003550"/>
          <p14:tracePt t="18497" x="2228850" y="3016250"/>
          <p14:tracePt t="18498" x="2303463" y="3065463"/>
          <p14:tracePt t="18501" x="2328863" y="3078163"/>
          <p14:tracePt t="18514" x="2352675" y="3103563"/>
          <p14:tracePt t="18516" x="2428875" y="3141663"/>
          <p14:tracePt t="18531" x="2452688" y="3165475"/>
          <p14:tracePt t="18533" x="2541588" y="3203575"/>
          <p14:tracePt t="18536" x="2554288" y="3216275"/>
          <p14:tracePt t="18548" x="2578100" y="3228975"/>
          <p14:tracePt t="18549" x="2590800" y="3241675"/>
          <p14:tracePt t="18552" x="2603500" y="3241675"/>
          <p14:tracePt t="18706" x="2603500" y="3254375"/>
          <p14:tracePt t="18798" x="2603500" y="3267075"/>
          <p14:tracePt t="18968" x="2616200" y="3267075"/>
          <p14:tracePt t="18972" x="2641600" y="3267075"/>
          <p14:tracePt t="18981" x="2678113" y="3267075"/>
          <p14:tracePt t="18981" x="2716213" y="3267075"/>
          <p14:tracePt t="18998" x="2754313" y="3228975"/>
          <p14:tracePt t="18999" x="2903538" y="3178175"/>
          <p14:tracePt t="19014" x="3003550" y="3141663"/>
          <p14:tracePt t="19015" x="3079750" y="3116263"/>
          <p14:tracePt t="19019" x="3103563" y="3116263"/>
          <p14:tracePt t="19030" x="3128963" y="3116263"/>
          <p14:tracePt t="19032" x="3167063" y="3103563"/>
          <p14:tracePt t="19047" x="3179763" y="3090863"/>
          <p14:tracePt t="19049" x="3205163" y="3090863"/>
          <p14:tracePt t="19064" x="3216275" y="3090863"/>
          <p14:tracePt t="19081" x="3241675" y="3090863"/>
          <p14:tracePt t="19083" x="3254375" y="3090863"/>
          <p14:tracePt t="19097" x="3267075" y="3090863"/>
          <p14:tracePt t="19099" x="3292475" y="3090863"/>
          <p14:tracePt t="19114" x="3305175" y="3090863"/>
          <p14:tracePt t="19116" x="3341688" y="3090863"/>
          <p14:tracePt t="19131" x="3367088" y="3090863"/>
          <p14:tracePt t="19133" x="3429000" y="3090863"/>
          <p14:tracePt t="19147" x="3454400" y="3090863"/>
          <p14:tracePt t="19148" x="3541713" y="3090863"/>
          <p14:tracePt t="19150" x="3579813" y="3103563"/>
          <p14:tracePt t="19164" x="3617913" y="3103563"/>
          <p14:tracePt t="19165" x="3679825" y="3116263"/>
          <p14:tracePt t="19180" x="3705225" y="3116263"/>
          <p14:tracePt t="19181" x="3843338" y="3141663"/>
          <p14:tracePt t="19197" x="3856038" y="3154363"/>
          <p14:tracePt t="19201" x="3867150" y="3154363"/>
          <p14:tracePt t="19252" x="3879850" y="3178175"/>
          <p14:tracePt t="19268" x="3879850" y="3190875"/>
          <p14:tracePt t="19280" x="3879850" y="3203575"/>
          <p14:tracePt t="19288" x="3879850" y="3216275"/>
          <p14:tracePt t="19300" x="3867150" y="3228975"/>
          <p14:tracePt t="19490" x="3867150" y="3216275"/>
          <p14:tracePt t="19494" x="3867150" y="3203575"/>
          <p14:tracePt t="19498" x="3879850" y="3178175"/>
          <p14:tracePt t="19514" x="3892550" y="3165475"/>
          <p14:tracePt t="19515" x="3917950" y="3141663"/>
          <p14:tracePt t="19531" x="3943350" y="3116263"/>
          <p14:tracePt t="19532" x="3979863" y="3078163"/>
          <p14:tracePt t="19534" x="4005263" y="3065463"/>
          <p14:tracePt t="19536" x="4030663" y="3054350"/>
          <p14:tracePt t="19547" x="4043363" y="3041650"/>
          <p14:tracePt t="19548" x="4105275" y="3028950"/>
          <p14:tracePt t="19552" x="4117975" y="3016250"/>
          <p14:tracePt t="19564" x="4143375" y="3016250"/>
          <p14:tracePt t="19565" x="4192588" y="3003550"/>
          <p14:tracePt t="19580" x="4205288" y="3003550"/>
          <p14:tracePt t="19582" x="4256088" y="3003550"/>
          <p14:tracePt t="19597" x="4281488" y="3003550"/>
          <p14:tracePt t="19599" x="4343400" y="3003550"/>
          <p14:tracePt t="19616" x="4381500" y="3003550"/>
          <p14:tracePt t="19618" x="4456113" y="3003550"/>
          <p14:tracePt t="19631" x="4506913" y="3003550"/>
          <p14:tracePt t="19632" x="4606925" y="3003550"/>
          <p14:tracePt t="19647" x="4643438" y="3003550"/>
          <p14:tracePt t="19648" x="4743450" y="3003550"/>
          <p14:tracePt t="19664" x="4781550" y="3003550"/>
          <p14:tracePt t="19665" x="4932363" y="3003550"/>
          <p14:tracePt t="19681" x="4981575" y="3003550"/>
          <p14:tracePt t="19682" x="5057775" y="3003550"/>
          <p14:tracePt t="19697" x="5068888" y="3003550"/>
          <p14:tracePt t="19698" x="5119688" y="3016250"/>
          <p14:tracePt t="19714" x="5119688" y="3028950"/>
          <p14:tracePt t="19715" x="5132388" y="3028950"/>
          <p14:tracePt t="19718" x="5132388" y="3041650"/>
          <p14:tracePt t="19730" x="5132388" y="3054350"/>
          <p14:tracePt t="19749" x="5132388" y="3065463"/>
          <p14:tracePt t="19750" x="5132388" y="3078163"/>
          <p14:tracePt t="19764" x="5132388" y="3090863"/>
          <p14:tracePt t="19765" x="5132388" y="3103563"/>
          <p14:tracePt t="19781" x="5132388" y="3128963"/>
          <p14:tracePt t="19783" x="5132388" y="3141663"/>
          <p14:tracePt t="19797" x="5132388" y="3154363"/>
          <p14:tracePt t="19799" x="5132388" y="3178175"/>
          <p14:tracePt t="19815" x="5132388" y="3190875"/>
          <p14:tracePt t="19817" x="5132388" y="3203575"/>
          <p14:tracePt t="19847" x="5132388" y="3216275"/>
          <p14:tracePt t="19948" x="5132388" y="3190875"/>
          <p14:tracePt t="19956" x="5145088" y="3165475"/>
          <p14:tracePt t="19964" x="5157788" y="3141663"/>
          <p14:tracePt t="19980" x="5170488" y="3128963"/>
          <p14:tracePt t="19981" x="5194300" y="3065463"/>
          <p14:tracePt t="19997" x="5219700" y="3028950"/>
          <p14:tracePt t="19998" x="5270500" y="2965450"/>
          <p14:tracePt t="20000" x="5281613" y="2928938"/>
          <p14:tracePt t="20014" x="5319713" y="2916238"/>
          <p14:tracePt t="20014" x="5357813" y="2890838"/>
          <p14:tracePt t="20016" x="5394325" y="2865438"/>
          <p14:tracePt t="20030" x="5432425" y="2852738"/>
          <p14:tracePt t="20032" x="5532438" y="2828925"/>
          <p14:tracePt t="20047" x="5557838" y="2816225"/>
          <p14:tracePt t="20050" x="5695950" y="2816225"/>
          <p14:tracePt t="20064" x="5719763" y="2816225"/>
          <p14:tracePt t="20066" x="5795963" y="2816225"/>
          <p14:tracePt t="20082" x="5808663" y="2816225"/>
          <p14:tracePt t="20083" x="5832475" y="2816225"/>
          <p14:tracePt t="20097" x="5870575" y="2816225"/>
          <p14:tracePt t="20099" x="5970588" y="2816225"/>
          <p14:tracePt t="20113" x="5995988" y="2816225"/>
          <p14:tracePt t="20115" x="6057900" y="2865438"/>
          <p14:tracePt t="20130" x="6070600" y="2890838"/>
          <p14:tracePt t="20131" x="6096000" y="2916238"/>
          <p14:tracePt t="20147" x="6108700" y="2928938"/>
          <p14:tracePt t="20147" x="6108700" y="2941638"/>
          <p14:tracePt t="20180" x="6108700" y="2952750"/>
          <p14:tracePt t="20199" x="6108700" y="2965450"/>
          <p14:tracePt t="20214" x="6108700" y="2978150"/>
          <p14:tracePt t="20230" x="6108700" y="3003550"/>
          <p14:tracePt t="20231" x="6108700" y="3016250"/>
          <p14:tracePt t="20232" x="6108700" y="3028950"/>
          <p14:tracePt t="20248" x="6108700" y="3041650"/>
          <p14:tracePt t="20264" x="6108700" y="3054350"/>
          <p14:tracePt t="20265" x="6108700" y="3078163"/>
          <p14:tracePt t="20280" x="6096000" y="3078163"/>
          <p14:tracePt t="20281" x="6083300" y="3090863"/>
          <p14:tracePt t="20297" x="6083300" y="3103563"/>
          <p14:tracePt t="20298" x="6083300" y="3116263"/>
          <p14:tracePt t="20314" x="6083300" y="3141663"/>
          <p14:tracePt t="20315" x="6070600" y="3154363"/>
          <p14:tracePt t="20331" x="6070600" y="3165475"/>
          <p14:tracePt t="20347" x="6070600" y="3178175"/>
          <p14:tracePt t="20494" x="6083300" y="3178175"/>
          <p14:tracePt t="20498" x="6096000" y="3178175"/>
          <p14:tracePt t="20502" x="6121400" y="3178175"/>
          <p14:tracePt t="20514" x="6146800" y="3178175"/>
          <p14:tracePt t="20514" x="6183313" y="3165475"/>
          <p14:tracePt t="20530" x="6221413" y="3154363"/>
          <p14:tracePt t="20531" x="6296025" y="3154363"/>
          <p14:tracePt t="20534" x="6321425" y="3154363"/>
          <p14:tracePt t="20547" x="6359525" y="3154363"/>
          <p14:tracePt t="20548" x="6408738" y="3154363"/>
          <p14:tracePt t="20551" x="6434138" y="3154363"/>
          <p14:tracePt t="20564" x="6472238" y="3154363"/>
          <p14:tracePt t="20565" x="6521450" y="3154363"/>
          <p14:tracePt t="20566" x="6559550" y="3154363"/>
          <p14:tracePt t="20580" x="6596063" y="3154363"/>
          <p14:tracePt t="20581" x="6672263" y="3154363"/>
          <p14:tracePt t="20597" x="6708775" y="3154363"/>
          <p14:tracePt t="20599" x="6797675" y="3154363"/>
          <p14:tracePt t="20614" x="6808788" y="3154363"/>
          <p14:tracePt t="20614" x="6821488" y="3154363"/>
          <p14:tracePt t="20617" x="6846888" y="3154363"/>
          <p14:tracePt t="20668" x="6859588" y="3154363"/>
          <p14:tracePt t="20688" x="6859588" y="3165475"/>
          <p14:tracePt t="20704" x="6859588" y="3190875"/>
          <p14:tracePt t="20720" x="6859588" y="3203575"/>
          <p14:tracePt t="20740" x="6859588" y="3216275"/>
          <p14:tracePt t="20744" x="6859588" y="3228975"/>
          <p14:tracePt t="20770" x="6846888" y="3228975"/>
          <p14:tracePt t="21012" x="6859588" y="3228975"/>
          <p14:tracePt t="21016" x="6897688" y="3228975"/>
          <p14:tracePt t="21030" x="6946900" y="3228975"/>
          <p14:tracePt t="21031" x="7034213" y="3228975"/>
          <p14:tracePt t="21032" x="7097713" y="3228975"/>
          <p14:tracePt t="21047" x="7159625" y="3228975"/>
          <p14:tracePt t="21048" x="7310438" y="3228975"/>
          <p14:tracePt t="21064" x="7348538" y="3228975"/>
          <p14:tracePt t="21064" x="7410450" y="3228975"/>
          <p14:tracePt t="21080" x="7423150" y="3228975"/>
          <p14:tracePt t="21081" x="7435850" y="3228975"/>
          <p14:tracePt t="21101" x="7448550" y="3228975"/>
          <p14:tracePt t="21238" x="7448550" y="3241675"/>
          <p14:tracePt t="21258" x="7448550" y="3254375"/>
          <p14:tracePt t="21281" x="7435850" y="3267075"/>
          <p14:tracePt t="21286" x="7435850" y="3278188"/>
          <p14:tracePt t="21304" x="7423150" y="3278188"/>
          <p14:tracePt t="21336" x="7410450" y="3290888"/>
          <p14:tracePt t="21372" x="7397750" y="3303588"/>
          <p14:tracePt t="21388" x="7385050" y="3316288"/>
          <p14:tracePt t="21404" x="7372350" y="3316288"/>
          <p14:tracePt t="21417" x="7348538" y="3316288"/>
          <p14:tracePt t="21464" x="7348538" y="3328988"/>
          <p14:tracePt t="21474" x="7335838" y="3328988"/>
          <p14:tracePt t="23574" x="7323138" y="3316288"/>
          <p14:tracePt t="23593" x="7310438" y="3316288"/>
          <p14:tracePt t="23602" x="7297738" y="3316288"/>
          <p14:tracePt t="23613" x="7285038" y="3303588"/>
          <p14:tracePt t="23630" x="7272338" y="3303588"/>
          <p14:tracePt t="23630" x="7259638" y="3303588"/>
          <p14:tracePt t="23646" x="7246938" y="3290888"/>
          <p14:tracePt t="23647" x="7235825" y="3290888"/>
          <p14:tracePt t="23663" x="7223125" y="3290888"/>
          <p14:tracePt t="23664" x="7210425" y="3278188"/>
          <p14:tracePt t="23667" x="7197725" y="3278188"/>
          <p14:tracePt t="23679" x="7185025" y="3278188"/>
          <p14:tracePt t="23681" x="7159625" y="3278188"/>
          <p14:tracePt t="23696" x="7134225" y="3278188"/>
          <p14:tracePt t="23697" x="7085013" y="3278188"/>
          <p14:tracePt t="23698" x="7059613" y="3278188"/>
          <p14:tracePt t="23713" x="7021513" y="3278188"/>
          <p14:tracePt t="23714" x="6934200" y="3278188"/>
          <p14:tracePt t="23729" x="6897688" y="3278188"/>
          <p14:tracePt t="23731" x="6797675" y="3278188"/>
          <p14:tracePt t="23746" x="6772275" y="3278188"/>
          <p14:tracePt t="23748" x="6672263" y="3278188"/>
          <p14:tracePt t="23763" x="6646863" y="3278188"/>
          <p14:tracePt t="23763" x="6621463" y="3278188"/>
          <p14:tracePt t="24011" x="6608763" y="3278188"/>
          <p14:tracePt t="24030" x="6584950" y="3278188"/>
          <p14:tracePt t="24043" x="6572250" y="3278188"/>
          <p14:tracePt t="24050" x="6559550" y="3278188"/>
          <p14:tracePt t="24065" x="6534150" y="3278188"/>
          <p14:tracePt t="24066" x="6521450" y="3278188"/>
          <p14:tracePt t="24069" x="6508750" y="3278188"/>
          <p14:tracePt t="24080" x="6496050" y="3278188"/>
          <p14:tracePt t="24081" x="6434138" y="3278188"/>
          <p14:tracePt t="24096" x="6408738" y="3290888"/>
          <p14:tracePt t="24098" x="6334125" y="3303588"/>
          <p14:tracePt t="24113" x="6296025" y="3303588"/>
          <p14:tracePt t="24114" x="6183313" y="3328988"/>
          <p14:tracePt t="24116" x="6157913" y="3328988"/>
          <p14:tracePt t="24129" x="6121400" y="3328988"/>
          <p14:tracePt t="24132" x="6057900" y="3328988"/>
          <p14:tracePt t="24133" x="6021388" y="3328988"/>
          <p14:tracePt t="24147" x="5995988" y="3328988"/>
          <p14:tracePt t="24148" x="5708650" y="3328988"/>
          <p14:tracePt t="24163" x="5545138" y="3328988"/>
          <p14:tracePt t="24164" x="5470525" y="3328988"/>
          <p14:tracePt t="24180" x="5432425" y="3328988"/>
          <p14:tracePt t="24182" x="5294313" y="3341688"/>
          <p14:tracePt t="24196" x="5219700" y="3354388"/>
          <p14:tracePt t="24198" x="5006975" y="3403600"/>
          <p14:tracePt t="24213" x="4919663" y="3403600"/>
          <p14:tracePt t="24214" x="4619625" y="3441700"/>
          <p14:tracePt t="24217" x="4494213" y="3467100"/>
          <p14:tracePt t="24229" x="4381500" y="3490913"/>
          <p14:tracePt t="24231" x="4092575" y="3503613"/>
          <p14:tracePt t="24232" x="3930650" y="3516313"/>
          <p14:tracePt t="24246" x="3756025" y="3529013"/>
          <p14:tracePt t="24248" x="3205163" y="3603625"/>
          <p14:tracePt t="24250" x="3003550" y="3629025"/>
          <p14:tracePt t="24263" x="2841625" y="3641725"/>
          <p14:tracePt t="24263" x="2490788" y="3641725"/>
          <p14:tracePt t="24267" x="2328863" y="3654425"/>
          <p14:tracePt t="24279" x="2052638" y="3692525"/>
          <p14:tracePt t="24280" x="1903413" y="3703638"/>
          <p14:tracePt t="24282" x="1752600" y="3716338"/>
          <p14:tracePt t="24296" x="1601788" y="3729038"/>
          <p14:tracePt t="24297" x="1289050" y="3741738"/>
          <p14:tracePt t="24298" x="1139825" y="3754438"/>
          <p14:tracePt t="24313" x="1001713" y="3754438"/>
          <p14:tracePt t="24314" x="600075" y="3779838"/>
          <p14:tracePt t="24329" x="488950" y="3779838"/>
          <p14:tracePt t="24331" x="100013" y="3803650"/>
          <p14:tracePt t="25174" x="50800" y="4768850"/>
          <p14:tracePt t="25180" x="87313" y="4768850"/>
          <p14:tracePt t="25182" x="112713" y="4768850"/>
          <p14:tracePt t="25196" x="150813" y="4768850"/>
          <p14:tracePt t="25197" x="212725" y="4768850"/>
          <p14:tracePt t="25212" x="250825" y="4768850"/>
          <p14:tracePt t="25213" x="438150" y="4768850"/>
          <p14:tracePt t="25214" x="576263" y="4768850"/>
          <p14:tracePt t="25229" x="688975" y="4768850"/>
          <p14:tracePt t="25231" x="963613" y="4768850"/>
          <p14:tracePt t="25246" x="1063625" y="4768850"/>
          <p14:tracePt t="25247" x="1376363" y="4768850"/>
          <p14:tracePt t="25263" x="1476375" y="4768850"/>
          <p14:tracePt t="25263" x="1752600" y="4768850"/>
          <p14:tracePt t="25279" x="1827213" y="4768850"/>
          <p14:tracePt t="25281" x="2116138" y="4768850"/>
          <p14:tracePt t="25296" x="2190750" y="4768850"/>
          <p14:tracePt t="25297" x="2390775" y="4768850"/>
          <p14:tracePt t="25313" x="2465388" y="4768850"/>
          <p14:tracePt t="25315" x="2667000" y="4768850"/>
          <p14:tracePt t="25330" x="2728913" y="4768850"/>
          <p14:tracePt t="25330" x="2954338" y="4768850"/>
          <p14:tracePt t="25334" x="3041650" y="4768850"/>
          <p14:tracePt t="25346" x="3116263" y="4768850"/>
          <p14:tracePt t="25348" x="3305175" y="4768850"/>
          <p14:tracePt t="25363" x="3405188" y="4768850"/>
          <p14:tracePt t="25365" x="3817938" y="4843463"/>
          <p14:tracePt t="25380" x="3930650" y="4879975"/>
          <p14:tracePt t="25381" x="4217988" y="5005388"/>
          <p14:tracePt t="25396" x="4330700" y="5043488"/>
          <p14:tracePt t="25398" x="4619625" y="5156200"/>
          <p14:tracePt t="25413" x="4719638" y="5205413"/>
          <p14:tracePt t="25414" x="5006975" y="5343525"/>
          <p14:tracePt t="25417" x="5094288" y="5394325"/>
          <p14:tracePt t="25429" x="5181600" y="5443538"/>
          <p14:tracePt t="25431" x="5394325" y="5530850"/>
          <p14:tracePt t="25432" x="5507038" y="5581650"/>
          <p14:tracePt t="25446" x="5607050" y="5630863"/>
          <p14:tracePt t="25448" x="5821363" y="5781675"/>
          <p14:tracePt t="25463" x="5883275" y="5807075"/>
          <p14:tracePt t="25465" x="6096000" y="5907088"/>
          <p14:tracePt t="25479" x="6170613" y="5932488"/>
          <p14:tracePt t="25480" x="6308725" y="6007100"/>
          <p14:tracePt t="25483" x="6346825" y="6019800"/>
          <p14:tracePt t="25496" x="6370638" y="6032500"/>
          <p14:tracePt t="25499" x="6434138" y="6056313"/>
          <p14:tracePt t="25513" x="6446838" y="6056313"/>
          <p14:tracePt t="25515" x="6496050" y="6069013"/>
          <p14:tracePt t="25529" x="6508750" y="6081713"/>
          <p14:tracePt t="25531" x="6546850" y="6094413"/>
          <p14:tracePt t="25546" x="6559550" y="6094413"/>
          <p14:tracePt t="25548" x="6572250" y="6094413"/>
          <p14:tracePt t="25614" x="6572250" y="6107113"/>
          <p14:tracePt t="25634" x="6572250" y="6132513"/>
          <p14:tracePt t="25644" x="6559550" y="6132513"/>
          <p14:tracePt t="25648" x="6546850" y="6145213"/>
          <p14:tracePt t="25665" x="6534150" y="6157913"/>
          <p14:tracePt t="25666" x="6521450" y="6169025"/>
          <p14:tracePt t="25669" x="6508750" y="6181725"/>
          <p14:tracePt t="25679" x="6496050" y="6181725"/>
          <p14:tracePt t="25681" x="6459538" y="6207125"/>
          <p14:tracePt t="25696" x="6434138" y="6219825"/>
          <p14:tracePt t="25698" x="6346825" y="6281738"/>
          <p14:tracePt t="25713" x="6308725" y="6281738"/>
          <p14:tracePt t="25715" x="6208713" y="6332538"/>
          <p14:tracePt t="25716" x="6157913" y="6357938"/>
          <p14:tracePt t="25729" x="6121400" y="6370638"/>
          <p14:tracePt t="25730" x="6096000" y="6381750"/>
          <p14:tracePt t="25746" x="5532438" y="6394450"/>
          <p14:tracePt t="25747" x="5294313" y="6394450"/>
          <p14:tracePt t="25748" x="5181600" y="6394450"/>
          <p14:tracePt t="25752" x="5045075" y="6394450"/>
          <p14:tracePt t="25763" x="4919663" y="6394450"/>
          <p14:tracePt t="25765" x="4694238" y="6319838"/>
          <p14:tracePt t="25779" x="4556125" y="6294438"/>
          <p14:tracePt t="25781" x="4156075" y="6145213"/>
          <p14:tracePt t="25796" x="4017963" y="6094413"/>
          <p14:tracePt t="25798" x="3654425" y="5881688"/>
          <p14:tracePt t="25813" x="3541713" y="5819775"/>
          <p14:tracePt t="25813" x="3279775" y="5656263"/>
          <p14:tracePt t="25816" x="3205163" y="5607050"/>
          <p14:tracePt t="25829" x="3128963" y="5530850"/>
          <p14:tracePt t="25831" x="2890838" y="5330825"/>
          <p14:tracePt t="25846" x="2816225" y="5281613"/>
          <p14:tracePt t="25848" x="2641600" y="5143500"/>
          <p14:tracePt t="25862" x="2616200" y="5105400"/>
          <p14:tracePt t="25864" x="2565400" y="5056188"/>
          <p14:tracePt t="25879" x="2541588" y="5043488"/>
          <p14:tracePt t="25882" x="2478088" y="4992688"/>
          <p14:tracePt t="25883" x="2441575" y="4968875"/>
          <p14:tracePt t="25896" x="2428875" y="4956175"/>
          <p14:tracePt t="25898" x="2365375" y="4918075"/>
          <p14:tracePt t="25900" x="2352675" y="4905375"/>
          <p14:tracePt t="25913" x="2328863" y="4879975"/>
          <p14:tracePt t="25915" x="2252663" y="4830763"/>
          <p14:tracePt t="25929" x="2239963" y="4830763"/>
          <p14:tracePt t="25932" x="2165350" y="4805363"/>
          <p14:tracePt t="25946" x="1939925" y="4779963"/>
          <p14:tracePt t="25948" x="1577975" y="4730750"/>
          <p14:tracePt t="25962" x="1476375" y="4679950"/>
          <p14:tracePt t="25964" x="1276350" y="4630738"/>
          <p14:tracePt t="25966" x="1201738" y="4618038"/>
          <p14:tracePt t="25979" x="1139825" y="4618038"/>
          <p14:tracePt t="25981" x="1101725" y="4592638"/>
          <p14:tracePt t="25983" x="1063625" y="4592638"/>
          <p14:tracePt t="25996" x="1038225" y="4592638"/>
          <p14:tracePt t="25998" x="976313" y="4579938"/>
          <p14:tracePt t="26012" x="963613" y="4579938"/>
          <p14:tracePt t="26014" x="901700" y="4579938"/>
          <p14:tracePt t="26029" x="889000" y="4579938"/>
          <p14:tracePt t="26031" x="863600" y="4579938"/>
          <p14:tracePt t="26046" x="850900" y="4579938"/>
          <p14:tracePt t="26079" x="838200" y="4579938"/>
          <p14:tracePt t="26080" x="814388" y="4579938"/>
          <p14:tracePt t="26096" x="801688" y="4579938"/>
          <p14:tracePt t="26096" x="750888" y="4579938"/>
          <p14:tracePt t="26112" x="725488" y="4567238"/>
          <p14:tracePt t="26113" x="612775" y="4554538"/>
          <p14:tracePt t="26129" x="588963" y="4554538"/>
          <p14:tracePt t="26130" x="488950" y="4543425"/>
          <p14:tracePt t="26132" x="450850" y="4518025"/>
          <p14:tracePt t="26146" x="412750" y="4505325"/>
          <p14:tracePt t="26147" x="387350" y="4479925"/>
          <p14:tracePt t="26148" x="363538" y="4454525"/>
          <p14:tracePt t="26162" x="338138" y="4430713"/>
          <p14:tracePt t="26164" x="312738" y="4405313"/>
          <p14:tracePt t="26179" x="300038" y="4379913"/>
          <p14:tracePt t="26180" x="287338" y="4354513"/>
          <p14:tracePt t="26196" x="287338" y="4341813"/>
          <p14:tracePt t="26213" x="287338" y="4318000"/>
          <p14:tracePt t="26246" x="287338" y="4305300"/>
          <p14:tracePt t="26247" x="287338" y="4292600"/>
          <p14:tracePt t="26298" x="300038" y="4292600"/>
          <p14:tracePt t="26322" x="312738" y="4292600"/>
          <p14:tracePt t="26368" x="325438" y="4292600"/>
          <p14:tracePt t="26376" x="338138" y="4292600"/>
          <p14:tracePt t="26380" x="350838" y="4292600"/>
          <p14:tracePt t="26396" x="350838" y="4279900"/>
          <p14:tracePt t="26412" x="363538" y="4279900"/>
          <p14:tracePt t="26413" x="376238" y="4279900"/>
          <p14:tracePt t="26429" x="387350" y="4279900"/>
          <p14:tracePt t="26430" x="400050" y="4279900"/>
          <p14:tracePt t="26446" x="425450" y="4279900"/>
          <p14:tracePt t="26446" x="476250" y="4279900"/>
          <p14:tracePt t="26448" x="488950" y="4279900"/>
          <p14:tracePt t="26462" x="500063" y="4279900"/>
          <p14:tracePt t="26463" x="512763" y="4279900"/>
          <p14:tracePt t="26479" x="525463" y="4279900"/>
          <p14:tracePt t="26480" x="538163" y="4279900"/>
          <p14:tracePt t="26496" x="550863" y="4279900"/>
          <p14:tracePt t="26512" x="563563" y="4279900"/>
          <p14:tracePt t="26529" x="576263" y="4279900"/>
          <p14:tracePt t="26678" x="576263" y="4267200"/>
          <p14:tracePt t="26737" x="600075" y="4241800"/>
          <p14:tracePt t="26740" x="625475" y="4241800"/>
          <p14:tracePt t="26746" x="650875" y="4205288"/>
          <p14:tracePt t="26749" x="663575" y="4192588"/>
          <p14:tracePt t="26763" x="688975" y="4179888"/>
          <p14:tracePt t="26764" x="763588" y="4105275"/>
          <p14:tracePt t="26779" x="788988" y="4079875"/>
          <p14:tracePt t="26781" x="889000" y="4005263"/>
          <p14:tracePt t="26796" x="914400" y="3979863"/>
          <p14:tracePt t="26798" x="1001713" y="3929063"/>
          <p14:tracePt t="26812" x="1038225" y="3905250"/>
          <p14:tracePt t="26814" x="1127125" y="3854450"/>
          <p14:tracePt t="26816" x="1163638" y="3841750"/>
          <p14:tracePt t="26829" x="1201738" y="3829050"/>
          <p14:tracePt t="26830" x="1263650" y="3816350"/>
          <p14:tracePt t="26845" x="1289050" y="3816350"/>
          <p14:tracePt t="26847" x="1401763" y="3767138"/>
          <p14:tracePt t="26848" x="1439863" y="3767138"/>
          <p14:tracePt t="26862" x="1465263" y="3767138"/>
          <p14:tracePt t="26863" x="1539875" y="3767138"/>
          <p14:tracePt t="26864" x="1565275" y="3767138"/>
          <p14:tracePt t="26879" x="1601788" y="3767138"/>
          <p14:tracePt t="26880" x="1701800" y="3767138"/>
          <p14:tracePt t="26895" x="1814513" y="3767138"/>
          <p14:tracePt t="26897" x="1990725" y="3792538"/>
          <p14:tracePt t="26912" x="2027238" y="3816350"/>
          <p14:tracePt t="26913" x="2139950" y="3867150"/>
          <p14:tracePt t="26914" x="2165350" y="3879850"/>
          <p14:tracePt t="26929" x="2203450" y="3892550"/>
          <p14:tracePt t="26930" x="2316163" y="3941763"/>
          <p14:tracePt t="26945" x="2339975" y="3954463"/>
          <p14:tracePt t="26947" x="2428875" y="3992563"/>
          <p14:tracePt t="26962" x="2441575" y="3992563"/>
          <p14:tracePt t="26964" x="2452688" y="4005263"/>
          <p14:tracePt t="26979" x="2465388" y="4017963"/>
          <p14:tracePt t="26995" x="2478088" y="4017963"/>
          <p14:tracePt t="27029" x="2478088" y="4029075"/>
          <p14:tracePt t="27030" x="2490788" y="4029075"/>
          <p14:tracePt t="27045" x="2490788" y="4041775"/>
          <p14:tracePt t="27046" x="2503488" y="4054475"/>
          <p14:tracePt t="27062" x="2516188" y="4067175"/>
          <p14:tracePt t="27062" x="2541588" y="4117975"/>
          <p14:tracePt t="27079" x="2541588" y="4141788"/>
          <p14:tracePt t="27080" x="2565400" y="4179888"/>
          <p14:tracePt t="27095" x="2578100" y="4192588"/>
          <p14:tracePt t="27096" x="2603500" y="4241800"/>
          <p14:tracePt t="27112" x="2616200" y="4254500"/>
          <p14:tracePt t="27113" x="2641600" y="4279900"/>
          <p14:tracePt t="27129" x="2654300" y="4292600"/>
          <p14:tracePt t="27130" x="2678113" y="4318000"/>
          <p14:tracePt t="27145" x="2703513" y="4341813"/>
          <p14:tracePt t="27604" x="2716213" y="4341813"/>
          <p14:tracePt t="27608" x="2728913" y="4341813"/>
          <p14:tracePt t="30770" x="2716213" y="4330700"/>
          <p14:tracePt t="30776" x="2703513" y="4318000"/>
          <p14:tracePt t="30780" x="2690813" y="4318000"/>
          <p14:tracePt t="30783" x="2667000" y="4318000"/>
          <p14:tracePt t="30795" x="2641600" y="4305300"/>
          <p14:tracePt t="30796" x="2616200" y="4305300"/>
          <p14:tracePt t="30811" x="2590800" y="4305300"/>
          <p14:tracePt t="30814" x="2528888" y="4279900"/>
          <p14:tracePt t="30815" x="2516188" y="4279900"/>
          <p14:tracePt t="30828" x="2490788" y="4279900"/>
          <p14:tracePt t="30831" x="2403475" y="4267200"/>
          <p14:tracePt t="30845" x="2365375" y="4267200"/>
          <p14:tracePt t="30847" x="2290763" y="4241800"/>
          <p14:tracePt t="30864" x="2265363" y="4241800"/>
          <p14:tracePt t="30866" x="2203450" y="4241800"/>
          <p14:tracePt t="30878" x="2103438" y="4241800"/>
          <p14:tracePt t="30878" x="2065338" y="4217988"/>
          <p14:tracePt t="30895" x="2027238" y="4205288"/>
          <p14:tracePt t="30896" x="1965325" y="4205288"/>
          <p14:tracePt t="30911" x="1939925" y="4205288"/>
          <p14:tracePt t="30912" x="1839913" y="4192588"/>
          <p14:tracePt t="30928" x="1801813" y="4192588"/>
          <p14:tracePt t="30930" x="1665288" y="4192588"/>
          <p14:tracePt t="30945" x="1639888" y="4192588"/>
          <p14:tracePt t="30946" x="1539875" y="4192588"/>
          <p14:tracePt t="30961" x="1501775" y="4192588"/>
          <p14:tracePt t="30962" x="1414463" y="4192588"/>
          <p14:tracePt t="30978" x="1376363" y="4192588"/>
          <p14:tracePt t="30980" x="1276350" y="4192588"/>
          <p14:tracePt t="31001" x="712788" y="4192588"/>
          <p14:tracePt t="31011" x="663575" y="4205288"/>
          <p14:tracePt t="31013" x="512763" y="4217988"/>
          <p14:tracePt t="31028" x="463550" y="4230688"/>
          <p14:tracePt t="31030" x="312738" y="4279900"/>
          <p14:tracePt t="31045" x="263525" y="4292600"/>
          <p14:tracePt t="31047" x="163513" y="4330700"/>
          <p14:tracePt t="31048" x="125413" y="4341813"/>
          <p14:tracePt t="31062" x="100013" y="4341813"/>
          <p14:tracePt t="31063" x="50800" y="4367213"/>
          <p14:tracePt t="31066" x="25400" y="4392613"/>
          <p14:tracePt t="31068" x="0" y="4392613"/>
          <p14:tracePt t="33459" x="187325" y="6345238"/>
          <p14:tracePt t="33460" x="325438" y="6381750"/>
          <p14:tracePt t="33461" x="476250" y="6394450"/>
          <p14:tracePt t="33464" x="638175" y="6419850"/>
          <p14:tracePt t="33478" x="788988" y="6445250"/>
          <p14:tracePt t="33479" x="1127125" y="6507163"/>
          <p14:tracePt t="33481" x="1314450" y="6532563"/>
          <p14:tracePt t="33494" x="1476375" y="6545263"/>
          <p14:tracePt t="33497" x="2039938" y="6619875"/>
          <p14:tracePt t="33511" x="2239963" y="6645275"/>
          <p14:tracePt t="33513" x="2767013" y="6732588"/>
          <p14:tracePt t="33528" x="2916238" y="6745288"/>
          <p14:tracePt t="33530" x="3367088" y="6745288"/>
          <p14:tracePt t="33531" x="3492500" y="6745288"/>
          <p14:tracePt t="33544" x="3617913" y="6757988"/>
          <p14:tracePt t="33545" x="3830638" y="6770688"/>
          <p14:tracePt t="33547" x="3905250" y="6770688"/>
          <p14:tracePt t="33561" x="3979863" y="6770688"/>
          <p14:tracePt t="33564" x="4192588" y="6770688"/>
          <p14:tracePt t="33578" x="4243388" y="6770688"/>
          <p14:tracePt t="33579" x="4381500" y="6770688"/>
          <p14:tracePt t="33594" x="4418013" y="6770688"/>
          <p14:tracePt t="33595" x="4506913" y="6732588"/>
          <p14:tracePt t="33611" x="4530725" y="6707188"/>
          <p14:tracePt t="33612" x="4630738" y="6607175"/>
          <p14:tracePt t="33614" x="4681538" y="6557963"/>
          <p14:tracePt t="33628" x="4706938" y="6532563"/>
          <p14:tracePt t="33630" x="4781550" y="6457950"/>
          <p14:tracePt t="33631" x="4832350" y="6407150"/>
          <p14:tracePt t="33644" x="4868863" y="6370638"/>
          <p14:tracePt t="33645" x="5119688" y="6194425"/>
          <p14:tracePt t="33647" x="5257800" y="6107113"/>
          <p14:tracePt t="33661" x="5383213" y="6032500"/>
          <p14:tracePt t="33670" x="5570538" y="5894388"/>
          <p14:tracePt t="33671" x="5657850" y="5843588"/>
          <p14:tracePt t="33673" x="5845175" y="5719763"/>
          <p14:tracePt t="33678" x="5945188" y="5656263"/>
          <p14:tracePt t="33679" x="6034088" y="5607050"/>
          <p14:tracePt t="33682" x="6134100" y="5556250"/>
          <p14:tracePt t="33694" x="6221413" y="5481638"/>
          <p14:tracePt t="33695" x="6359525" y="5330825"/>
          <p14:tracePt t="33699" x="6446838" y="5268913"/>
          <p14:tracePt t="33711" x="6521450" y="5194300"/>
          <p14:tracePt t="33713" x="6684963" y="4956175"/>
          <p14:tracePt t="33730" x="6734175" y="4868863"/>
          <p14:tracePt t="33732" x="6821488" y="4718050"/>
          <p14:tracePt t="33744" x="6946900" y="4479925"/>
          <p14:tracePt t="33746" x="7034213" y="4367213"/>
          <p14:tracePt t="33761" x="7059613" y="4305300"/>
          <p14:tracePt t="33763" x="7134225" y="4192588"/>
          <p14:tracePt t="33764" x="7159625" y="4167188"/>
          <p14:tracePt t="33778" x="7172325" y="4141788"/>
          <p14:tracePt t="33780" x="7210425" y="4067175"/>
          <p14:tracePt t="33795" x="7223125" y="4041775"/>
          <p14:tracePt t="33797" x="7272338" y="3979863"/>
          <p14:tracePt t="33799" x="7285038" y="3954463"/>
          <p14:tracePt t="33801" x="7310438" y="3929063"/>
          <p14:tracePt t="33811" x="7310438" y="3905250"/>
          <p14:tracePt t="33812" x="7335838" y="3892550"/>
          <p14:tracePt t="33813" x="7348538" y="3867150"/>
          <p14:tracePt t="33816" x="7359650" y="3841750"/>
          <p14:tracePt t="33828" x="7372350" y="3829050"/>
          <p14:tracePt t="33829" x="7385050" y="3803650"/>
          <p14:tracePt t="33832" x="7385050" y="3792538"/>
          <p14:tracePt t="33844" x="7397750" y="3779838"/>
          <p14:tracePt t="33845" x="7423150" y="3754438"/>
          <p14:tracePt t="33848" x="7435850" y="3741738"/>
          <p14:tracePt t="33862" x="7459663" y="3716338"/>
          <p14:tracePt t="33863" x="7497763" y="3667125"/>
          <p14:tracePt t="33866" x="7523163" y="3641725"/>
          <p14:tracePt t="33868" x="7535863" y="3603625"/>
          <p14:tracePt t="33878" x="7572375" y="3567113"/>
          <p14:tracePt t="33879" x="7635875" y="3503613"/>
          <p14:tracePt t="33882" x="7661275" y="3479800"/>
          <p14:tracePt t="33894" x="7673975" y="3467100"/>
          <p14:tracePt t="33895" x="7723188" y="3416300"/>
          <p14:tracePt t="33913" x="7748588" y="3390900"/>
          <p14:tracePt t="33915" x="7810500" y="3328988"/>
          <p14:tracePt t="33927" x="7823200" y="3328988"/>
          <p14:tracePt t="33929" x="7910513" y="3267075"/>
          <p14:tracePt t="33930" x="7948613" y="3241675"/>
          <p14:tracePt t="33944" x="7974013" y="3228975"/>
          <p14:tracePt t="33946" x="8061325" y="3190875"/>
          <p14:tracePt t="33946" x="8086725" y="3165475"/>
          <p14:tracePt t="33961" x="8123238" y="3154363"/>
          <p14:tracePt t="33962" x="8223250" y="3116263"/>
          <p14:tracePt t="33978" x="8261350" y="3116263"/>
          <p14:tracePt t="33978" x="8324850" y="3116263"/>
          <p14:tracePt t="33983" x="8361363" y="3116263"/>
          <p14:tracePt t="33994" x="8386763" y="3116263"/>
          <p14:tracePt t="33995" x="8448675" y="3116263"/>
          <p14:tracePt t="34011" x="8461375" y="3116263"/>
          <p14:tracePt t="34012" x="8512175" y="3116263"/>
          <p14:tracePt t="34028" x="8524875" y="3116263"/>
          <p14:tracePt t="34028" x="8574088" y="3116263"/>
          <p14:tracePt t="34030" x="8586788" y="3116263"/>
          <p14:tracePt t="34044" x="8599488" y="3116263"/>
          <p14:tracePt t="34045" x="8624888" y="3116263"/>
          <p14:tracePt t="34047" x="8637588" y="3116263"/>
          <p14:tracePt t="34063" x="8650288" y="3116263"/>
          <p14:tracePt t="34065" x="8712200" y="3116263"/>
          <p14:tracePt t="34077" x="8724900" y="3116263"/>
          <p14:tracePt t="34078" x="8763000" y="3116263"/>
          <p14:tracePt t="34080" x="8774113" y="3116263"/>
          <p14:tracePt t="34129" x="8786813" y="3116263"/>
          <p14:tracePt t="34204" x="8799513" y="3116263"/>
          <p14:tracePt t="34220" x="8812213" y="3128963"/>
          <p14:tracePt t="34238" x="8824913" y="3128963"/>
          <p14:tracePt t="34262" x="8837613" y="3128963"/>
          <p14:tracePt t="34363" x="8850313" y="3128963"/>
          <p14:tracePt t="35238" x="8863013" y="3128963"/>
          <p14:tracePt t="35240" x="8874125" y="3128963"/>
          <p14:tracePt t="35246" x="8899525" y="3128963"/>
          <p14:tracePt t="35260" x="8950325" y="3128963"/>
          <p14:tracePt t="35277" x="8963025" y="3128963"/>
          <p14:tracePt t="35278" x="9012238" y="3116263"/>
          <p14:tracePt t="35280" x="9024938" y="3116263"/>
          <p14:tracePt t="35294" x="9037638" y="3116263"/>
          <p14:tracePt t="35295" x="9063038" y="3116263"/>
          <p14:tracePt t="35310" x="9075738" y="3103563"/>
          <p14:tracePt t="35311" x="9088438" y="3103563"/>
          <p14:tracePt t="35328" x="9099550" y="3103563"/>
          <p14:tracePt t="35328" x="9124950" y="3103563"/>
          <p14:tracePt t="35344" x="9137650" y="3103563"/>
          <p14:tracePt t="35347" x="9150350" y="3103563"/>
          <p14:tracePt t="35624" x="9175750" y="3103563"/>
          <p14:tracePt t="35628" x="9199563" y="3090863"/>
          <p14:tracePt t="35632" x="9237663" y="3078163"/>
          <p14:tracePt t="35644" x="9263063" y="3065463"/>
          <p14:tracePt t="35644" x="9312275" y="3041650"/>
          <p14:tracePt t="35660" x="9350375" y="3016250"/>
          <p14:tracePt t="35661" x="9463088" y="2990850"/>
          <p14:tracePt t="35662" x="9488488" y="2990850"/>
          <p14:tracePt t="35677" x="9525000" y="2990850"/>
          <p14:tracePt t="35678" x="9626600" y="2990850"/>
          <p14:tracePt t="35694" x="9650413" y="2990850"/>
          <p14:tracePt t="35694" x="9750425" y="2990850"/>
          <p14:tracePt t="35710" x="9788525" y="2990850"/>
          <p14:tracePt t="35711" x="9926638" y="2990850"/>
          <p14:tracePt t="35729" x="9963150" y="2990850"/>
          <p14:tracePt t="35730" x="10026650" y="2990850"/>
          <p14:tracePt t="35744" x="10113963" y="2990850"/>
          <p14:tracePt t="35745" x="10177463" y="3016250"/>
          <p14:tracePt t="35746" x="10213975" y="3016250"/>
          <p14:tracePt t="35761" x="10239375" y="3028950"/>
          <p14:tracePt t="35762" x="10313988" y="3054350"/>
          <p14:tracePt t="35777" x="10352088" y="3065463"/>
          <p14:tracePt t="35779" x="10401300" y="3090863"/>
          <p14:tracePt t="35782" x="10414000" y="3090863"/>
          <p14:tracePt t="35794" x="10426700" y="3103563"/>
          <p14:tracePt t="35916" x="10414000" y="3116263"/>
          <p14:tracePt t="35940" x="10401300" y="3116263"/>
          <p14:tracePt t="35960" x="10390188" y="3116263"/>
          <p14:tracePt t="36058" x="10401300" y="3116263"/>
          <p14:tracePt t="36063" x="10439400" y="3116263"/>
          <p14:tracePt t="36077" x="10464800" y="3116263"/>
          <p14:tracePt t="36078" x="10652125" y="3116263"/>
          <p14:tracePt t="36094" x="10739438" y="3116263"/>
          <p14:tracePt t="36095" x="11015663" y="3116263"/>
          <p14:tracePt t="36110" x="11128375" y="3103563"/>
          <p14:tracePt t="36111" x="11441113" y="3054350"/>
          <p14:tracePt t="36114" x="11553825" y="3054350"/>
          <p14:tracePt t="36129" x="11641138" y="3041650"/>
          <p14:tracePt t="36130" x="11741150" y="3028950"/>
          <p14:tracePt t="36144" x="11941175" y="3028950"/>
          <p14:tracePt t="36145" x="12028488" y="3028950"/>
          <p14:tracePt t="36147" x="12053888" y="3028950"/>
          <p14:tracePt t="36160" x="12079288" y="3028950"/>
          <p14:tracePt t="36220" x="12091988" y="3041650"/>
          <p14:tracePt t="36390" x="12053888" y="3041650"/>
          <p14:tracePt t="36394" x="12004675" y="3041650"/>
          <p14:tracePt t="36402" x="11891963" y="3041650"/>
          <p14:tracePt t="36411" x="11753850" y="3028950"/>
          <p14:tracePt t="36412" x="11666538" y="2990850"/>
          <p14:tracePt t="36415" x="11541125" y="2965450"/>
          <p14:tracePt t="36427" x="11403013" y="2941638"/>
          <p14:tracePt t="36429" x="11115675" y="2928938"/>
          <p14:tracePt t="36430" x="10964863" y="2928938"/>
          <p14:tracePt t="36444" x="10790238" y="2928938"/>
          <p14:tracePt t="36444" x="10452100" y="2928938"/>
          <p14:tracePt t="36460" x="10264775" y="2928938"/>
          <p14:tracePt t="36462" x="9650413" y="2928938"/>
          <p14:tracePt t="36477" x="9437688" y="2928938"/>
          <p14:tracePt t="36478" x="8348663" y="2928938"/>
          <p14:tracePt t="36494" x="8061325" y="2928938"/>
          <p14:tracePt t="36494" x="7423150" y="3028950"/>
          <p14:tracePt t="36510" x="7259638" y="3041650"/>
          <p14:tracePt t="36511" x="6759575" y="3103563"/>
          <p14:tracePt t="36527" x="6596063" y="3141663"/>
          <p14:tracePt t="36527" x="6183313" y="3190875"/>
          <p14:tracePt t="36544" x="6045200" y="3216275"/>
          <p14:tracePt t="36544" x="5545138" y="3354388"/>
          <p14:tracePt t="36560" x="5445125" y="3390900"/>
          <p14:tracePt t="36561" x="5145088" y="3454400"/>
          <p14:tracePt t="36577" x="5045075" y="3479800"/>
          <p14:tracePt t="36578" x="4732338" y="3554413"/>
          <p14:tracePt t="36581" x="4619625" y="3603625"/>
          <p14:tracePt t="36594" x="4530725" y="3629025"/>
          <p14:tracePt t="36595" x="4318000" y="3692525"/>
          <p14:tracePt t="36597" x="4230688" y="3729038"/>
          <p14:tracePt t="36610" x="4156075" y="3754438"/>
          <p14:tracePt t="36613" x="3905250" y="3841750"/>
          <p14:tracePt t="36627" x="3830638" y="3867150"/>
          <p14:tracePt t="36629" x="3630613" y="3929063"/>
          <p14:tracePt t="36644" x="3567113" y="3941763"/>
          <p14:tracePt t="36646" x="3379788" y="4005263"/>
          <p14:tracePt t="36649" x="3305175" y="4017963"/>
          <p14:tracePt t="36662" x="3216275" y="4029075"/>
          <p14:tracePt t="36663" x="3154363" y="4041775"/>
          <p14:tracePt t="36668" x="3079750" y="4041775"/>
          <p14:tracePt t="36677" x="2928938" y="4067175"/>
          <p14:tracePt t="36679" x="2741613" y="4067175"/>
          <p14:tracePt t="36680" x="2654300" y="4067175"/>
          <p14:tracePt t="36694" x="2578100" y="4067175"/>
          <p14:tracePt t="36696" x="2365375" y="4067175"/>
          <p14:tracePt t="36710" x="2316163" y="4067175"/>
          <p14:tracePt t="36711" x="2228850" y="4067175"/>
          <p14:tracePt t="36713" x="2190750" y="4067175"/>
          <p14:tracePt t="36727" x="2152650" y="4067175"/>
          <p14:tracePt t="36729" x="2065338" y="4067175"/>
          <p14:tracePt t="36744" x="2052638" y="4067175"/>
          <p14:tracePt t="36745" x="1978025" y="4067175"/>
          <p14:tracePt t="36746" x="1965325" y="4067175"/>
          <p14:tracePt t="36760" x="1939925" y="4067175"/>
          <p14:tracePt t="36762" x="1890713" y="4054475"/>
          <p14:tracePt t="36777" x="1878013" y="4054475"/>
          <p14:tracePt t="36778" x="1814513" y="4054475"/>
          <p14:tracePt t="36782" x="1778000" y="4054475"/>
          <p14:tracePt t="36794" x="1752600" y="4054475"/>
          <p14:tracePt t="36795" x="1689100" y="4054475"/>
          <p14:tracePt t="36810" x="1652588" y="4054475"/>
          <p14:tracePt t="36811" x="1427163" y="4054475"/>
          <p14:tracePt t="36827" x="1363663" y="4054475"/>
          <p14:tracePt t="36828" x="1239838" y="4067175"/>
          <p14:tracePt t="36830" x="1214438" y="4079875"/>
          <p14:tracePt t="36844" x="1176338" y="4092575"/>
          <p14:tracePt t="36845" x="1127125" y="4117975"/>
          <p14:tracePt t="36860" x="1089025" y="4129088"/>
          <p14:tracePt t="36862" x="1001713" y="4179888"/>
          <p14:tracePt t="36877" x="1001713" y="4192588"/>
          <p14:tracePt t="36879" x="976313" y="4205288"/>
          <p14:tracePt t="36968" x="989013" y="4205288"/>
          <p14:tracePt t="36972" x="1001713" y="4205288"/>
          <p14:tracePt t="36977" x="1014413" y="4205288"/>
          <p14:tracePt t="36982" x="1038225" y="4192588"/>
          <p14:tracePt t="36996" x="1050925" y="4192588"/>
          <p14:tracePt t="36999" x="1076325" y="4179888"/>
          <p14:tracePt t="37010" x="1176338" y="4167188"/>
          <p14:tracePt t="37012" x="1301750" y="4154488"/>
          <p14:tracePt t="37027" x="1376363" y="4154488"/>
          <p14:tracePt t="37029" x="1514475" y="4141788"/>
          <p14:tracePt t="37044" x="1552575" y="4141788"/>
          <p14:tracePt t="37045" x="1701800" y="4141788"/>
          <p14:tracePt t="37061" x="1752600" y="4141788"/>
          <p14:tracePt t="37061" x="1890713" y="4154488"/>
          <p14:tracePt t="37065" x="1939925" y="4167188"/>
          <p14:tracePt t="37077" x="1965325" y="4179888"/>
          <p14:tracePt t="37079" x="2027238" y="4205288"/>
          <p14:tracePt t="37094" x="2052638" y="4217988"/>
          <p14:tracePt t="37096" x="2103438" y="4230688"/>
          <p14:tracePt t="37110" x="2116138" y="4241800"/>
          <p14:tracePt t="37198" x="2116138" y="4254500"/>
          <p14:tracePt t="37202" x="2116138" y="4267200"/>
          <p14:tracePt t="37356" x="2127250" y="4279900"/>
          <p14:tracePt t="37360" x="2139950" y="4292600"/>
          <p14:tracePt t="37369" x="2152650" y="4292600"/>
          <p14:tracePt t="37377" x="2165350" y="4292600"/>
          <p14:tracePt t="37378" x="2178050" y="4292600"/>
          <p14:tracePt t="37380" x="2203450" y="4292600"/>
          <p14:tracePt t="37395" x="2216150" y="4292600"/>
          <p14:tracePt t="37395" x="2239963" y="4292600"/>
          <p14:tracePt t="37410" x="2290763" y="4292600"/>
          <p14:tracePt t="37411" x="2339975" y="4292600"/>
          <p14:tracePt t="37413" x="2352675" y="4292600"/>
          <p14:tracePt t="37427" x="2378075" y="4292600"/>
          <p14:tracePt t="37428" x="2416175" y="4292600"/>
          <p14:tracePt t="37443" x="2428875" y="4292600"/>
          <p14:tracePt t="37628" x="2441575" y="4292600"/>
          <p14:tracePt t="37641" x="2452688" y="4292600"/>
          <p14:tracePt t="38632" x="2452688" y="4267200"/>
          <p14:tracePt t="38644" x="2452688" y="4241800"/>
          <p14:tracePt t="38648" x="2441575" y="4241800"/>
          <p14:tracePt t="38660" x="2428875" y="4230688"/>
          <p14:tracePt t="38660" x="2403475" y="4205288"/>
          <p14:tracePt t="38676" x="2390775" y="4205288"/>
          <p14:tracePt t="38677" x="2328863" y="4179888"/>
          <p14:tracePt t="38693" x="2303463" y="4167188"/>
          <p14:tracePt t="38694" x="2239963" y="4154488"/>
          <p14:tracePt t="38714" x="2203450" y="4154488"/>
          <p14:tracePt t="38715" x="1577975" y="4141788"/>
          <p14:tracePt t="38726" x="1439863" y="4141788"/>
          <p14:tracePt t="38728" x="1050925" y="4154488"/>
          <p14:tracePt t="38743" x="914400" y="4167188"/>
          <p14:tracePt t="38744" x="538163" y="4217988"/>
          <p14:tracePt t="38747" x="412750" y="4241800"/>
          <p14:tracePt t="38760" x="300038" y="4254500"/>
          <p14:tracePt t="41484" x="287338" y="5156200"/>
          <p14:tracePt t="41493" x="525463" y="5156200"/>
          <p14:tracePt t="41494" x="738188" y="5156200"/>
          <p14:tracePt t="41509" x="938213" y="5156200"/>
          <p14:tracePt t="41510" x="1589088" y="5156200"/>
          <p14:tracePt t="41513" x="1801813" y="5156200"/>
          <p14:tracePt t="41526" x="2039938" y="5156200"/>
          <p14:tracePt t="41527" x="2490788" y="5156200"/>
          <p14:tracePt t="41530" x="2690813" y="5156200"/>
          <p14:tracePt t="41543" x="2916238" y="5143500"/>
          <p14:tracePt t="41545" x="3617913" y="5105400"/>
          <p14:tracePt t="41559" x="3830638" y="5092700"/>
          <p14:tracePt t="41563" x="4494213" y="5068888"/>
          <p14:tracePt t="41576" x="4568825" y="5068888"/>
          <p14:tracePt t="41578" x="4732338" y="5043488"/>
          <p14:tracePt t="41593" x="4781550" y="5030788"/>
          <p14:tracePt t="41594" x="4956175" y="4992688"/>
          <p14:tracePt t="41610" x="4994275" y="4981575"/>
          <p14:tracePt t="41611" x="5032375" y="4956175"/>
          <p14:tracePt t="41614" x="5068888" y="4943475"/>
          <p14:tracePt t="41626" x="5094288" y="4918075"/>
          <p14:tracePt t="41627" x="5132388" y="4879975"/>
          <p14:tracePt t="41643" x="5145088" y="4868863"/>
          <p14:tracePt t="41644" x="5207000" y="4805363"/>
          <p14:tracePt t="41659" x="5232400" y="4792663"/>
          <p14:tracePt t="41660" x="5281613" y="4730750"/>
          <p14:tracePt t="41676" x="5307013" y="4718050"/>
          <p14:tracePt t="41678" x="5357813" y="4618038"/>
          <p14:tracePt t="41693" x="5370513" y="4605338"/>
          <p14:tracePt t="41694" x="5394325" y="4554538"/>
          <p14:tracePt t="41712" x="5407025" y="4530725"/>
          <p14:tracePt t="41712" x="5419725" y="4492625"/>
          <p14:tracePt t="41726" x="5419725" y="4454525"/>
          <p14:tracePt t="41727" x="5445125" y="4430713"/>
          <p14:tracePt t="41728" x="5445125" y="4418013"/>
          <p14:tracePt t="41732" x="5445125" y="4392613"/>
          <p14:tracePt t="41743" x="5445125" y="4367213"/>
          <p14:tracePt t="41745" x="5457825" y="4330700"/>
          <p14:tracePt t="41759" x="5457825" y="4305300"/>
          <p14:tracePt t="41761" x="5483225" y="4230688"/>
          <p14:tracePt t="41764" x="5507038" y="4205288"/>
          <p14:tracePt t="41777" x="5532438" y="4167188"/>
          <p14:tracePt t="41778" x="5545138" y="4141788"/>
          <p14:tracePt t="41782" x="5557838" y="4117975"/>
          <p14:tracePt t="41783" x="5583238" y="4092575"/>
          <p14:tracePt t="41793" x="5595938" y="4067175"/>
          <p14:tracePt t="41795" x="5632450" y="4029075"/>
          <p14:tracePt t="41796" x="5645150" y="3992563"/>
          <p14:tracePt t="41809" x="5670550" y="3967163"/>
          <p14:tracePt t="41811" x="5683250" y="3929063"/>
          <p14:tracePt t="41813" x="5695950" y="3905250"/>
          <p14:tracePt t="41826" x="5708650" y="3892550"/>
          <p14:tracePt t="41828" x="5719763" y="3867150"/>
          <p14:tracePt t="41830" x="5732463" y="3854450"/>
          <p14:tracePt t="41859" x="5732463" y="3816350"/>
          <p14:tracePt t="41861" x="5757863" y="3779838"/>
          <p14:tracePt t="41864" x="5770563" y="3767138"/>
          <p14:tracePt t="41876" x="5783263" y="3754438"/>
          <p14:tracePt t="41878" x="5808663" y="3729038"/>
          <p14:tracePt t="41893" x="5832475" y="3716338"/>
          <p14:tracePt t="41895" x="5895975" y="3692525"/>
          <p14:tracePt t="41909" x="5921375" y="3679825"/>
          <p14:tracePt t="41910" x="5932488" y="3679825"/>
          <p14:tracePt t="41926" x="5945188" y="3679825"/>
          <p14:tracePt t="41959" x="5970588" y="3679825"/>
          <p14:tracePt t="41960" x="6008688" y="3679825"/>
          <p14:tracePt t="41979" x="6045200" y="3679825"/>
          <p14:tracePt t="41981" x="6057900" y="3679825"/>
          <p14:tracePt t="41993" x="6070600" y="3679825"/>
          <p14:tracePt t="41994" x="6096000" y="3679825"/>
          <p14:tracePt t="42010" x="6108700" y="3679825"/>
          <p14:tracePt t="42011" x="6121400" y="3692525"/>
          <p14:tracePt t="42013" x="6121400" y="3703638"/>
          <p14:tracePt t="42026" x="6134100" y="3703638"/>
          <p14:tracePt t="42028" x="6146800" y="3741738"/>
          <p14:tracePt t="42043" x="6146800" y="3754438"/>
          <p14:tracePt t="42045" x="6157913" y="3779838"/>
          <p14:tracePt t="42059" x="6157913" y="3803650"/>
          <p14:tracePt t="42076" x="6157913" y="3816350"/>
          <p14:tracePt t="42078" x="6170613" y="3816350"/>
          <p14:tracePt t="42093" x="6170613" y="3829050"/>
          <p14:tracePt t="42216" x="6170613" y="3841750"/>
          <p14:tracePt t="43204" x="6170613" y="3854450"/>
          <p14:tracePt t="43213" x="6183313" y="3867150"/>
          <p14:tracePt t="43222" x="6183313" y="3879850"/>
          <p14:tracePt t="43243" x="6183313" y="3892550"/>
          <p14:tracePt t="43322" x="6183313" y="3905250"/>
          <p14:tracePt t="43440" x="6196013" y="3916363"/>
          <p14:tracePt t="48102" x="6208713" y="3916363"/>
          <p14:tracePt t="48114" x="6208713" y="3929063"/>
          <p14:tracePt t="48122" x="6208713" y="3954463"/>
          <p14:tracePt t="48126" x="6208713" y="3967163"/>
          <p14:tracePt t="48141" x="6208713" y="3979863"/>
          <p14:tracePt t="48142" x="6208713" y="4005263"/>
          <p14:tracePt t="48158" x="6221413" y="4017963"/>
          <p14:tracePt t="48159" x="6246813" y="4029075"/>
          <p14:tracePt t="48175" x="6259513" y="4029075"/>
          <p14:tracePt t="48176" x="6259513" y="4041775"/>
          <p14:tracePt t="48191" x="6283325" y="4067175"/>
          <p14:tracePt t="48192" x="6296025" y="4079875"/>
          <p14:tracePt t="48194" x="6308725" y="4079875"/>
          <p14:tracePt t="48208" x="6308725" y="4092575"/>
          <p14:tracePt t="48209" x="6321425" y="4117975"/>
          <p14:tracePt t="48225" x="6321425" y="4129088"/>
          <p14:tracePt t="48226" x="6334125" y="4141788"/>
          <p14:tracePt t="48241" x="6334125" y="4154488"/>
          <p14:tracePt t="48258" x="6346825" y="4179888"/>
          <p14:tracePt t="48741" x="6370638" y="4167188"/>
          <p14:tracePt t="48744" x="6396038" y="4167188"/>
          <p14:tracePt t="48758" x="6421438" y="4154488"/>
          <p14:tracePt t="48759" x="6483350" y="4154488"/>
          <p14:tracePt t="48760" x="6496050" y="4154488"/>
          <p14:tracePt t="48775" x="6521450" y="4154488"/>
          <p14:tracePt t="48776" x="6572250" y="4129088"/>
          <p14:tracePt t="48780" x="6584950" y="4129088"/>
          <p14:tracePt t="48791" x="6596063" y="4129088"/>
          <p14:tracePt t="48794" x="6608763" y="4129088"/>
          <p14:tracePt t="48808" x="6634163" y="4129088"/>
          <p14:tracePt t="48810" x="6684963" y="4129088"/>
          <p14:tracePt t="48825" x="6696075" y="4129088"/>
          <p14:tracePt t="48826" x="6746875" y="4129088"/>
          <p14:tracePt t="48841" x="6772275" y="4129088"/>
          <p14:tracePt t="48843" x="6834188" y="4154488"/>
          <p14:tracePt t="48858" x="6846888" y="4154488"/>
          <p14:tracePt t="48859" x="6897688" y="4167188"/>
          <p14:tracePt t="48875" x="6910388" y="4179888"/>
          <p14:tracePt t="48877" x="6934200" y="4179888"/>
          <p14:tracePt t="48878" x="6946900" y="4179888"/>
          <p14:tracePt t="48891" x="6946900" y="4192588"/>
          <p14:tracePt t="49032" x="6972300" y="4192588"/>
          <p14:tracePt t="49036" x="6985000" y="4192588"/>
          <p14:tracePt t="49044" x="6997700" y="4192588"/>
          <p14:tracePt t="49058" x="7010400" y="4192588"/>
          <p14:tracePt t="49306" x="7034213" y="4192588"/>
          <p14:tracePt t="49310" x="7085013" y="4192588"/>
          <p14:tracePt t="49324" x="7134225" y="4192588"/>
          <p14:tracePt t="49326" x="7359650" y="4179888"/>
          <p14:tracePt t="49329" x="7423150" y="4167188"/>
          <p14:tracePt t="49341" x="7510463" y="4141788"/>
          <p14:tracePt t="49343" x="7685088" y="4129088"/>
          <p14:tracePt t="49344" x="7773988" y="4117975"/>
          <p14:tracePt t="49358" x="7835900" y="4105275"/>
          <p14:tracePt t="49360" x="7986713" y="4079875"/>
          <p14:tracePt t="49361" x="8048625" y="4079875"/>
          <p14:tracePt t="49377" x="8123238" y="4067175"/>
          <p14:tracePt t="49379" x="8261350" y="4041775"/>
          <p14:tracePt t="49383" x="8335963" y="4029075"/>
          <p14:tracePt t="49391" x="8435975" y="4017963"/>
          <p14:tracePt t="49393" x="8512175" y="4017963"/>
          <p14:tracePt t="49408" x="8537575" y="4017963"/>
          <p14:tracePt t="49409" x="8612188" y="4017963"/>
          <p14:tracePt t="49424" x="8624888" y="4017963"/>
          <p14:tracePt t="49425" x="8637588" y="4017963"/>
          <p14:tracePt t="49441" x="8661400" y="4017963"/>
          <p14:tracePt t="49458" x="8674100" y="4017963"/>
          <p14:tracePt t="49459" x="8686800" y="4017963"/>
          <p14:tracePt t="49474" x="8712200" y="4017963"/>
          <p14:tracePt t="49476" x="8750300" y="4017963"/>
          <p14:tracePt t="49491" x="8763000" y="4017963"/>
          <p14:tracePt t="49508" x="8774113" y="4029075"/>
          <p14:tracePt t="49509" x="8786813" y="4041775"/>
          <p14:tracePt t="49666" x="8786813" y="4054475"/>
          <p14:tracePt t="49684" x="8786813" y="4067175"/>
          <p14:tracePt t="49756" x="8812213" y="4067175"/>
          <p14:tracePt t="49760" x="8824913" y="4054475"/>
          <p14:tracePt t="49777" x="8837613" y="4041775"/>
          <p14:tracePt t="49778" x="8874125" y="4029075"/>
          <p14:tracePt t="49791" x="9024938" y="3967163"/>
          <p14:tracePt t="49793" x="9150350" y="3929063"/>
          <p14:tracePt t="49796" x="9224963" y="3916363"/>
          <p14:tracePt t="49807" x="9312275" y="3892550"/>
          <p14:tracePt t="49809" x="9488488" y="3879850"/>
          <p14:tracePt t="49824" x="9550400" y="3879850"/>
          <p14:tracePt t="49825" x="9775825" y="3879850"/>
          <p14:tracePt t="49841" x="9826625" y="3879850"/>
          <p14:tracePt t="49842" x="9926638" y="3879850"/>
          <p14:tracePt t="49858" x="9952038" y="3879850"/>
          <p14:tracePt t="49859" x="10026650" y="3892550"/>
          <p14:tracePt t="49874" x="10039350" y="3892550"/>
          <p14:tracePt t="49876" x="10113963" y="3929063"/>
          <p14:tracePt t="49891" x="10126663" y="3941763"/>
          <p14:tracePt t="49892" x="10188575" y="3979863"/>
          <p14:tracePt t="49894" x="10201275" y="3992563"/>
          <p14:tracePt t="49908" x="10226675" y="4005263"/>
          <p14:tracePt t="49909" x="10252075" y="4029075"/>
          <p14:tracePt t="49911" x="10277475" y="4041775"/>
          <p14:tracePt t="49924" x="10288588" y="4054475"/>
          <p14:tracePt t="49925" x="10326688" y="4079875"/>
          <p14:tracePt t="49927" x="10339388" y="4079875"/>
          <p14:tracePt t="49941" x="10364788" y="4092575"/>
          <p14:tracePt t="49942" x="10377488" y="4105275"/>
          <p14:tracePt t="49986" x="10390188" y="4117975"/>
          <p14:tracePt t="49995" x="10401300" y="4117975"/>
          <p14:tracePt t="50018" x="10426700" y="4129088"/>
          <p14:tracePt t="50064" x="10414000" y="4141788"/>
          <p14:tracePt t="50068" x="10401300" y="4141788"/>
          <p14:tracePt t="50075" x="10390188" y="4154488"/>
          <p14:tracePt t="50076" x="10364788" y="4167188"/>
          <p14:tracePt t="50091" x="10339388" y="4179888"/>
          <p14:tracePt t="50092" x="10252075" y="4205288"/>
          <p14:tracePt t="50108" x="10213975" y="4217988"/>
          <p14:tracePt t="50108" x="10101263" y="4217988"/>
          <p14:tracePt t="50124" x="10075863" y="4230688"/>
          <p14:tracePt t="50125" x="9975850" y="4241800"/>
          <p14:tracePt t="50141" x="9939338" y="4241800"/>
          <p14:tracePt t="50142" x="9863138" y="4254500"/>
          <p14:tracePt t="50144" x="9839325" y="4254500"/>
          <p14:tracePt t="50230" x="9875838" y="4254500"/>
          <p14:tracePt t="50234" x="9901238" y="4254500"/>
          <p14:tracePt t="50245" x="9939338" y="4254500"/>
          <p14:tracePt t="50248" x="10113963" y="4254500"/>
          <p14:tracePt t="50258" x="10264775" y="4254500"/>
          <p14:tracePt t="50258" x="10539413" y="4254500"/>
          <p14:tracePt t="50274" x="10664825" y="4254500"/>
          <p14:tracePt t="50276" x="11064875" y="4254500"/>
          <p14:tracePt t="50291" x="11202988" y="4254500"/>
          <p14:tracePt t="50293" x="11515725" y="4254500"/>
          <p14:tracePt t="50308" x="11603038" y="4254500"/>
          <p14:tracePt t="50309" x="11753850" y="4254500"/>
          <p14:tracePt t="50311" x="11791950" y="4254500"/>
          <p14:tracePt t="50324" x="11815763" y="4254500"/>
          <p14:tracePt t="50408" x="11791950" y="4267200"/>
          <p14:tracePt t="50412" x="11779250" y="4279900"/>
          <p14:tracePt t="50424" x="11766550" y="4279900"/>
          <p14:tracePt t="50425" x="11715750" y="4305300"/>
          <p14:tracePt t="50429" x="11691938" y="4318000"/>
          <p14:tracePt t="50441" x="11666538" y="4330700"/>
          <p14:tracePt t="50442" x="11628438" y="4341813"/>
          <p14:tracePt t="50445" x="11603038" y="4341813"/>
          <p14:tracePt t="50458" x="11566525" y="4341813"/>
          <p14:tracePt t="50459" x="11490325" y="4367213"/>
          <p14:tracePt t="50461" x="11453813" y="4367213"/>
          <p14:tracePt t="50474" x="11428413" y="4367213"/>
          <p14:tracePt t="50475" x="11164888" y="4392613"/>
          <p14:tracePt t="50477" x="11028363" y="4418013"/>
          <p14:tracePt t="50491" x="10928350" y="4430713"/>
          <p14:tracePt t="50493" x="10652125" y="4443413"/>
          <p14:tracePt t="50508" x="10590213" y="4443413"/>
          <p14:tracePt t="50510" x="10401300" y="4443413"/>
          <p14:tracePt t="50524" x="10326688" y="4454525"/>
          <p14:tracePt t="50526" x="10201275" y="4479925"/>
          <p14:tracePt t="50541" x="10177463" y="4479925"/>
          <p14:tracePt t="50543" x="10113963" y="4492625"/>
          <p14:tracePt t="50558" x="10088563" y="4492625"/>
          <p14:tracePt t="50559" x="10075863" y="4492625"/>
          <p14:tracePt t="50560" x="10064750" y="4505325"/>
          <p14:tracePt t="50658" x="10064750" y="4518025"/>
          <p14:tracePt t="50666" x="10075863" y="4518025"/>
          <p14:tracePt t="50674" x="10075863" y="4505325"/>
          <p14:tracePt t="50675" x="10088563" y="4505325"/>
          <p14:tracePt t="50691" x="10113963" y="4505325"/>
          <p14:tracePt t="50692" x="10188575" y="4492625"/>
          <p14:tracePt t="50694" x="10213975" y="4492625"/>
          <p14:tracePt t="50708" x="10239375" y="4492625"/>
          <p14:tracePt t="50708" x="10301288" y="4492625"/>
          <p14:tracePt t="50711" x="10326688" y="4492625"/>
          <p14:tracePt t="50724" x="10352088" y="4492625"/>
          <p14:tracePt t="50727" x="10390188" y="4492625"/>
          <p14:tracePt t="50741" x="10401300" y="4492625"/>
          <p14:tracePt t="50742" x="10414000" y="4492625"/>
          <p14:tracePt t="51220" x="10426700" y="4492625"/>
          <p14:tracePt t="51223" x="10452100" y="4492625"/>
          <p14:tracePt t="51252" x="10464800" y="4492625"/>
          <p14:tracePt t="51324" x="10477500" y="4479925"/>
          <p14:tracePt t="51848" x="10464800" y="4479925"/>
          <p14:tracePt t="51852" x="10439400" y="4479925"/>
          <p14:tracePt t="51857" x="10401300" y="4479925"/>
          <p14:tracePt t="51874" x="10352088" y="4479925"/>
          <p14:tracePt t="51874" x="10001250" y="4479925"/>
          <p14:tracePt t="51876" x="9852025" y="4479925"/>
          <p14:tracePt t="51890" x="9675813" y="4479925"/>
          <p14:tracePt t="51891" x="9288463" y="4479925"/>
          <p14:tracePt t="51892" x="9075738" y="4479925"/>
          <p14:tracePt t="51907" x="8661400" y="4454525"/>
          <p14:tracePt t="51909" x="7472363" y="4454525"/>
          <p14:tracePt t="51924" x="7059613" y="4454525"/>
          <p14:tracePt t="51925" x="5932488" y="4467225"/>
          <p14:tracePt t="51940" x="5595938" y="4467225"/>
          <p14:tracePt t="51942" x="4819650" y="4467225"/>
          <p14:tracePt t="51959" x="4656138" y="4492625"/>
          <p14:tracePt t="51959" x="4181475" y="4567238"/>
          <p14:tracePt t="51961" x="4043363" y="4605338"/>
          <p14:tracePt t="51974" x="3905250" y="4643438"/>
          <p14:tracePt t="51975" x="3679825" y="4730750"/>
          <p14:tracePt t="51976" x="3579813" y="4792663"/>
          <p14:tracePt t="51993" x="3192463" y="5043488"/>
          <p14:tracePt t="52008" x="3116263" y="5118100"/>
          <p14:tracePt t="52010" x="2916238" y="5343525"/>
          <p14:tracePt t="52012" x="2841625" y="5394325"/>
          <p14:tracePt t="52024" x="2754313" y="5456238"/>
          <p14:tracePt t="52026" x="2628900" y="5594350"/>
          <p14:tracePt t="52027" x="2578100" y="5668963"/>
          <p14:tracePt t="52041" x="2516188" y="5756275"/>
          <p14:tracePt t="52042" x="2339975" y="5969000"/>
          <p14:tracePt t="52046" x="2290763" y="6019800"/>
          <p14:tracePt t="52057" x="2239963" y="6081713"/>
          <p14:tracePt t="52059" x="2127250" y="6194425"/>
          <p14:tracePt t="52062" x="2078038" y="6245225"/>
          <p14:tracePt t="52074" x="2014538" y="6281738"/>
          <p14:tracePt t="52076" x="1914525" y="6370638"/>
          <p14:tracePt t="52090" x="1852613" y="6407150"/>
          <p14:tracePt t="52092" x="1689100" y="6494463"/>
          <p14:tracePt t="52107" x="1627188" y="6519863"/>
          <p14:tracePt t="52109" x="1439863" y="6583363"/>
          <p14:tracePt t="52111" x="1389063" y="6607175"/>
          <p14:tracePt t="52124" x="1327150" y="6632575"/>
          <p14:tracePt t="52126" x="1214438" y="6683375"/>
          <p14:tracePt t="52141" x="1201738" y="6696075"/>
          <p14:tracePt t="52142" x="1163638" y="6707188"/>
          <p14:tracePt t="52161" x="1150938" y="6719888"/>
          <p14:tracePt t="52241" x="1150938" y="6732588"/>
          <p14:tracePt t="52264" x="1150938" y="6745288"/>
          <p14:tracePt t="52268" x="1163638" y="6757988"/>
          <p14:tracePt t="52274" x="1163638" y="6770688"/>
          <p14:tracePt t="52290" x="1176338" y="6770688"/>
          <p14:tracePt t="52291" x="1239838" y="6807200"/>
          <p14:tracePt t="52292" x="1276350" y="6832600"/>
          <p14:tracePt t="52307" x="1301750" y="6845300"/>
          <p14:tracePt t="52798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C6508-BA7D-4BE9-8D97-B309AF19F0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33680" r="24511" b="7726"/>
          <a:stretch/>
        </p:blipFill>
        <p:spPr>
          <a:xfrm>
            <a:off x="1934818" y="1806451"/>
            <a:ext cx="8672438" cy="5051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708FD3-EDE6-49DA-8BBE-126A11C6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5433" r="88581" b="71519"/>
          <a:stretch/>
        </p:blipFill>
        <p:spPr>
          <a:xfrm>
            <a:off x="92515" y="0"/>
            <a:ext cx="1192695" cy="1785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A0561-92CD-4019-AB8D-8D5BC7D708E4}"/>
              </a:ext>
            </a:extLst>
          </p:cNvPr>
          <p:cNvSpPr txBox="1"/>
          <p:nvPr/>
        </p:nvSpPr>
        <p:spPr>
          <a:xfrm>
            <a:off x="675859" y="48439"/>
            <a:ext cx="278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>
                <a:latin typeface="VNI-Avo" pitchFamily="2" charset="0"/>
                <a:cs typeface="Times New Roman" panose="02020603050405020304" pitchFamily="18" charset="0"/>
              </a:rPr>
              <a:t>Töø gì?</a:t>
            </a:r>
            <a:endParaRPr lang="en-US" sz="48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922D7BA-B031-476D-949D-A14CF55545E7}"/>
              </a:ext>
            </a:extLst>
          </p:cNvPr>
          <p:cNvSpPr/>
          <p:nvPr/>
        </p:nvSpPr>
        <p:spPr>
          <a:xfrm rot="17284964">
            <a:off x="372629" y="1569101"/>
            <a:ext cx="1633834" cy="1663586"/>
          </a:xfrm>
          <a:prstGeom prst="wedgeEllipseCallout">
            <a:avLst/>
          </a:prstGeom>
          <a:solidFill>
            <a:schemeClr val="bg1"/>
          </a:solidFill>
          <a:ln w="25400">
            <a:solidFill>
              <a:srgbClr val="C0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5423C-1A64-4B0C-8B9C-3201CD2F5FA2}"/>
              </a:ext>
            </a:extLst>
          </p:cNvPr>
          <p:cNvSpPr txBox="1"/>
          <p:nvPr/>
        </p:nvSpPr>
        <p:spPr>
          <a:xfrm>
            <a:off x="-40255" y="2084243"/>
            <a:ext cx="239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>
                <a:latin typeface="VNI-Avo" pitchFamily="2" charset="0"/>
                <a:cs typeface="Times New Roman" panose="02020603050405020304" pitchFamily="18" charset="0"/>
              </a:rPr>
              <a:t>thi ñaáu</a:t>
            </a:r>
            <a:endParaRPr lang="en-US" sz="32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187576A-E60D-4F66-8A52-8B31A66CFD38}"/>
              </a:ext>
            </a:extLst>
          </p:cNvPr>
          <p:cNvSpPr/>
          <p:nvPr/>
        </p:nvSpPr>
        <p:spPr>
          <a:xfrm rot="19164716">
            <a:off x="3679477" y="-6709"/>
            <a:ext cx="1634950" cy="1772289"/>
          </a:xfrm>
          <a:prstGeom prst="wedgeEllipseCallout">
            <a:avLst/>
          </a:prstGeom>
          <a:solidFill>
            <a:schemeClr val="bg1"/>
          </a:solidFill>
          <a:ln w="25400">
            <a:solidFill>
              <a:srgbClr val="C0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24B40-7442-4D66-A64C-30B6B14F99B1}"/>
              </a:ext>
            </a:extLst>
          </p:cNvPr>
          <p:cNvSpPr txBox="1"/>
          <p:nvPr/>
        </p:nvSpPr>
        <p:spPr>
          <a:xfrm>
            <a:off x="3185074" y="600297"/>
            <a:ext cx="278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>
                <a:latin typeface="VNI-Avo" pitchFamily="2" charset="0"/>
                <a:cs typeface="Times New Roman" panose="02020603050405020304" pitchFamily="18" charset="0"/>
              </a:rPr>
              <a:t>ñaáu côø</a:t>
            </a:r>
            <a:endParaRPr lang="en-US" sz="32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7D7AB3A-BE82-498A-A42B-E66AAFD17ADE}"/>
              </a:ext>
            </a:extLst>
          </p:cNvPr>
          <p:cNvSpPr/>
          <p:nvPr/>
        </p:nvSpPr>
        <p:spPr>
          <a:xfrm rot="1842230">
            <a:off x="7100290" y="120962"/>
            <a:ext cx="1813519" cy="1830462"/>
          </a:xfrm>
          <a:prstGeom prst="wedgeEllipseCallout">
            <a:avLst/>
          </a:prstGeom>
          <a:solidFill>
            <a:schemeClr val="bg1"/>
          </a:solidFill>
          <a:ln w="25400">
            <a:solidFill>
              <a:srgbClr val="C0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E080A-B008-4DE7-9F63-E6B711475842}"/>
              </a:ext>
            </a:extLst>
          </p:cNvPr>
          <p:cNvSpPr txBox="1"/>
          <p:nvPr/>
        </p:nvSpPr>
        <p:spPr>
          <a:xfrm>
            <a:off x="6590827" y="600297"/>
            <a:ext cx="278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>
                <a:latin typeface="VNI-Avo" pitchFamily="2" charset="0"/>
                <a:cs typeface="Times New Roman" panose="02020603050405020304" pitchFamily="18" charset="0"/>
              </a:rPr>
              <a:t>côø vua</a:t>
            </a:r>
            <a:endParaRPr lang="en-US" sz="4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8C22FC-3EB3-4170-BBDE-F737CFCEF666}"/>
              </a:ext>
            </a:extLst>
          </p:cNvPr>
          <p:cNvGrpSpPr/>
          <p:nvPr/>
        </p:nvGrpSpPr>
        <p:grpSpPr>
          <a:xfrm>
            <a:off x="10034064" y="210060"/>
            <a:ext cx="1769443" cy="2258010"/>
            <a:chOff x="10034064" y="210060"/>
            <a:chExt cx="1769443" cy="22580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C0E9F4-0AD4-4869-85DC-5EB910A6DE57}"/>
                </a:ext>
              </a:extLst>
            </p:cNvPr>
            <p:cNvSpPr/>
            <p:nvPr/>
          </p:nvSpPr>
          <p:spPr>
            <a:xfrm rot="1047516">
              <a:off x="10034064" y="210060"/>
              <a:ext cx="1769443" cy="1629754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65A11A-26FF-49E1-90E9-8368B77736DB}"/>
                </a:ext>
              </a:extLst>
            </p:cNvPr>
            <p:cNvSpPr/>
            <p:nvPr/>
          </p:nvSpPr>
          <p:spPr>
            <a:xfrm>
              <a:off x="10077411" y="228519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4DB2BF-AD12-4214-82B4-6CCD9AD4FBD8}"/>
                </a:ext>
              </a:extLst>
            </p:cNvPr>
            <p:cNvSpPr/>
            <p:nvPr/>
          </p:nvSpPr>
          <p:spPr>
            <a:xfrm>
              <a:off x="10286796" y="2037822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0BAA077-1BEA-49AE-AD7E-41146415CB1E}"/>
                </a:ext>
              </a:extLst>
            </p:cNvPr>
            <p:cNvSpPr/>
            <p:nvPr/>
          </p:nvSpPr>
          <p:spPr>
            <a:xfrm>
              <a:off x="10469676" y="179544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AF969C-E968-4345-B5A2-AA1C33AECA18}"/>
              </a:ext>
            </a:extLst>
          </p:cNvPr>
          <p:cNvSpPr txBox="1"/>
          <p:nvPr/>
        </p:nvSpPr>
        <p:spPr>
          <a:xfrm>
            <a:off x="10260291" y="651737"/>
            <a:ext cx="125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5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67"/>
    </mc:Choice>
    <mc:Fallback xmlns="">
      <p:transition spd="slow" advTm="8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8724" x="3367088" y="6340475"/>
          <p14:tracePt t="18669" x="2203450" y="6545263"/>
          <p14:tracePt t="18695" x="2203450" y="6169025"/>
          <p14:tracePt t="18697" x="2203450" y="5969000"/>
          <p14:tracePt t="18698" x="2203450" y="5868988"/>
          <p14:tracePt t="18713" x="2203450" y="5768975"/>
          <p14:tracePt t="18714" x="2203450" y="5556250"/>
          <p14:tracePt t="18716" x="2203450" y="5456238"/>
          <p14:tracePt t="18717" x="2203450" y="5356225"/>
          <p14:tracePt t="18729" x="2203450" y="5256213"/>
          <p14:tracePt t="18730" x="2203450" y="5068888"/>
          <p14:tracePt t="18745" x="2203450" y="4968875"/>
          <p14:tracePt t="18747" x="2203450" y="4718050"/>
          <p14:tracePt t="18762" x="2203450" y="4643438"/>
          <p14:tracePt t="18765" x="2216150" y="4467225"/>
          <p14:tracePt t="18778" x="2228850" y="4430713"/>
          <p14:tracePt t="18783" x="2278063" y="4254500"/>
          <p14:tracePt t="18795" x="2290763" y="4230688"/>
          <p14:tracePt t="18798" x="2316163" y="4167188"/>
          <p14:tracePt t="18812" x="2328863" y="4141788"/>
          <p14:tracePt t="18813" x="2352675" y="4079875"/>
          <p14:tracePt t="18817" x="2365375" y="4054475"/>
          <p14:tracePt t="18828" x="2378075" y="4029075"/>
          <p14:tracePt t="18830" x="2416175" y="3979863"/>
          <p14:tracePt t="18845" x="2428875" y="3954463"/>
          <p14:tracePt t="18846" x="2490788" y="3879850"/>
          <p14:tracePt t="18848" x="2503488" y="3854450"/>
          <p14:tracePt t="18862" x="2528888" y="3841750"/>
          <p14:tracePt t="18863" x="2565400" y="3816350"/>
          <p14:tracePt t="18865" x="2590800" y="3792538"/>
          <p14:tracePt t="18867" x="2603500" y="3792538"/>
          <p14:tracePt t="18878" x="2616200" y="3779838"/>
          <p14:tracePt t="18880" x="2654300" y="3741738"/>
          <p14:tracePt t="18895" x="2690813" y="3716338"/>
          <p14:tracePt t="18897" x="2754313" y="3654425"/>
          <p14:tracePt t="18899" x="2767013" y="3654425"/>
          <p14:tracePt t="18911" x="2790825" y="3629025"/>
          <p14:tracePt t="18912" x="2841625" y="3590925"/>
          <p14:tracePt t="18915" x="2867025" y="3567113"/>
          <p14:tracePt t="18930" x="2903538" y="3541713"/>
          <p14:tracePt t="18930" x="2928938" y="3503613"/>
          <p14:tracePt t="18937" x="3016250" y="3390900"/>
          <p14:tracePt t="18939" x="3041650" y="3367088"/>
          <p14:tracePt t="18945" x="3067050" y="3328988"/>
          <p14:tracePt t="18947" x="3092450" y="3278188"/>
          <p14:tracePt t="18961" x="3116263" y="3254375"/>
          <p14:tracePt t="18963" x="3154363" y="3165475"/>
          <p14:tracePt t="18978" x="3154363" y="3154363"/>
          <p14:tracePt t="18979" x="3167063" y="3141663"/>
          <p14:tracePt t="19131" x="3167063" y="3128963"/>
          <p14:tracePt t="19178" x="3167063" y="3103563"/>
          <p14:tracePt t="19279" x="3141663" y="3103563"/>
          <p14:tracePt t="19280" x="3103563" y="3103563"/>
          <p14:tracePt t="19283" x="3079750" y="3103563"/>
          <p14:tracePt t="19295" x="3041650" y="3103563"/>
          <p14:tracePt t="19297" x="2992438" y="3103563"/>
          <p14:tracePt t="19312" x="2967038" y="3103563"/>
          <p14:tracePt t="19314" x="2916238" y="3103563"/>
          <p14:tracePt t="19331" x="2903538" y="3103563"/>
          <p14:tracePt t="19331" x="2879725" y="3090863"/>
          <p14:tracePt t="19351" x="2867025" y="3090863"/>
          <p14:tracePt t="19363" x="2854325" y="3090863"/>
          <p14:tracePt t="19378" x="2854325" y="3078163"/>
          <p14:tracePt t="19421" x="2854325" y="3065463"/>
          <p14:tracePt t="19433" x="2841625" y="3065463"/>
          <p14:tracePt t="19437" x="2841625" y="3054350"/>
          <p14:tracePt t="20335" x="2816225" y="3041650"/>
          <p14:tracePt t="20337" x="2803525" y="3041650"/>
          <p14:tracePt t="20341" x="2778125" y="3028950"/>
          <p14:tracePt t="20345" x="2741613" y="3028950"/>
          <p14:tracePt t="20361" x="2728913" y="3016250"/>
          <p14:tracePt t="20364" x="2667000" y="3003550"/>
          <p14:tracePt t="20378" x="2641600" y="3003550"/>
          <p14:tracePt t="20379" x="2554288" y="2990850"/>
          <p14:tracePt t="20382" x="2516188" y="2990850"/>
          <p14:tracePt t="20383" x="2490788" y="2990850"/>
          <p14:tracePt t="20395" x="2452688" y="2990850"/>
          <p14:tracePt t="20396" x="2378075" y="2990850"/>
          <p14:tracePt t="20399" x="2352675" y="2990850"/>
          <p14:tracePt t="20411" x="2316163" y="2990850"/>
          <p14:tracePt t="20414" x="2252663" y="2978150"/>
          <p14:tracePt t="20428" x="2216150" y="2965450"/>
          <p14:tracePt t="20428" x="2078038" y="2952750"/>
          <p14:tracePt t="20431" x="2065338" y="2952750"/>
          <p14:tracePt t="20445" x="2052638" y="2952750"/>
          <p14:tracePt t="20447" x="2027238" y="2941638"/>
          <p14:tracePt t="20461" x="2014538" y="2916238"/>
          <p14:tracePt t="20464" x="1978025" y="2903538"/>
          <p14:tracePt t="20478" x="1952625" y="2903538"/>
          <p14:tracePt t="20479" x="1914525" y="2890838"/>
          <p14:tracePt t="20483" x="1903413" y="2890838"/>
          <p14:tracePt t="20495" x="1878013" y="2878138"/>
          <p14:tracePt t="20499" x="1865313" y="2878138"/>
          <p14:tracePt t="20511" x="1839913" y="2865438"/>
          <p14:tracePt t="20513" x="1827213" y="2852738"/>
          <p14:tracePt t="20516" x="1814513" y="2852738"/>
          <p14:tracePt t="20531" x="1801813" y="2840038"/>
          <p14:tracePt t="20534" x="1778000" y="2840038"/>
          <p14:tracePt t="20545" x="1739900" y="2828925"/>
          <p14:tracePt t="20545" x="1727200" y="2828925"/>
          <p14:tracePt t="20548" x="1714500" y="2828925"/>
          <p14:tracePt t="20561" x="1689100" y="2828925"/>
          <p14:tracePt t="20564" x="1639888" y="2803525"/>
          <p14:tracePt t="20565" x="1627188" y="2803525"/>
          <p14:tracePt t="20578" x="1601788" y="2803525"/>
          <p14:tracePt t="20581" x="1539875" y="2803525"/>
          <p14:tracePt t="20595" x="1514475" y="2803525"/>
          <p14:tracePt t="20595" x="1452563" y="2803525"/>
          <p14:tracePt t="20599" x="1427163" y="2803525"/>
          <p14:tracePt t="20611" x="1414463" y="2803525"/>
          <p14:tracePt t="20612" x="1389063" y="2803525"/>
          <p14:tracePt t="20628" x="1376363" y="2790825"/>
          <p14:tracePt t="20697" x="1363663" y="2790825"/>
          <p14:tracePt t="20705" x="1352550" y="2790825"/>
          <p14:tracePt t="20723" x="1339850" y="2790825"/>
          <p14:tracePt t="20803" x="1339850" y="2803525"/>
          <p14:tracePt t="20811" x="1314450" y="2803525"/>
          <p14:tracePt t="20815" x="1301750" y="2803525"/>
          <p14:tracePt t="20828" x="1289050" y="2803525"/>
          <p14:tracePt t="20828" x="1263650" y="2803525"/>
          <p14:tracePt t="20845" x="1252538" y="2803525"/>
          <p14:tracePt t="20845" x="1214438" y="2803525"/>
          <p14:tracePt t="20847" x="1201738" y="2816225"/>
          <p14:tracePt t="20861" x="1176338" y="2816225"/>
          <p14:tracePt t="20863" x="1163638" y="2816225"/>
          <p14:tracePt t="20878" x="1150938" y="2816225"/>
          <p14:tracePt t="21018" x="1139825" y="2816225"/>
          <p14:tracePt t="21034" x="1150938" y="2816225"/>
          <p14:tracePt t="21053" x="1176338" y="2816225"/>
          <p14:tracePt t="21059" x="1189038" y="2816225"/>
          <p14:tracePt t="21062" x="1201738" y="2816225"/>
          <p14:tracePt t="21066" x="1214438" y="2816225"/>
          <p14:tracePt t="21078" x="1239838" y="2816225"/>
          <p14:tracePt t="21078" x="1276350" y="2816225"/>
          <p14:tracePt t="21094" x="1301750" y="2816225"/>
          <p14:tracePt t="21095" x="1401763" y="2816225"/>
          <p14:tracePt t="21111" x="1427163" y="2816225"/>
          <p14:tracePt t="21112" x="1501775" y="2816225"/>
          <p14:tracePt t="21128" x="1527175" y="2816225"/>
          <p14:tracePt t="21128" x="1589088" y="2816225"/>
          <p14:tracePt t="21144" x="1614488" y="2816225"/>
          <p14:tracePt t="21146" x="1701800" y="2816225"/>
          <p14:tracePt t="21161" x="1739900" y="2816225"/>
          <p14:tracePt t="21161" x="1827213" y="2816225"/>
          <p14:tracePt t="21180" x="1903413" y="2816225"/>
          <p14:tracePt t="21341" x="1890713" y="2816225"/>
          <p14:tracePt t="21349" x="1878013" y="2816225"/>
          <p14:tracePt t="21357" x="1865313" y="2816225"/>
          <p14:tracePt t="21361" x="1852613" y="2816225"/>
          <p14:tracePt t="21378" x="1839913" y="2816225"/>
          <p14:tracePt t="21379" x="1827213" y="2816225"/>
          <p14:tracePt t="21399" x="1814513" y="2816225"/>
          <p14:tracePt t="21401" x="1801813" y="2816225"/>
          <p14:tracePt t="21459" x="1790700" y="2816225"/>
          <p14:tracePt t="21471" x="1778000" y="2816225"/>
          <p14:tracePt t="21491" x="1765300" y="2816225"/>
          <p14:tracePt t="22663" x="1765300" y="2803525"/>
          <p14:tracePt t="22667" x="1765300" y="2790825"/>
          <p14:tracePt t="22677" x="1765300" y="2765425"/>
          <p14:tracePt t="22679" x="1765300" y="2740025"/>
          <p14:tracePt t="22694" x="1765300" y="2728913"/>
          <p14:tracePt t="22695" x="1765300" y="2678113"/>
          <p14:tracePt t="22712" x="1765300" y="2665413"/>
          <p14:tracePt t="22713" x="1765300" y="2627313"/>
          <p14:tracePt t="22716" x="1790700" y="2616200"/>
          <p14:tracePt t="22727" x="1790700" y="2590800"/>
          <p14:tracePt t="22729" x="1814513" y="2527300"/>
          <p14:tracePt t="22744" x="1839913" y="2503488"/>
          <p14:tracePt t="22745" x="1903413" y="2427288"/>
          <p14:tracePt t="22747" x="1927225" y="2414588"/>
          <p14:tracePt t="22761" x="1952625" y="2378075"/>
          <p14:tracePt t="22764" x="2027238" y="2327275"/>
          <p14:tracePt t="22777" x="2052638" y="2314575"/>
          <p14:tracePt t="22780" x="2139950" y="2265363"/>
          <p14:tracePt t="22794" x="2165350" y="2239963"/>
          <p14:tracePt t="22796" x="2252663" y="2201863"/>
          <p14:tracePt t="22800" x="2265363" y="2190750"/>
          <p14:tracePt t="22811" x="2290763" y="2178050"/>
          <p14:tracePt t="22812" x="2352675" y="2165350"/>
          <p14:tracePt t="22815" x="2390775" y="2152650"/>
          <p14:tracePt t="22828" x="2416175" y="2127250"/>
          <p14:tracePt t="22831" x="2503488" y="2101850"/>
          <p14:tracePt t="22844" x="2541588" y="2101850"/>
          <p14:tracePt t="22845" x="2790825" y="2078038"/>
          <p14:tracePt t="22861" x="2879725" y="2078038"/>
          <p14:tracePt t="22863" x="3128963" y="2078038"/>
          <p14:tracePt t="22865" x="3205163" y="2078038"/>
          <p14:tracePt t="22878" x="3254375" y="2078038"/>
          <p14:tracePt t="22880" x="3367088" y="2078038"/>
          <p14:tracePt t="22894" x="3429000" y="2078038"/>
          <p14:tracePt t="22895" x="3605213" y="2114550"/>
          <p14:tracePt t="22898" x="3654425" y="2127250"/>
          <p14:tracePt t="22911" x="3705225" y="2139950"/>
          <p14:tracePt t="22914" x="3843338" y="2165350"/>
          <p14:tracePt t="22929" x="3879850" y="2178050"/>
          <p14:tracePt t="22930" x="3956050" y="2201863"/>
          <p14:tracePt t="22934" x="3979863" y="2214563"/>
          <p14:tracePt t="22935" x="3992563" y="2239963"/>
          <p14:tracePt t="22944" x="4030663" y="2252663"/>
          <p14:tracePt t="22947" x="4056063" y="2252663"/>
          <p14:tracePt t="22949" x="4056063" y="2278063"/>
          <p14:tracePt t="22961" x="4081463" y="2278063"/>
          <p14:tracePt t="22963" x="4092575" y="2290763"/>
          <p14:tracePt t="22977" x="4092575" y="2303463"/>
          <p14:tracePt t="22980" x="4092575" y="2314575"/>
          <p14:tracePt t="22996" x="4092575" y="2327275"/>
          <p14:tracePt t="22997" x="4105275" y="2339975"/>
          <p14:tracePt t="23000" x="4117975" y="2352675"/>
          <p14:tracePt t="23002" x="4117975" y="2378075"/>
          <p14:tracePt t="23011" x="4130675" y="2378075"/>
          <p14:tracePt t="23014" x="4143375" y="2414588"/>
          <p14:tracePt t="23027" x="4156075" y="2427288"/>
          <p14:tracePt t="23029" x="4205288" y="2452688"/>
          <p14:tracePt t="23044" x="4217988" y="2465388"/>
          <p14:tracePt t="23045" x="4281488" y="2503488"/>
          <p14:tracePt t="23061" x="4305300" y="2516188"/>
          <p14:tracePt t="23062" x="4394200" y="2552700"/>
          <p14:tracePt t="23063" x="4418013" y="2565400"/>
          <p14:tracePt t="23077" x="4456113" y="2578100"/>
          <p14:tracePt t="23079" x="4506913" y="2603500"/>
          <p14:tracePt t="23094" x="4543425" y="2616200"/>
          <p14:tracePt t="23095" x="4556125" y="2627313"/>
          <p14:tracePt t="23112" x="4568825" y="2627313"/>
          <p14:tracePt t="23127" x="4568825" y="2640013"/>
          <p14:tracePt t="23357" x="4581525" y="2652713"/>
          <p14:tracePt t="23447" x="4594225" y="2652713"/>
          <p14:tracePt t="25308" x="4594225" y="2640013"/>
          <p14:tracePt t="25313" x="4581525" y="2627313"/>
          <p14:tracePt t="25315" x="4581525" y="2603500"/>
          <p14:tracePt t="25327" x="4568825" y="2578100"/>
          <p14:tracePt t="25330" x="4543425" y="2552700"/>
          <p14:tracePt t="25344" x="4543425" y="2527300"/>
          <p14:tracePt t="25345" x="4518025" y="2478088"/>
          <p14:tracePt t="25348" x="4506913" y="2465388"/>
          <p14:tracePt t="25360" x="4494213" y="2452688"/>
          <p14:tracePt t="25363" x="4481513" y="2427288"/>
          <p14:tracePt t="25364" x="4468813" y="2414588"/>
          <p14:tracePt t="25381" x="4456113" y="2403475"/>
          <p14:tracePt t="25382" x="4456113" y="2390775"/>
          <p14:tracePt t="25386" x="4443413" y="2378075"/>
          <p14:tracePt t="25459" x="4430713" y="2378075"/>
          <p14:tracePt t="25482" x="4418013" y="2378075"/>
          <p14:tracePt t="25489" x="4406900" y="2378075"/>
          <p14:tracePt t="25501" x="4381500" y="2378075"/>
          <p14:tracePt t="25510" x="4368800" y="2352675"/>
          <p14:tracePt t="25527" x="4356100" y="2352675"/>
          <p14:tracePt t="25528" x="4356100" y="2339975"/>
          <p14:tracePt t="25529" x="4343400" y="2339975"/>
          <p14:tracePt t="25544" x="4318000" y="2327275"/>
          <p14:tracePt t="25545" x="4305300" y="2303463"/>
          <p14:tracePt t="25560" x="4281488" y="2278063"/>
          <p14:tracePt t="25562" x="4256088" y="2239963"/>
          <p14:tracePt t="25565" x="4256088" y="2227263"/>
          <p14:tracePt t="25577" x="4243388" y="2214563"/>
          <p14:tracePt t="25579" x="4205288" y="2165350"/>
          <p14:tracePt t="25582" x="4205288" y="2139950"/>
          <p14:tracePt t="25594" x="4181475" y="2127250"/>
          <p14:tracePt t="25595" x="4168775" y="2078038"/>
          <p14:tracePt t="25598" x="4143375" y="2052638"/>
          <p14:tracePt t="25610" x="4130675" y="2027238"/>
          <p14:tracePt t="25612" x="4130675" y="1989138"/>
          <p14:tracePt t="25627" x="4130675" y="1965325"/>
          <p14:tracePt t="25630" x="4117975" y="1914525"/>
          <p14:tracePt t="25644" x="4117975" y="1889125"/>
          <p14:tracePt t="25646" x="4117975" y="1865313"/>
          <p14:tracePt t="25661" x="4105275" y="1839913"/>
          <p14:tracePt t="25663" x="4105275" y="1827213"/>
          <p14:tracePt t="25694" x="4105275" y="1814513"/>
          <p14:tracePt t="25695" x="4105275" y="1801813"/>
          <p14:tracePt t="25894" x="4105275" y="1789113"/>
          <p14:tracePt t="25897" x="4105275" y="1776413"/>
          <p14:tracePt t="25910" x="4105275" y="1765300"/>
          <p14:tracePt t="25911" x="4105275" y="1752600"/>
          <p14:tracePt t="25927" x="4105275" y="1739900"/>
          <p14:tracePt t="25928" x="4130675" y="1689100"/>
          <p14:tracePt t="25933" x="4156075" y="1663700"/>
          <p14:tracePt t="25943" x="4168775" y="1639888"/>
          <p14:tracePt t="25945" x="4230688" y="1576388"/>
          <p14:tracePt t="25949" x="4256088" y="1552575"/>
          <p14:tracePt t="25960" x="4281488" y="1527175"/>
          <p14:tracePt t="25963" x="4356100" y="1439863"/>
          <p14:tracePt t="25977" x="4406900" y="1414463"/>
          <p14:tracePt t="25978" x="4456113" y="1376363"/>
          <p14:tracePt t="25981" x="4481513" y="1350963"/>
          <p14:tracePt t="25994" x="4530725" y="1314450"/>
          <p14:tracePt t="25996" x="4568825" y="1301750"/>
          <p14:tracePt t="26010" x="4594225" y="1276350"/>
          <p14:tracePt t="26011" x="4619625" y="1276350"/>
          <p14:tracePt t="26015" x="4630738" y="1276350"/>
          <p14:tracePt t="26027" x="4643438" y="1263650"/>
          <p14:tracePt t="26044" x="4656138" y="1263650"/>
          <p14:tracePt t="26060" x="4668838" y="1263650"/>
          <p14:tracePt t="26061" x="4681538" y="1250950"/>
          <p14:tracePt t="26077" x="4694238" y="1238250"/>
          <p14:tracePt t="26079" x="4706938" y="1238250"/>
          <p14:tracePt t="26094" x="4719638" y="1238250"/>
          <p14:tracePt t="26096" x="4756150" y="1238250"/>
          <p14:tracePt t="26111" x="4781550" y="1227138"/>
          <p14:tracePt t="26111" x="4794250" y="1227138"/>
          <p14:tracePt t="26127" x="4832350" y="1227138"/>
          <p14:tracePt t="26130" x="4881563" y="1227138"/>
          <p14:tracePt t="26143" x="4906963" y="1214438"/>
          <p14:tracePt t="26146" x="4968875" y="1214438"/>
          <p14:tracePt t="26165" x="4994275" y="1189038"/>
          <p14:tracePt t="27417" x="5006975" y="1189038"/>
          <p14:tracePt t="27425" x="5019675" y="1189038"/>
          <p14:tracePt t="27429" x="5032375" y="1189038"/>
          <p14:tracePt t="27444" x="5057775" y="1189038"/>
          <p14:tracePt t="27444" x="5068888" y="1189038"/>
          <p14:tracePt t="27460" x="5119688" y="1189038"/>
          <p14:tracePt t="27461" x="5170488" y="1189038"/>
          <p14:tracePt t="27477" x="5194300" y="1189038"/>
          <p14:tracePt t="27477" x="5245100" y="1189038"/>
          <p14:tracePt t="27493" x="5270500" y="1189038"/>
          <p14:tracePt t="27494" x="5319713" y="1189038"/>
          <p14:tracePt t="27498" x="5345113" y="1189038"/>
          <p14:tracePt t="27510" x="5357813" y="1189038"/>
          <p14:tracePt t="27513" x="5407025" y="1214438"/>
          <p14:tracePt t="27527" x="5432425" y="1214438"/>
          <p14:tracePt t="27530" x="5470525" y="1238250"/>
          <p14:tracePt t="27548" x="5545138" y="1250950"/>
          <p14:tracePt t="27549" x="5557838" y="1250950"/>
          <p14:tracePt t="27560" x="5570538" y="1263650"/>
          <p14:tracePt t="27562" x="5595938" y="1263650"/>
          <p14:tracePt t="27577" x="5607050" y="1276350"/>
          <p14:tracePt t="27577" x="5619750" y="1289050"/>
          <p14:tracePt t="27581" x="5632450" y="1289050"/>
          <p14:tracePt t="27593" x="5645150" y="1301750"/>
          <p14:tracePt t="27594" x="5657850" y="1301750"/>
          <p14:tracePt t="27595" x="5683250" y="1314450"/>
          <p14:tracePt t="27610" x="5695950" y="1327150"/>
          <p14:tracePt t="27613" x="5732463" y="1339850"/>
          <p14:tracePt t="27626" x="5745163" y="1350963"/>
          <p14:tracePt t="27629" x="5832475" y="1389063"/>
          <p14:tracePt t="27644" x="5870575" y="1414463"/>
          <p14:tracePt t="27644" x="5970588" y="1463675"/>
          <p14:tracePt t="27647" x="5995988" y="1476375"/>
          <p14:tracePt t="27660" x="6021388" y="1489075"/>
          <p14:tracePt t="27661" x="6083300" y="1514475"/>
          <p14:tracePt t="27676" x="6121400" y="1527175"/>
          <p14:tracePt t="27678" x="6208713" y="1552575"/>
          <p14:tracePt t="27679" x="6234113" y="1563688"/>
          <p14:tracePt t="27693" x="6259513" y="1576388"/>
          <p14:tracePt t="27694" x="6308725" y="1576388"/>
          <p14:tracePt t="27695" x="6334125" y="1589088"/>
          <p14:tracePt t="27710" x="6359525" y="1589088"/>
          <p14:tracePt t="27711" x="6421438" y="1614488"/>
          <p14:tracePt t="27726" x="6434138" y="1614488"/>
          <p14:tracePt t="27728" x="6496050" y="1639888"/>
          <p14:tracePt t="27743" x="6534150" y="1639888"/>
          <p14:tracePt t="27745" x="6608763" y="1676400"/>
          <p14:tracePt t="27760" x="6621463" y="1676400"/>
          <p14:tracePt t="27762" x="6684963" y="1714500"/>
          <p14:tracePt t="27777" x="6708775" y="1739900"/>
          <p14:tracePt t="27778" x="6784975" y="1776413"/>
          <p14:tracePt t="27782" x="6808788" y="1801813"/>
          <p14:tracePt t="27793" x="6821488" y="1814513"/>
          <p14:tracePt t="27794" x="6859588" y="1852613"/>
          <p14:tracePt t="27798" x="6872288" y="1865313"/>
          <p14:tracePt t="27810" x="6884988" y="1889125"/>
          <p14:tracePt t="27812" x="6910388" y="1927225"/>
          <p14:tracePt t="27814" x="6921500" y="1952625"/>
          <p14:tracePt t="27827" x="6921500" y="1965325"/>
          <p14:tracePt t="27830" x="6959600" y="2027238"/>
          <p14:tracePt t="27844" x="6959600" y="2039938"/>
          <p14:tracePt t="27844" x="6972300" y="2078038"/>
          <p14:tracePt t="27848" x="6997700" y="2127250"/>
          <p14:tracePt t="27849" x="7021513" y="2165350"/>
          <p14:tracePt t="27860" x="7034213" y="2214563"/>
          <p14:tracePt t="27863" x="7085013" y="2290763"/>
          <p14:tracePt t="27865" x="7097713" y="2339975"/>
          <p14:tracePt t="27876" x="7123113" y="2378075"/>
          <p14:tracePt t="27877" x="7146925" y="2439988"/>
          <p14:tracePt t="27881" x="7146925" y="2452688"/>
          <p14:tracePt t="27893" x="7159625" y="2490788"/>
          <p14:tracePt t="27895" x="7185025" y="2540000"/>
          <p14:tracePt t="27910" x="7197725" y="2552700"/>
          <p14:tracePt t="27911" x="7223125" y="2616200"/>
          <p14:tracePt t="27926" x="7223125" y="2627313"/>
          <p14:tracePt t="27929" x="7223125" y="2640013"/>
          <p14:tracePt t="27996" x="7235825" y="2640013"/>
          <p14:tracePt t="29626" x="7235825" y="2627313"/>
          <p14:tracePt t="29627" x="7246938" y="2616200"/>
          <p14:tracePt t="29643" x="7259638" y="2603500"/>
          <p14:tracePt t="29646" x="7285038" y="2527300"/>
          <p14:tracePt t="29659" x="7285038" y="2503488"/>
          <p14:tracePt t="29661" x="7297738" y="2414588"/>
          <p14:tracePt t="29676" x="7310438" y="2378075"/>
          <p14:tracePt t="29678" x="7348538" y="2252663"/>
          <p14:tracePt t="29693" x="7348538" y="2214563"/>
          <p14:tracePt t="29695" x="7359650" y="2101850"/>
          <p14:tracePt t="29697" x="7359650" y="2078038"/>
          <p14:tracePt t="29709" x="7372350" y="2039938"/>
          <p14:tracePt t="29710" x="7397750" y="1978025"/>
          <p14:tracePt t="29726" x="7397750" y="1939925"/>
          <p14:tracePt t="29729" x="7423150" y="1801813"/>
          <p14:tracePt t="29743" x="7423150" y="1765300"/>
          <p14:tracePt t="29746" x="7435850" y="1701800"/>
          <p14:tracePt t="29759" x="7435850" y="1676400"/>
          <p14:tracePt t="29761" x="7435850" y="1639888"/>
          <p14:tracePt t="29765" x="7448550" y="1614488"/>
          <p14:tracePt t="29779" x="7459663" y="1601788"/>
          <p14:tracePt t="29780" x="7459663" y="1589088"/>
          <p14:tracePt t="29793" x="7459663" y="1539875"/>
          <p14:tracePt t="29796" x="7472363" y="1501775"/>
          <p14:tracePt t="29810" x="7472363" y="1476375"/>
          <p14:tracePt t="29812" x="7497763" y="1414463"/>
          <p14:tracePt t="29826" x="7497763" y="1389063"/>
          <p14:tracePt t="29827" x="7510463" y="1301750"/>
          <p14:tracePt t="29830" x="7523163" y="1263650"/>
          <p14:tracePt t="29844" x="7523163" y="1238250"/>
          <p14:tracePt t="29844" x="7523163" y="1176338"/>
          <p14:tracePt t="29848" x="7523163" y="1150938"/>
          <p14:tracePt t="29850" x="7535863" y="1125538"/>
          <p14:tracePt t="29859" x="7548563" y="1101725"/>
          <p14:tracePt t="29862" x="7548563" y="1089025"/>
          <p14:tracePt t="29863" x="7548563" y="1076325"/>
          <p14:tracePt t="29909" x="7548563" y="1063625"/>
          <p14:tracePt t="30335" x="7572375" y="1063625"/>
          <p14:tracePt t="30339" x="7597775" y="1063625"/>
          <p14:tracePt t="30343" x="7623175" y="1063625"/>
          <p14:tracePt t="30359" x="7661275" y="1063625"/>
          <p14:tracePt t="30360" x="7761288" y="1063625"/>
          <p14:tracePt t="30376" x="7785100" y="1076325"/>
          <p14:tracePt t="30377" x="7897813" y="1101725"/>
          <p14:tracePt t="30380" x="7935913" y="1125538"/>
          <p14:tracePt t="30393" x="8248650" y="1150938"/>
          <p14:tracePt t="30396" x="8574088" y="1227138"/>
          <p14:tracePt t="30397" x="8624888" y="1227138"/>
          <p14:tracePt t="30409" x="8650288" y="1238250"/>
          <p14:tracePt t="30410" x="8674100" y="1250950"/>
          <p14:tracePt t="30426" x="8699500" y="1263650"/>
          <p14:tracePt t="30493" x="8699500" y="1276350"/>
          <p14:tracePt t="30517" x="8699500" y="1289050"/>
          <p14:tracePt t="31913" x="8699500" y="1301750"/>
          <p14:tracePt t="31917" x="8699500" y="1350963"/>
          <p14:tracePt t="31926" x="8699500" y="1376363"/>
          <p14:tracePt t="31927" x="8712200" y="1414463"/>
          <p14:tracePt t="31930" x="8724900" y="1427163"/>
          <p14:tracePt t="31942" x="8737600" y="1450975"/>
          <p14:tracePt t="31945" x="8763000" y="1552575"/>
          <p14:tracePt t="31959" x="8774113" y="1589088"/>
          <p14:tracePt t="31960" x="8812213" y="1663700"/>
          <p14:tracePt t="31963" x="8824913" y="1701800"/>
          <p14:tracePt t="31965" x="8850313" y="1727200"/>
          <p14:tracePt t="31976" x="8863013" y="1765300"/>
          <p14:tracePt t="31977" x="8912225" y="1839913"/>
          <p14:tracePt t="31981" x="8924925" y="1876425"/>
          <p14:tracePt t="31992" x="8950325" y="1901825"/>
          <p14:tracePt t="31993" x="8975725" y="1978025"/>
          <p14:tracePt t="31997" x="8986838" y="2014538"/>
          <p14:tracePt t="32009" x="8999538" y="2052638"/>
          <p14:tracePt t="32011" x="9050338" y="2114550"/>
          <p14:tracePt t="32013" x="9050338" y="2152650"/>
          <p14:tracePt t="32026" x="9075738" y="2190750"/>
          <p14:tracePt t="32028" x="9112250" y="2252663"/>
          <p14:tracePt t="32030" x="9124950" y="2290763"/>
          <p14:tracePt t="32042" x="9150350" y="2503488"/>
          <p14:tracePt t="32045" x="9199563" y="2752725"/>
          <p14:tracePt t="32047" x="9212263" y="2778125"/>
          <p14:tracePt t="32059" x="9212263" y="2803525"/>
          <p14:tracePt t="32061" x="9250363" y="2852738"/>
          <p14:tracePt t="32063" x="9250363" y="2890838"/>
          <p14:tracePt t="32076" x="9263063" y="2916238"/>
          <p14:tracePt t="32079" x="9288463" y="2965450"/>
          <p14:tracePt t="32092" x="9301163" y="2990850"/>
          <p14:tracePt t="32095" x="9312275" y="3016250"/>
          <p14:tracePt t="35251" x="9312275" y="3028950"/>
          <p14:tracePt t="35259" x="9301163" y="3041650"/>
          <p14:tracePt t="35264" x="9275763" y="3054350"/>
          <p14:tracePt t="35275" x="9250363" y="3078163"/>
          <p14:tracePt t="35277" x="9175750" y="3128963"/>
          <p14:tracePt t="35280" x="9150350" y="3154363"/>
          <p14:tracePt t="35292" x="9112250" y="3203575"/>
          <p14:tracePt t="35293" x="9037638" y="3278188"/>
          <p14:tracePt t="35308" x="8986838" y="3316288"/>
          <p14:tracePt t="35309" x="8386763" y="3579813"/>
          <p14:tracePt t="35312" x="8235950" y="3654425"/>
          <p14:tracePt t="35325" x="8110538" y="3716338"/>
          <p14:tracePt t="35327" x="7773988" y="3941763"/>
          <p14:tracePt t="35342" x="7673975" y="3992563"/>
          <p14:tracePt t="35343" x="7423150" y="4167188"/>
          <p14:tracePt t="35358" x="7348538" y="4205288"/>
          <p14:tracePt t="35359" x="7159625" y="4379913"/>
          <p14:tracePt t="35362" x="7134225" y="4418013"/>
          <p14:tracePt t="35375" x="7097713" y="4454525"/>
          <p14:tracePt t="35376" x="7034213" y="4543425"/>
          <p14:tracePt t="35378" x="7010400" y="4579938"/>
          <p14:tracePt t="35392" x="6997700" y="4618038"/>
          <p14:tracePt t="35394" x="6910388" y="4805363"/>
          <p14:tracePt t="35408" x="6872288" y="4879975"/>
          <p14:tracePt t="35410" x="6772275" y="5056188"/>
          <p14:tracePt t="35425" x="6734175" y="5118100"/>
          <p14:tracePt t="35428" x="6621463" y="5305425"/>
          <p14:tracePt t="35429" x="6596063" y="5368925"/>
          <p14:tracePt t="35444" x="6559550" y="5418138"/>
          <p14:tracePt t="35445" x="6521450" y="5481638"/>
          <p14:tracePt t="35448" x="6396038" y="5594350"/>
          <p14:tracePt t="35450" x="6359525" y="5656263"/>
          <p14:tracePt t="35458" x="6308725" y="5707063"/>
          <p14:tracePt t="35461" x="6183313" y="5843588"/>
          <p14:tracePt t="35475" x="6121400" y="5919788"/>
          <p14:tracePt t="35476" x="5970588" y="6069013"/>
          <p14:tracePt t="35479" x="5908675" y="6145213"/>
          <p14:tracePt t="35481" x="5845175" y="6207125"/>
          <p14:tracePt t="35492" x="5770563" y="6269038"/>
          <p14:tracePt t="35493" x="5619750" y="6407150"/>
          <p14:tracePt t="35498" x="5545138" y="6457950"/>
          <p14:tracePt t="35509" x="5483225" y="6507163"/>
          <p14:tracePt t="35509" x="5407025" y="6570663"/>
          <p14:tracePt t="35515" x="5281613" y="6670675"/>
          <p14:tracePt t="35517" x="5232400" y="6719888"/>
          <p14:tracePt t="35525" x="5157788" y="6770688"/>
          <p14:tracePt t="35528" x="5019675" y="6845300"/>
          <p14:tracePt t="37603" x="2139950" y="6445250"/>
          <p14:tracePt t="37607" x="2127250" y="6332538"/>
          <p14:tracePt t="37611" x="2103438" y="6207125"/>
          <p14:tracePt t="37616" x="2078038" y="6094413"/>
          <p14:tracePt t="37624" x="2039938" y="5969000"/>
          <p14:tracePt t="37627" x="2003425" y="5719763"/>
          <p14:tracePt t="37641" x="1978025" y="5594350"/>
          <p14:tracePt t="37643" x="1927225" y="5243513"/>
          <p14:tracePt t="37658" x="1914525" y="5118100"/>
          <p14:tracePt t="37660" x="1903413" y="4756150"/>
          <p14:tracePt t="37674" x="1903413" y="4643438"/>
          <p14:tracePt t="37676" x="1903413" y="4292600"/>
          <p14:tracePt t="37691" x="1903413" y="4192588"/>
          <p14:tracePt t="37692" x="1903413" y="3867150"/>
          <p14:tracePt t="37708" x="1903413" y="3767138"/>
          <p14:tracePt t="37709" x="1903413" y="3467100"/>
          <p14:tracePt t="37724" x="1890713" y="3416300"/>
          <p14:tracePt t="37725" x="1878013" y="3278188"/>
          <p14:tracePt t="37741" x="1865313" y="3241675"/>
          <p14:tracePt t="37742" x="1852613" y="3203575"/>
          <p14:tracePt t="37745" x="1852613" y="3190875"/>
          <p14:tracePt t="37758" x="1852613" y="3178175"/>
          <p14:tracePt t="37758" x="1852613" y="3154363"/>
          <p14:tracePt t="37761" x="1852613" y="3141663"/>
          <p14:tracePt t="37774" x="1852613" y="3116263"/>
          <p14:tracePt t="37791" x="1839913" y="3116263"/>
          <p14:tracePt t="37792" x="1839913" y="3103563"/>
          <p14:tracePt t="40199" x="1839913" y="3116263"/>
          <p14:tracePt t="40203" x="1839913" y="3128963"/>
          <p14:tracePt t="40215" x="1827213" y="3141663"/>
          <p14:tracePt t="40227" x="1827213" y="3165475"/>
          <p14:tracePt t="40241" x="1827213" y="3190875"/>
          <p14:tracePt t="40242" x="1827213" y="3203575"/>
          <p14:tracePt t="40243" x="1814513" y="3228975"/>
          <p14:tracePt t="40257" x="1801813" y="3241675"/>
          <p14:tracePt t="40261" x="1801813" y="3254375"/>
          <p14:tracePt t="40274" x="1801813" y="3278188"/>
          <p14:tracePt t="40275" x="1790700" y="3290888"/>
          <p14:tracePt t="40291" x="1790700" y="3303588"/>
          <p14:tracePt t="40291" x="1790700" y="3316288"/>
          <p14:tracePt t="40307" x="1778000" y="3328988"/>
          <p14:tracePt t="40341" x="1778000" y="3354388"/>
          <p14:tracePt t="40341" x="1765300" y="3354388"/>
          <p14:tracePt t="40357" x="1765300" y="3367088"/>
          <p14:tracePt t="40358" x="1752600" y="3390900"/>
          <p14:tracePt t="40374" x="1739900" y="3390900"/>
          <p14:tracePt t="40378" x="1727200" y="3403600"/>
          <p14:tracePt t="40391" x="1714500" y="3403600"/>
          <p14:tracePt t="40394" x="1689100" y="3429000"/>
          <p14:tracePt t="40407" x="1677988" y="3429000"/>
          <p14:tracePt t="40410" x="1639888" y="3441700"/>
          <p14:tracePt t="40424" x="1627188" y="3454400"/>
          <p14:tracePt t="40427" x="1601788" y="3454400"/>
          <p14:tracePt t="40441" x="1589088" y="3454400"/>
          <p14:tracePt t="40443" x="1565275" y="3454400"/>
          <p14:tracePt t="40457" x="1539875" y="3454400"/>
          <p14:tracePt t="40460" x="1527175" y="3454400"/>
          <p14:tracePt t="40474" x="1514475" y="3454400"/>
          <p14:tracePt t="40475" x="1465263" y="3454400"/>
          <p14:tracePt t="40478" x="1452563" y="3454400"/>
          <p14:tracePt t="40491" x="1452563" y="3441700"/>
          <p14:tracePt t="40491" x="1414463" y="3429000"/>
          <p14:tracePt t="40494" x="1414463" y="3416300"/>
          <p14:tracePt t="40507" x="1401763" y="3416300"/>
          <p14:tracePt t="40508" x="1376363" y="3390900"/>
          <p14:tracePt t="40511" x="1352550" y="3367088"/>
          <p14:tracePt t="40524" x="1327150" y="3354388"/>
          <p14:tracePt t="40528" x="1301750" y="3316288"/>
          <p14:tracePt t="40541" x="1276350" y="3290888"/>
          <p14:tracePt t="40542" x="1252538" y="3267075"/>
          <p14:tracePt t="40557" x="1239838" y="3241675"/>
          <p14:tracePt t="40560" x="1227138" y="3228975"/>
          <p14:tracePt t="40574" x="1227138" y="3216275"/>
          <p14:tracePt t="40575" x="1227138" y="3203575"/>
          <p14:tracePt t="40590" x="1227138" y="3190875"/>
          <p14:tracePt t="40592" x="1214438" y="3165475"/>
          <p14:tracePt t="40607" x="1201738" y="3141663"/>
          <p14:tracePt t="40624" x="1201738" y="3128963"/>
          <p14:tracePt t="40624" x="1201738" y="3103563"/>
          <p14:tracePt t="40627" x="1201738" y="3090863"/>
          <p14:tracePt t="40640" x="1201738" y="3078163"/>
          <p14:tracePt t="40657" x="1201738" y="3054350"/>
          <p14:tracePt t="40658" x="1201738" y="3016250"/>
          <p14:tracePt t="40659" x="1201738" y="3003550"/>
          <p14:tracePt t="40674" x="1201738" y="2990850"/>
          <p14:tracePt t="40675" x="1201738" y="2952750"/>
          <p14:tracePt t="40690" x="1201738" y="2941638"/>
          <p14:tracePt t="40691" x="1201738" y="2903538"/>
          <p14:tracePt t="40707" x="1201738" y="2890838"/>
          <p14:tracePt t="40709" x="1214438" y="2852738"/>
          <p14:tracePt t="40724" x="1227138" y="2852738"/>
          <p14:tracePt t="40725" x="1252538" y="2803525"/>
          <p14:tracePt t="40741" x="1263650" y="2778125"/>
          <p14:tracePt t="40742" x="1289050" y="2752725"/>
          <p14:tracePt t="40746" x="1301750" y="2740025"/>
          <p14:tracePt t="40757" x="1327150" y="2728913"/>
          <p14:tracePt t="40758" x="1339850" y="2728913"/>
          <p14:tracePt t="40774" x="1352550" y="2716213"/>
          <p14:tracePt t="40779" x="1376363" y="2703513"/>
          <p14:tracePt t="40791" x="1389063" y="2690813"/>
          <p14:tracePt t="40824" x="1401763" y="2690813"/>
          <p14:tracePt t="40825" x="1427163" y="2690813"/>
          <p14:tracePt t="40841" x="1439863" y="2690813"/>
          <p14:tracePt t="40842" x="1465263" y="2690813"/>
          <p14:tracePt t="40857" x="1476375" y="2690813"/>
          <p14:tracePt t="40923" x="1501775" y="2690813"/>
          <p14:tracePt t="41035" x="1514475" y="2678113"/>
          <p14:tracePt t="41113" x="1514475" y="2665413"/>
          <p14:tracePt t="42913" x="1514475" y="2652713"/>
          <p14:tracePt t="42921" x="1527175" y="2640013"/>
          <p14:tracePt t="42925" x="1527175" y="2616200"/>
          <p14:tracePt t="42929" x="1539875" y="2590800"/>
          <p14:tracePt t="42941" x="1552575" y="2578100"/>
          <p14:tracePt t="42942" x="1552575" y="2552700"/>
          <p14:tracePt t="42957" x="1577975" y="2516188"/>
          <p14:tracePt t="42959" x="1589088" y="2465388"/>
          <p14:tracePt t="42974" x="1614488" y="2427288"/>
          <p14:tracePt t="42976" x="1627188" y="2403475"/>
          <p14:tracePt t="42978" x="1652588" y="2378075"/>
          <p14:tracePt t="42990" x="1652588" y="2365375"/>
          <p14:tracePt t="42993" x="1665288" y="2327275"/>
          <p14:tracePt t="43007" x="1677988" y="2314575"/>
          <p14:tracePt t="43008" x="1689100" y="2290763"/>
          <p14:tracePt t="43011" x="1701800" y="2278063"/>
          <p14:tracePt t="43013" x="1714500" y="2265363"/>
          <p14:tracePt t="43026" x="1714500" y="2252663"/>
          <p14:tracePt t="43026" x="1727200" y="2227263"/>
          <p14:tracePt t="43040" x="1752600" y="2190750"/>
          <p14:tracePt t="43041" x="1765300" y="2152650"/>
          <p14:tracePt t="43045" x="1778000" y="2139950"/>
          <p14:tracePt t="43057" x="1790700" y="2127250"/>
          <p14:tracePt t="43058" x="1814513" y="2089150"/>
          <p14:tracePt t="43061" x="1814513" y="2078038"/>
          <p14:tracePt t="43063" x="1827213" y="2065338"/>
          <p14:tracePt t="43073" x="1852613" y="2039938"/>
          <p14:tracePt t="43075" x="1865313" y="2014538"/>
          <p14:tracePt t="43079" x="1878013" y="2001838"/>
          <p14:tracePt t="43091" x="1890713" y="1978025"/>
          <p14:tracePt t="43096" x="1914525" y="1965325"/>
          <p14:tracePt t="43098" x="1927225" y="1927225"/>
          <p14:tracePt t="43100" x="1939925" y="1914525"/>
          <p14:tracePt t="43107" x="1939925" y="1901825"/>
          <p14:tracePt t="43108" x="1965325" y="1876425"/>
          <p14:tracePt t="43111" x="1978025" y="1865313"/>
          <p14:tracePt t="43123" x="2003425" y="1839913"/>
          <p14:tracePt t="43126" x="2039938" y="1814513"/>
          <p14:tracePt t="43127" x="2052638" y="1789113"/>
          <p14:tracePt t="43140" x="2065338" y="1776413"/>
          <p14:tracePt t="43142" x="2103438" y="1727200"/>
          <p14:tracePt t="43144" x="2127250" y="1714500"/>
          <p14:tracePt t="43157" x="2139950" y="1689100"/>
          <p14:tracePt t="43158" x="2178050" y="1652588"/>
          <p14:tracePt t="43160" x="2203450" y="1614488"/>
          <p14:tracePt t="43164" x="2203450" y="1601788"/>
          <p14:tracePt t="43175" x="2228850" y="1589088"/>
          <p14:tracePt t="43175" x="2252663" y="1563688"/>
          <p14:tracePt t="43180" x="2290763" y="1539875"/>
          <p14:tracePt t="43190" x="2303463" y="1527175"/>
          <p14:tracePt t="43191" x="2328863" y="1514475"/>
          <p14:tracePt t="43207" x="2339975" y="1501775"/>
          <p14:tracePt t="43208" x="2403475" y="1450975"/>
          <p14:tracePt t="43225" x="2416175" y="1439863"/>
          <p14:tracePt t="43225" x="2452688" y="1427163"/>
          <p14:tracePt t="43229" x="2478088" y="1401763"/>
          <p14:tracePt t="43240" x="2503488" y="1389063"/>
          <p14:tracePt t="43242" x="2578100" y="1350963"/>
          <p14:tracePt t="43256" x="2603500" y="1339850"/>
          <p14:tracePt t="43258" x="2678113" y="1327150"/>
          <p14:tracePt t="43273" x="2703513" y="1314450"/>
          <p14:tracePt t="43275" x="2778125" y="1276350"/>
          <p14:tracePt t="43278" x="2816225" y="1263650"/>
          <p14:tracePt t="43290" x="2841625" y="1250950"/>
          <p14:tracePt t="43291" x="2916238" y="1238250"/>
          <p14:tracePt t="43307" x="2941638" y="1227138"/>
          <p14:tracePt t="43310" x="3092450" y="1189038"/>
          <p14:tracePt t="43323" x="3116263" y="1176338"/>
          <p14:tracePt t="43326" x="3216275" y="1163638"/>
          <p14:tracePt t="43340" x="3254375" y="1163638"/>
          <p14:tracePt t="43341" x="3354388" y="1125538"/>
          <p14:tracePt t="43345" x="3392488" y="1125538"/>
          <p14:tracePt t="43359" x="3429000" y="1125538"/>
          <p14:tracePt t="43362" x="3454400" y="1125538"/>
          <p14:tracePt t="43373" x="3554413" y="1101725"/>
          <p14:tracePt t="43376" x="3605213" y="1089025"/>
          <p14:tracePt t="43390" x="3630613" y="1089025"/>
          <p14:tracePt t="43392" x="3679825" y="1089025"/>
          <p14:tracePt t="43394" x="3705225" y="1089025"/>
          <p14:tracePt t="43407" x="3717925" y="1089025"/>
          <p14:tracePt t="43409" x="3756025" y="1089025"/>
          <p14:tracePt t="43424" x="3767138" y="1089025"/>
          <p14:tracePt t="43424" x="3817938" y="1089025"/>
          <p14:tracePt t="43440" x="3830638" y="1089025"/>
          <p14:tracePt t="43441" x="3867150" y="1089025"/>
          <p14:tracePt t="43444" x="3879850" y="1089025"/>
          <p14:tracePt t="43457" x="3879850" y="1101725"/>
          <p14:tracePt t="43459" x="3930650" y="1101725"/>
          <p14:tracePt t="43473" x="3943350" y="1101725"/>
          <p14:tracePt t="43476" x="4005263" y="1101725"/>
          <p14:tracePt t="43490" x="4030663" y="1101725"/>
          <p14:tracePt t="43491" x="4056063" y="1101725"/>
          <p14:tracePt t="43507" x="4081463" y="1101725"/>
          <p14:tracePt t="43508" x="4092575" y="1114425"/>
          <p14:tracePt t="43523" x="4105275" y="1114425"/>
          <p14:tracePt t="43540" x="4105275" y="1125538"/>
          <p14:tracePt t="43557" x="4117975" y="1138238"/>
          <p14:tracePt t="43583" x="4130675" y="1150938"/>
          <p14:tracePt t="43591" x="4143375" y="1163638"/>
          <p14:tracePt t="43593" x="4143375" y="1176338"/>
          <p14:tracePt t="43607" x="4156075" y="1176338"/>
          <p14:tracePt t="43609" x="4156075" y="1189038"/>
          <p14:tracePt t="43623" x="4156075" y="1201738"/>
          <p14:tracePt t="43640" x="4168775" y="1214438"/>
          <p14:tracePt t="43642" x="4168775" y="1238250"/>
          <p14:tracePt t="43657" x="4168775" y="1250950"/>
          <p14:tracePt t="43659" x="4168775" y="1263650"/>
          <p14:tracePt t="43673" x="4168775" y="1276350"/>
          <p14:tracePt t="43675" x="4181475" y="1289050"/>
          <p14:tracePt t="43690" x="4192588" y="1301750"/>
          <p14:tracePt t="43707" x="4192588" y="1314450"/>
          <p14:tracePt t="43725" x="4192588" y="1327150"/>
          <p14:tracePt t="43749" x="4192588" y="1339850"/>
          <p14:tracePt t="43761" x="4192588" y="1350963"/>
          <p14:tracePt t="43803" x="4192588" y="1363663"/>
          <p14:tracePt t="43811" x="4181475" y="1363663"/>
          <p14:tracePt t="43871" x="4181475" y="1376363"/>
          <p14:tracePt t="43903" x="4168775" y="1376363"/>
          <p14:tracePt t="43915" x="4156075" y="1376363"/>
          <p14:tracePt t="43931" x="4143375" y="1376363"/>
          <p14:tracePt t="43944" x="4130675" y="1376363"/>
          <p14:tracePt t="43945" x="4117975" y="1376363"/>
          <p14:tracePt t="43965" x="4092575" y="1376363"/>
          <p14:tracePt t="44005" x="4081463" y="1376363"/>
          <p14:tracePt t="44219" x="4081463" y="1363663"/>
          <p14:tracePt t="44228" x="4081463" y="1350963"/>
          <p14:tracePt t="44232" x="4081463" y="1339850"/>
          <p14:tracePt t="44240" x="4081463" y="1327150"/>
          <p14:tracePt t="44256" x="4081463" y="1314450"/>
          <p14:tracePt t="44273" x="4081463" y="1301750"/>
          <p14:tracePt t="44292" x="4081463" y="1289050"/>
          <p14:tracePt t="44307" x="4081463" y="1276350"/>
          <p14:tracePt t="45041" x="4081463" y="1263650"/>
          <p14:tracePt t="45083" x="4081463" y="1250950"/>
          <p14:tracePt t="45107" x="4081463" y="1238250"/>
          <p14:tracePt t="45211" x="4081463" y="1227138"/>
          <p14:tracePt t="45610" x="4092575" y="1227138"/>
          <p14:tracePt t="45847" x="4092575" y="1201738"/>
          <p14:tracePt t="46045" x="4105275" y="1201738"/>
          <p14:tracePt t="46061" x="4105275" y="1214438"/>
          <p14:tracePt t="46065" x="4105275" y="1238250"/>
          <p14:tracePt t="46073" x="4105275" y="1276350"/>
          <p14:tracePt t="46074" x="4105275" y="1314450"/>
          <p14:tracePt t="46090" x="4105275" y="1363663"/>
          <p14:tracePt t="46090" x="4081463" y="1514475"/>
          <p14:tracePt t="46094" x="4056063" y="1601788"/>
          <p14:tracePt t="46106" x="4030663" y="1676400"/>
          <p14:tracePt t="46107" x="3992563" y="1839913"/>
          <p14:tracePt t="46110" x="3968750" y="1939925"/>
          <p14:tracePt t="46123" x="3943350" y="2039938"/>
          <p14:tracePt t="46124" x="3892550" y="2252663"/>
          <p14:tracePt t="46125" x="3867150" y="2352675"/>
          <p14:tracePt t="46139" x="3843338" y="2427288"/>
          <p14:tracePt t="46141" x="3779838" y="2765425"/>
          <p14:tracePt t="46145" x="3756025" y="2903538"/>
          <p14:tracePt t="46156" x="3743325" y="3028950"/>
          <p14:tracePt t="46157" x="3692525" y="3328988"/>
          <p14:tracePt t="46160" x="3667125" y="3479800"/>
          <p14:tracePt t="46173" x="3654425" y="3629025"/>
          <p14:tracePt t="46175" x="3592513" y="4067175"/>
          <p14:tracePt t="46189" x="3579813" y="4217988"/>
          <p14:tracePt t="46191" x="3505200" y="4618038"/>
          <p14:tracePt t="46206" x="3492500" y="4756150"/>
          <p14:tracePt t="46208" x="3467100" y="5105400"/>
          <p14:tracePt t="46223" x="3467100" y="5205413"/>
          <p14:tracePt t="46224" x="3441700" y="5481638"/>
          <p14:tracePt t="46228" x="3429000" y="5568950"/>
          <p14:tracePt t="46239" x="3417888" y="5656263"/>
          <p14:tracePt t="46242" x="3392488" y="5781675"/>
          <p14:tracePt t="46243" x="3392488" y="5843588"/>
          <p14:tracePt t="46256" x="3379788" y="5907088"/>
          <p14:tracePt t="46257" x="3379788" y="5981700"/>
          <p14:tracePt t="46260" x="3379788" y="6019800"/>
          <p14:tracePt t="46273" x="3367088" y="6056313"/>
          <p14:tracePt t="46276" x="3341688" y="6145213"/>
          <p14:tracePt t="46292" x="3341688" y="6169025"/>
          <p14:tracePt t="46295" x="3341688" y="6232525"/>
          <p14:tracePt t="46306" x="3317875" y="6345238"/>
          <p14:tracePt t="46307" x="3305175" y="6407150"/>
          <p14:tracePt t="46311" x="3292475" y="6445250"/>
          <p14:tracePt t="46323" x="3279775" y="6483350"/>
          <p14:tracePt t="46325" x="3254375" y="6583363"/>
          <p14:tracePt t="46339" x="3228975" y="6619875"/>
          <p14:tracePt t="46342" x="3192463" y="6719888"/>
          <p14:tracePt t="46357" x="3179763" y="6757988"/>
          <p14:tracePt t="46357" x="3154363" y="6832600"/>
          <p14:tracePt t="46903" x="0" y="0"/>
        </p14:tracePtLst>
        <p14:tracePtLst>
          <p14:tracePt t="50317" x="3455988" y="6205538"/>
          <p14:tracePt t="50416" x="2390775" y="6532563"/>
          <p14:tracePt t="50417" x="2390775" y="6357938"/>
          <p14:tracePt t="50422" x="2390775" y="6169025"/>
          <p14:tracePt t="50439" x="2390775" y="6007100"/>
          <p14:tracePt t="50439" x="2365375" y="5356225"/>
          <p14:tracePt t="50455" x="2316163" y="5218113"/>
          <p14:tracePt t="50456" x="2252663" y="4830763"/>
          <p14:tracePt t="50459" x="2239963" y="4730750"/>
          <p14:tracePt t="50472" x="2228850" y="4630738"/>
          <p14:tracePt t="50474" x="2216150" y="4430713"/>
          <p14:tracePt t="50489" x="2216150" y="4241800"/>
          <p14:tracePt t="50491" x="2216150" y="3992563"/>
          <p14:tracePt t="50505" x="2216150" y="3905250"/>
          <p14:tracePt t="50507" x="2216150" y="3703638"/>
          <p14:tracePt t="50522" x="2216150" y="3629025"/>
          <p14:tracePt t="50523" x="2239963" y="3479800"/>
          <p14:tracePt t="50539" x="2252663" y="3429000"/>
          <p14:tracePt t="50540" x="2290763" y="3328988"/>
          <p14:tracePt t="50555" x="2303463" y="3303588"/>
          <p14:tracePt t="50558" x="2316163" y="3267075"/>
          <p14:tracePt t="50559" x="2316163" y="3241675"/>
          <p14:tracePt t="50572" x="2316163" y="3216275"/>
          <p14:tracePt t="50573" x="2316163" y="3178175"/>
          <p14:tracePt t="50576" x="2316163" y="3165475"/>
          <p14:tracePt t="50589" x="2316163" y="3141663"/>
          <p14:tracePt t="50592" x="2339975" y="3103563"/>
          <p14:tracePt t="50605" x="2339975" y="3078163"/>
          <p14:tracePt t="50622" x="2339975" y="3065463"/>
          <p14:tracePt t="50623" x="2339975" y="3028950"/>
          <p14:tracePt t="50639" x="2339975" y="2978150"/>
          <p14:tracePt t="50641" x="2339975" y="2952750"/>
          <p14:tracePt t="50655" x="2339975" y="2916238"/>
          <p14:tracePt t="50656" x="2339975" y="2765425"/>
          <p14:tracePt t="50658" x="2316163" y="2703513"/>
          <p14:tracePt t="50672" x="2303463" y="2627313"/>
          <p14:tracePt t="50673" x="2252663" y="2452688"/>
          <p14:tracePt t="50688" x="2228850" y="2390775"/>
          <p14:tracePt t="50690" x="2103438" y="2214563"/>
          <p14:tracePt t="50705" x="2078038" y="2178050"/>
          <p14:tracePt t="50707" x="1952625" y="2052638"/>
          <p14:tracePt t="50722" x="1927225" y="2027238"/>
          <p14:tracePt t="50723" x="1890713" y="2014538"/>
          <p14:tracePt t="50738" x="1865313" y="1989138"/>
          <p14:tracePt t="50740" x="1814513" y="1965325"/>
          <p14:tracePt t="50741" x="1790700" y="1952625"/>
          <p14:tracePt t="50758" x="1778000" y="1952625"/>
          <p14:tracePt t="50772" x="1765300" y="1952625"/>
          <p14:tracePt t="50789" x="1765300" y="1965325"/>
          <p14:tracePt t="50792" x="1727200" y="2027238"/>
          <p14:tracePt t="50805" x="1701800" y="2052638"/>
          <p14:tracePt t="50808" x="1652588" y="2127250"/>
          <p14:tracePt t="50822" x="1639888" y="2152650"/>
          <p14:tracePt t="50823" x="1614488" y="2190750"/>
          <p14:tracePt t="50826" x="1589088" y="2227263"/>
          <p14:tracePt t="50827" x="1577975" y="2239963"/>
          <p14:tracePt t="50839" x="1552575" y="2252663"/>
          <p14:tracePt t="50841" x="1527175" y="2303463"/>
          <p14:tracePt t="50844" x="1527175" y="2327275"/>
          <p14:tracePt t="50855" x="1501775" y="2352675"/>
          <p14:tracePt t="50859" x="1476375" y="2390775"/>
          <p14:tracePt t="50860" x="1465263" y="2414588"/>
          <p14:tracePt t="50872" x="1452563" y="2427288"/>
          <p14:tracePt t="50875" x="1427163" y="2465388"/>
          <p14:tracePt t="50876" x="1401763" y="2478088"/>
          <p14:tracePt t="50889" x="1401763" y="2503488"/>
          <p14:tracePt t="50890" x="1376363" y="2527300"/>
          <p14:tracePt t="50894" x="1363663" y="2527300"/>
          <p14:tracePt t="50905" x="1352550" y="2552700"/>
          <p14:tracePt t="50908" x="1339850" y="2552700"/>
          <p14:tracePt t="50922" x="1339850" y="2565400"/>
          <p14:tracePt t="50993" x="1327150" y="2565400"/>
          <p14:tracePt t="50998" x="1314450" y="2578100"/>
          <p14:tracePt t="51009" x="1314450" y="2590800"/>
          <p14:tracePt t="51022" x="1301750" y="2603500"/>
          <p14:tracePt t="51023" x="1301750" y="2627313"/>
          <p14:tracePt t="51039" x="1289050" y="2627313"/>
          <p14:tracePt t="51039" x="1276350" y="2652713"/>
          <p14:tracePt t="51055" x="1263650" y="2665413"/>
          <p14:tracePt t="51056" x="1263650" y="2690813"/>
          <p14:tracePt t="51081" x="1252538" y="2703513"/>
          <p14:tracePt t="51121" x="1252538" y="2716213"/>
          <p14:tracePt t="51365" x="1252538" y="2728913"/>
          <p14:tracePt t="51370" x="1263650" y="2728913"/>
          <p14:tracePt t="51373" x="1276350" y="2728913"/>
          <p14:tracePt t="51389" x="1289050" y="2728913"/>
          <p14:tracePt t="51390" x="1376363" y="2728913"/>
          <p14:tracePt t="51394" x="1389063" y="2728913"/>
          <p14:tracePt t="51405" x="1401763" y="2728913"/>
          <p14:tracePt t="51408" x="1439863" y="2728913"/>
          <p14:tracePt t="51422" x="1452563" y="2728913"/>
          <p14:tracePt t="51425" x="1465263" y="2728913"/>
          <p14:tracePt t="51469" x="1489075" y="2740025"/>
          <p14:tracePt t="51477" x="1501775" y="2765425"/>
          <p14:tracePt t="51488" x="1501775" y="2778125"/>
          <p14:tracePt t="51489" x="1501775" y="2803525"/>
          <p14:tracePt t="51492" x="1514475" y="2816225"/>
          <p14:tracePt t="51505" x="1514475" y="2840038"/>
          <p14:tracePt t="51507" x="1539875" y="2890838"/>
          <p14:tracePt t="51522" x="1539875" y="2916238"/>
          <p14:tracePt t="51524" x="1577975" y="2965450"/>
          <p14:tracePt t="51539" x="1577975" y="2990850"/>
          <p14:tracePt t="51539" x="1601788" y="3028950"/>
          <p14:tracePt t="51543" x="1601788" y="3041650"/>
          <p14:tracePt t="51555" x="1601788" y="3065463"/>
          <p14:tracePt t="51556" x="1614488" y="3065463"/>
          <p14:tracePt t="51572" x="1614488" y="3078163"/>
          <p14:tracePt t="51574" x="1627188" y="3078163"/>
          <p14:tracePt t="52957" x="1639888" y="3078163"/>
          <p14:tracePt t="53115" x="1639888" y="3065463"/>
          <p14:tracePt t="53127" x="1639888" y="3054350"/>
          <p14:tracePt t="53139" x="1639888" y="3028950"/>
          <p14:tracePt t="53146" x="1639888" y="3016250"/>
          <p14:tracePt t="53157" x="1639888" y="3003550"/>
          <p14:tracePt t="53171" x="1639888" y="2952750"/>
          <p14:tracePt t="53172" x="1639888" y="2903538"/>
          <p14:tracePt t="53176" x="1639888" y="2878138"/>
          <p14:tracePt t="53188" x="1639888" y="2852738"/>
          <p14:tracePt t="53190" x="1639888" y="2790825"/>
          <p14:tracePt t="53205" x="1639888" y="2752725"/>
          <p14:tracePt t="53206" x="1665288" y="2652713"/>
          <p14:tracePt t="53221" x="1665288" y="2627313"/>
          <p14:tracePt t="53223" x="1677988" y="2516188"/>
          <p14:tracePt t="53238" x="1677988" y="2490788"/>
          <p14:tracePt t="53240" x="1701800" y="2390775"/>
          <p14:tracePt t="53255" x="1727200" y="2352675"/>
          <p14:tracePt t="53255" x="1752600" y="2252663"/>
          <p14:tracePt t="53257" x="1765300" y="2214563"/>
          <p14:tracePt t="53271" x="1778000" y="2178050"/>
          <p14:tracePt t="53274" x="1790700" y="2089150"/>
          <p14:tracePt t="53277" x="1801813" y="2065338"/>
          <p14:tracePt t="53288" x="1827213" y="2014538"/>
          <p14:tracePt t="53289" x="1839913" y="1978025"/>
          <p14:tracePt t="53293" x="1865313" y="1952625"/>
          <p14:tracePt t="53305" x="1865313" y="1914525"/>
          <p14:tracePt t="53307" x="1890713" y="1865313"/>
          <p14:tracePt t="53309" x="1903413" y="1839913"/>
          <p14:tracePt t="53321" x="1927225" y="1814513"/>
          <p14:tracePt t="53324" x="1952625" y="1776413"/>
          <p14:tracePt t="53326" x="1965325" y="1739900"/>
          <p14:tracePt t="53338" x="1990725" y="1727200"/>
          <p14:tracePt t="53339" x="2027238" y="1676400"/>
          <p14:tracePt t="53342" x="2039938" y="1652588"/>
          <p14:tracePt t="53355" x="2090738" y="1601788"/>
          <p14:tracePt t="53358" x="2139950" y="1552575"/>
          <p14:tracePt t="53371" x="2152650" y="1527175"/>
          <p14:tracePt t="53374" x="2216150" y="1463675"/>
          <p14:tracePt t="53389" x="2252663" y="1450975"/>
          <p14:tracePt t="53392" x="2328863" y="1376363"/>
          <p14:tracePt t="53393" x="2378075" y="1339850"/>
          <p14:tracePt t="53405" x="2403475" y="1314450"/>
          <p14:tracePt t="53407" x="2465388" y="1276350"/>
          <p14:tracePt t="53421" x="2490788" y="1263650"/>
          <p14:tracePt t="53424" x="2641600" y="1201738"/>
          <p14:tracePt t="53438" x="2667000" y="1189038"/>
          <p14:tracePt t="53441" x="2767013" y="1138238"/>
          <p14:tracePt t="53455" x="2803525" y="1125538"/>
          <p14:tracePt t="53457" x="3028950" y="1089025"/>
          <p14:tracePt t="53459" x="3128963" y="1089025"/>
          <p14:tracePt t="53474" x="3192463" y="1076325"/>
          <p14:tracePt t="53474" x="3305175" y="1063625"/>
          <p14:tracePt t="53488" x="3417888" y="1063625"/>
          <p14:tracePt t="53494" x="3567113" y="1063625"/>
          <p14:tracePt t="53505" x="3617913" y="1063625"/>
          <p14:tracePt t="53506" x="3679825" y="1063625"/>
          <p14:tracePt t="53521" x="3730625" y="1063625"/>
          <p14:tracePt t="53522" x="3843338" y="1063625"/>
          <p14:tracePt t="53522" x="3879850" y="1063625"/>
          <p14:tracePt t="53538" x="3917950" y="1063625"/>
          <p14:tracePt t="53540" x="3992563" y="1076325"/>
          <p14:tracePt t="53543" x="4030663" y="1089025"/>
          <p14:tracePt t="53556" x="4081463" y="1101725"/>
          <p14:tracePt t="53557" x="4143375" y="1125538"/>
          <p14:tracePt t="53561" x="4181475" y="1138238"/>
          <p14:tracePt t="53563" x="4243388" y="1176338"/>
          <p14:tracePt t="53571" x="4281488" y="1189038"/>
          <p14:tracePt t="53572" x="4318000" y="1201738"/>
          <p14:tracePt t="53573" x="4368800" y="1227138"/>
          <p14:tracePt t="53588" x="4406900" y="1238250"/>
          <p14:tracePt t="53590" x="4494213" y="1276350"/>
          <p14:tracePt t="53604" x="4518025" y="1301750"/>
          <p14:tracePt t="53606" x="4619625" y="1350963"/>
          <p14:tracePt t="53621" x="4643438" y="1363663"/>
          <p14:tracePt t="53623" x="4719638" y="1414463"/>
          <p14:tracePt t="53638" x="4732338" y="1427163"/>
          <p14:tracePt t="53640" x="4794250" y="1489075"/>
          <p14:tracePt t="53655" x="4819650" y="1489075"/>
          <p14:tracePt t="53658" x="4894263" y="1552575"/>
          <p14:tracePt t="53671" x="4906963" y="1576388"/>
          <p14:tracePt t="53674" x="4945063" y="1614488"/>
          <p14:tracePt t="53688" x="4956175" y="1627188"/>
          <p14:tracePt t="53691" x="4981575" y="1676400"/>
          <p14:tracePt t="53693" x="4994275" y="1701800"/>
          <p14:tracePt t="53705" x="5006975" y="1727200"/>
          <p14:tracePt t="53707" x="5006975" y="1739900"/>
          <p14:tracePt t="53710" x="5006975" y="1752600"/>
          <p14:tracePt t="53721" x="5019675" y="1776413"/>
          <p14:tracePt t="53723" x="5032375" y="1827213"/>
          <p14:tracePt t="53739" x="5045075" y="1839913"/>
          <p14:tracePt t="53739" x="5045075" y="1889125"/>
          <p14:tracePt t="53742" x="5068888" y="1927225"/>
          <p14:tracePt t="53755" x="5068888" y="1965325"/>
          <p14:tracePt t="53755" x="5068888" y="2027238"/>
          <p14:tracePt t="53771" x="5081588" y="2052638"/>
          <p14:tracePt t="53774" x="5081588" y="2139950"/>
          <p14:tracePt t="53775" x="5081588" y="2165350"/>
          <p14:tracePt t="53788" x="5081588" y="2190750"/>
          <p14:tracePt t="53789" x="5094288" y="2252663"/>
          <p14:tracePt t="53792" x="5106988" y="2290763"/>
          <p14:tracePt t="53805" x="5106988" y="2327275"/>
          <p14:tracePt t="53807" x="5106988" y="2390775"/>
          <p14:tracePt t="53821" x="5106988" y="2414588"/>
          <p14:tracePt t="53822" x="5106988" y="2465388"/>
          <p14:tracePt t="53825" x="5106988" y="2490788"/>
          <p14:tracePt t="53838" x="5106988" y="2503488"/>
          <p14:tracePt t="53839" x="5106988" y="2540000"/>
          <p14:tracePt t="53855" x="5106988" y="2552700"/>
          <p14:tracePt t="53857" x="5106988" y="2578100"/>
          <p14:tracePt t="53874" x="5106988" y="2590800"/>
          <p14:tracePt t="53875" x="5106988" y="2616200"/>
          <p14:tracePt t="53888" x="5106988" y="2627313"/>
          <p14:tracePt t="53889" x="5106988" y="2652713"/>
          <p14:tracePt t="53905" x="5106988" y="2665413"/>
          <p14:tracePt t="53908" x="5106988" y="2678113"/>
          <p14:tracePt t="53921" x="5106988" y="2690813"/>
          <p14:tracePt t="53938" x="5106988" y="2703513"/>
          <p14:tracePt t="53941" x="5094288" y="2716213"/>
          <p14:tracePt t="53955" x="5094288" y="2740025"/>
          <p14:tracePt t="53971" x="5094288" y="2752725"/>
          <p14:tracePt t="53972" x="5094288" y="2765425"/>
          <p14:tracePt t="54639" x="5081588" y="2765425"/>
          <p14:tracePt t="54647" x="5081588" y="2752725"/>
          <p14:tracePt t="54655" x="5081588" y="2728913"/>
          <p14:tracePt t="54671" x="5081588" y="2703513"/>
          <p14:tracePt t="54672" x="5081588" y="2665413"/>
          <p14:tracePt t="54688" x="5081588" y="2640013"/>
          <p14:tracePt t="54689" x="5081588" y="2527300"/>
          <p14:tracePt t="54705" x="5081588" y="2503488"/>
          <p14:tracePt t="54706" x="5081588" y="2414588"/>
          <p14:tracePt t="54721" x="5081588" y="2390775"/>
          <p14:tracePt t="54722" x="5068888" y="2278063"/>
          <p14:tracePt t="54725" x="5057775" y="2252663"/>
          <p14:tracePt t="54738" x="5057775" y="2239963"/>
          <p14:tracePt t="54739" x="5057775" y="2190750"/>
          <p14:tracePt t="54742" x="5045075" y="2152650"/>
          <p14:tracePt t="54755" x="5045075" y="2127250"/>
          <p14:tracePt t="54756" x="5045075" y="2089150"/>
          <p14:tracePt t="54771" x="5032375" y="1989138"/>
          <p14:tracePt t="54773" x="4994275" y="1827213"/>
          <p14:tracePt t="54788" x="4968875" y="1765300"/>
          <p14:tracePt t="54789" x="4945063" y="1714500"/>
          <p14:tracePt t="54804" x="4932363" y="1689100"/>
          <p14:tracePt t="54806" x="4906963" y="1652588"/>
          <p14:tracePt t="54821" x="4906963" y="1627188"/>
          <p14:tracePt t="54821" x="4881563" y="1576388"/>
          <p14:tracePt t="54838" x="4881563" y="1563688"/>
          <p14:tracePt t="54839" x="4832350" y="1501775"/>
          <p14:tracePt t="54855" x="4819650" y="1476375"/>
          <p14:tracePt t="54857" x="4781550" y="1414463"/>
          <p14:tracePt t="54871" x="4756150" y="1389063"/>
          <p14:tracePt t="54872" x="4743450" y="1376363"/>
          <p14:tracePt t="54876" x="4732338" y="1363663"/>
          <p14:tracePt t="54888" x="4719638" y="1350963"/>
          <p14:tracePt t="54892" x="4706938" y="1350963"/>
          <p14:tracePt t="54904" x="4694238" y="1339850"/>
          <p14:tracePt t="54905" x="4681538" y="1339850"/>
          <p14:tracePt t="54923" x="4668838" y="1339850"/>
          <p14:tracePt t="54938" x="4656138" y="1339850"/>
          <p14:tracePt t="54938" x="4643438" y="1339850"/>
          <p14:tracePt t="54941" x="4630738" y="1339850"/>
          <p14:tracePt t="54954" x="4606925" y="1339850"/>
          <p14:tracePt t="54956" x="4556125" y="1339850"/>
          <p14:tracePt t="54971" x="4543425" y="1339850"/>
          <p14:tracePt t="54973" x="4494213" y="1363663"/>
          <p14:tracePt t="54988" x="4481513" y="1376363"/>
          <p14:tracePt t="54989" x="4430713" y="1376363"/>
          <p14:tracePt t="55004" x="4406900" y="1389063"/>
          <p14:tracePt t="55005" x="4394200" y="1389063"/>
          <p14:tracePt t="55041" x="4381500" y="1389063"/>
          <p14:tracePt t="55089" x="4368800" y="1389063"/>
          <p14:tracePt t="55093" x="4356100" y="1389063"/>
          <p14:tracePt t="55125" x="4330700" y="1389063"/>
          <p14:tracePt t="55553" x="4330700" y="1376363"/>
          <p14:tracePt t="55561" x="4343400" y="1363663"/>
          <p14:tracePt t="55571" x="4356100" y="1363663"/>
          <p14:tracePt t="55572" x="4356100" y="1350963"/>
          <p14:tracePt t="55588" x="4368800" y="1339850"/>
          <p14:tracePt t="55589" x="4418013" y="1314450"/>
          <p14:tracePt t="55592" x="4443413" y="1289050"/>
          <p14:tracePt t="55604" x="4468813" y="1276350"/>
          <p14:tracePt t="55608" x="4568825" y="1238250"/>
          <p14:tracePt t="55622" x="4594225" y="1227138"/>
          <p14:tracePt t="55623" x="4656138" y="1214438"/>
          <p14:tracePt t="55627" x="4694238" y="1214438"/>
          <p14:tracePt t="55630" x="4732338" y="1201738"/>
          <p14:tracePt t="55631" x="4756150" y="1201738"/>
          <p14:tracePt t="55638" x="4781550" y="1201738"/>
          <p14:tracePt t="55639" x="4806950" y="1201738"/>
          <p14:tracePt t="55643" x="4819650" y="1201738"/>
          <p14:tracePt t="55654" x="4832350" y="1201738"/>
          <p14:tracePt t="55657" x="4843463" y="1201738"/>
          <p14:tracePt t="55671" x="4868863" y="1201738"/>
          <p14:tracePt t="55688" x="4881563" y="1201738"/>
          <p14:tracePt t="55704" x="4894263" y="1201738"/>
          <p14:tracePt t="55706" x="4906963" y="1201738"/>
          <p14:tracePt t="55721" x="4932363" y="1201738"/>
          <p14:tracePt t="55722" x="4945063" y="1201738"/>
          <p14:tracePt t="55738" x="4956175" y="1201738"/>
          <p14:tracePt t="55738" x="4968875" y="1201738"/>
          <p14:tracePt t="55754" x="4994275" y="1201738"/>
          <p14:tracePt t="55755" x="5006975" y="1201738"/>
          <p14:tracePt t="55773" x="5019675" y="1201738"/>
          <p14:tracePt t="55788" x="5032375" y="1201738"/>
          <p14:tracePt t="55789" x="5045075" y="1201738"/>
          <p14:tracePt t="55804" x="5057775" y="1201738"/>
          <p14:tracePt t="55806" x="5081588" y="1227138"/>
          <p14:tracePt t="55821" x="5081588" y="1238250"/>
          <p14:tracePt t="55822" x="5094288" y="1263650"/>
          <p14:tracePt t="55826" x="5106988" y="1276350"/>
          <p14:tracePt t="55837" x="5106988" y="1289050"/>
          <p14:tracePt t="55854" x="5119688" y="1289050"/>
          <p14:tracePt t="55857" x="5119688" y="1301750"/>
          <p14:tracePt t="55933" x="5132388" y="1301750"/>
          <p14:tracePt t="55963" x="5132388" y="1327150"/>
          <p14:tracePt t="57129" x="5132388" y="1314450"/>
          <p14:tracePt t="57133" x="5132388" y="1301750"/>
          <p14:tracePt t="57141" x="5132388" y="1289050"/>
          <p14:tracePt t="57154" x="5132388" y="1276350"/>
          <p14:tracePt t="57155" x="5132388" y="1250950"/>
          <p14:tracePt t="57173" x="5170488" y="1176338"/>
          <p14:tracePt t="57178" x="5181600" y="1176338"/>
          <p14:tracePt t="57187" x="5207000" y="1163638"/>
          <p14:tracePt t="57190" x="5245100" y="1150938"/>
          <p14:tracePt t="57204" x="5270500" y="1125538"/>
          <p14:tracePt t="57208" x="5345113" y="1089025"/>
          <p14:tracePt t="57221" x="5383213" y="1076325"/>
          <p14:tracePt t="57222" x="5432425" y="1050925"/>
          <p14:tracePt t="57227" x="5470525" y="1038225"/>
          <p14:tracePt t="57228" x="5495925" y="1025525"/>
          <p14:tracePt t="57237" x="5532438" y="1014413"/>
          <p14:tracePt t="57238" x="5557838" y="1001713"/>
          <p14:tracePt t="57241" x="5595938" y="989013"/>
          <p14:tracePt t="57243" x="5619750" y="989013"/>
          <p14:tracePt t="57254" x="5657850" y="989013"/>
          <p14:tracePt t="57257" x="5732463" y="976313"/>
          <p14:tracePt t="57259" x="5770563" y="976313"/>
          <p14:tracePt t="57271" x="5808663" y="976313"/>
          <p14:tracePt t="57273" x="5870575" y="976313"/>
          <p14:tracePt t="57288" x="5895975" y="976313"/>
          <p14:tracePt t="57288" x="5995988" y="950913"/>
          <p14:tracePt t="57292" x="6034088" y="950913"/>
          <p14:tracePt t="57304" x="6057900" y="950913"/>
          <p14:tracePt t="57305" x="6134100" y="950913"/>
          <p14:tracePt t="57308" x="6157913" y="950913"/>
          <p14:tracePt t="57321" x="6196013" y="950913"/>
          <p14:tracePt t="57321" x="6259513" y="950913"/>
          <p14:tracePt t="57325" x="6296025" y="950913"/>
          <p14:tracePt t="57337" x="6334125" y="950913"/>
          <p14:tracePt t="57339" x="6370638" y="950913"/>
          <p14:tracePt t="57343" x="6383338" y="950913"/>
          <p14:tracePt t="57354" x="6408738" y="950913"/>
          <p14:tracePt t="57355" x="6421438" y="950913"/>
          <p14:tracePt t="57370" x="6434138" y="950913"/>
          <p14:tracePt t="57372" x="6472238" y="963613"/>
          <p14:tracePt t="57387" x="6496050" y="963613"/>
          <p14:tracePt t="57389" x="6559550" y="989013"/>
          <p14:tracePt t="57405" x="6584950" y="1001713"/>
          <p14:tracePt t="57405" x="6634163" y="1014413"/>
          <p14:tracePt t="57408" x="6659563" y="1038225"/>
          <p14:tracePt t="57408" x="6684963" y="1050925"/>
          <p14:tracePt t="57420" x="6708775" y="1063625"/>
          <p14:tracePt t="57421" x="6784975" y="1101725"/>
          <p14:tracePt t="57437" x="6821488" y="1114425"/>
          <p14:tracePt t="57438" x="6921500" y="1150938"/>
          <p14:tracePt t="57454" x="6959600" y="1176338"/>
          <p14:tracePt t="57454" x="7072313" y="1227138"/>
          <p14:tracePt t="57457" x="7097713" y="1238250"/>
          <p14:tracePt t="57470" x="7123113" y="1263650"/>
          <p14:tracePt t="57473" x="7185025" y="1314450"/>
          <p14:tracePt t="57487" x="7210425" y="1327150"/>
          <p14:tracePt t="57504" x="7223125" y="1350963"/>
          <p14:tracePt t="57506" x="7235825" y="1350963"/>
          <p14:tracePt t="57520" x="7235825" y="1363663"/>
          <p14:tracePt t="57521" x="7235825" y="1376363"/>
          <p14:tracePt t="57537" x="7235825" y="1389063"/>
          <p14:tracePt t="57538" x="7246938" y="1427163"/>
          <p14:tracePt t="57542" x="7246938" y="1439863"/>
          <p14:tracePt t="57554" x="7246938" y="1450975"/>
          <p14:tracePt t="57554" x="7246938" y="1489075"/>
          <p14:tracePt t="57570" x="7246938" y="1501775"/>
          <p14:tracePt t="57572" x="7272338" y="1576388"/>
          <p14:tracePt t="57587" x="7272338" y="1601788"/>
          <p14:tracePt t="57588" x="7272338" y="1689100"/>
          <p14:tracePt t="57604" x="7285038" y="1714500"/>
          <p14:tracePt t="57606" x="7285038" y="1789113"/>
          <p14:tracePt t="57620" x="7285038" y="1814513"/>
          <p14:tracePt t="57622" x="7285038" y="1901825"/>
          <p14:tracePt t="57637" x="7285038" y="1927225"/>
          <p14:tracePt t="57638" x="7285038" y="2001838"/>
          <p14:tracePt t="57639" x="7285038" y="2027238"/>
          <p14:tracePt t="57654" x="7285038" y="2065338"/>
          <p14:tracePt t="57656" x="7285038" y="2139950"/>
          <p14:tracePt t="57671" x="7285038" y="2152650"/>
          <p14:tracePt t="57674" x="7285038" y="2214563"/>
          <p14:tracePt t="57687" x="7285038" y="2227263"/>
          <p14:tracePt t="57688" x="7285038" y="2290763"/>
          <p14:tracePt t="57692" x="7285038" y="2303463"/>
          <p14:tracePt t="57704" x="7285038" y="2327275"/>
          <p14:tracePt t="57706" x="7285038" y="2365375"/>
          <p14:tracePt t="57720" x="7285038" y="2378075"/>
          <p14:tracePt t="57721" x="7285038" y="2414588"/>
          <p14:tracePt t="57725" x="7285038" y="2427288"/>
          <p14:tracePt t="57737" x="7285038" y="2452688"/>
          <p14:tracePt t="57738" x="7285038" y="2465388"/>
          <p14:tracePt t="58071" x="7297738" y="2465388"/>
          <p14:tracePt t="58095" x="7297738" y="2452688"/>
          <p14:tracePt t="58099" x="7310438" y="2439988"/>
          <p14:tracePt t="58104" x="7310438" y="2427288"/>
          <p14:tracePt t="58120" x="7323138" y="2414588"/>
          <p14:tracePt t="58121" x="7335838" y="2378075"/>
          <p14:tracePt t="58124" x="7348538" y="2365375"/>
          <p14:tracePt t="58137" x="7359650" y="2352675"/>
          <p14:tracePt t="58140" x="7372350" y="2278063"/>
          <p14:tracePt t="58158" x="7385050" y="2165350"/>
          <p14:tracePt t="58160" x="7397750" y="2139950"/>
          <p14:tracePt t="58171" x="7397750" y="2114550"/>
          <p14:tracePt t="58171" x="7423150" y="2065338"/>
          <p14:tracePt t="58175" x="7423150" y="2039938"/>
          <p14:tracePt t="58187" x="7435850" y="2014538"/>
          <p14:tracePt t="58190" x="7448550" y="1978025"/>
          <p14:tracePt t="58204" x="7459663" y="1965325"/>
          <p14:tracePt t="58207" x="7472363" y="1914525"/>
          <p14:tracePt t="58221" x="7485063" y="1852613"/>
          <p14:tracePt t="58221" x="7485063" y="1801813"/>
          <p14:tracePt t="58224" x="7485063" y="1776413"/>
          <p14:tracePt t="58237" x="7497763" y="1752600"/>
          <p14:tracePt t="58240" x="7510463" y="1652588"/>
          <p14:tracePt t="58254" x="7510463" y="1614488"/>
          <p14:tracePt t="58257" x="7510463" y="1527175"/>
          <p14:tracePt t="58258" x="7510463" y="1514475"/>
          <p14:tracePt t="58270" x="7510463" y="1489075"/>
          <p14:tracePt t="58273" x="7510463" y="1463675"/>
          <p14:tracePt t="58287" x="7510463" y="1427163"/>
          <p14:tracePt t="58304" x="7510463" y="1414463"/>
          <p14:tracePt t="58397" x="7497763" y="1414463"/>
          <p14:tracePt t="58491" x="7485063" y="1414463"/>
          <p14:tracePt t="58547" x="7472363" y="1414463"/>
          <p14:tracePt t="58551" x="7459663" y="1414463"/>
          <p14:tracePt t="58563" x="7435850" y="1414463"/>
          <p14:tracePt t="58575" x="7435850" y="1427163"/>
          <p14:tracePt t="58587" x="7423150" y="1439863"/>
          <p14:tracePt t="58604" x="7397750" y="1450975"/>
          <p14:tracePt t="58604" x="7397750" y="1463675"/>
          <p14:tracePt t="58620" x="7385050" y="1476375"/>
          <p14:tracePt t="58693" x="7372350" y="1476375"/>
          <p14:tracePt t="58713" x="7372350" y="1463675"/>
          <p14:tracePt t="58717" x="7372350" y="1439863"/>
          <p14:tracePt t="58721" x="7372350" y="1427163"/>
          <p14:tracePt t="58737" x="7372350" y="1414463"/>
          <p14:tracePt t="58737" x="7372350" y="1376363"/>
          <p14:tracePt t="58753" x="7372350" y="1363663"/>
          <p14:tracePt t="58754" x="7372350" y="1339850"/>
          <p14:tracePt t="58770" x="7372350" y="1327150"/>
          <p14:tracePt t="58771" x="7372350" y="1301750"/>
          <p14:tracePt t="58773" x="7372350" y="1289050"/>
          <p14:tracePt t="58787" x="7372350" y="1276350"/>
          <p14:tracePt t="58788" x="7372350" y="1263650"/>
          <p14:tracePt t="58803" x="7385050" y="1238250"/>
          <p14:tracePt t="58837" x="7385050" y="1227138"/>
          <p14:tracePt t="58855" x="7397750" y="1227138"/>
          <p14:tracePt t="58870" x="7410450" y="1214438"/>
          <p14:tracePt t="58871" x="7410450" y="1201738"/>
          <p14:tracePt t="58887" x="7423150" y="1201738"/>
          <p14:tracePt t="58892" x="7435850" y="1176338"/>
          <p14:tracePt t="58904" x="7448550" y="1176338"/>
          <p14:tracePt t="58904" x="7448550" y="1163638"/>
          <p14:tracePt t="58920" x="7459663" y="1163638"/>
          <p14:tracePt t="58922" x="7459663" y="1150938"/>
          <p14:tracePt t="58937" x="7472363" y="1150938"/>
          <p14:tracePt t="58953" x="7485063" y="1138238"/>
          <p14:tracePt t="59183" x="7497763" y="1138238"/>
          <p14:tracePt t="59187" x="7535863" y="1125538"/>
          <p14:tracePt t="59192" x="7561263" y="1114425"/>
          <p14:tracePt t="59195" x="7572375" y="1101725"/>
          <p14:tracePt t="59204" x="7585075" y="1101725"/>
          <p14:tracePt t="59210" x="7661275" y="1089025"/>
          <p14:tracePt t="59220" x="7685088" y="1089025"/>
          <p14:tracePt t="59223" x="7785100" y="1089025"/>
          <p14:tracePt t="59237" x="7823200" y="1089025"/>
          <p14:tracePt t="59239" x="7910513" y="1089025"/>
          <p14:tracePt t="59254" x="8086725" y="1089025"/>
          <p14:tracePt t="59256" x="8374063" y="1089025"/>
          <p14:tracePt t="59270" x="8424863" y="1089025"/>
          <p14:tracePt t="59272" x="8512175" y="1114425"/>
          <p14:tracePt t="59275" x="8524875" y="1125538"/>
          <p14:tracePt t="59287" x="8537575" y="1125538"/>
          <p14:tracePt t="59288" x="8548688" y="1125538"/>
          <p14:tracePt t="59292" x="8561388" y="1138238"/>
          <p14:tracePt t="59320" x="8574088" y="1150938"/>
          <p14:tracePt t="59321" x="8599488" y="1176338"/>
          <p14:tracePt t="59325" x="8599488" y="1189038"/>
          <p14:tracePt t="59337" x="8612188" y="1189038"/>
          <p14:tracePt t="59337" x="8612188" y="1214438"/>
          <p14:tracePt t="59340" x="8612188" y="1227138"/>
          <p14:tracePt t="59353" x="8637588" y="1250950"/>
          <p14:tracePt t="59355" x="8650288" y="1289050"/>
          <p14:tracePt t="59370" x="8650288" y="1301750"/>
          <p14:tracePt t="59371" x="8661400" y="1339850"/>
          <p14:tracePt t="59387" x="8674100" y="1350963"/>
          <p14:tracePt t="59390" x="8674100" y="1389063"/>
          <p14:tracePt t="59403" x="8674100" y="1401763"/>
          <p14:tracePt t="59406" x="8686800" y="1414463"/>
          <p14:tracePt t="59420" x="8686800" y="1427163"/>
          <p14:tracePt t="59437" x="8686800" y="1450975"/>
          <p14:tracePt t="59439" x="8686800" y="1463675"/>
          <p14:tracePt t="59453" x="8686800" y="1476375"/>
          <p14:tracePt t="59455" x="8686800" y="1489075"/>
          <p14:tracePt t="59470" x="8686800" y="1501775"/>
          <p14:tracePt t="60501" x="8686800" y="1489075"/>
          <p14:tracePt t="60505" x="8686800" y="1476375"/>
          <p14:tracePt t="60520" x="8699500" y="1450975"/>
          <p14:tracePt t="60521" x="8724900" y="1439863"/>
          <p14:tracePt t="60537" x="8737600" y="1414463"/>
          <p14:tracePt t="60537" x="8774113" y="1389063"/>
          <p14:tracePt t="60542" x="8786813" y="1363663"/>
          <p14:tracePt t="60554" x="8812213" y="1350963"/>
          <p14:tracePt t="60554" x="8837613" y="1327150"/>
          <p14:tracePt t="60557" x="8863013" y="1301750"/>
          <p14:tracePt t="60570" x="8886825" y="1301750"/>
          <p14:tracePt t="60572" x="8937625" y="1276350"/>
          <p14:tracePt t="60573" x="8975725" y="1263650"/>
          <p14:tracePt t="60587" x="8999538" y="1263650"/>
          <p14:tracePt t="60589" x="9075738" y="1238250"/>
          <p14:tracePt t="60603" x="9112250" y="1238250"/>
          <p14:tracePt t="60604" x="9188450" y="1238250"/>
          <p14:tracePt t="60607" x="9212263" y="1238250"/>
          <p14:tracePt t="60608" x="9237663" y="1238250"/>
          <p14:tracePt t="60620" x="9263063" y="1238250"/>
          <p14:tracePt t="60621" x="9324975" y="1238250"/>
          <p14:tracePt t="60623" x="9350375" y="1238250"/>
          <p14:tracePt t="60636" x="9388475" y="1250950"/>
          <p14:tracePt t="60637" x="9424988" y="1289050"/>
          <p14:tracePt t="60639" x="9450388" y="1301750"/>
          <p14:tracePt t="60653" x="9488488" y="1327150"/>
          <p14:tracePt t="60655" x="9601200" y="1414463"/>
          <p14:tracePt t="60670" x="9637713" y="1450975"/>
          <p14:tracePt t="60672" x="9750425" y="1563688"/>
          <p14:tracePt t="60687" x="9788525" y="1601788"/>
          <p14:tracePt t="60687" x="9913938" y="1727200"/>
          <p14:tracePt t="60703" x="9939338" y="1752600"/>
          <p14:tracePt t="60706" x="10064750" y="1876425"/>
          <p14:tracePt t="60708" x="10088563" y="1914525"/>
          <p14:tracePt t="60720" x="10113963" y="1965325"/>
          <p14:tracePt t="60721" x="10152063" y="2027238"/>
          <p14:tracePt t="60724" x="10164763" y="2052638"/>
          <p14:tracePt t="60739" x="10164763" y="2089150"/>
          <p14:tracePt t="60740" x="10188575" y="2165350"/>
          <p14:tracePt t="60753" x="10201275" y="2227263"/>
          <p14:tracePt t="60754" x="10201275" y="2303463"/>
          <p14:tracePt t="60755" x="10201275" y="2327275"/>
          <p14:tracePt t="60759" x="10201275" y="2365375"/>
          <p14:tracePt t="60770" x="10201275" y="2390775"/>
          <p14:tracePt t="60773" x="10201275" y="2490788"/>
          <p14:tracePt t="60787" x="10201275" y="2527300"/>
          <p14:tracePt t="60790" x="10201275" y="2703513"/>
          <p14:tracePt t="60803" x="10201275" y="2740025"/>
          <p14:tracePt t="60807" x="10213975" y="2816225"/>
          <p14:tracePt t="60820" x="10213975" y="2828925"/>
          <p14:tracePt t="60822" x="10213975" y="2852738"/>
          <p14:tracePt t="60837" x="10201275" y="2865438"/>
          <p14:tracePt t="60839" x="10188575" y="2890838"/>
          <p14:tracePt t="60853" x="10164763" y="2903538"/>
          <p14:tracePt t="60855" x="10139363" y="2916238"/>
          <p14:tracePt t="60857" x="10126663" y="2928938"/>
          <p14:tracePt t="60870" x="10101263" y="2928938"/>
          <p14:tracePt t="60871" x="10088563" y="2928938"/>
          <p14:tracePt t="60886" x="10075863" y="2928938"/>
          <p14:tracePt t="60888" x="10052050" y="2941638"/>
          <p14:tracePt t="60891" x="10039350" y="2952750"/>
          <p14:tracePt t="60903" x="10026650" y="2952750"/>
          <p14:tracePt t="60906" x="9988550" y="2952750"/>
          <p14:tracePt t="60920" x="9975850" y="2952750"/>
          <p14:tracePt t="60923" x="9952038" y="2965450"/>
          <p14:tracePt t="60936" x="9939338" y="2965450"/>
          <p14:tracePt t="60940" x="9875838" y="2965450"/>
          <p14:tracePt t="60953" x="9863138" y="2965450"/>
          <p14:tracePt t="60954" x="9839325" y="2965450"/>
          <p14:tracePt t="60957" x="9826625" y="2965450"/>
          <p14:tracePt t="60970" x="9813925" y="2965450"/>
          <p14:tracePt t="60973" x="9788525" y="2965450"/>
          <p14:tracePt t="60986" x="9775825" y="2965450"/>
          <p14:tracePt t="60988" x="9750425" y="2965450"/>
          <p14:tracePt t="61003" x="9739313" y="2965450"/>
          <p14:tracePt t="61004" x="9726613" y="2965450"/>
          <p14:tracePt t="61020" x="9701213" y="2941638"/>
          <p14:tracePt t="61036" x="9675813" y="2928938"/>
          <p14:tracePt t="61037" x="9663113" y="2903538"/>
          <p14:tracePt t="61039" x="9650413" y="2903538"/>
          <p14:tracePt t="61053" x="9650413" y="2890838"/>
          <p14:tracePt t="61053" x="9637713" y="2865438"/>
          <p14:tracePt t="61070" x="9626600" y="2852738"/>
          <p14:tracePt t="61071" x="9626600" y="2840038"/>
          <p14:tracePt t="61086" x="9613900" y="2840038"/>
          <p14:tracePt t="61103" x="9613900" y="2828925"/>
          <p14:tracePt t="64869" x="9613900" y="2816225"/>
          <p14:tracePt t="64872" x="9613900" y="2790825"/>
          <p14:tracePt t="64886" x="9613900" y="2740025"/>
          <p14:tracePt t="64886" x="9613900" y="2703513"/>
          <p14:tracePt t="64887" x="9626600" y="2652713"/>
          <p14:tracePt t="64902" x="9637713" y="2616200"/>
          <p14:tracePt t="64903" x="9663113" y="2490788"/>
          <p14:tracePt t="64905" x="9663113" y="2452688"/>
          <p14:tracePt t="64919" x="9663113" y="2403475"/>
          <p14:tracePt t="64921" x="9663113" y="2327275"/>
          <p14:tracePt t="64936" x="9663113" y="2278063"/>
          <p14:tracePt t="64937" x="9663113" y="2152650"/>
          <p14:tracePt t="64952" x="9663113" y="2127250"/>
          <p14:tracePt t="64954" x="9663113" y="2039938"/>
          <p14:tracePt t="64969" x="9663113" y="2001838"/>
          <p14:tracePt t="64971" x="9663113" y="1952625"/>
          <p14:tracePt t="64986" x="9663113" y="1939925"/>
          <p14:tracePt t="64989" x="9626600" y="1901825"/>
          <p14:tracePt t="65002" x="9613900" y="1889125"/>
          <p14:tracePt t="65006" x="9588500" y="1852613"/>
          <p14:tracePt t="65019" x="9575800" y="1839913"/>
          <p14:tracePt t="65022" x="9550400" y="1814513"/>
          <p14:tracePt t="65036" x="9537700" y="1801813"/>
          <p14:tracePt t="65037" x="9488488" y="1776413"/>
          <p14:tracePt t="65052" x="9475788" y="1776413"/>
          <p14:tracePt t="65054" x="9437688" y="1752600"/>
          <p14:tracePt t="65069" x="9413875" y="1739900"/>
          <p14:tracePt t="65070" x="9388475" y="1714500"/>
          <p14:tracePt t="65086" x="9375775" y="1714500"/>
          <p14:tracePt t="65102" x="9363075" y="1714500"/>
          <p14:tracePt t="65104" x="9350375" y="1714500"/>
          <p14:tracePt t="65119" x="9337675" y="1701800"/>
          <p14:tracePt t="65121" x="9324975" y="1689100"/>
          <p14:tracePt t="65139" x="9301163" y="1676400"/>
          <p14:tracePt t="65142" x="9263063" y="1652588"/>
          <p14:tracePt t="65152" x="9237663" y="1639888"/>
          <p14:tracePt t="65156" x="9175750" y="1614488"/>
          <p14:tracePt t="65169" x="9150350" y="1601788"/>
          <p14:tracePt t="65172" x="9112250" y="1589088"/>
          <p14:tracePt t="65186" x="9099550" y="1563688"/>
          <p14:tracePt t="65189" x="9075738" y="1552575"/>
          <p14:tracePt t="65204" x="9063038" y="1527175"/>
          <p14:tracePt t="65211" x="9037638" y="1514475"/>
          <p14:tracePt t="65243" x="9024938" y="1501775"/>
          <p14:tracePt t="65297" x="9012238" y="1489075"/>
          <p14:tracePt t="65301" x="8999538" y="1489075"/>
          <p14:tracePt t="65305" x="8986838" y="1489075"/>
          <p14:tracePt t="65321" x="8963025" y="1476375"/>
          <p14:tracePt t="65322" x="8912225" y="1450975"/>
          <p14:tracePt t="65325" x="8863013" y="1414463"/>
          <p14:tracePt t="65335" x="8786813" y="1414463"/>
          <p14:tracePt t="65337" x="8674100" y="1376363"/>
          <p14:tracePt t="65352" x="8650288" y="1363663"/>
          <p14:tracePt t="65354" x="8586788" y="1327150"/>
          <p14:tracePt t="65369" x="8574088" y="1327150"/>
          <p14:tracePt t="65371" x="8537575" y="1301750"/>
          <p14:tracePt t="65443" x="8524875" y="1301750"/>
          <p14:tracePt t="65451" x="8499475" y="1301750"/>
          <p14:tracePt t="65459" x="8486775" y="1301750"/>
          <p14:tracePt t="65479" x="8474075" y="1301750"/>
          <p14:tracePt t="65645" x="8461375" y="1301750"/>
          <p14:tracePt t="65653" x="8461375" y="1314450"/>
          <p14:tracePt t="65725" x="8461375" y="1327150"/>
          <p14:tracePt t="65737" x="8461375" y="1339850"/>
          <p14:tracePt t="65783" x="8461375" y="1350963"/>
          <p14:tracePt t="69825" x="8461375" y="1363663"/>
          <p14:tracePt t="69833" x="8461375" y="1389063"/>
          <p14:tracePt t="69837" x="8461375" y="1414463"/>
          <p14:tracePt t="69851" x="8448675" y="1450975"/>
          <p14:tracePt t="69853" x="8435975" y="1514475"/>
          <p14:tracePt t="69868" x="8412163" y="1552575"/>
          <p14:tracePt t="69869" x="8348663" y="1663700"/>
          <p14:tracePt t="69873" x="8299450" y="1752600"/>
          <p14:tracePt t="69885" x="8223250" y="1901825"/>
          <p14:tracePt t="69886" x="8061325" y="2327275"/>
          <p14:tracePt t="69887" x="7974013" y="2565400"/>
          <p14:tracePt t="69901" x="7874000" y="2828925"/>
          <p14:tracePt t="69903" x="7561263" y="3603625"/>
          <p14:tracePt t="69918" x="7448550" y="3892550"/>
          <p14:tracePt t="69919" x="7272338" y="4379913"/>
          <p14:tracePt t="69921" x="7185025" y="4605338"/>
          <p14:tracePt t="69935" x="7097713" y="4768850"/>
          <p14:tracePt t="69936" x="6884988" y="5256213"/>
          <p14:tracePt t="69951" x="6821488" y="5407025"/>
          <p14:tracePt t="69953" x="6634163" y="5832475"/>
          <p14:tracePt t="69968" x="6572250" y="5945188"/>
          <p14:tracePt t="69968" x="6421438" y="6281738"/>
          <p14:tracePt t="69971" x="6346825" y="6394450"/>
          <p14:tracePt t="69985" x="6283325" y="6483350"/>
          <p14:tracePt t="69986" x="6196013" y="6645275"/>
          <p14:tracePt t="69989" x="6146800" y="6719888"/>
          <p14:tracePt t="69991" x="6096000" y="6783388"/>
          <p14:tracePt t="70001" x="6070600" y="6807200"/>
          <p14:tracePt t="71019" x="2778125" y="6645275"/>
          <p14:tracePt t="71023" x="2928938" y="6507163"/>
          <p14:tracePt t="71034" x="3103563" y="6357938"/>
          <p14:tracePt t="71039" x="3605213" y="5956300"/>
          <p14:tracePt t="71040" x="3830638" y="5781675"/>
          <p14:tracePt t="71051" x="4081463" y="5568950"/>
          <p14:tracePt t="71054" x="4581525" y="5143500"/>
          <p14:tracePt t="71056" x="4832350" y="4930775"/>
          <p14:tracePt t="71068" x="5106988" y="4705350"/>
          <p14:tracePt t="71071" x="5870575" y="4041775"/>
          <p14:tracePt t="71084" x="6083300" y="3867150"/>
          <p14:tracePt t="71088" x="6859588" y="3278188"/>
          <p14:tracePt t="71101" x="7097713" y="3116263"/>
          <p14:tracePt t="71104" x="7761288" y="2640013"/>
          <p14:tracePt t="71106" x="7974013" y="2503488"/>
          <p14:tracePt t="71118" x="8161338" y="2378075"/>
          <p14:tracePt t="71120" x="8499475" y="2165350"/>
          <p14:tracePt t="71134" x="8674100" y="2052638"/>
          <p14:tracePt t="71135" x="9088438" y="1827213"/>
          <p14:tracePt t="71138" x="9188450" y="1765300"/>
          <p14:tracePt t="71151" x="9275763" y="1714500"/>
          <p14:tracePt t="71154" x="9501188" y="1576388"/>
          <p14:tracePt t="71173" x="9626600" y="1463675"/>
          <p14:tracePt t="71189" x="9637713" y="1450975"/>
          <p14:tracePt t="71189" x="9675813" y="1414463"/>
          <p14:tracePt t="71201" x="9701213" y="1376363"/>
          <p14:tracePt t="71202" x="9713913" y="1350963"/>
          <p14:tracePt t="71218" x="9713913" y="1327150"/>
          <p14:tracePt t="71220" x="9726613" y="1314450"/>
          <p14:tracePt t="71234" x="9739313" y="1289050"/>
          <p14:tracePt t="71235" x="9739313" y="1263650"/>
          <p14:tracePt t="71238" x="9739313" y="1238250"/>
          <p14:tracePt t="71251" x="9739313" y="1227138"/>
          <p14:tracePt t="71252" x="9739313" y="1214438"/>
          <p14:tracePt t="71255" x="9739313" y="1201738"/>
          <p14:tracePt t="71268" x="9739313" y="1176338"/>
          <p14:tracePt t="71284" x="9739313" y="1125538"/>
          <p14:tracePt t="71285" x="9739313" y="1101725"/>
          <p14:tracePt t="71289" x="9739313" y="1076325"/>
          <p14:tracePt t="71301" x="9739313" y="1063625"/>
          <p14:tracePt t="71303" x="9739313" y="1001713"/>
          <p14:tracePt t="71318" x="9739313" y="989013"/>
          <p14:tracePt t="71318" x="9739313" y="950913"/>
          <p14:tracePt t="71334" x="9739313" y="938213"/>
          <p14:tracePt t="71335" x="9739313" y="838200"/>
          <p14:tracePt t="71351" x="9739313" y="801688"/>
          <p14:tracePt t="71353" x="9726613" y="750888"/>
          <p14:tracePt t="71368" x="9713913" y="725488"/>
          <p14:tracePt t="71368" x="9701213" y="712788"/>
          <p14:tracePt t="71387" x="9688513" y="700088"/>
          <p14:tracePt t="71389" x="9663113" y="688975"/>
          <p14:tracePt t="71394" x="9650413" y="676275"/>
          <p14:tracePt t="71401" x="9637713" y="676275"/>
          <p14:tracePt t="71402" x="9613900" y="650875"/>
          <p14:tracePt t="71418" x="9601200" y="650875"/>
          <p14:tracePt t="71420" x="9525000" y="650875"/>
          <p14:tracePt t="71435" x="9501188" y="650875"/>
          <p14:tracePt t="71438" x="9424988" y="650875"/>
          <p14:tracePt t="71451" x="9401175" y="650875"/>
          <p14:tracePt t="71452" x="9337675" y="650875"/>
          <p14:tracePt t="71453" x="9312275" y="650875"/>
          <p14:tracePt t="71468" x="9263063" y="650875"/>
          <p14:tracePt t="71469" x="9250363" y="650875"/>
          <p14:tracePt t="71470" x="9237663" y="650875"/>
          <p14:tracePt t="71473" x="9212263" y="650875"/>
          <p14:tracePt t="71485" x="9199563" y="650875"/>
          <p14:tracePt t="71487" x="9175750" y="650875"/>
          <p14:tracePt t="71501" x="9150350" y="650875"/>
          <p14:tracePt t="71502" x="9112250" y="650875"/>
          <p14:tracePt t="71505" x="9088438" y="650875"/>
          <p14:tracePt t="71518" x="9075738" y="650875"/>
          <p14:tracePt t="71519" x="9037638" y="650875"/>
          <p14:tracePt t="71534" x="9024938" y="650875"/>
          <p14:tracePt t="71536" x="8986838" y="650875"/>
          <p14:tracePt t="71551" x="8975725" y="650875"/>
          <p14:tracePt t="71568" x="8912225" y="650875"/>
          <p14:tracePt t="71568" x="8874125" y="650875"/>
          <p14:tracePt t="71569" x="8850313" y="650875"/>
          <p14:tracePt t="71584" x="8837613" y="650875"/>
          <p14:tracePt t="71585" x="8786813" y="650875"/>
          <p14:tracePt t="71601" x="8774113" y="650875"/>
          <p14:tracePt t="71602" x="8712200" y="650875"/>
          <p14:tracePt t="71618" x="8686800" y="650875"/>
          <p14:tracePt t="71618" x="8624888" y="650875"/>
          <p14:tracePt t="71634" x="8599488" y="650875"/>
          <p14:tracePt t="71635" x="8586788" y="650875"/>
          <p14:tracePt t="71675" x="8574088" y="650875"/>
          <p14:tracePt t="71691" x="8574088" y="638175"/>
          <p14:tracePt t="71699" x="8561388" y="638175"/>
          <p14:tracePt t="71739" x="8561388" y="625475"/>
          <p14:tracePt t="71763" x="8548688" y="612775"/>
          <p14:tracePt t="71805" x="8548688" y="600075"/>
          <p14:tracePt t="71877" x="8548688" y="588963"/>
          <p14:tracePt t="71889" x="8548688" y="563563"/>
          <p14:tracePt t="75901" x="8035925" y="588963"/>
          <p14:tracePt t="75905" x="8023225" y="612775"/>
          <p14:tracePt t="75917" x="8010525" y="612775"/>
          <p14:tracePt t="75933" x="7999413" y="650875"/>
          <p14:tracePt t="75934" x="7810500" y="812800"/>
          <p14:tracePt t="75937" x="7685088" y="912813"/>
          <p14:tracePt t="75950" x="7561263" y="1001713"/>
          <p14:tracePt t="75952" x="7272338" y="1238250"/>
          <p14:tracePt t="75967" x="7123113" y="1350963"/>
          <p14:tracePt t="75967" x="6659563" y="1776413"/>
          <p14:tracePt t="75970" x="6534150" y="1901825"/>
          <p14:tracePt t="75971" x="6396038" y="2052638"/>
          <p14:tracePt t="75985" x="6296025" y="2152650"/>
          <p14:tracePt t="75989" x="6196013" y="2265363"/>
          <p14:tracePt t="75990" x="6008688" y="2503488"/>
          <p14:tracePt t="75991" x="5932488" y="2627313"/>
          <p14:tracePt t="76000" x="5870575" y="2716213"/>
          <p14:tracePt t="76004" x="5708650" y="2916238"/>
          <p14:tracePt t="76017" x="5632450" y="3028950"/>
          <p14:tracePt t="76019" x="5457825" y="3390900"/>
          <p14:tracePt t="76033" x="5407025" y="3503613"/>
          <p14:tracePt t="76035" x="5257800" y="3803650"/>
          <p14:tracePt t="76050" x="5219700" y="3892550"/>
          <p14:tracePt t="76052" x="5081588" y="4141788"/>
          <p14:tracePt t="76067" x="5045075" y="4217988"/>
          <p14:tracePt t="76068" x="4919663" y="4418013"/>
          <p14:tracePt t="76083" x="4894263" y="4467225"/>
          <p14:tracePt t="76085" x="4832350" y="4579938"/>
          <p14:tracePt t="76100" x="4806950" y="4592638"/>
          <p14:tracePt t="76102" x="4756150" y="4679950"/>
          <p14:tracePt t="76103" x="4732338" y="4705350"/>
          <p14:tracePt t="76117" x="4719638" y="4743450"/>
          <p14:tracePt t="76117" x="4643438" y="4818063"/>
          <p14:tracePt t="76119" x="4619625" y="4843463"/>
          <p14:tracePt t="76133" x="4568825" y="4892675"/>
          <p14:tracePt t="76135" x="4456113" y="5005388"/>
          <p14:tracePt t="76150" x="4418013" y="5030788"/>
          <p14:tracePt t="76152" x="4030663" y="5330825"/>
          <p14:tracePt t="76173" x="3467100" y="5807075"/>
          <p14:tracePt t="76173" x="3379788" y="5881688"/>
          <p14:tracePt t="76174" x="3305175" y="5956300"/>
          <p14:tracePt t="76183" x="3228975" y="6019800"/>
          <p14:tracePt t="76184" x="3128963" y="6069013"/>
          <p14:tracePt t="76185" x="3054350" y="6107113"/>
          <p14:tracePt t="76200" x="2967038" y="6181725"/>
          <p14:tracePt t="76201" x="2741613" y="6319838"/>
          <p14:tracePt t="76217" x="2667000" y="6370638"/>
          <p14:tracePt t="76218" x="2465388" y="6445250"/>
          <p14:tracePt t="76233" x="2378075" y="6470650"/>
          <p14:tracePt t="76235" x="2127250" y="6532563"/>
          <p14:tracePt t="76250" x="2052638" y="6557963"/>
          <p14:tracePt t="76251" x="1752600" y="6619875"/>
          <p14:tracePt t="76254" x="1627188" y="6619875"/>
          <p14:tracePt t="76267" x="1514475" y="6619875"/>
          <p14:tracePt t="76268" x="1276350" y="6619875"/>
          <p14:tracePt t="76269" x="1163638" y="6619875"/>
          <p14:tracePt t="76283" x="1050925" y="6619875"/>
          <p14:tracePt t="76285" x="663575" y="6607175"/>
          <p14:tracePt t="76300" x="525463" y="6607175"/>
          <p14:tracePt t="76301" x="187325" y="6545263"/>
          <p14:tracePt t="76319" x="87313" y="6532563"/>
          <p14:tracePt t="85642" x="200025" y="6607175"/>
          <p14:tracePt t="85645" x="425450" y="6470650"/>
          <p14:tracePt t="85651" x="701675" y="6319838"/>
          <p14:tracePt t="85665" x="963613" y="6145213"/>
          <p14:tracePt t="85667" x="2303463" y="5581650"/>
          <p14:tracePt t="85682" x="2754313" y="5407025"/>
          <p14:tracePt t="85684" x="3856038" y="4892675"/>
          <p14:tracePt t="85698" x="4156075" y="4730750"/>
          <p14:tracePt t="85699" x="4994275" y="4330700"/>
          <p14:tracePt t="85702" x="5257800" y="4179888"/>
          <p14:tracePt t="85716" x="5557838" y="4029075"/>
          <p14:tracePt t="85716" x="5821363" y="3879850"/>
          <p14:tracePt t="85721" x="6383338" y="3567113"/>
          <p14:tracePt t="85722" x="6646863" y="3416300"/>
          <p14:tracePt t="85732" x="6946900" y="3254375"/>
          <p14:tracePt t="85734" x="7348538" y="3003550"/>
          <p14:tracePt t="85748" x="7510463" y="2890838"/>
          <p14:tracePt t="85751" x="7923213" y="2603500"/>
          <p14:tracePt t="85765" x="8023225" y="2527300"/>
          <p14:tracePt t="85768" x="8299450" y="2278063"/>
          <p14:tracePt t="85783" x="8335963" y="2214563"/>
          <p14:tracePt t="85783" x="8412163" y="2114550"/>
          <p14:tracePt t="85787" x="8461375" y="2027238"/>
          <p14:tracePt t="85798" x="8486775" y="1989138"/>
          <p14:tracePt t="85800" x="8512175" y="1939925"/>
          <p14:tracePt t="85803" x="8524875" y="1927225"/>
          <p14:tracePt t="85815" x="8548688" y="1901825"/>
          <p14:tracePt t="85816" x="8586788" y="1839913"/>
          <p14:tracePt t="85819" x="8624888" y="1801813"/>
          <p14:tracePt t="85831" x="8637588" y="1776413"/>
          <p14:tracePt t="85834" x="8686800" y="1676400"/>
          <p14:tracePt t="85836" x="8712200" y="1627188"/>
          <p14:tracePt t="85849" x="8737600" y="1601788"/>
          <p14:tracePt t="85865" x="8750300" y="1589088"/>
          <p14:tracePt t="85868" x="8750300" y="1552575"/>
          <p14:tracePt t="85882" x="8750300" y="1527175"/>
          <p14:tracePt t="85884" x="8750300" y="1501775"/>
          <p14:tracePt t="85898" x="8750300" y="1476375"/>
          <p14:tracePt t="85901" x="8774113" y="1401763"/>
          <p14:tracePt t="85915" x="8799513" y="1339850"/>
          <p14:tracePt t="85918" x="8874125" y="1163638"/>
          <p14:tracePt t="85931" x="8899525" y="1114425"/>
          <p14:tracePt t="85932" x="9024938" y="938213"/>
          <p14:tracePt t="85936" x="9063038" y="876300"/>
          <p14:tracePt t="85949" x="9112250" y="812800"/>
          <p14:tracePt t="85952" x="9212263" y="638175"/>
          <p14:tracePt t="85953" x="9250363" y="576263"/>
          <p14:tracePt t="85965" x="9288463" y="525463"/>
          <p14:tracePt t="85969" x="9324975" y="450850"/>
          <p14:tracePt t="85971" x="9337675" y="425450"/>
          <p14:tracePt t="85982" x="9350375" y="400050"/>
          <p14:tracePt t="85983" x="9363075" y="350838"/>
          <p14:tracePt t="85986" x="9375775" y="338138"/>
          <p14:tracePt t="85989" x="9375775" y="325438"/>
          <p14:tracePt t="85998" x="9375775" y="312738"/>
          <p14:tracePt t="86001" x="9388475" y="300038"/>
          <p14:tracePt t="86031" x="9388475" y="287338"/>
          <p14:tracePt t="86048" x="9363075" y="300038"/>
          <p14:tracePt t="86049" x="9350375" y="312738"/>
          <p14:tracePt t="86065" x="9324975" y="325438"/>
          <p14:tracePt t="86065" x="9275763" y="350838"/>
          <p14:tracePt t="86081" x="9250363" y="374650"/>
          <p14:tracePt t="86082" x="9199563" y="400050"/>
          <p14:tracePt t="86098" x="9188450" y="400050"/>
          <p14:tracePt t="86099" x="9163050" y="400050"/>
          <p14:tracePt t="86102" x="9150350" y="400050"/>
          <p14:tracePt t="86139" x="9137650" y="400050"/>
          <p14:tracePt t="86163" x="9112250" y="400050"/>
          <p14:tracePt t="86167" x="9099550" y="400050"/>
          <p14:tracePt t="86183" x="9088438" y="400050"/>
          <p14:tracePt t="86184" x="9050338" y="400050"/>
          <p14:tracePt t="86186" x="9037638" y="400050"/>
          <p14:tracePt t="86187" x="9024938" y="400050"/>
          <p14:tracePt t="86198" x="9012238" y="412750"/>
          <p14:tracePt t="86199" x="8999538" y="425450"/>
          <p14:tracePt t="86215" x="8963025" y="438150"/>
          <p14:tracePt t="86215" x="8899525" y="463550"/>
          <p14:tracePt t="86233" x="8874125" y="476250"/>
          <p14:tracePt t="86234" x="8863013" y="487363"/>
          <p14:tracePt t="86236" x="8837613" y="487363"/>
          <p14:tracePt t="86248" x="8837613" y="500063"/>
          <p14:tracePt t="86249" x="8812213" y="512763"/>
          <p14:tracePt t="86265" x="8799513" y="512763"/>
          <p14:tracePt t="86267" x="8786813" y="525463"/>
          <p14:tracePt t="86281" x="8774113" y="525463"/>
          <p14:tracePt t="86284" x="8774113" y="538163"/>
          <p14:tracePt t="86298" x="8763000" y="538163"/>
          <p14:tracePt t="86350" x="8763000" y="550863"/>
          <p14:tracePt t="86397" x="8737600" y="563563"/>
          <p14:tracePt t="86405" x="8724900" y="563563"/>
          <p14:tracePt t="86441" x="8712200" y="563563"/>
          <p14:tracePt t="86453" x="8699500" y="563563"/>
          <p14:tracePt t="86483" x="8699500" y="550863"/>
          <p14:tracePt t="86499" x="8686800" y="538163"/>
          <p14:tracePt t="86523" x="8686800" y="525463"/>
          <p14:tracePt t="86527" x="8686800" y="512763"/>
          <p14:tracePt t="86531" x="8674100" y="5127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2E39F6-5A5E-48B8-8C35-DACCAB4389BF}"/>
              </a:ext>
            </a:extLst>
          </p:cNvPr>
          <p:cNvSpPr txBox="1"/>
          <p:nvPr/>
        </p:nvSpPr>
        <p:spPr>
          <a:xfrm>
            <a:off x="4565499" y="705509"/>
            <a:ext cx="3632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Daën doø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91134-EB71-4B73-A57F-41ACCD596906}"/>
              </a:ext>
            </a:extLst>
          </p:cNvPr>
          <p:cNvSpPr txBox="1"/>
          <p:nvPr/>
        </p:nvSpPr>
        <p:spPr>
          <a:xfrm>
            <a:off x="882445" y="1849759"/>
            <a:ext cx="10427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* Ñoïc laïi baøi 2: au - eâu</a:t>
            </a:r>
          </a:p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* Vieát vaøo vôû: au, chaùu, eâu, ñeàu</a:t>
            </a:r>
          </a:p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* Xem tröôùc baøi 3: aâ - aâu.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0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3"/>
    </mc:Choice>
    <mc:Fallback xmlns="">
      <p:transition spd="slow" advTm="15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Infantil|Fundo de video - YouTub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1"/>
            <a:ext cx="12033250" cy="67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3956" y="2016614"/>
            <a:ext cx="9844088" cy="2154761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Chaøo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taïm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bieät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</a:t>
            </a:r>
            <a:r>
              <a:rPr kumimoji="0" lang="en-US" sz="66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em.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8"/>
    </mc:Choice>
    <mc:Fallback xmlns="">
      <p:transition spd="slow" advTm="24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4|1.2|1.2|42.1|1.9|2.4|2.1|22.8|0.9|17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5|4|1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3.3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3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2|1.3|4|1|2.8|1.5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962</Words>
  <Application>Microsoft Office PowerPoint</Application>
  <PresentationFormat>Màn hình rộng</PresentationFormat>
  <Paragraphs>80</Paragraphs>
  <Slides>8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Avo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Vip586</cp:lastModifiedBy>
  <cp:revision>10</cp:revision>
  <dcterms:created xsi:type="dcterms:W3CDTF">2021-09-19T14:43:23Z</dcterms:created>
  <dcterms:modified xsi:type="dcterms:W3CDTF">2021-11-03T16:12:22Z</dcterms:modified>
</cp:coreProperties>
</file>