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3" r:id="rId3"/>
    <p:sldId id="371" r:id="rId4"/>
    <p:sldId id="372" r:id="rId5"/>
    <p:sldId id="269" r:id="rId6"/>
    <p:sldId id="375" r:id="rId7"/>
    <p:sldId id="262" r:id="rId8"/>
    <p:sldId id="373" r:id="rId9"/>
    <p:sldId id="376" r:id="rId10"/>
    <p:sldId id="264" r:id="rId11"/>
    <p:sldId id="377" r:id="rId12"/>
    <p:sldId id="289" r:id="rId13"/>
    <p:sldId id="290" r:id="rId14"/>
    <p:sldId id="265" r:id="rId15"/>
    <p:sldId id="266" r:id="rId16"/>
    <p:sldId id="267" r:id="rId17"/>
    <p:sldId id="291" r:id="rId18"/>
    <p:sldId id="292" r:id="rId19"/>
    <p:sldId id="378" r:id="rId20"/>
    <p:sldId id="263" r:id="rId21"/>
    <p:sldId id="379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9966FF"/>
    <a:srgbClr val="CC9900"/>
    <a:srgbClr val="FF0066"/>
    <a:srgbClr val="FFCCCC"/>
    <a:srgbClr val="FF3399"/>
    <a:srgbClr val="25A51B"/>
    <a:srgbClr val="FFCCFF"/>
    <a:srgbClr val="CCFFFF"/>
    <a:srgbClr val="F5C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4484242"/>
      </p:ext>
    </p:extLst>
  </p:cSld>
  <p:clrMapOvr>
    <a:masterClrMapping/>
  </p:clrMapOvr>
  <p:transition spd="med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792303"/>
      </p:ext>
    </p:extLst>
  </p:cSld>
  <p:clrMapOvr>
    <a:masterClrMapping/>
  </p:clrMapOvr>
  <p:transition spd="med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9564818"/>
      </p:ext>
    </p:extLst>
  </p:cSld>
  <p:clrMapOvr>
    <a:masterClrMapping/>
  </p:clrMapOvr>
  <p:transition spd="med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5651540"/>
      </p:ext>
    </p:extLst>
  </p:cSld>
  <p:clrMapOvr>
    <a:masterClrMapping/>
  </p:clrMapOvr>
  <p:transition spd="med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1992172"/>
      </p:ext>
    </p:extLst>
  </p:cSld>
  <p:clrMapOvr>
    <a:masterClrMapping/>
  </p:clrMapOvr>
  <p:transition spd="med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5771342"/>
      </p:ext>
    </p:extLst>
  </p:cSld>
  <p:clrMapOvr>
    <a:masterClrMapping/>
  </p:clrMapOvr>
  <p:transition spd="med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9465385"/>
      </p:ext>
    </p:extLst>
  </p:cSld>
  <p:clrMapOvr>
    <a:masterClrMapping/>
  </p:clrMapOvr>
  <p:transition spd="med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9521600"/>
      </p:ext>
    </p:extLst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5181836"/>
      </p:ext>
    </p:extLst>
  </p:cSld>
  <p:clrMapOvr>
    <a:masterClrMapping/>
  </p:clrMapOvr>
  <p:transition spd="med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5957552"/>
      </p:ext>
    </p:extLst>
  </p:cSld>
  <p:clrMapOvr>
    <a:masterClrMapping/>
  </p:clrMapOvr>
  <p:transition spd="med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5553807"/>
      </p:ext>
    </p:extLst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C1D66-0735-4F62-B86F-5452552077DB}" type="datetimeFigureOut">
              <a:rPr lang="pt-PT" smtClean="0"/>
              <a:pPr/>
              <a:t>21/02/2021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75DFB-0A8A-4553-A77D-1F67F3192E55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214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5.WA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audio" Target="../media/media4.WAV"/><Relationship Id="rId16" Type="http://schemas.openxmlformats.org/officeDocument/2006/relationships/image" Target="../media/image23.gif"/><Relationship Id="rId20" Type="http://schemas.openxmlformats.org/officeDocument/2006/relationships/image" Target="../media/image27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9.png"/><Relationship Id="rId5" Type="http://schemas.microsoft.com/office/2007/relationships/media" Target="../media/media6.WAV"/><Relationship Id="rId15" Type="http://schemas.openxmlformats.org/officeDocument/2006/relationships/image" Target="../media/image22.png"/><Relationship Id="rId10" Type="http://schemas.openxmlformats.org/officeDocument/2006/relationships/slide" Target="slide13.xml"/><Relationship Id="rId19" Type="http://schemas.openxmlformats.org/officeDocument/2006/relationships/image" Target="../media/image26.png"/><Relationship Id="rId4" Type="http://schemas.openxmlformats.org/officeDocument/2006/relationships/audio" Target="../media/media5.WAV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5.WA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" Type="http://schemas.openxmlformats.org/officeDocument/2006/relationships/audio" Target="../media/media4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9.png"/><Relationship Id="rId5" Type="http://schemas.microsoft.com/office/2007/relationships/media" Target="../media/media6.WAV"/><Relationship Id="rId15" Type="http://schemas.openxmlformats.org/officeDocument/2006/relationships/image" Target="../media/image24.png"/><Relationship Id="rId10" Type="http://schemas.openxmlformats.org/officeDocument/2006/relationships/slide" Target="slide14.xml"/><Relationship Id="rId19" Type="http://schemas.openxmlformats.org/officeDocument/2006/relationships/image" Target="../media/image20.png"/><Relationship Id="rId4" Type="http://schemas.openxmlformats.org/officeDocument/2006/relationships/audio" Target="../media/media5.WAV"/><Relationship Id="rId9" Type="http://schemas.openxmlformats.org/officeDocument/2006/relationships/image" Target="../media/image14.png"/><Relationship Id="rId1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5.WA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" Type="http://schemas.openxmlformats.org/officeDocument/2006/relationships/audio" Target="../media/media4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9.png"/><Relationship Id="rId5" Type="http://schemas.microsoft.com/office/2007/relationships/media" Target="../media/media6.WAV"/><Relationship Id="rId15" Type="http://schemas.openxmlformats.org/officeDocument/2006/relationships/image" Target="../media/image24.png"/><Relationship Id="rId10" Type="http://schemas.openxmlformats.org/officeDocument/2006/relationships/slide" Target="slide15.xml"/><Relationship Id="rId19" Type="http://schemas.openxmlformats.org/officeDocument/2006/relationships/image" Target="../media/image20.png"/><Relationship Id="rId4" Type="http://schemas.openxmlformats.org/officeDocument/2006/relationships/audio" Target="../media/media5.WAV"/><Relationship Id="rId9" Type="http://schemas.openxmlformats.org/officeDocument/2006/relationships/image" Target="../media/image14.png"/><Relationship Id="rId1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5.WA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" Type="http://schemas.openxmlformats.org/officeDocument/2006/relationships/audio" Target="../media/media4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9.png"/><Relationship Id="rId5" Type="http://schemas.microsoft.com/office/2007/relationships/media" Target="../media/media6.WAV"/><Relationship Id="rId15" Type="http://schemas.openxmlformats.org/officeDocument/2006/relationships/image" Target="../media/image24.png"/><Relationship Id="rId10" Type="http://schemas.openxmlformats.org/officeDocument/2006/relationships/slide" Target="slide16.xml"/><Relationship Id="rId19" Type="http://schemas.openxmlformats.org/officeDocument/2006/relationships/image" Target="../media/image20.png"/><Relationship Id="rId4" Type="http://schemas.openxmlformats.org/officeDocument/2006/relationships/audio" Target="../media/media5.WAV"/><Relationship Id="rId9" Type="http://schemas.openxmlformats.org/officeDocument/2006/relationships/image" Target="../media/image14.png"/><Relationship Id="rId1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5.WA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" Type="http://schemas.openxmlformats.org/officeDocument/2006/relationships/audio" Target="../media/media4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9.png"/><Relationship Id="rId5" Type="http://schemas.microsoft.com/office/2007/relationships/media" Target="../media/media6.WAV"/><Relationship Id="rId15" Type="http://schemas.openxmlformats.org/officeDocument/2006/relationships/image" Target="../media/image24.png"/><Relationship Id="rId10" Type="http://schemas.openxmlformats.org/officeDocument/2006/relationships/slide" Target="slide17.xml"/><Relationship Id="rId19" Type="http://schemas.openxmlformats.org/officeDocument/2006/relationships/image" Target="../media/image20.png"/><Relationship Id="rId4" Type="http://schemas.openxmlformats.org/officeDocument/2006/relationships/audio" Target="../media/media5.WAV"/><Relationship Id="rId9" Type="http://schemas.openxmlformats.org/officeDocument/2006/relationships/image" Target="../media/image14.png"/><Relationship Id="rId1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gif"/><Relationship Id="rId18" Type="http://schemas.openxmlformats.org/officeDocument/2006/relationships/image" Target="../media/image20.png"/><Relationship Id="rId3" Type="http://schemas.microsoft.com/office/2007/relationships/media" Target="../media/media5.WA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openxmlformats.org/officeDocument/2006/relationships/audio" Target="../media/media4.WAV"/><Relationship Id="rId16" Type="http://schemas.openxmlformats.org/officeDocument/2006/relationships/image" Target="../media/image26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8.png"/><Relationship Id="rId5" Type="http://schemas.microsoft.com/office/2007/relationships/media" Target="../media/media6.WAV"/><Relationship Id="rId15" Type="http://schemas.openxmlformats.org/officeDocument/2006/relationships/image" Target="../media/image25.png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4" Type="http://schemas.openxmlformats.org/officeDocument/2006/relationships/audio" Target="../media/media5.WAV"/><Relationship Id="rId9" Type="http://schemas.openxmlformats.org/officeDocument/2006/relationships/image" Target="../media/image14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od GIF | Gfycat">
            <a:extLst>
              <a:ext uri="{FF2B5EF4-FFF2-40B4-BE49-F238E27FC236}">
                <a16:creationId xmlns:a16="http://schemas.microsoft.com/office/drawing/2014/main" id="{F97C511C-542C-4EB5-A1A4-D2662942C1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9" y="1725779"/>
            <a:ext cx="5190711" cy="5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5067389" y="2204559"/>
            <a:ext cx="719343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The food here is great</a:t>
            </a: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5912198" y="362608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UNIT 3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240" y="5455008"/>
            <a:ext cx="39581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Lesson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E6545-ABE1-4A15-BDB8-8F312CA7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658" y="-88490"/>
            <a:ext cx="2035277" cy="203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7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559A-AD27-4A13-8E67-3B9B4136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9" y="95618"/>
            <a:ext cx="5264217" cy="1165291"/>
          </a:xfr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OpenSansBold"/>
              </a:rPr>
              <a:t>Read, circle, and say.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93E08-A76C-40A0-BFAF-55DE33302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914"/>
            <a:ext cx="10515600" cy="5322769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1. She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drink / is drinking / drinks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 a glass of water now.</a:t>
            </a:r>
          </a:p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2. The family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sit / is sitting / sits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by the door today.</a:t>
            </a:r>
          </a:p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3. They usually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sit/ are sitting / sits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by the window.</a:t>
            </a:r>
          </a:p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4. He never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have / is having / has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soup for dinner.</a:t>
            </a:r>
          </a:p>
          <a:p>
            <a:pPr marL="0" indent="0" algn="l">
              <a:buNone/>
            </a:pP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5. She </a:t>
            </a:r>
            <a:r>
              <a:rPr lang="en-US" sz="8400" b="1" i="0" dirty="0">
                <a:solidFill>
                  <a:srgbClr val="000000"/>
                </a:solidFill>
                <a:effectLst/>
                <a:latin typeface="OpenSans"/>
              </a:rPr>
              <a:t>have / is having / has </a:t>
            </a:r>
            <a:r>
              <a:rPr lang="en-US" sz="8400" b="0" i="0" dirty="0">
                <a:solidFill>
                  <a:srgbClr val="000000"/>
                </a:solidFill>
                <a:effectLst/>
                <a:latin typeface="OpenSans"/>
              </a:rPr>
              <a:t>soup today.</a:t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3395DC-1E9E-432F-AC1D-FA9505C674D7}"/>
              </a:ext>
            </a:extLst>
          </p:cNvPr>
          <p:cNvSpPr/>
          <p:nvPr/>
        </p:nvSpPr>
        <p:spPr>
          <a:xfrm>
            <a:off x="4188541" y="1366684"/>
            <a:ext cx="2576053" cy="639097"/>
          </a:xfrm>
          <a:custGeom>
            <a:avLst/>
            <a:gdLst>
              <a:gd name="connsiteX0" fmla="*/ 0 w 2576053"/>
              <a:gd name="connsiteY0" fmla="*/ 319549 h 639097"/>
              <a:gd name="connsiteX1" fmla="*/ 1288027 w 2576053"/>
              <a:gd name="connsiteY1" fmla="*/ 0 h 639097"/>
              <a:gd name="connsiteX2" fmla="*/ 2576054 w 2576053"/>
              <a:gd name="connsiteY2" fmla="*/ 319549 h 639097"/>
              <a:gd name="connsiteX3" fmla="*/ 1288027 w 2576053"/>
              <a:gd name="connsiteY3" fmla="*/ 639098 h 639097"/>
              <a:gd name="connsiteX4" fmla="*/ 0 w 2576053"/>
              <a:gd name="connsiteY4" fmla="*/ 319549 h 63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053" h="639097" extrusionOk="0">
                <a:moveTo>
                  <a:pt x="0" y="319549"/>
                </a:moveTo>
                <a:cubicBezTo>
                  <a:pt x="-57243" y="75753"/>
                  <a:pt x="631533" y="-19919"/>
                  <a:pt x="1288027" y="0"/>
                </a:cubicBezTo>
                <a:cubicBezTo>
                  <a:pt x="1970562" y="16194"/>
                  <a:pt x="2582628" y="141105"/>
                  <a:pt x="2576054" y="319549"/>
                </a:cubicBezTo>
                <a:cubicBezTo>
                  <a:pt x="2570000" y="483961"/>
                  <a:pt x="1975068" y="714763"/>
                  <a:pt x="1288027" y="639098"/>
                </a:cubicBezTo>
                <a:cubicBezTo>
                  <a:pt x="580500" y="633813"/>
                  <a:pt x="3667" y="495729"/>
                  <a:pt x="0" y="31954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AF2B6B-2DEE-4AB1-8376-E624F24308A1}"/>
              </a:ext>
            </a:extLst>
          </p:cNvPr>
          <p:cNvSpPr/>
          <p:nvPr/>
        </p:nvSpPr>
        <p:spPr>
          <a:xfrm>
            <a:off x="5152103" y="2536724"/>
            <a:ext cx="2074607" cy="471948"/>
          </a:xfrm>
          <a:custGeom>
            <a:avLst/>
            <a:gdLst>
              <a:gd name="connsiteX0" fmla="*/ 0 w 2074607"/>
              <a:gd name="connsiteY0" fmla="*/ 235974 h 471948"/>
              <a:gd name="connsiteX1" fmla="*/ 1037304 w 2074607"/>
              <a:gd name="connsiteY1" fmla="*/ 0 h 471948"/>
              <a:gd name="connsiteX2" fmla="*/ 2074608 w 2074607"/>
              <a:gd name="connsiteY2" fmla="*/ 235974 h 471948"/>
              <a:gd name="connsiteX3" fmla="*/ 1037304 w 2074607"/>
              <a:gd name="connsiteY3" fmla="*/ 471948 h 471948"/>
              <a:gd name="connsiteX4" fmla="*/ 0 w 2074607"/>
              <a:gd name="connsiteY4" fmla="*/ 235974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607" h="471948" extrusionOk="0">
                <a:moveTo>
                  <a:pt x="0" y="235974"/>
                </a:moveTo>
                <a:cubicBezTo>
                  <a:pt x="-30548" y="69726"/>
                  <a:pt x="494489" y="-10918"/>
                  <a:pt x="1037304" y="0"/>
                </a:cubicBezTo>
                <a:cubicBezTo>
                  <a:pt x="1602425" y="4363"/>
                  <a:pt x="2079981" y="104046"/>
                  <a:pt x="2074608" y="235974"/>
                </a:cubicBezTo>
                <a:cubicBezTo>
                  <a:pt x="2061747" y="340657"/>
                  <a:pt x="1583277" y="555695"/>
                  <a:pt x="1037304" y="471948"/>
                </a:cubicBezTo>
                <a:cubicBezTo>
                  <a:pt x="474785" y="457645"/>
                  <a:pt x="19145" y="364724"/>
                  <a:pt x="0" y="23597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03893-1766-4666-ACEA-58FB4397F32C}"/>
              </a:ext>
            </a:extLst>
          </p:cNvPr>
          <p:cNvSpPr/>
          <p:nvPr/>
        </p:nvSpPr>
        <p:spPr>
          <a:xfrm>
            <a:off x="4454013" y="3736258"/>
            <a:ext cx="835742" cy="383457"/>
          </a:xfrm>
          <a:custGeom>
            <a:avLst/>
            <a:gdLst>
              <a:gd name="connsiteX0" fmla="*/ 0 w 835742"/>
              <a:gd name="connsiteY0" fmla="*/ 191729 h 383457"/>
              <a:gd name="connsiteX1" fmla="*/ 417871 w 835742"/>
              <a:gd name="connsiteY1" fmla="*/ 0 h 383457"/>
              <a:gd name="connsiteX2" fmla="*/ 835742 w 835742"/>
              <a:gd name="connsiteY2" fmla="*/ 191729 h 383457"/>
              <a:gd name="connsiteX3" fmla="*/ 417871 w 835742"/>
              <a:gd name="connsiteY3" fmla="*/ 383458 h 383457"/>
              <a:gd name="connsiteX4" fmla="*/ 0 w 835742"/>
              <a:gd name="connsiteY4" fmla="*/ 191729 h 38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742" h="383457" extrusionOk="0">
                <a:moveTo>
                  <a:pt x="0" y="191729"/>
                </a:moveTo>
                <a:cubicBezTo>
                  <a:pt x="-25135" y="56283"/>
                  <a:pt x="195505" y="-3056"/>
                  <a:pt x="417871" y="0"/>
                </a:cubicBezTo>
                <a:cubicBezTo>
                  <a:pt x="640377" y="4651"/>
                  <a:pt x="852958" y="80703"/>
                  <a:pt x="835742" y="191729"/>
                </a:cubicBezTo>
                <a:cubicBezTo>
                  <a:pt x="830257" y="286682"/>
                  <a:pt x="636828" y="420261"/>
                  <a:pt x="417871" y="383458"/>
                </a:cubicBezTo>
                <a:cubicBezTo>
                  <a:pt x="196292" y="370759"/>
                  <a:pt x="3808" y="297305"/>
                  <a:pt x="0" y="19172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A53360-B997-491E-9B1A-22CDF98BEB24}"/>
              </a:ext>
            </a:extLst>
          </p:cNvPr>
          <p:cNvSpPr/>
          <p:nvPr/>
        </p:nvSpPr>
        <p:spPr>
          <a:xfrm>
            <a:off x="7875639" y="4748980"/>
            <a:ext cx="1120878" cy="521109"/>
          </a:xfrm>
          <a:custGeom>
            <a:avLst/>
            <a:gdLst>
              <a:gd name="connsiteX0" fmla="*/ 0 w 1120878"/>
              <a:gd name="connsiteY0" fmla="*/ 260555 h 521109"/>
              <a:gd name="connsiteX1" fmla="*/ 560439 w 1120878"/>
              <a:gd name="connsiteY1" fmla="*/ 0 h 521109"/>
              <a:gd name="connsiteX2" fmla="*/ 1120878 w 1120878"/>
              <a:gd name="connsiteY2" fmla="*/ 260555 h 521109"/>
              <a:gd name="connsiteX3" fmla="*/ 560439 w 1120878"/>
              <a:gd name="connsiteY3" fmla="*/ 521110 h 521109"/>
              <a:gd name="connsiteX4" fmla="*/ 0 w 1120878"/>
              <a:gd name="connsiteY4" fmla="*/ 260555 h 52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878" h="521109" extrusionOk="0">
                <a:moveTo>
                  <a:pt x="0" y="260555"/>
                </a:moveTo>
                <a:cubicBezTo>
                  <a:pt x="-14138" y="100029"/>
                  <a:pt x="277364" y="-9602"/>
                  <a:pt x="560439" y="0"/>
                </a:cubicBezTo>
                <a:cubicBezTo>
                  <a:pt x="846388" y="13245"/>
                  <a:pt x="1126265" y="115047"/>
                  <a:pt x="1120878" y="260555"/>
                </a:cubicBezTo>
                <a:cubicBezTo>
                  <a:pt x="1099820" y="362471"/>
                  <a:pt x="860981" y="549053"/>
                  <a:pt x="560439" y="521110"/>
                </a:cubicBezTo>
                <a:cubicBezTo>
                  <a:pt x="259979" y="508608"/>
                  <a:pt x="17986" y="402976"/>
                  <a:pt x="0" y="26055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C1181E-44E8-412A-BDD5-26C1A042E80B}"/>
              </a:ext>
            </a:extLst>
          </p:cNvPr>
          <p:cNvSpPr/>
          <p:nvPr/>
        </p:nvSpPr>
        <p:spPr>
          <a:xfrm>
            <a:off x="4139380" y="5889523"/>
            <a:ext cx="2261420" cy="530942"/>
          </a:xfrm>
          <a:custGeom>
            <a:avLst/>
            <a:gdLst>
              <a:gd name="connsiteX0" fmla="*/ 0 w 2261420"/>
              <a:gd name="connsiteY0" fmla="*/ 265471 h 530942"/>
              <a:gd name="connsiteX1" fmla="*/ 1130710 w 2261420"/>
              <a:gd name="connsiteY1" fmla="*/ 0 h 530942"/>
              <a:gd name="connsiteX2" fmla="*/ 2261420 w 2261420"/>
              <a:gd name="connsiteY2" fmla="*/ 265471 h 530942"/>
              <a:gd name="connsiteX3" fmla="*/ 1130710 w 2261420"/>
              <a:gd name="connsiteY3" fmla="*/ 530942 h 530942"/>
              <a:gd name="connsiteX4" fmla="*/ 0 w 2261420"/>
              <a:gd name="connsiteY4" fmla="*/ 265471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1420" h="530942" extrusionOk="0">
                <a:moveTo>
                  <a:pt x="0" y="265471"/>
                </a:moveTo>
                <a:cubicBezTo>
                  <a:pt x="-63636" y="44023"/>
                  <a:pt x="573275" y="-24340"/>
                  <a:pt x="1130710" y="0"/>
                </a:cubicBezTo>
                <a:cubicBezTo>
                  <a:pt x="1736090" y="10728"/>
                  <a:pt x="2274891" y="114835"/>
                  <a:pt x="2261420" y="265471"/>
                </a:cubicBezTo>
                <a:cubicBezTo>
                  <a:pt x="2236189" y="361782"/>
                  <a:pt x="1736168" y="590114"/>
                  <a:pt x="1130710" y="530942"/>
                </a:cubicBezTo>
                <a:cubicBezTo>
                  <a:pt x="522615" y="508347"/>
                  <a:pt x="8224" y="411410"/>
                  <a:pt x="0" y="26547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2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87688" y="44624"/>
            <a:ext cx="252028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3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agem 24" descr="baloncest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5520" y="-141205"/>
            <a:ext cx="3024336" cy="5658437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1919536" y="3861048"/>
            <a:ext cx="3024336" cy="2736304"/>
            <a:chOff x="395536" y="2564904"/>
            <a:chExt cx="2483768" cy="2375415"/>
          </a:xfrm>
        </p:grpSpPr>
        <p:pic>
          <p:nvPicPr>
            <p:cNvPr id="42" name="Imagem 41" descr="105810-3d-glossy-orange-orb-icon-media-a-media22-arrow-forward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536" y="2564904"/>
              <a:ext cx="2483768" cy="2375415"/>
            </a:xfrm>
            <a:prstGeom prst="rect">
              <a:avLst/>
            </a:prstGeom>
          </p:spPr>
        </p:pic>
        <p:pic>
          <p:nvPicPr>
            <p:cNvPr id="22" name="Imagem 21" descr="start-button.png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5616" y="3270934"/>
              <a:ext cx="1032150" cy="1022162"/>
            </a:xfrm>
            <a:prstGeom prst="rect">
              <a:avLst/>
            </a:prstGeom>
          </p:spPr>
        </p:pic>
      </p:grp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4918" y="4378796"/>
            <a:ext cx="3055579" cy="2276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2C85E5-3D8A-4795-A3B9-619961E90D8D}"/>
              </a:ext>
            </a:extLst>
          </p:cNvPr>
          <p:cNvSpPr/>
          <p:nvPr/>
        </p:nvSpPr>
        <p:spPr>
          <a:xfrm>
            <a:off x="5879976" y="520011"/>
            <a:ext cx="60997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 Black" panose="020B0A04020102020204" pitchFamily="34" charset="0"/>
              </a:rPr>
              <a:t>SIPMLE PRESENT vs PRESENT CONTINUOUS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6041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788020" y="4877544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drinks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452627" y="2416856"/>
            <a:ext cx="5004047" cy="10637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He ... 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a big bottle of milk every day.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729968" y="588322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is drinking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40116" y="37335"/>
            <a:ext cx="2376264" cy="1770679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93986" y="5862035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08702" y="474436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206447">
            <a:off x="4201228" y="2211924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6747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8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-0.00671 C 0.01537 -0.02245 0.02005 -0.03819 0.02604 -0.05139 C 0.03008 -0.07245 0.03711 -0.09282 0.04571 -0.11041 C 0.04805 -0.12291 0.05287 -0.1375 0.05742 -0.14884 C 0.06068 -0.16851 0.05599 -0.14444 0.06276 -0.16504 C 0.06472 -0.17106 0.06563 -0.18078 0.06654 -0.18726 C 0.06758 -0.20023 0.06745 -0.20578 0.07188 -0.21551 C 0.07604 -0.23495 0.08112 -0.25254 0.08386 -0.27245 C 0.08685 -0.32083 0.08672 -0.33449 0.08763 -0.40208 C 0.08659 -0.43287 0.08555 -0.45856 0.07578 -0.48541 C 0.07253 -0.49398 0.06927 -0.50185 0.06524 -0.50949 C 0.06341 -0.51342 0.06003 -0.52176 0.06003 -0.52152 C 0.0586 -0.53264 0.05339 -0.55439 0.04571 -0.55833 C 0.03998 -0.56134 0.0418 -0.55995 0.03516 -0.56643 C 0.02917 -0.57222 0.02344 -0.58032 0.0168 -0.58472 C 0.01081 -0.58889 0.00365 -0.59074 -0.00273 -0.59282 C -0.00703 -0.59398 -0.01054 -0.59768 -0.01471 -0.59884 C -0.02838 -0.60301 -0.04271 -0.60416 -0.05677 -0.60694 C -0.07539 -0.61666 -0.09687 -0.60995 -0.11549 -0.60902 C -0.12344 -0.60486 -0.13086 -0.60208 -0.13802 -0.59467 C -0.14414 -0.58842 -0.15182 -0.57615 -0.15898 -0.57245 C -0.16484 -0.56342 -0.16823 -0.55972 -0.17083 -0.54814 C -0.17109 -0.53101 -0.16823 -0.47199 -0.17461 -0.44282 C -0.17643 -0.42199 -0.18034 -0.40277 -0.18242 -0.38194 C -0.18203 -0.37314 -0.18242 -0.36435 -0.18125 -0.35578 C -0.17773 -0.325 -0.17864 -0.37569 -0.17864 -0.34143 " pathEditMode="relative" rAng="0" ptsTypes="AAAA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02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C 0.0069 -0.00926 0.00833 -0.02246 0.01081 -0.03496 C 0.0099 -0.07477 0.01237 -0.11505 0.00768 -0.15394 C 0.00742 -0.15695 0.0043 -0.15787 0.003 -0.16019 C -0.00091 -0.1676 -0.00378 -0.17662 -0.00781 -0.18449 C -0.01159 -0.2051 -0.00781 -0.18264 -0.01081 -0.22547 C -0.01211 -0.24329 -0.01862 -0.26065 -0.02604 -0.27477 C -0.02865 -0.28473 -0.03229 -0.29468 -0.03685 -0.30348 C -0.0401 -0.30949 -0.04479 -0.31366 -0.04753 -0.31991 C -0.05013 -0.325 -0.05052 -0.33195 -0.05378 -0.33635 C -0.06393 -0.34977 -0.07279 -0.35903 -0.08607 -0.36505 C -0.09388 -0.37269 -0.10143 -0.37454 -0.11081 -0.37732 C -0.12669 -0.38195 -0.14258 -0.38611 -0.15846 -0.39144 C -0.17174 -0.40324 -0.19232 -0.40139 -0.20768 -0.40371 C -0.21706 -0.4051 -0.23529 -0.40787 -0.23529 -0.40764 C -0.24062 -0.4007 -0.24323 -0.4 -0.25065 -0.39769 C -0.25716 -0.3919 -0.26497 -0.38936 -0.27227 -0.38519 C -0.27904 -0.38172 -0.28529 -0.37639 -0.29232 -0.37315 C -0.3026 -0.36227 -0.31354 -0.35232 -0.32448 -0.34236 C -0.33529 -0.33264 -0.32344 -0.33889 -0.33385 -0.33426 C -0.34779 -0.31922 -0.35638 -0.29954 -0.36771 -0.28079 C -0.37292 -0.27223 -0.37982 -0.26551 -0.3845 -0.25625 C -0.39232 -0.24074 -0.40104 -0.22199 -0.41081 -0.20903 C -0.42331 -0.19236 -0.43958 -0.18241 -0.45221 -0.16644 C -0.46719 -0.14723 -0.48372 -0.13056 -0.49844 -0.11111 C -0.50052 -0.10811 -0.50078 -0.10394 -0.50299 -0.1007 C -0.5151 -0.08195 -0.49961 -0.11389 -0.51237 -0.09051 C -0.51615 -0.08334 -0.51836 -0.07408 -0.52292 -0.06806 C -0.55221 -0.02848 -0.57513 0.01828 -0.60456 0.0574 " pathEditMode="relative" rAng="0" ptsTypes="AAAAAAAAAAAAAAAAAAAAAAAAAAA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02709" y="4890573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sits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7193" y="5893145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is sitting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478194" y="2214808"/>
            <a:ext cx="5837177" cy="150138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The family ... 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b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y the window today.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77067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43507" y="2265176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68875" y="4772590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68875" y="590894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7537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9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-0.00926 C 0.01329 -0.03264 0.01407 -0.0581 0.01784 -0.08519 C 0.01836 -0.08889 0.01954 -0.0919 0.02019 -0.09514 C 0.02188 -0.10394 0.02214 -0.11389 0.02357 -0.12315 C 0.02396 -0.12569 0.02448 -0.12801 0.02474 -0.13056 C 0.02565 -0.1375 0.02605 -0.14398 0.02709 -0.15093 C 0.02787 -0.15602 0.02943 -0.16597 0.02943 -0.16574 C 0.03021 -0.19074 0.0306 -0.20185 0.03399 -0.22361 C 0.03477 -0.23472 0.03724 -0.2456 0.0375 -0.25648 C 0.0392 -0.32431 0.03724 -0.35787 0.04102 -0.41343 C 0.0405 -0.46991 0.04076 -0.52569 0.03972 -0.58218 C 0.03933 -0.60116 0.03542 -0.62639 0.03399 -0.64537 C 0.03256 -0.66574 0.03112 -0.68611 0.02592 -0.70347 C 0.02409 -0.71944 0.02045 -0.72847 0.01667 -0.74144 C 0.0125 -0.75579 0.00925 -0.78148 0.00287 -0.79167 C -0.00416 -0.80301 -0.01171 -0.81157 -0.01914 -0.82199 C -0.02981 -0.83681 -0.03671 -0.84537 -0.04921 -0.85232 C -0.06601 -0.85046 -0.06888 -0.85046 -0.08138 -0.84468 C -0.08567 -0.83843 -0.08867 -0.8338 -0.09427 -0.82963 C -0.09661 -0.82801 -0.10117 -0.82454 -0.10117 -0.82431 C -0.10794 -0.81389 -0.11119 -0.80857 -0.11614 -0.79421 C -0.11653 -0.7919 -0.1177 -0.77917 -0.1207 -0.78171 C -0.12278 -0.7838 -0.12343 -0.79815 -0.12421 -0.80162 C -0.12682 -0.81273 -0.12695 -0.81134 -0.13112 -0.81458 C -0.14492 -0.8125 -0.15507 -0.81343 -0.16458 -0.79167 C -0.16536 -0.78657 -0.16614 -0.78194 -0.16692 -0.77685 C -0.16731 -0.77431 -0.1681 -0.76921 -0.1681 -0.76898 C -0.16849 -0.73056 -0.16875 -0.6919 -0.16927 -0.65301 C -0.16953 -0.63796 -0.16979 -0.62269 -0.17044 -0.60764 C -0.17057 -0.60394 -0.17148 -0.59745 -0.17148 -0.59722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4215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C 0.00573 -0.00509 0.00795 -0.01227 0.01081 -0.02037 C 0.01211 -0.02477 0.01394 -0.03287 0.01394 -0.03264 C 0.01615 -0.05417 0.0181 -0.06482 0.01394 -0.09028 C 0.01302 -0.09607 0.00873 -0.1 0.00625 -0.10463 C -0.00065 -0.11829 -0.00664 -0.13218 -0.01367 -0.14537 C -0.01653 -0.15602 -0.01992 -0.16574 -0.02291 -0.17616 C -0.02382 -0.22153 -0.01666 -0.24167 -0.03073 -0.27269 C -0.0319 -0.2794 -0.03281 -0.28519 -0.03528 -0.29144 C -0.03698 -0.29537 -0.04153 -0.30347 -0.04153 -0.30301 C -0.04427 -0.31806 -0.04583 -0.31597 -0.04752 -0.33426 C -0.04908 -0.37037 -0.04882 -0.40903 -0.06458 -0.44051 C -0.06836 -0.45995 -0.0625 -0.43519 -0.07382 -0.45903 C -0.07669 -0.46551 -0.07708 -0.47338 -0.07981 -0.47963 C -0.08711 -0.49607 -0.09583 -0.50486 -0.10924 -0.51227 C -0.11679 -0.51644 -0.12435 -0.5213 -0.13229 -0.52454 C -0.13632 -0.52616 -0.14466 -0.52894 -0.14466 -0.5287 C -0.16041 -0.54352 -0.17968 -0.54838 -0.19843 -0.55116 C -0.22083 -0.56366 -0.24231 -0.55625 -0.26757 -0.55556 C -0.27461 -0.55185 -0.28033 -0.54792 -0.28606 -0.5412 C -0.28945 -0.53704 -0.29531 -0.52894 -0.29531 -0.5287 C -0.29739 -0.51806 -0.29479 -0.50602 -0.29843 -0.49607 C -0.29961 -0.49283 -0.30117 -0.50162 -0.30299 -0.50417 C -0.30885 -0.5132 -0.31471 -0.51968 -0.31992 -0.52894 C -0.3302 -0.54653 -0.33919 -0.55139 -0.35221 -0.56412 C -0.36497 -0.57593 -0.34674 -0.56458 -0.36458 -0.57384 C -0.38893 -0.60625 -0.42304 -0.62338 -0.45677 -0.63102 C -0.46445 -0.63611 -0.472 -0.63681 -0.47981 -0.6412 C -0.4901 -0.64699 -0.50078 -0.65648 -0.51211 -0.65972 C -0.54674 -0.66991 -0.59961 -0.66389 -0.6276 -0.66389 " pathEditMode="relative" rAng="0" ptsTypes="AAAAAAAAAAAAAAAAAAAAAAAAAAAA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3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39651" y="4726874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has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522003" y="2230697"/>
            <a:ext cx="5220071" cy="143933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She never ... Pho for dinner.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5847159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is having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491821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433987" y="2254591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88975" y="5791522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4" y="467240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0231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8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C 0.00547 -0.02014 0.00312 -0.01134 0.00703 -0.02546 C 0.00976 -0.03495 0.01419 -0.04213 0.01771 -0.05023 C 0.01979 -0.05532 0.02096 -0.06157 0.02239 -0.06689 C 0.02292 -0.06898 0.02409 -0.0699 0.02474 -0.07152 C 0.02969 -0.08472 0.03489 -0.09791 0.03789 -0.11365 C 0.04062 -0.17569 0.03724 -0.23796 0.04492 -0.29861 C 0.04635 -0.32152 0.04726 -0.34421 0.04844 -0.36736 C 0.04883 -0.37754 0.05078 -0.39699 0.05078 -0.39629 C 0.05325 -0.4824 0.05273 -0.44652 0.05078 -0.59537 C 0.05065 -0.60509 0.05026 -0.60416 0.04726 -0.60949 C 0.04414 -0.63217 0.03489 -0.65046 0.02708 -0.66805 C 0.01875 -0.68657 0.02487 -0.67847 0.01771 -0.68657 C 0.01341 -0.69745 0.0125 -0.7037 0.00586 -0.7074 C 0.00273 -0.71296 -0.00039 -0.71574 -0.00469 -0.71782 C -0.01133 -0.72916 -0.02175 -0.73171 -0.03073 -0.73402 C -0.04206 -0.73402 -0.05352 -0.73379 -0.06498 -0.73264 C -0.07708 -0.73125 -0.08867 -0.72106 -0.10026 -0.71597 C -0.11003 -0.7074 -0.12044 -0.69676 -0.13099 -0.69074 C -0.13203 -0.68935 -0.14154 -0.67777 -0.14388 -0.6743 C -0.14714 -0.66967 -0.14831 -0.66412 -0.15208 -0.65949 C -0.15339 -0.65231 -0.15573 -0.6493 -0.15794 -0.64305 C -0.16107 -0.62199 -0.17005 -0.60717 -0.17344 -0.58657 C -0.17552 -0.57407 -0.17474 -0.56111 -0.17695 -0.5493 C -0.17917 -0.52037 -0.17695 -0.46365 -0.17695 -0.46342 " pathEditMode="relative" rAng="0" ptsTypes="AAA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-367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C -0.00834 -0.03241 -0.01862 -0.06389 -0.03073 -0.09398 C -0.03347 -0.10069 -0.03607 -0.10764 -0.03855 -0.11481 C -0.04284 -0.12731 -0.05065 -0.15347 -0.05065 -0.15324 C -0.05222 -0.17037 -0.05677 -0.19051 -0.06146 -0.20671 C -0.06771 -0.27708 -0.06185 -0.20255 -0.06615 -0.29699 C -0.06667 -0.30856 -0.07084 -0.31713 -0.07227 -0.32778 C -0.07435 -0.34398 -0.07539 -0.35949 -0.08008 -0.37477 C -0.08138 -0.38403 -0.0823 -0.3912 -0.08607 -0.39931 C -0.0905 -0.42245 -0.09883 -0.44144 -0.11081 -0.45903 C -0.11719 -0.46806 -0.12448 -0.48148 -0.13386 -0.48542 C -0.14219 -0.49653 -0.15065 -0.5044 -0.16146 -0.50995 C -0.1724 -0.52454 -0.18399 -0.5294 -0.19688 -0.53889 C -0.20716 -0.54606 -0.21706 -0.55278 -0.22761 -0.55926 C -0.24375 -0.56921 -0.25834 -0.58241 -0.27383 -0.59421 C -0.28698 -0.60417 -0.3017 -0.6081 -0.3155 -0.61667 C -0.32565 -0.62315 -0.33581 -0.62894 -0.34623 -0.63495 C -0.35352 -0.63912 -0.35769 -0.64514 -0.36615 -0.64514 " pathEditMode="relative" rAng="0" ptsTypes="AAAAAAAAAAAAAAAA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1" y="4813277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wear</a:t>
            </a:r>
            <a:endParaRPr kumimoji="0" lang="pt-P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1" y="5869525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are wearing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564591" y="2017002"/>
            <a:ext cx="5161365" cy="16448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They ... 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j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eans doday.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6"/>
            <a:ext cx="2376264" cy="1491820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47068" y="2103992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41523" y="5841706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55734" y="4757640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793755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9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C 0.00417 -0.03959 0.00534 -0.08102 0.00768 -0.12222 C 0.00925 -0.14838 0.00833 -0.12685 0.01133 -0.15347 C 0.0151 -0.18542 0.01758 -0.2213 0.01914 -0.2551 C 0.01862 -0.31667 0.02161 -0.50949 0.00885 -0.59121 C 0.00755 -0.61713 0.00508 -0.6301 0.0013 -0.65301 C 0.00013 -0.66667 -0.00052 -0.68264 -0.00378 -0.69283 C -0.00534 -0.69746 -0.00742 -0.69954 -0.00885 -0.70417 C -0.01458 -0.72176 -0.01862 -0.74306 -0.02656 -0.75116 C -0.03542 -0.77778 -0.04167 -0.77917 -0.05456 -0.78241 C -0.07474 -0.79491 -0.07604 -0.78889 -0.10651 -0.78611 C -0.11393 -0.78056 -0.12357 -0.77778 -0.13073 -0.7669 C -0.13555 -0.7588 -0.13906 -0.75162 -0.14453 -0.74722 C -0.15013 -0.73056 -0.1556 -0.7176 -0.16107 -0.70047 C -0.1668 -0.68264 -0.16888 -0.65533 -0.17266 -0.63403 C -0.17331 -0.62454 -0.17604 -0.61621 -0.17643 -0.60672 C -0.17747 -0.56783 -0.17695 -0.52871 -0.1776 -0.48935 C -0.17773 -0.48125 -0.17812 -0.47338 -0.17891 -0.46574 C -0.18151 -0.43241 -0.18151 -0.43542 -0.18151 -0.4463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39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C -0.00117 -0.03681 -0.00299 -0.05625 -0.0082 -0.08889 C -0.01002 -0.10186 -0.0095 -0.10857 -0.01107 -0.12246 C -0.01185 -0.12825 -0.01419 -0.13959 -0.01419 -0.13936 C -0.01471 -0.17269 -0.0151 -0.20579 -0.01601 -0.23889 C -0.01653 -0.25579 -0.02031 -0.27315 -0.02226 -0.28982 C -0.02669 -0.32963 -0.03502 -0.36968 -0.04466 -0.40811 C -0.05039 -0.43195 -0.06562 -0.43982 -0.07461 -0.4588 C -0.09466 -0.5 -0.12304 -0.54005 -0.15872 -0.55602 C -0.16549 -0.56436 -0.17239 -0.56737 -0.18086 -0.57292 C -0.18541 -0.57593 -0.18919 -0.58102 -0.19375 -0.58357 C -0.22435 -0.6 -0.25924 -0.58912 -0.29206 -0.58982 C -0.29258 -0.59838 -0.29258 -0.60695 -0.29375 -0.61528 C -0.29531 -0.62547 -0.31146 -0.64075 -0.31758 -0.64908 C -0.32799 -0.6632 -0.33893 -0.67778 -0.35104 -0.68936 C -0.35312 -0.69121 -0.35534 -0.69144 -0.35716 -0.69352 C -0.36523 -0.70209 -0.372 -0.71505 -0.38086 -0.72292 C -0.38385 -0.72547 -0.38737 -0.72686 -0.39049 -0.72917 C -0.39844 -0.73542 -0.40416 -0.74653 -0.41289 -0.75047 C -0.41823 -0.75787 -0.42278 -0.7632 -0.43021 -0.76737 C -0.43333 -0.76899 -0.43997 -0.7713 -0.43997 -0.7713 C -0.45456 -0.78542 -0.4332 -0.76644 -0.45091 -0.77778 C -0.4582 -0.78264 -0.46028 -0.78704 -0.46666 -0.79283 C -0.46979 -0.79584 -0.47617 -0.80116 -0.47617 -0.80093 " pathEditMode="relative" rAng="0" ptsTypes="AAAAAAAAAAAAAAAAAAAAAA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4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2" y="5853304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am walking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28130" y="2158977"/>
            <a:ext cx="4674667" cy="12912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I ... to school now.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72932" y="4805995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walk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44015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400518" y="199817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9864" y="581324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4" y="4720310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25257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29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8 0.00648 C 0.05521 0.00185 0.04857 -0.00301 0.04076 -0.00995 C 0.03933 -0.01111 0.0375 -0.01111 0.03607 -0.01203 C 0.03347 -0.01389 0.03086 -0.01597 0.02839 -0.01828 C 0.0267 -0.0199 0.02526 -0.02245 0.0237 -0.0243 C 0.02032 -0.02847 0.0168 -0.03287 0.01303 -0.03657 C 0.00053 -0.04815 -0.0164 -0.06041 -0.03007 -0.06944 C -0.04309 -0.08657 -0.03645 -0.08032 -0.04843 -0.09004 C -0.06197 -0.11643 -0.075 -0.13981 -0.09466 -0.15949 C -0.1039 -0.16875 -0.11484 -0.17384 -0.12395 -0.18217 C -0.13359 -0.19074 -0.14309 -0.20115 -0.15156 -0.21088 C -0.15625 -0.2162 -0.16549 -0.22708 -0.16549 -0.22685 C -0.16822 -0.23796 -0.175 -0.24398 -0.18099 -0.25185 C -0.19375 -0.26898 -0.21067 -0.28055 -0.22239 -0.29907 C -0.22643 -0.30532 -0.22695 -0.30949 -0.23007 -0.31736 C -0.23489 -0.3294 -0.24153 -0.34166 -0.24557 -0.3544 C -0.25039 -0.36921 -0.25416 -0.38541 -0.2608 -0.3993 C -0.26276 -0.41203 -0.26653 -0.42222 -0.27005 -0.43426 C -0.27187 -0.45139 -0.275 -0.4699 -0.28099 -0.48541 C -0.28255 -0.49467 -0.28593 -0.50092 -0.28854 -0.50995 C -0.29427 -0.53009 -0.28216 -0.49143 -0.29309 -0.53472 C -0.30156 -0.56805 -0.29882 -0.55509 -0.30247 -0.57361 C -0.30442 -0.60555 -0.30872 -0.63611 -0.31171 -0.66782 C -0.3108 -0.68889 -0.3233 -0.79791 -0.28385 -0.81551 C -0.27526 -0.82477 -0.2733 -0.82523 -0.26237 -0.82777 C -0.25208 -0.82708 -0.24192 -0.82685 -0.23164 -0.82569 C -0.22591 -0.825 -0.22031 -0.81921 -0.21458 -0.81759 C -0.20468 -0.80949 -0.19817 -0.79722 -0.18854 -0.78889 C -0.18724 -0.78518 -0.18281 -0.77407 -0.18229 -0.77037 C -0.18072 -0.75879 -0.17942 -0.73541 -0.17942 -0.73518 C -0.18099 -0.63009 -0.15468 -0.63078 -0.18229 -0.63078 " pathEditMode="relative" rAng="0" ptsTypes="AAAAAAAAAAAAAAAA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-417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23 C 0.01198 -0.0044 0.01159 -0.01343 0.0155 -0.02685 C 0.01719 -0.0338 0.02149 -0.04722 0.02149 -0.04722 C 0.02357 -0.06319 0.02709 -0.07546 0.03086 -0.09028 C 0.03607 -0.11134 0.03919 -0.13611 0.04167 -0.15764 C 0.03789 -0.21481 0.0319 -0.27245 0.04636 -0.32824 C 0.05104 -0.37616 0.04857 -0.44352 0.03841 -0.49375 C 0.03438 -0.51458 0.0224 -0.5331 0.0155 -0.55139 C 0.01211 -0.55972 0.0099 -0.56921 0.00781 -0.57801 C 0.0056 -0.58681 -0.00208 -0.5912 -0.00612 -0.59838 C -0.0125 -0.60926 -0.01627 -0.61319 -0.02448 -0.62106 C -0.03229 -0.62847 -0.03854 -0.6375 -0.04596 -0.64537 C -0.06445 -0.66435 -0.08945 -0.67639 -0.11211 -0.68032 C -0.13021 -0.68819 -0.1332 -0.69028 -0.15091 -0.69259 C -0.1845 -0.6919 -0.21836 -0.69236 -0.25247 -0.69051 C -0.26002 -0.69005 -0.28073 -0.67847 -0.29062 -0.67616 C -0.29948 -0.67037 -0.30898 -0.66597 -0.31862 -0.66181 C -0.32591 -0.65509 -0.3319 -0.64699 -0.33685 -0.63727 C -0.33854 -0.63056 -0.3375 -0.62778 -0.34466 -0.63333 C -0.34648 -0.63449 -0.34739 -0.63773 -0.34935 -0.63935 C -0.36094 -0.65046 -0.37916 -0.65023 -0.39232 -0.65162 C -0.43385 -0.65023 -0.45169 -0.64838 -0.48607 -0.64329 C -0.49739 -0.63958 -0.50729 -0.63333 -0.51836 -0.62917 C -0.52969 -0.625 -0.54114 -0.62176 -0.55221 -0.6169 C -0.55573 -0.61366 -0.55989 -0.6088 -0.56445 -0.6088 " pathEditMode="relative" rAng="0" ptsTypes="AAAAAAAAAAAAAAAAAAAAAAA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94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591945" y="594501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>
                <a:solidFill>
                  <a:prstClr val="black"/>
                </a:solidFill>
                <a:latin typeface="Kristen ITC" pitchFamily="66" charset="0"/>
              </a:rPr>
              <a:t>are having</a:t>
            </a:r>
            <a:endParaRPr kumimoji="0" lang="pt-P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591945" y="4877544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have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591944" y="2204671"/>
            <a:ext cx="5239576" cy="131251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We usually ... soup for breakfast.</a:t>
            </a:r>
          </a:p>
        </p:txBody>
      </p:sp>
      <p:pic>
        <p:nvPicPr>
          <p:cNvPr id="42" name="Imagem 41" descr="105810-3d-glossy-orange-orb-icon-media-a-media22-arrow-forward1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04112" y="44625"/>
            <a:ext cx="2376264" cy="1312515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206447">
            <a:off x="4400517" y="2200953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91471" y="483860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68876" y="5946478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881172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28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656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3 C 0.0056 -0.00833 0.01315 -0.01065 0.01888 -0.01667 C 0.02461 -0.02292 0.02968 -0.03171 0.03515 -0.03889 C 0.03619 -0.04028 0.03685 -0.04213 0.03763 -0.04398 C 0.0388 -0.0463 0.03945 -0.04954 0.04101 -0.05185 C 0.04336 -0.05555 0.04922 -0.05995 0.04922 -0.05949 C 0.05013 -0.06134 0.05052 -0.06319 0.05169 -0.06458 C 0.05286 -0.06551 0.05429 -0.06643 0.05507 -0.06829 C 0.05599 -0.06921 0.05547 -0.07153 0.05638 -0.07245 C 0.05833 -0.07662 0.06237 -0.0787 0.06458 -0.08241 C 0.07096 -0.09213 0.07565 -0.1044 0.07981 -0.11597 C 0.08372 -0.12685 0.08646 -0.13819 0.09023 -0.1493 C 0.09192 -0.15486 0.0944 -0.1588 0.09622 -0.16389 C 0.10052 -0.17523 0.1013 -0.18958 0.10677 -0.20092 C 0.10924 -0.21505 0.11406 -0.2294 0.11601 -0.24352 C 0.11888 -0.29282 0.12018 -0.32315 0.12096 -0.38171 C 0.12044 -0.41505 0.12044 -0.44838 0.11966 -0.48241 C 0.11953 -0.48958 0.11692 -0.49514 0.11601 -0.50162 C 0.11224 -0.52569 0.1056 -0.55185 0.09492 -0.57245 C 0.09205 -0.5875 0.08698 -0.60532 0.07864 -0.6169 C 0.07682 -0.62685 0.06992 -0.64329 0.06458 -0.65069 C 0.0608 -0.6662 0.05013 -0.68403 0.03984 -0.6919 C 0.03554 -0.70046 0.03099 -0.7 0.02343 -0.70278 C 0.01471 -0.70602 0.00677 -0.7125 -0.00235 -0.71435 C -0.01055 -0.71574 -0.01901 -0.7162 -0.02696 -0.71875 C -0.04701 -0.71805 -0.0668 -0.71713 -0.08685 -0.71574 C -0.08828 -0.71528 -0.08972 -0.71435 -0.09128 -0.71435 C -0.09922 -0.71157 -0.10834 -0.70972 -0.11602 -0.70463 C -0.11914 -0.70231 -0.12539 -0.69838 -0.12539 -0.69792 C -0.13164 -0.68958 -0.13802 -0.68403 -0.14284 -0.67268 C -0.14519 -0.66111 -0.1474 -0.65486 -0.15235 -0.64514 C -0.15586 -0.63611 -0.15756 -0.62685 -0.16055 -0.61921 C -0.16433 -0.59907 -0.16862 -0.57893 -0.17227 -0.55926 C -0.17292 -0.53264 -0.17435 -0.50833 -0.17435 -0.48241 " pathEditMode="relative" rAng="0" ptsTypes="AAAAAAAAAAAAAAAAAAAAAAAAAAAAAAAA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592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C 0.01875 -0.01737 0.03177 -0.06922 0.03542 -0.09862 C 0.03477 -0.15 0.03737 -0.19375 0.02917 -0.2419 C 0.02774 -0.26297 0.02644 -0.28288 0.02305 -0.30371 C 0.02045 -0.37894 0.02539 -0.41366 -0.00468 -0.4713 C -0.01914 -0.52917 -0.08268 -0.53288 -0.11992 -0.53727 C -0.11575 -0.54283 -0.10781 -0.55371 -0.10312 -0.55764 C -0.10039 -0.55996 -0.09674 -0.5595 -0.09388 -0.56158 C -0.08645 -0.56713 -0.07968 -0.57408 -0.07239 -0.58033 C -0.05052 -0.59862 -0.02773 -0.61644 -0.00625 -0.63519 C 0.00677 -0.64676 0.02448 -0.66991 0.03386 -0.68658 C 0.04167 -0.70047 0.05092 -0.7169 0.06146 -0.72755 C 0.0625 -0.73033 0.06302 -0.73357 0.06459 -0.73588 C 0.06615 -0.73843 0.07071 -0.7419 0.07071 -0.74167 " pathEditMode="relative" rAng="0" ptsTypes="AAAAAAAAAAAA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585D-4FD2-4E1F-9D82-E71ABAC2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13" y="1276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700" b="1" i="0" dirty="0">
                <a:solidFill>
                  <a:schemeClr val="accent4"/>
                </a:solidFill>
                <a:effectLst/>
                <a:latin typeface="OpenSans"/>
              </a:rPr>
              <a:t>Write: </a:t>
            </a:r>
            <a:r>
              <a:rPr lang="en-US" b="1" i="1" dirty="0">
                <a:solidFill>
                  <a:schemeClr val="bg1"/>
                </a:solidFill>
                <a:effectLst/>
                <a:latin typeface="OpenSans"/>
              </a:rPr>
              <a:t>has, playing, having (x2), play, share, have.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text, clipart, window&#10;&#10;Description automatically generated">
            <a:extLst>
              <a:ext uri="{FF2B5EF4-FFF2-40B4-BE49-F238E27FC236}">
                <a16:creationId xmlns:a16="http://schemas.microsoft.com/office/drawing/2014/main" id="{3D3B7D86-D33D-4377-8571-F0E759ED5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2030680"/>
            <a:ext cx="3940468" cy="275467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57069-266B-4162-B071-D971DE4084F4}"/>
              </a:ext>
            </a:extLst>
          </p:cNvPr>
          <p:cNvSpPr txBox="1"/>
          <p:nvPr/>
        </p:nvSpPr>
        <p:spPr>
          <a:xfrm>
            <a:off x="5094514" y="1336826"/>
            <a:ext cx="6816436" cy="50167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At break time, I usually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OpenSans"/>
              </a:rPr>
              <a:t>1</a:t>
            </a:r>
            <a:r>
              <a:rPr lang="en-US" sz="3200" b="0" i="1" u="sng" dirty="0">
                <a:solidFill>
                  <a:srgbClr val="FF0000"/>
                </a:solidFill>
                <a:effectLst/>
                <a:latin typeface="OpenSans"/>
              </a:rPr>
              <a:t>play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 with my friends, Tam and Anh. Anh isn't at school today, so I'm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OpenSans"/>
              </a:rPr>
              <a:t>2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______ with Tam.</a:t>
            </a:r>
          </a:p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We're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OpenSans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______ fun today. At lunchtime, I always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OpenSans"/>
              </a:rPr>
              <a:t>4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_____ some rice and an apple. But there aren't any apples, so today I'm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OpenSans"/>
              </a:rPr>
              <a:t>5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______ a banana. Anh usually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OpenSans"/>
              </a:rPr>
              <a:t>6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____ salad and cookies. Sometimes she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OpenSans"/>
              </a:rPr>
              <a:t>7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_____ her cookies with us. She's a kind girl.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6921D-37BA-44C9-95E6-CDFD7CE2C736}"/>
              </a:ext>
            </a:extLst>
          </p:cNvPr>
          <p:cNvSpPr txBox="1"/>
          <p:nvPr/>
        </p:nvSpPr>
        <p:spPr>
          <a:xfrm>
            <a:off x="8621485" y="2291938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playing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29312-FE9E-4328-ADDF-391ECD38A8A0}"/>
              </a:ext>
            </a:extLst>
          </p:cNvPr>
          <p:cNvSpPr txBox="1"/>
          <p:nvPr/>
        </p:nvSpPr>
        <p:spPr>
          <a:xfrm>
            <a:off x="6460176" y="2814452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having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DFFF3F-9B82-42B8-9AA3-097FC5FD7982}"/>
              </a:ext>
            </a:extLst>
          </p:cNvPr>
          <p:cNvSpPr txBox="1"/>
          <p:nvPr/>
        </p:nvSpPr>
        <p:spPr>
          <a:xfrm>
            <a:off x="6780809" y="3348842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7D203-BA0C-41F9-BD74-875E5939D7DF}"/>
              </a:ext>
            </a:extLst>
          </p:cNvPr>
          <p:cNvSpPr txBox="1"/>
          <p:nvPr/>
        </p:nvSpPr>
        <p:spPr>
          <a:xfrm>
            <a:off x="5973288" y="4251366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having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FA35A-F51D-4ED9-8866-1196C2A18439}"/>
              </a:ext>
            </a:extLst>
          </p:cNvPr>
          <p:cNvSpPr txBox="1"/>
          <p:nvPr/>
        </p:nvSpPr>
        <p:spPr>
          <a:xfrm>
            <a:off x="6602679" y="4773881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has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6E30F8-5118-47AE-97CB-1C5D305604B5}"/>
              </a:ext>
            </a:extLst>
          </p:cNvPr>
          <p:cNvSpPr txBox="1"/>
          <p:nvPr/>
        </p:nvSpPr>
        <p:spPr>
          <a:xfrm>
            <a:off x="7825838" y="5248893"/>
            <a:ext cx="1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shares</a:t>
            </a:r>
          </a:p>
        </p:txBody>
      </p:sp>
    </p:spTree>
    <p:extLst>
      <p:ext uri="{BB962C8B-B14F-4D97-AF65-F5344CB8AC3E}">
        <p14:creationId xmlns:p14="http://schemas.microsoft.com/office/powerpoint/2010/main" val="303141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3">
            <a:hlinkClick r:id="" action="ppaction://media"/>
            <a:extLst>
              <a:ext uri="{FF2B5EF4-FFF2-40B4-BE49-F238E27FC236}">
                <a16:creationId xmlns:a16="http://schemas.microsoft.com/office/drawing/2014/main" id="{4FCF45E5-A6F9-4457-88B0-F55F5041CE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44"/>
            <a:ext cx="12175871" cy="6855156"/>
          </a:xfrm>
        </p:spPr>
      </p:pic>
    </p:spTree>
    <p:extLst>
      <p:ext uri="{BB962C8B-B14F-4D97-AF65-F5344CB8AC3E}">
        <p14:creationId xmlns:p14="http://schemas.microsoft.com/office/powerpoint/2010/main" val="74812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D46-E69E-4A63-BF03-D982EF3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>
            <a:extLst>
              <a:ext uri="{FF2B5EF4-FFF2-40B4-BE49-F238E27FC236}">
                <a16:creationId xmlns:a16="http://schemas.microsoft.com/office/drawing/2014/main" id="{15B00CE9-59F6-485C-8EFB-E11621F2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91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1BAE23-C372-45CB-808A-5D97A540F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" y="106879"/>
            <a:ext cx="12017929" cy="6519552"/>
          </a:xfrm>
        </p:spPr>
      </p:pic>
      <p:pic>
        <p:nvPicPr>
          <p:cNvPr id="6" name="track-23ff5">
            <a:hlinkClick r:id="" action="ppaction://media"/>
            <a:extLst>
              <a:ext uri="{FF2B5EF4-FFF2-40B4-BE49-F238E27FC236}">
                <a16:creationId xmlns:a16="http://schemas.microsoft.com/office/drawing/2014/main" id="{622B7046-8CFD-470F-8550-5282DEEC5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8623" y="84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6" y="1365504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87267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274</Words>
  <Application>Microsoft Office PowerPoint</Application>
  <PresentationFormat>Widescreen</PresentationFormat>
  <Paragraphs>43</Paragraphs>
  <Slides>21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Forte</vt:lpstr>
      <vt:lpstr>Jokerman</vt:lpstr>
      <vt:lpstr>Kristen ITC</vt:lpstr>
      <vt:lpstr>OpenSans</vt:lpstr>
      <vt:lpstr>OpenSansBold</vt:lpstr>
      <vt:lpstr>Showcard Gothic</vt:lpstr>
      <vt:lpstr>Office Theme</vt:lpstr>
      <vt:lpstr>Tema do Office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PERFORMANCE TIME</vt:lpstr>
      <vt:lpstr>LISTEN AND POINT</vt:lpstr>
      <vt:lpstr>PowerPoint Presentation</vt:lpstr>
      <vt:lpstr>WORK IN PAIRS</vt:lpstr>
      <vt:lpstr>Read, circle,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Write: has, playing, having (x2), play, share, have.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CHAU HO</cp:lastModifiedBy>
  <cp:revision>55</cp:revision>
  <dcterms:created xsi:type="dcterms:W3CDTF">2020-09-11T13:53:14Z</dcterms:created>
  <dcterms:modified xsi:type="dcterms:W3CDTF">2021-02-21T02:43:55Z</dcterms:modified>
</cp:coreProperties>
</file>