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82" r:id="rId4"/>
    <p:sldId id="276" r:id="rId5"/>
    <p:sldId id="2610" r:id="rId6"/>
    <p:sldId id="277" r:id="rId7"/>
    <p:sldId id="2594" r:id="rId8"/>
    <p:sldId id="262" r:id="rId9"/>
    <p:sldId id="268" r:id="rId10"/>
    <p:sldId id="473" r:id="rId11"/>
    <p:sldId id="2595" r:id="rId12"/>
    <p:sldId id="265" r:id="rId13"/>
    <p:sldId id="31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472C-DA9C-4296-BCCD-93522482C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AC64-14D5-41BE-8A26-30EA71FA1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620C5-1EA0-4786-9960-59E2F971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217F-0BF2-4A3C-A04D-79F6263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4530-AF54-46A1-AAC4-A6560575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BFE-F2D1-45AF-8BA2-D428A85C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64AAD-FA51-4B4F-A613-EC2A53CE7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4DB4-7155-4D82-A137-917424C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8BE85-3895-4613-92A4-0BC1613B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B2F9-935D-4718-B525-C3B19D7B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12C6C-7D5F-48CE-8FC1-B2C5E3B09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2BA39-05DA-4E42-9F7F-22C40DBDD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F4E9-3EA1-4F71-A0E8-76123529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7B7E-1B67-455E-94EB-DC6873AB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6039-770E-4990-B633-4839950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3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4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D21-2C8E-4450-821C-8566D14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2348-E033-4991-90CC-5A5439A8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DF1A-BF58-4F44-AD0F-E86A1C85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7B53-8D9A-40B5-9868-413AA0E9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6C032-6DC9-475E-9F3E-7051B704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2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8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9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4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A50F-ADAE-46EB-8A7B-C9D5DB7A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FF19-A499-493F-89B5-F4CBFA1F1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353B-A3D7-4BBC-B2D3-1A487345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D4421-C63A-4062-9AC4-8AE87A8D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1777-F15D-493A-BCCE-31B2F745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1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6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B02-240C-41EA-AA3F-11445D24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3705-7ACA-49A8-8294-8E490EE18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4373C-0DFB-418B-ACCC-3564BF292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24FE5-BC59-43D8-B9D3-441ED955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9E256-F7D6-4A2D-AC6D-8F07CD55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A87AB-88D0-4C0A-AFE9-C500178B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ACA8-336F-468C-9960-A6271E86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5407-E996-4864-82AD-5D253CA5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C12D5-7957-487A-9833-4A712A8A1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A4593-D15C-48B9-B91F-901B56EB8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50FE8-D10F-420A-838E-FD555B31E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A0223-9CFB-427D-9965-FFA7E577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813B0-FC82-409F-BE28-70F02AF4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B1191-1B47-4BA6-B1BD-DAF9D90E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7DA6-4D59-4750-B329-A6038A6C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1469A-38EA-43A9-BE85-96F301CB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5E986-E8F7-47FB-B999-BC707B63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9CC0A-E6B7-46FF-8FE8-239D35F1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FE417-54B8-4D72-B5EE-00536438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27858-1CB8-46C4-A4A7-9FF92ECB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257D-3BEC-42AD-947F-89243FA4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025B-5CA0-4912-BA2F-DA6F061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196-E531-4750-AF6B-E5A3437A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AFF7B-68C5-4A88-9312-48B0DA307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8D992-22EC-4DDB-80AF-E5217373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7C009-357F-496B-AD38-3F1BA9C5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2AAEC-8BFF-467E-B3BA-C4580101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04A0-6046-42CA-9F06-45F42CDC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1B1C3-AC2E-4FCD-A801-9D2AD99FE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742EB-B6BE-45A4-81D3-8E9CADAFE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CFE95-23E2-40C6-BEB0-07E26FD0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22FD3-4CCC-4EA5-9AE3-50029566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E668F-5421-4EB0-824A-298B8FCA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4326-EFBC-4A4B-9D7A-CCCB7F88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32A3A-8A7A-47A7-B15A-CE351D6A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163C6-5DED-4DF1-ADD5-59BE7E86D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62F5-169F-4EC8-8E43-2B05CC1AD94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D56E5-3C01-4FA5-903F-5CF7F0061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0493-6DCD-4F32-AF8E-90E805C1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80B2-6D83-4552-B769-2F604D38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E774-9870-4E30-A176-FAF4F8983EE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50BD-AE4B-4940-9908-8A23F831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E9648-43C9-4C98-820B-C81D4CD843DC}"/>
              </a:ext>
            </a:extLst>
          </p:cNvPr>
          <p:cNvSpPr txBox="1"/>
          <p:nvPr/>
        </p:nvSpPr>
        <p:spPr>
          <a:xfrm>
            <a:off x="3991862" y="1325781"/>
            <a:ext cx="3850322" cy="1168539"/>
          </a:xfrm>
          <a:prstGeom prst="flowChartTerminator">
            <a:avLst/>
          </a:prstGeom>
          <a:solidFill>
            <a:srgbClr val="FBFDB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MOÂN TOAÙN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LÔÙP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B2D2C-4528-40DD-9508-402508D921D1}"/>
              </a:ext>
            </a:extLst>
          </p:cNvPr>
          <p:cNvSpPr txBox="1"/>
          <p:nvPr/>
        </p:nvSpPr>
        <p:spPr>
          <a:xfrm>
            <a:off x="1464439" y="2494320"/>
            <a:ext cx="11268221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Chuû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ñeà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Caùc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soá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ñeán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10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Baøi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Soá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8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Tieát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0E8B07-BCFD-4908-B4ED-2994DB7D4697}"/>
              </a:ext>
            </a:extLst>
          </p:cNvPr>
          <p:cNvSpPr/>
          <p:nvPr/>
        </p:nvSpPr>
        <p:spPr>
          <a:xfrm>
            <a:off x="2853558" y="88390"/>
            <a:ext cx="6670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n/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UÛY BAN NHAÂN DAÂN QUAÄN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/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TRÖÔØNG TIEÅU HOÏC LYÙ TÖÏ TROÏNG</a:t>
            </a:r>
            <a:endParaRPr kumimoji="0" lang="en-US" sz="3200" b="1" i="0" u="none" strike="noStrike" kern="1200" cap="none" spc="0" normalizeH="0" baseline="0" noProof="0" dirty="0">
              <a:ln/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71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4635" r="18889" b="222"/>
          <a:stretch/>
        </p:blipFill>
        <p:spPr>
          <a:xfrm rot="16200000">
            <a:off x="3398798" y="-1491620"/>
            <a:ext cx="5107578" cy="93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158E6-165E-4704-87C1-271A330F5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77"/>
          <a:stretch/>
        </p:blipFill>
        <p:spPr>
          <a:xfrm>
            <a:off x="391551" y="23190"/>
            <a:ext cx="10448727" cy="66027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BFFAB9-400F-47AB-BC2B-3DF65CD111AE}"/>
              </a:ext>
            </a:extLst>
          </p:cNvPr>
          <p:cNvSpPr/>
          <p:nvPr/>
        </p:nvSpPr>
        <p:spPr>
          <a:xfrm>
            <a:off x="4640808" y="623657"/>
            <a:ext cx="168813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3C02D4-03E3-4960-8224-2ABC1D67AC5E}"/>
              </a:ext>
            </a:extLst>
          </p:cNvPr>
          <p:cNvSpPr/>
          <p:nvPr/>
        </p:nvSpPr>
        <p:spPr>
          <a:xfrm>
            <a:off x="3594703" y="1192109"/>
            <a:ext cx="168813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F549E-B7F8-4D8B-B518-3A67C8961582}"/>
              </a:ext>
            </a:extLst>
          </p:cNvPr>
          <p:cNvSpPr/>
          <p:nvPr/>
        </p:nvSpPr>
        <p:spPr>
          <a:xfrm>
            <a:off x="4668128" y="1283549"/>
            <a:ext cx="168813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143D24-DC3E-49D3-9938-A5A220A3012D}"/>
              </a:ext>
            </a:extLst>
          </p:cNvPr>
          <p:cNvSpPr/>
          <p:nvPr/>
        </p:nvSpPr>
        <p:spPr>
          <a:xfrm>
            <a:off x="2570005" y="1930026"/>
            <a:ext cx="168813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4E2F66-CA19-4D53-8EA6-56152C49F7C7}"/>
              </a:ext>
            </a:extLst>
          </p:cNvPr>
          <p:cNvSpPr/>
          <p:nvPr/>
        </p:nvSpPr>
        <p:spPr>
          <a:xfrm>
            <a:off x="3679109" y="1930026"/>
            <a:ext cx="168813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D5EB9D-D509-4177-81EB-F68B302FA97E}"/>
              </a:ext>
            </a:extLst>
          </p:cNvPr>
          <p:cNvSpPr txBox="1"/>
          <p:nvPr/>
        </p:nvSpPr>
        <p:spPr>
          <a:xfrm>
            <a:off x="4738467" y="1180152"/>
            <a:ext cx="2715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35593-5F08-41E1-9288-D029FBB06C81}"/>
              </a:ext>
            </a:extLst>
          </p:cNvPr>
          <p:cNvSpPr txBox="1"/>
          <p:nvPr/>
        </p:nvSpPr>
        <p:spPr>
          <a:xfrm>
            <a:off x="1569913" y="2202551"/>
            <a:ext cx="10074210" cy="335716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9A095E-B1E0-49CE-8A53-0CC749409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48194" y="156754"/>
            <a:ext cx="809897" cy="757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4124" y="123224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Noùi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taùch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goäp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DBC752-6619-49C6-8114-A8B86ED0D6B3}"/>
              </a:ext>
            </a:extLst>
          </p:cNvPr>
          <p:cNvSpPr/>
          <p:nvPr/>
        </p:nvSpPr>
        <p:spPr>
          <a:xfrm>
            <a:off x="2482178" y="981739"/>
            <a:ext cx="1277260" cy="123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F473130-0E7D-4F4F-B990-1A9FA51EA5FB}"/>
              </a:ext>
            </a:extLst>
          </p:cNvPr>
          <p:cNvSpPr/>
          <p:nvPr/>
        </p:nvSpPr>
        <p:spPr>
          <a:xfrm rot="5400000">
            <a:off x="1514551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497671-3B89-43E1-9440-FD50CE0F1DC1}"/>
              </a:ext>
            </a:extLst>
          </p:cNvPr>
          <p:cNvSpPr/>
          <p:nvPr/>
        </p:nvSpPr>
        <p:spPr>
          <a:xfrm rot="5400000">
            <a:off x="3445994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B00C3C-B586-4180-AAC6-B6EE942CE55C}"/>
              </a:ext>
            </a:extLst>
          </p:cNvPr>
          <p:cNvSpPr txBox="1"/>
          <p:nvPr/>
        </p:nvSpPr>
        <p:spPr>
          <a:xfrm>
            <a:off x="1794309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118280-A444-45B4-8BD0-0303C42B9F3B}"/>
              </a:ext>
            </a:extLst>
          </p:cNvPr>
          <p:cNvSpPr txBox="1"/>
          <p:nvPr/>
        </p:nvSpPr>
        <p:spPr>
          <a:xfrm>
            <a:off x="3759438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8CFCB8-22C6-4B44-835A-D83C2EA50ADC}"/>
              </a:ext>
            </a:extLst>
          </p:cNvPr>
          <p:cNvCxnSpPr>
            <a:cxnSpLocks/>
            <a:stCxn id="24" idx="4"/>
            <a:endCxn id="42" idx="2"/>
          </p:cNvCxnSpPr>
          <p:nvPr/>
        </p:nvCxnSpPr>
        <p:spPr>
          <a:xfrm flipH="1">
            <a:off x="2127107" y="2213001"/>
            <a:ext cx="993701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70C74A-5AE9-489E-982D-32BD093C689B}"/>
              </a:ext>
            </a:extLst>
          </p:cNvPr>
          <p:cNvCxnSpPr>
            <a:cxnSpLocks/>
            <a:stCxn id="39" idx="2"/>
            <a:endCxn id="24" idx="4"/>
          </p:cNvCxnSpPr>
          <p:nvPr/>
        </p:nvCxnSpPr>
        <p:spPr>
          <a:xfrm flipH="1" flipV="1">
            <a:off x="3120808" y="2213001"/>
            <a:ext cx="937742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E074216E-A3BB-4F3C-91CC-EDE2C3DDD83C}"/>
              </a:ext>
            </a:extLst>
          </p:cNvPr>
          <p:cNvSpPr/>
          <p:nvPr/>
        </p:nvSpPr>
        <p:spPr>
          <a:xfrm>
            <a:off x="7801917" y="981739"/>
            <a:ext cx="1277260" cy="123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32C11A7-A481-450C-BB14-267FC9344D9B}"/>
              </a:ext>
            </a:extLst>
          </p:cNvPr>
          <p:cNvSpPr/>
          <p:nvPr/>
        </p:nvSpPr>
        <p:spPr>
          <a:xfrm rot="5400000">
            <a:off x="6834290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2D8B869-6CEA-4831-8AEB-D142915C7A83}"/>
              </a:ext>
            </a:extLst>
          </p:cNvPr>
          <p:cNvSpPr/>
          <p:nvPr/>
        </p:nvSpPr>
        <p:spPr>
          <a:xfrm rot="5400000">
            <a:off x="8765733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56A119-EC10-44D8-9325-57596F3367BD}"/>
              </a:ext>
            </a:extLst>
          </p:cNvPr>
          <p:cNvSpPr txBox="1"/>
          <p:nvPr/>
        </p:nvSpPr>
        <p:spPr>
          <a:xfrm>
            <a:off x="7114048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7B29B1-72A9-41E2-8F34-E8F9457DB471}"/>
              </a:ext>
            </a:extLst>
          </p:cNvPr>
          <p:cNvSpPr txBox="1"/>
          <p:nvPr/>
        </p:nvSpPr>
        <p:spPr>
          <a:xfrm>
            <a:off x="9079177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66AAC9-3B71-4079-8F9C-6377D3235907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flipH="1">
            <a:off x="7446846" y="2213001"/>
            <a:ext cx="993701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24C64B-C751-4F90-A7C2-1A5ED4F6372A}"/>
              </a:ext>
            </a:extLst>
          </p:cNvPr>
          <p:cNvCxnSpPr>
            <a:cxnSpLocks/>
            <a:stCxn id="55" idx="2"/>
            <a:endCxn id="53" idx="4"/>
          </p:cNvCxnSpPr>
          <p:nvPr/>
        </p:nvCxnSpPr>
        <p:spPr>
          <a:xfrm flipH="1" flipV="1">
            <a:off x="8440547" y="2213001"/>
            <a:ext cx="937742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39" grpId="0" animBg="1"/>
      <p:bldP spid="44" grpId="0"/>
      <p:bldP spid="45" grpId="0"/>
      <p:bldP spid="53" grpId="0" animBg="1"/>
      <p:bldP spid="54" grpId="0" animBg="1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48194" y="156754"/>
            <a:ext cx="809897" cy="757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4124" y="123224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Noùi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taùch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goäp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DBC752-6619-49C6-8114-A8B86ED0D6B3}"/>
              </a:ext>
            </a:extLst>
          </p:cNvPr>
          <p:cNvSpPr/>
          <p:nvPr/>
        </p:nvSpPr>
        <p:spPr>
          <a:xfrm>
            <a:off x="2457362" y="981739"/>
            <a:ext cx="1277260" cy="123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F473130-0E7D-4F4F-B990-1A9FA51EA5FB}"/>
              </a:ext>
            </a:extLst>
          </p:cNvPr>
          <p:cNvSpPr/>
          <p:nvPr/>
        </p:nvSpPr>
        <p:spPr>
          <a:xfrm rot="5400000">
            <a:off x="1489735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497671-3B89-43E1-9440-FD50CE0F1DC1}"/>
              </a:ext>
            </a:extLst>
          </p:cNvPr>
          <p:cNvSpPr/>
          <p:nvPr/>
        </p:nvSpPr>
        <p:spPr>
          <a:xfrm rot="5400000">
            <a:off x="3421178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B00C3C-B586-4180-AAC6-B6EE942CE55C}"/>
              </a:ext>
            </a:extLst>
          </p:cNvPr>
          <p:cNvSpPr txBox="1"/>
          <p:nvPr/>
        </p:nvSpPr>
        <p:spPr>
          <a:xfrm>
            <a:off x="1769493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118280-A444-45B4-8BD0-0303C42B9F3B}"/>
              </a:ext>
            </a:extLst>
          </p:cNvPr>
          <p:cNvSpPr txBox="1"/>
          <p:nvPr/>
        </p:nvSpPr>
        <p:spPr>
          <a:xfrm>
            <a:off x="3734622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8CFCB8-22C6-4B44-835A-D83C2EA50ADC}"/>
              </a:ext>
            </a:extLst>
          </p:cNvPr>
          <p:cNvCxnSpPr>
            <a:cxnSpLocks/>
            <a:stCxn id="24" idx="4"/>
            <a:endCxn id="42" idx="2"/>
          </p:cNvCxnSpPr>
          <p:nvPr/>
        </p:nvCxnSpPr>
        <p:spPr>
          <a:xfrm flipH="1">
            <a:off x="2102291" y="2213001"/>
            <a:ext cx="993701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70C74A-5AE9-489E-982D-32BD093C689B}"/>
              </a:ext>
            </a:extLst>
          </p:cNvPr>
          <p:cNvCxnSpPr>
            <a:cxnSpLocks/>
            <a:stCxn id="39" idx="2"/>
            <a:endCxn id="24" idx="4"/>
          </p:cNvCxnSpPr>
          <p:nvPr/>
        </p:nvCxnSpPr>
        <p:spPr>
          <a:xfrm flipH="1" flipV="1">
            <a:off x="3095992" y="2213001"/>
            <a:ext cx="937742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E074216E-A3BB-4F3C-91CC-EDE2C3DDD83C}"/>
              </a:ext>
            </a:extLst>
          </p:cNvPr>
          <p:cNvSpPr/>
          <p:nvPr/>
        </p:nvSpPr>
        <p:spPr>
          <a:xfrm>
            <a:off x="7801917" y="981739"/>
            <a:ext cx="1277260" cy="123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32C11A7-A481-450C-BB14-267FC9344D9B}"/>
              </a:ext>
            </a:extLst>
          </p:cNvPr>
          <p:cNvSpPr/>
          <p:nvPr/>
        </p:nvSpPr>
        <p:spPr>
          <a:xfrm rot="5400000">
            <a:off x="6834290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2D8B869-6CEA-4831-8AEB-D142915C7A83}"/>
              </a:ext>
            </a:extLst>
          </p:cNvPr>
          <p:cNvSpPr/>
          <p:nvPr/>
        </p:nvSpPr>
        <p:spPr>
          <a:xfrm rot="5400000">
            <a:off x="8765733" y="2935054"/>
            <a:ext cx="1225111" cy="13003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56A119-EC10-44D8-9325-57596F3367BD}"/>
              </a:ext>
            </a:extLst>
          </p:cNvPr>
          <p:cNvSpPr txBox="1"/>
          <p:nvPr/>
        </p:nvSpPr>
        <p:spPr>
          <a:xfrm>
            <a:off x="7114048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7B29B1-72A9-41E2-8F34-E8F9457DB471}"/>
              </a:ext>
            </a:extLst>
          </p:cNvPr>
          <p:cNvSpPr txBox="1"/>
          <p:nvPr/>
        </p:nvSpPr>
        <p:spPr>
          <a:xfrm>
            <a:off x="9079177" y="3154347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66AAC9-3B71-4079-8F9C-6377D3235907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flipH="1">
            <a:off x="7446846" y="2213001"/>
            <a:ext cx="993701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24C64B-C751-4F90-A7C2-1A5ED4F6372A}"/>
              </a:ext>
            </a:extLst>
          </p:cNvPr>
          <p:cNvCxnSpPr>
            <a:cxnSpLocks/>
            <a:stCxn id="55" idx="2"/>
            <a:endCxn id="53" idx="4"/>
          </p:cNvCxnSpPr>
          <p:nvPr/>
        </p:nvCxnSpPr>
        <p:spPr>
          <a:xfrm flipH="1" flipV="1">
            <a:off x="8440547" y="2213001"/>
            <a:ext cx="937742" cy="7596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39" grpId="0" animBg="1"/>
      <p:bldP spid="44" grpId="0"/>
      <p:bldP spid="45" grpId="0"/>
      <p:bldP spid="53" grpId="0" animBg="1"/>
      <p:bldP spid="54" grpId="0" animBg="1"/>
      <p:bldP spid="55" grpId="0" animBg="1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100085" y="36994"/>
            <a:ext cx="5776567" cy="6821006"/>
            <a:chOff x="2896885" y="0"/>
            <a:chExt cx="5776567" cy="6821006"/>
          </a:xfrm>
        </p:grpSpPr>
        <p:sp>
          <p:nvSpPr>
            <p:cNvPr id="7" name="Oval 6"/>
            <p:cNvSpPr/>
            <p:nvPr/>
          </p:nvSpPr>
          <p:spPr>
            <a:xfrm>
              <a:off x="5256619" y="0"/>
              <a:ext cx="1277260" cy="12312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96885" y="1143279"/>
              <a:ext cx="5776567" cy="5677727"/>
              <a:chOff x="2844919" y="1277261"/>
              <a:chExt cx="5776567" cy="567772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844922" y="1277261"/>
                <a:ext cx="5776564" cy="1225112"/>
                <a:chOff x="2844922" y="1277261"/>
                <a:chExt cx="5776564" cy="1225112"/>
              </a:xfrm>
            </p:grpSpPr>
            <p:sp>
              <p:nvSpPr>
                <p:cNvPr id="9" name="Oval 8"/>
                <p:cNvSpPr/>
                <p:nvPr/>
              </p:nvSpPr>
              <p:spPr>
                <a:xfrm rot="5400000">
                  <a:off x="7358751" y="1239638"/>
                  <a:ext cx="1225110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2882546" y="1239637"/>
                  <a:ext cx="1225111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227296" y="1640599"/>
                  <a:ext cx="1011815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NI-Avo" pitchFamily="2" charset="0"/>
                      <a:ea typeface="+mn-ea"/>
                      <a:cs typeface="+mn-cs"/>
                    </a:rPr>
                    <a:t>vaø</a:t>
                  </a:r>
                  <a:endPara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Avo" pitchFamily="2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844921" y="2761466"/>
                <a:ext cx="5776564" cy="1225112"/>
                <a:chOff x="2844922" y="1277261"/>
                <a:chExt cx="5776564" cy="1225112"/>
              </a:xfrm>
            </p:grpSpPr>
            <p:sp>
              <p:nvSpPr>
                <p:cNvPr id="25" name="Oval 24"/>
                <p:cNvSpPr/>
                <p:nvPr/>
              </p:nvSpPr>
              <p:spPr>
                <a:xfrm rot="5400000">
                  <a:off x="7358751" y="1239638"/>
                  <a:ext cx="1225110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5400000">
                  <a:off x="2882546" y="1239637"/>
                  <a:ext cx="1225111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227296" y="1640599"/>
                  <a:ext cx="1011815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NI-Avo" pitchFamily="2" charset="0"/>
                      <a:ea typeface="+mn-ea"/>
                      <a:cs typeface="+mn-cs"/>
                    </a:rPr>
                    <a:t>vaø</a:t>
                  </a:r>
                  <a:endPara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Avo" pitchFamily="2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844920" y="4245671"/>
                <a:ext cx="5776564" cy="1225112"/>
                <a:chOff x="2844922" y="1277261"/>
                <a:chExt cx="5776564" cy="1225112"/>
              </a:xfrm>
            </p:grpSpPr>
            <p:sp>
              <p:nvSpPr>
                <p:cNvPr id="29" name="Oval 28"/>
                <p:cNvSpPr/>
                <p:nvPr/>
              </p:nvSpPr>
              <p:spPr>
                <a:xfrm rot="5400000">
                  <a:off x="7358751" y="1239638"/>
                  <a:ext cx="1225110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rot="5400000">
                  <a:off x="2882546" y="1239637"/>
                  <a:ext cx="1225111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227296" y="1640599"/>
                  <a:ext cx="1011815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NI-Avo" pitchFamily="2" charset="0"/>
                      <a:ea typeface="+mn-ea"/>
                      <a:cs typeface="+mn-cs"/>
                    </a:rPr>
                    <a:t>vaø</a:t>
                  </a:r>
                  <a:endPara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Avo" pitchFamily="2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844919" y="5729876"/>
                <a:ext cx="5776564" cy="1225112"/>
                <a:chOff x="2844922" y="1277261"/>
                <a:chExt cx="5776564" cy="1225112"/>
              </a:xfrm>
            </p:grpSpPr>
            <p:sp>
              <p:nvSpPr>
                <p:cNvPr id="33" name="Oval 32"/>
                <p:cNvSpPr/>
                <p:nvPr/>
              </p:nvSpPr>
              <p:spPr>
                <a:xfrm rot="5400000">
                  <a:off x="7358751" y="1239638"/>
                  <a:ext cx="1225110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5400000">
                  <a:off x="2882546" y="1239637"/>
                  <a:ext cx="1225111" cy="13003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227296" y="1640599"/>
                  <a:ext cx="1011815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NI-Avo" pitchFamily="2" charset="0"/>
                      <a:ea typeface="+mn-ea"/>
                      <a:cs typeface="+mn-cs"/>
                    </a:rPr>
                    <a:t>vaø</a:t>
                  </a:r>
                  <a:endPara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Avo" pitchFamily="2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3479997" y="1369514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52195" y="1369514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79997" y="2846146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52195" y="2846146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79997" y="4324681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2195" y="4324681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26807" y="5808886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99005" y="5808886"/>
            <a:ext cx="548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79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64808" y="562356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27848" y="562356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90888" y="562356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64808" y="277027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27848" y="277027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90888" y="277027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64808" y="4978194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27848" y="4978194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90888" y="4978194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27848" y="562356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&gt;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27848" y="277027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&lt;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27848" y="4978194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=</a:t>
            </a:r>
          </a:p>
        </p:txBody>
      </p:sp>
      <p:sp>
        <p:nvSpPr>
          <p:cNvPr id="19" name="Oval 18"/>
          <p:cNvSpPr/>
          <p:nvPr/>
        </p:nvSpPr>
        <p:spPr>
          <a:xfrm>
            <a:off x="248194" y="156754"/>
            <a:ext cx="809897" cy="757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6" y="-50477"/>
            <a:ext cx="1816765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716">
            <a:off x="1581528" y="-50478"/>
            <a:ext cx="1816765" cy="2139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918">
            <a:off x="2483149" y="83584"/>
            <a:ext cx="181676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194" y="1619510"/>
            <a:ext cx="2555192" cy="2555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3057" y="1619510"/>
            <a:ext cx="2555192" cy="2555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7920" y="1619510"/>
            <a:ext cx="2555192" cy="2555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21122" y="1619510"/>
            <a:ext cx="2555192" cy="2555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0" y="1658491"/>
            <a:ext cx="2862497" cy="184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08" y="1817676"/>
            <a:ext cx="2133855" cy="213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1" y="2099386"/>
            <a:ext cx="2525458" cy="1627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37" y="2099386"/>
            <a:ext cx="2436883" cy="15704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68905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8905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23315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23315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77724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77724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32134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132134" y="4441379"/>
            <a:ext cx="1121986" cy="111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248194" y="156754"/>
            <a:ext cx="809897" cy="757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4124" y="123224"/>
            <a:ext cx="723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vaät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maáy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24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90" y="0"/>
            <a:ext cx="4815796" cy="6872712"/>
          </a:xfrm>
        </p:spPr>
      </p:pic>
      <p:sp>
        <p:nvSpPr>
          <p:cNvPr id="6" name="TextBox 5"/>
          <p:cNvSpPr txBox="1"/>
          <p:nvPr/>
        </p:nvSpPr>
        <p:spPr>
          <a:xfrm>
            <a:off x="7808686" y="4659086"/>
            <a:ext cx="2084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Tr. 38</a:t>
            </a:r>
          </a:p>
        </p:txBody>
      </p:sp>
    </p:spTree>
    <p:extLst>
      <p:ext uri="{BB962C8B-B14F-4D97-AF65-F5344CB8AC3E}">
        <p14:creationId xmlns:p14="http://schemas.microsoft.com/office/powerpoint/2010/main" val="49116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954B6-3F3D-4B60-B6A3-BA0A584B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4" y="1469598"/>
            <a:ext cx="10633392" cy="36088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4F508F-B4A6-4C14-8F1A-F66228EB9728}"/>
              </a:ext>
            </a:extLst>
          </p:cNvPr>
          <p:cNvSpPr/>
          <p:nvPr/>
        </p:nvSpPr>
        <p:spPr>
          <a:xfrm>
            <a:off x="3376247" y="3274017"/>
            <a:ext cx="829994" cy="829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7499C8-2758-4D83-BE95-90266F6EEB82}"/>
              </a:ext>
            </a:extLst>
          </p:cNvPr>
          <p:cNvSpPr/>
          <p:nvPr/>
        </p:nvSpPr>
        <p:spPr>
          <a:xfrm>
            <a:off x="9493348" y="3274017"/>
            <a:ext cx="829994" cy="829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0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r="51651"/>
          <a:stretch/>
        </p:blipFill>
        <p:spPr>
          <a:xfrm rot="16200000">
            <a:off x="3876812" y="-1734505"/>
            <a:ext cx="4219304" cy="100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Màn hình rộng</PresentationFormat>
  <Paragraphs>63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Times New Roman</vt:lpstr>
      <vt:lpstr>VNI-Avo</vt:lpstr>
      <vt:lpstr>Office Theme</vt:lpstr>
      <vt:lpstr>1_Office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Vip586</cp:lastModifiedBy>
  <cp:revision>2</cp:revision>
  <dcterms:created xsi:type="dcterms:W3CDTF">2021-11-09T09:42:00Z</dcterms:created>
  <dcterms:modified xsi:type="dcterms:W3CDTF">2021-11-09T11:11:39Z</dcterms:modified>
</cp:coreProperties>
</file>