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307" r:id="rId4"/>
    <p:sldId id="308" r:id="rId5"/>
    <p:sldId id="309" r:id="rId6"/>
    <p:sldId id="310" r:id="rId7"/>
    <p:sldId id="311" r:id="rId8"/>
    <p:sldId id="312" r:id="rId9"/>
    <p:sldId id="303" r:id="rId10"/>
    <p:sldId id="300" r:id="rId11"/>
    <p:sldId id="313" r:id="rId12"/>
    <p:sldId id="314" r:id="rId13"/>
    <p:sldId id="302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C0830-1286-41E7-845E-A912BBBD46C6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928F9-5CAD-4035-AE46-A21DBB55BF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427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8890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8890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8890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BD9F56-124C-40C1-9CDD-4701F0448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07D957C-DCC2-4AE5-AFC9-4DECCACC1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E0A1CC-2988-4944-8C5F-BA91EF58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1B4B-003B-44DE-A703-F55162EE916B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91DDB7A-73E8-4A90-8567-9A639757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2CCE414-ED9A-48EE-AC51-F850DF3C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049F-40F8-46DA-868F-36B82465AC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97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116B2E-15A8-4B3D-9374-B53B66ABB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058FA37-7C19-4DCF-9A22-1656ADB49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B52CC6B-9822-45D7-8BC8-BB8EC7E9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1B4B-003B-44DE-A703-F55162EE916B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451FB6-2028-4A10-B0A5-42A18712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FCB0760-15C1-4C58-821A-BEFDDE4C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049F-40F8-46DA-868F-36B82465AC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220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32937A5-139E-4641-AD9E-AA2369F70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02FB70C-152E-4BFE-977C-64A8362C3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BB117AF-5451-4EE6-B5BF-5130DBBC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1B4B-003B-44DE-A703-F55162EE916B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4174F5F-9927-4CB0-AD74-9AAEA038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D59850-0A09-4879-9570-D1ADA503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049F-40F8-46DA-868F-36B82465AC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85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25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747" y="0"/>
            <a:ext cx="485025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91" y="-967924"/>
            <a:ext cx="3013624" cy="3203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5" t="68995" r="21093"/>
          <a:stretch>
            <a:fillRect/>
          </a:stretch>
        </p:blipFill>
        <p:spPr>
          <a:xfrm>
            <a:off x="4850258" y="3565980"/>
            <a:ext cx="2769745" cy="36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025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747" y="0"/>
            <a:ext cx="485025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7" y="1532585"/>
            <a:ext cx="2436332" cy="231527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r="29610" b="10486"/>
          <a:stretch>
            <a:fillRect/>
          </a:stretch>
        </p:blipFill>
        <p:spPr>
          <a:xfrm>
            <a:off x="5660571" y="4646186"/>
            <a:ext cx="1724719" cy="21911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8" b="17593"/>
          <a:stretch>
            <a:fillRect/>
          </a:stretch>
        </p:blipFill>
        <p:spPr>
          <a:xfrm>
            <a:off x="5030822" y="2"/>
            <a:ext cx="2130361" cy="153258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r="43931"/>
          <a:stretch>
            <a:fillRect/>
          </a:stretch>
        </p:blipFill>
        <p:spPr>
          <a:xfrm>
            <a:off x="4398066" y="4833259"/>
            <a:ext cx="914167" cy="10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1 0.90301 L 0.02721 0.90301 C 0.02409 0.9 0.02096 0.89699 0.01771 0.89444 C 0.01537 0.89259 0.01289 0.8919 0.01055 0.89028 C 0.00925 0.88912 0.00833 0.88681 0.00703 0.88588 C 0.00078 0.88194 -0.0056 0.87824 -0.01211 0.87546 C -0.01367 0.87477 -0.01523 0.87431 -0.0168 0.87338 C -0.01888 0.87199 -0.02083 0.87037 -0.02279 0.86898 C -0.02396 0.86829 -0.02513 0.86759 -0.0263 0.8669 C -0.0444 0.8456 -0.02591 0.86875 -0.03711 0.85208 C -0.03815 0.85046 -0.03945 0.84931 -0.04062 0.84792 C -0.04232 0.84583 -0.04388 0.84375 -0.04544 0.84143 C -0.04674 0.83958 -0.04766 0.83727 -0.04896 0.83518 C -0.05091 0.83218 -0.05286 0.8294 -0.05495 0.82662 C -0.05612 0.82523 -0.05742 0.82407 -0.05846 0.82245 C -0.06601 0.81042 -0.06562 0.81065 -0.07044 0.79931 C -0.07083 0.79699 -0.07122 0.79491 -0.07161 0.79282 C -0.07239 0.78935 -0.07344 0.78588 -0.07396 0.78218 C -0.07461 0.77824 -0.07474 0.77384 -0.07513 0.76968 C -0.07552 0.76667 -0.07591 0.76389 -0.0763 0.76111 C -0.07604 0.75417 -0.07461 0.72292 -0.07396 0.71458 C -0.07318 0.70486 -0.07135 0.70162 -0.06927 0.6912 C -0.06862 0.68866 -0.06862 0.68565 -0.06797 0.68287 C -0.06706 0.67778 -0.06549 0.67315 -0.06445 0.66806 C -0.06393 0.66528 -0.0638 0.66227 -0.06328 0.65949 C -0.06211 0.65324 -0.06094 0.64676 -0.05963 0.64051 L -0.05729 0.62778 C -0.0569 0.62569 -0.05638 0.62361 -0.05612 0.62153 C -0.05586 0.61944 -0.05456 0.60926 -0.05377 0.60671 C -0.05234 0.60231 -0.05052 0.59815 -0.04896 0.59398 L -0.04661 0.58773 C -0.04427 0.57546 -0.047 0.58681 -0.0418 0.575 C -0.03437 0.55787 -0.04036 0.5662 -0.03346 0.5581 C -0.0319 0.5537 -0.03099 0.54838 -0.02877 0.54537 C -0.02708 0.54329 -0.02552 0.54097 -0.02396 0.53889 C -0.02018 0.53403 -0.01823 0.5331 -0.01445 0.52616 C -0.01341 0.52454 -0.01315 0.52153 -0.01211 0.51991 C -0.00703 0.51204 -0.00625 0.51227 -0.0013 0.50926 C 0.00026 0.50718 0.00208 0.50556 0.00339 0.50301 C 0.00443 0.50116 0.00469 0.49838 0.00586 0.49653 C 0.00794 0.49329 0.01055 0.49074 0.01289 0.48819 C 0.01445 0.48657 0.01615 0.48542 0.01771 0.48403 C 0.02344 0.47824 0.02891 0.4713 0.03438 0.46481 C 0.03555 0.46343 0.03685 0.46227 0.03802 0.46065 C 0.04232 0.45509 0.04727 0.45046 0.05104 0.44375 L 0.06172 0.42477 C 0.06341 0.42176 0.06537 0.41944 0.06654 0.4162 C 0.06966 0.40787 0.06771 0.41134 0.07253 0.40556 C 0.0763 0.38518 0.07018 0.4169 0.07604 0.39074 C 0.08034 0.37199 0.0763 0.38403 0.08086 0.37176 C 0.08386 0.33449 0.08294 0.35231 0.08086 0.28287 C 0.08073 0.28079 0.08008 0.2787 0.07969 0.27662 C 0.0793 0.27245 0.07878 0.26806 0.07852 0.26389 C 0.07761 0.25255 0.07813 0.24074 0.07604 0.23009 C 0.07565 0.22801 0.07513 0.22593 0.07487 0.22361 C 0.07279 0.20648 0.07539 0.21574 0.07136 0.20463 C 0.07096 0.20185 0.07005 0.1912 0.06888 0.18773 C 0.06797 0.18472 0.06654 0.18218 0.06537 0.17917 C 0.06315 0.16366 0.0655 0.17778 0.06172 0.16227 C 0.06133 0.16018 0.0612 0.15787 0.06055 0.15602 C 0.05925 0.15162 0.05716 0.14768 0.05586 0.14329 C 0.05521 0.14143 0.05521 0.13889 0.05469 0.13704 C 0.05365 0.13333 0.05208 0.13009 0.05104 0.12639 C 0.05052 0.12431 0.05039 0.12199 0.04987 0.11991 C 0.04922 0.11782 0.04818 0.11597 0.04753 0.11366 C 0.04297 0.09745 0.0513 0.11921 0.04271 0.09884 C 0.04037 0.08634 0.0431 0.09861 0.03802 0.08403 C 0.03698 0.08125 0.03646 0.07824 0.03555 0.07546 C 0.03464 0.07245 0.03125 0.0625 0.02969 0.05856 C 0.01524 0.02477 0.03229 0.06528 0.02136 0.04167 C 0.02031 0.03981 0.01992 0.03727 0.01888 0.03542 C 0.01745 0.03287 0.01563 0.03125 0.01419 0.02893 C 0.01289 0.02708 0.01185 0.02454 0.01055 0.02268 C 0.00951 0.02106 0.00807 0.02014 0.00703 0.01852 C 0.00573 0.01643 0.00482 0.01366 0.00339 0.01204 C 0.00234 0.01088 0.00104 0.01065 -0.00013 0.00995 C -0.00156 0.00208 -0.00026 0.00463 -0.00377 0.00162 L -0.00247 0.00162 " pathEditMode="relative" ptsTypes="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4CE2E5-9F99-410C-9BDA-489217DC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588CCE-090D-4B04-9CC9-7D0927B86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303DB75-D33C-4F21-9A29-226EC298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1B4B-003B-44DE-A703-F55162EE916B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24024E-03DE-46E5-9791-863F5395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544192-A337-4188-90AA-CE0C2B71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049F-40F8-46DA-868F-36B82465AC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700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7BB5F6-E6E1-43F3-8B1B-14B8F226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DAD6F2F-2780-486D-88A9-8CCB1B1C6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B2AE6F-F958-48BA-87FC-D0ABCC8A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1B4B-003B-44DE-A703-F55162EE916B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96448-69D2-4C50-9F4F-86FB0FC7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0ED050-9274-4708-B1A1-ED3EC687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049F-40F8-46DA-868F-36B82465AC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021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6C29B1-DC6E-4BD1-9A2A-FE6B50C0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FA2C041-9C01-48D9-BBBB-86378E95F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D716486-3842-4AF5-9F98-4699FAE5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838FA35-0A28-4505-B134-33F694AB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1B4B-003B-44DE-A703-F55162EE916B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AFE0D4D-F827-4711-8C59-3156B09C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E1E49EA-F022-4094-AF63-9C22A706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049F-40F8-46DA-868F-36B82465AC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11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0C77B3-0D1B-453D-98DD-37903336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1445F9-F907-4363-B2D0-BEDF7AF37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47FED1-E864-445F-897A-60E1FCE02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565B4F6-C4D3-4050-8EDD-9B936738B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B941FA7-7E4B-4BC7-A5EA-CAEAC6637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259AFDC-11D8-4E24-9DEA-AB4A5408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1B4B-003B-44DE-A703-F55162EE916B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DABF2D2-FDE9-4290-88C3-FF882F10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E220F7D-A887-45C8-B66F-2D09DD55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049F-40F8-46DA-868F-36B82465AC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72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126FF2-5760-4EEA-8EC8-5EA2876F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2BC9EE7-0723-4988-84C2-A626E783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1B4B-003B-44DE-A703-F55162EE916B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7D6ED40-5114-43DE-ADF0-5ECDF999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C3A813F-E959-48FA-B3ED-182EEC63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049F-40F8-46DA-868F-36B82465AC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54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85CD3D1-E924-46B6-946E-57C743BA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1B4B-003B-44DE-A703-F55162EE916B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A770905-C26E-4088-A8AD-19E8723B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8D7E27D-20E7-4768-984C-D65B67A2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049F-40F8-46DA-868F-36B82465AC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170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73F748-8F95-4B61-8808-DA9D748B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BD04D23-D615-4470-AF34-D5D7EF374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DEF34A-9D1F-4C80-8EC0-0F1C5383F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FD82033-6781-4CC2-82F9-8B7768B6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1B4B-003B-44DE-A703-F55162EE916B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5DE32AC-CC4F-4CCD-B909-470FFFF9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6516D9-D3C6-4124-BA06-ED326BBE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049F-40F8-46DA-868F-36B82465AC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5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A71379-D8F0-42A2-B7BC-70B90F98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2958A0C-88DB-49D0-95CC-9D2D59B34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8F7702A-06C8-4582-915C-959CC24C1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D0EC9EB-BBFE-4673-A31E-39D1E871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1B4B-003B-44DE-A703-F55162EE916B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007FD0D-DDDD-4116-91C4-9BF07035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44FBC34-AE93-4E46-86C3-85E8FA0D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049F-40F8-46DA-868F-36B82465AC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87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4CC9057-E063-4731-A734-DE8E41AB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E5F9BA6-209B-4F44-B5AE-EFD4B330D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260982B-AFC4-4A06-84D7-F64DBEB8E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1B4B-003B-44DE-A703-F55162EE916B}" type="datetimeFigureOut">
              <a:rPr lang="vi-VN" smtClean="0"/>
              <a:t>21/12/2021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61F299B-599C-4BEF-A663-7E2B8A468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DBA0BAD-FDA8-48B1-B259-C294C8E6E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049F-40F8-46DA-868F-36B82465AC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35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96731A-5A8C-487A-B76E-DCE89FFE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D005667-3926-4FEF-BA94-D185F45DC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图片 11268" descr="24">
            <a:extLst>
              <a:ext uri="{FF2B5EF4-FFF2-40B4-BE49-F238E27FC236}">
                <a16:creationId xmlns:a16="http://schemas.microsoft.com/office/drawing/2014/main" id="{51DA4E68-6477-46C0-A454-1B4FE8B48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250"/>
            <a:ext cx="11648660" cy="6617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1269" descr="25">
            <a:extLst>
              <a:ext uri="{FF2B5EF4-FFF2-40B4-BE49-F238E27FC236}">
                <a16:creationId xmlns:a16="http://schemas.microsoft.com/office/drawing/2014/main" id="{C5BDC81D-A64E-452C-AF8F-345D13C4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492" y="4834481"/>
            <a:ext cx="3448873" cy="1693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761CD0C1-C7E9-42AE-9F16-396A3B565F56}"/>
              </a:ext>
            </a:extLst>
          </p:cNvPr>
          <p:cNvSpPr txBox="1"/>
          <p:nvPr/>
        </p:nvSpPr>
        <p:spPr>
          <a:xfrm>
            <a:off x="-271670" y="3524055"/>
            <a:ext cx="12192000" cy="631974"/>
          </a:xfrm>
          <a:prstGeom prst="rect">
            <a:avLst/>
          </a:prstGeom>
          <a:noFill/>
        </p:spPr>
        <p:txBody>
          <a:bodyPr wrap="square" lIns="92456" tIns="46231" rIns="92456" bIns="46231">
            <a:spAutoFit/>
          </a:bodyPr>
          <a:lstStyle/>
          <a:p>
            <a:pPr algn="ctr" defTabSz="6825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MOÂN </a:t>
            </a:r>
            <a:r>
              <a:rPr 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TIEÁNG VIEÄT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1478712-F2E9-4E56-91AE-FBE6FD00A9AD}"/>
              </a:ext>
            </a:extLst>
          </p:cNvPr>
          <p:cNvSpPr txBox="1"/>
          <p:nvPr/>
        </p:nvSpPr>
        <p:spPr>
          <a:xfrm>
            <a:off x="-6628" y="66852"/>
            <a:ext cx="12192000" cy="1016695"/>
          </a:xfrm>
          <a:prstGeom prst="rect">
            <a:avLst/>
          </a:prstGeom>
          <a:noFill/>
        </p:spPr>
        <p:txBody>
          <a:bodyPr wrap="square" lIns="92456" tIns="46231" rIns="92456" bIns="46231">
            <a:spAutoFit/>
          </a:bodyPr>
          <a:lstStyle/>
          <a:p>
            <a:pPr algn="ctr" defTabSz="6825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UÛY BAN NHAÂN DAÂN QUAÄN 12</a:t>
            </a:r>
          </a:p>
          <a:p>
            <a:pPr algn="ctr" defTabSz="6825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TRÖÔØNG TIEÅU HOÏC LYÙ TÖÏ TROÏNG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32649-C38E-439A-94AF-20958E70F778}"/>
              </a:ext>
            </a:extLst>
          </p:cNvPr>
          <p:cNvSpPr txBox="1"/>
          <p:nvPr/>
        </p:nvSpPr>
        <p:spPr>
          <a:xfrm>
            <a:off x="-6628" y="4284877"/>
            <a:ext cx="12192000" cy="1509137"/>
          </a:xfrm>
          <a:prstGeom prst="rect">
            <a:avLst/>
          </a:prstGeom>
          <a:noFill/>
        </p:spPr>
        <p:txBody>
          <a:bodyPr wrap="square" lIns="92456" tIns="46231" rIns="92456" bIns="46231">
            <a:spAutoFit/>
          </a:bodyPr>
          <a:lstStyle/>
          <a:p>
            <a:pPr algn="ctr" defTabSz="6825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CHUÛ ÑEÀ 14</a:t>
            </a:r>
          </a:p>
          <a:p>
            <a:pPr algn="ctr" defTabSz="6825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 2: ep eâp (tieát 2)</a:t>
            </a:r>
            <a:endParaRPr 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87599E-6 1.80113E-6 L 2.87599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87599E-6 1.80113E-6 L 2.87599E-6 -0.07223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87599E-6 1.80113E-6 L 2.87599E-6 -0.07223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87599E-6 1.80113E-6 L 2.87599E-6 -0.07223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87599E-6 1.80113E-6 L 2.87599E-6 -0.07223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6604000"/>
            <a:ext cx="12192000" cy="2540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1887199" cy="6603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 defTabSz="914309"/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Taäp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theå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duïc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giöõa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giôø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pPr algn="just" defTabSz="914309"/>
            <a:r>
              <a:rPr lang="en-US" sz="4800" b="1">
                <a:solidFill>
                  <a:prstClr val="black"/>
                </a:solidFill>
                <a:latin typeface="VNI-Avo" pitchFamily="2" charset="0"/>
              </a:rPr>
              <a:t>	Sau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hoài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troáng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tuøng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tuøng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tuøng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chuùng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ra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saân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xeáp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haøng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thaúng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taép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Moät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baûn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nhaïc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vui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nhoän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vang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leân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Chuùng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haøo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höùng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taäp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theå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duïc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giöõa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giôø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Caùc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thaày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coâ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giaùo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khen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chuùng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taäp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ñeàu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vaø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VNI-Avo" pitchFamily="2" charset="0"/>
              </a:rPr>
              <a:t>ñeïp</a:t>
            </a:r>
            <a:r>
              <a:rPr lang="en-US" sz="4800" b="1" dirty="0">
                <a:solidFill>
                  <a:prstClr val="black"/>
                </a:solidFill>
                <a:latin typeface="VNI-Avo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279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6604000"/>
            <a:ext cx="12192000" cy="2540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125" y="245661"/>
            <a:ext cx="11423175" cy="1678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5400" dirty="0">
                <a:solidFill>
                  <a:srgbClr val="00B0F0"/>
                </a:solidFill>
              </a:rPr>
              <a:t>Sau hồi trống các bạn nhỏ làm gì ?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125" y="2920623"/>
            <a:ext cx="11423175" cy="1678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5400" dirty="0">
                <a:solidFill>
                  <a:srgbClr val="FFC000"/>
                </a:solidFill>
              </a:rPr>
              <a:t>Sau hồi trống các bạn nhỏ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chuùng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ra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saân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xeáp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haøng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thaúng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taép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.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6604000"/>
            <a:ext cx="12192000" cy="2540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125" y="245661"/>
            <a:ext cx="11423175" cy="1678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5400" dirty="0">
                <a:solidFill>
                  <a:srgbClr val="FFC000"/>
                </a:solidFill>
              </a:rPr>
              <a:t>Thầy cô giáo khen chúng em như thế nào?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412" y="2702258"/>
            <a:ext cx="11423175" cy="3343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5400" dirty="0">
                <a:solidFill>
                  <a:srgbClr val="00B0F0"/>
                </a:solidFill>
              </a:rPr>
              <a:t>Thầy cô giáo khen chúng em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thaày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coâ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giaùo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khen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chuùng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taäp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ñeàu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ñeïp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.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976"/>
            <a:ext cx="6096000" cy="46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65"/>
          <p:cNvSpPr txBox="1"/>
          <p:nvPr/>
        </p:nvSpPr>
        <p:spPr>
          <a:xfrm>
            <a:off x="8926220" y="7570461"/>
            <a:ext cx="977178" cy="415492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延时符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70186">
            <a:off x="9725223" y="4327622"/>
            <a:ext cx="2518784" cy="247536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6604000"/>
            <a:ext cx="12192000" cy="2540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FA44C0A-233B-4DEA-9235-ABA3D79693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3" b="89573" l="9921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06" y="234904"/>
            <a:ext cx="1395548" cy="1172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1E98D624-60BB-4D76-A79B-8B7940DBADB0}"/>
              </a:ext>
            </a:extLst>
          </p:cNvPr>
          <p:cNvSpPr txBox="1"/>
          <p:nvPr/>
        </p:nvSpPr>
        <p:spPr>
          <a:xfrm>
            <a:off x="1293425" y="487751"/>
            <a:ext cx="3976291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n-US" sz="4800" b="1" spc="-300" dirty="0" err="1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Môû</a:t>
            </a:r>
            <a:r>
              <a:rPr lang="en-US" sz="4800" b="1" spc="-300" dirty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sz="4800" b="1" spc="-300" dirty="0" err="1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roäng</a:t>
            </a:r>
            <a:r>
              <a:rPr lang="en-US" sz="4800" b="1" spc="-300" dirty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18EFB23A-F63C-44D7-B98E-4D8D9D812A86}"/>
              </a:ext>
            </a:extLst>
          </p:cNvPr>
          <p:cNvGrpSpPr/>
          <p:nvPr/>
        </p:nvGrpSpPr>
        <p:grpSpPr>
          <a:xfrm>
            <a:off x="1123803" y="1319681"/>
            <a:ext cx="9234712" cy="812800"/>
            <a:chOff x="1270908" y="1208314"/>
            <a:chExt cx="6926034" cy="609600"/>
          </a:xfrm>
        </p:grpSpPr>
        <p:cxnSp>
          <p:nvCxnSpPr>
            <p:cNvPr id="22" name="Straight Connector 4">
              <a:extLst>
                <a:ext uri="{FF2B5EF4-FFF2-40B4-BE49-F238E27FC236}">
                  <a16:creationId xmlns:a16="http://schemas.microsoft.com/office/drawing/2014/main" id="{F0A8A9D6-9DB8-4A65-908B-AC40F621B960}"/>
                </a:ext>
              </a:extLst>
            </p:cNvPr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">
              <a:extLst>
                <a:ext uri="{FF2B5EF4-FFF2-40B4-BE49-F238E27FC236}">
                  <a16:creationId xmlns:a16="http://schemas.microsoft.com/office/drawing/2014/main" id="{59FA193B-5638-466F-8049-360672DC71A7}"/>
                </a:ext>
              </a:extLst>
            </p:cNvPr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6">
              <a:extLst>
                <a:ext uri="{FF2B5EF4-FFF2-40B4-BE49-F238E27FC236}">
                  <a16:creationId xmlns:a16="http://schemas.microsoft.com/office/drawing/2014/main" id="{3D26782B-D889-4179-9816-248397A77FDB}"/>
                </a:ext>
              </a:extLst>
            </p:cNvPr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7">
              <a:extLst>
                <a:ext uri="{FF2B5EF4-FFF2-40B4-BE49-F238E27FC236}">
                  <a16:creationId xmlns:a16="http://schemas.microsoft.com/office/drawing/2014/main" id="{4A373607-BCCA-464C-915F-984E8A49DE69}"/>
                </a:ext>
              </a:extLst>
            </p:cNvPr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8" descr="yellow.png">
              <a:extLst>
                <a:ext uri="{FF2B5EF4-FFF2-40B4-BE49-F238E27FC236}">
                  <a16:creationId xmlns:a16="http://schemas.microsoft.com/office/drawing/2014/main" id="{ABBBBB46-1D09-4458-AA4A-528DC37E0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2253E547-419F-469C-A3E1-90466AC1A1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2845" y="429195"/>
            <a:ext cx="1822779" cy="1482781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6199107" y="2563370"/>
            <a:ext cx="5141448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n-US" sz="48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Tranh</a:t>
            </a:r>
            <a:r>
              <a:rPr lang="en-US" sz="48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8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vẽ</a:t>
            </a:r>
            <a:r>
              <a:rPr lang="en-US" sz="48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8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sz="48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8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ai</a:t>
            </a:r>
            <a:r>
              <a:rPr lang="en-US" sz="48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6366940" y="3465694"/>
            <a:ext cx="5141448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n-US" sz="48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</a:t>
            </a:r>
            <a:r>
              <a:rPr lang="en-US" sz="48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8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đang</a:t>
            </a:r>
            <a:r>
              <a:rPr lang="en-US" sz="48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8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sz="48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8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sz="48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5581426" y="3016746"/>
            <a:ext cx="6712475" cy="77970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n-US" sz="43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sz="43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3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sz="43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3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sz="43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3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sz="43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3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xin</a:t>
            </a:r>
            <a:r>
              <a:rPr lang="en-US" sz="43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300" b="1" spc="-300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phép</a:t>
            </a:r>
            <a:r>
              <a:rPr lang="en-US" sz="4300" b="1" spc="-300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584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2554" y="2523353"/>
            <a:ext cx="4164729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1500" b="1" dirty="0" err="1">
                <a:solidFill>
                  <a:srgbClr val="FF0000"/>
                </a:solidFill>
                <a:latin typeface="HP001 4 hàng" panose="020B0603050302020204" pitchFamily="34" charset="0"/>
                <a:ea typeface="方正有猫在_GBK" panose="02000000000000000000" pitchFamily="2" charset="-122"/>
                <a:cs typeface="+mn-ea"/>
                <a:sym typeface="+mn-lt"/>
              </a:rPr>
              <a:t>Tiết</a:t>
            </a:r>
            <a:r>
              <a:rPr lang="en-US" altLang="zh-CN" sz="11500" b="1" dirty="0">
                <a:solidFill>
                  <a:srgbClr val="FF0000"/>
                </a:solidFill>
                <a:latin typeface="HP001 4 hàng" panose="020B0603050302020204" pitchFamily="34" charset="0"/>
                <a:ea typeface="方正有猫在_GBK" panose="02000000000000000000" pitchFamily="2" charset="-122"/>
                <a:cs typeface="+mn-ea"/>
                <a:sym typeface="+mn-lt"/>
              </a:rPr>
              <a:t> 2</a:t>
            </a:r>
            <a:endParaRPr lang="zh-CN" altLang="en-US" sz="11500" b="1" dirty="0">
              <a:solidFill>
                <a:srgbClr val="FF0000"/>
              </a:solidFill>
              <a:latin typeface="HP001 4 hàng" panose="020B0603050302020204" pitchFamily="34" charset="0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04714" cy="668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3566616" y="1809500"/>
            <a:ext cx="8625384" cy="240065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685766"/>
            <a:r>
              <a:rPr lang="en-US" sz="15000" b="1" spc="-225" dirty="0" err="1">
                <a:ln w="12700"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keïp</a:t>
            </a:r>
            <a:r>
              <a:rPr lang="en-US" sz="15000" b="1" spc="-225" dirty="0">
                <a:ln w="12700"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sz="15000" b="1" spc="-225" dirty="0" err="1">
                <a:ln w="12700">
                  <a:solidFill>
                    <a:prstClr val="white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giaáy</a:t>
            </a:r>
            <a:endParaRPr lang="en-US" sz="15000" b="1" spc="-225" dirty="0">
              <a:ln w="12700">
                <a:solidFill>
                  <a:prstClr val="white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98720" y="3896751"/>
            <a:ext cx="21945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2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69087" cy="670105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ẹp Giấy Trang Trí Hình Ảnh Dễ Thương | Shopee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4543" cy="69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🍑Candyhouse 🍑Kẹp Giấy Trang Trí Kẹp Đánh Dấu Sách Hình Trái Cây | Shopee 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43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1734946" y="4051999"/>
            <a:ext cx="8432636" cy="240065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685766"/>
            <a:r>
              <a:rPr lang="en-US" sz="15000" b="1" spc="-225" dirty="0" err="1">
                <a:ln w="12700">
                  <a:solidFill>
                    <a:prstClr val="white"/>
                  </a:solidFill>
                </a:ln>
                <a:solidFill>
                  <a:srgbClr val="44B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ñeøn</a:t>
            </a:r>
            <a:r>
              <a:rPr lang="en-US" sz="15000" b="1" spc="-225" dirty="0">
                <a:ln w="12700">
                  <a:solidFill>
                    <a:prstClr val="white"/>
                  </a:solidFill>
                </a:ln>
                <a:solidFill>
                  <a:srgbClr val="44B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sz="15000" b="1" spc="-225" dirty="0" err="1">
                <a:ln w="12700">
                  <a:solidFill>
                    <a:prstClr val="white"/>
                  </a:solidFill>
                </a:ln>
                <a:solidFill>
                  <a:srgbClr val="44BE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xeáp</a:t>
            </a:r>
            <a:endParaRPr lang="en-US" sz="15000" b="1" spc="-225" dirty="0">
              <a:ln w="12700">
                <a:solidFill>
                  <a:prstClr val="white"/>
                </a:solidFill>
              </a:ln>
              <a:solidFill>
                <a:srgbClr val="44BE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519916" y="6264323"/>
            <a:ext cx="221093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 descr="Lồng Đèn Giấy Xếp Hình – XƯỞNG LỒNG ĐÈN GIÁ SỈ TẠI HCM. GIÁ TỐT:  0347.125.8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LIÊN HỆ TRƯỚC KHI ĐẶT &amp;gt; 10 CÁI) LỒNG ĐÈN GIẤY XẾP HÌNH TRỤ | Shopee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46" y="160338"/>
            <a:ext cx="6096000" cy="40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ồng đèn trung thu giấy xếp th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21" y="-1"/>
            <a:ext cx="12369421" cy="72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GP News :. | Indonesia đầu tư mạnh cho sản xuất giày dép | BÁO ĐIỆN TỬ  CHÍNH PHỦ NƯỚC CHXHCN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76" y="206835"/>
            <a:ext cx="8581292" cy="41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900752" y="4314601"/>
            <a:ext cx="11291248" cy="240065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685766"/>
            <a:r>
              <a:rPr lang="en-US" sz="15000" b="1" spc="-225" dirty="0" err="1">
                <a:ln w="1270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giaøy</a:t>
            </a:r>
            <a:r>
              <a:rPr lang="en-US" sz="15000" b="1" spc="-225" dirty="0">
                <a:ln w="1270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sz="15000" b="1" spc="-225" dirty="0" err="1">
                <a:ln w="1270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deùp</a:t>
            </a:r>
            <a:endParaRPr lang="en-US" sz="15000" b="1" spc="-225" dirty="0">
              <a:ln w="12700">
                <a:solidFill>
                  <a:prstClr val="white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25134" y="6496335"/>
            <a:ext cx="221093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ẫu nhà bếp nông thôn đẹp vừa túi tiền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0425" cy="660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5067868" y="2333264"/>
            <a:ext cx="7124132" cy="193898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685766"/>
            <a:r>
              <a:rPr lang="en-US" sz="12000" b="1" spc="-225" dirty="0" err="1">
                <a:ln w="1270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nhaø</a:t>
            </a:r>
            <a:r>
              <a:rPr lang="en-US" sz="12000" b="1" spc="-225" dirty="0">
                <a:ln w="1270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sz="12000" b="1" spc="-225" dirty="0" err="1">
                <a:ln w="12700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beáp</a:t>
            </a:r>
            <a:endParaRPr lang="en-US" sz="12000" b="1" spc="-225" dirty="0">
              <a:ln w="12700">
                <a:solidFill>
                  <a:prstClr val="white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635319" y="4026592"/>
            <a:ext cx="221093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340" y="3470569"/>
            <a:ext cx="1826299" cy="173555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7856247" y="3784346"/>
            <a:ext cx="3856087" cy="11233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685766"/>
            <a:r>
              <a:rPr lang="en-US" sz="6700" b="1" spc="-225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nhaø</a:t>
            </a:r>
            <a:r>
              <a:rPr lang="en-US" sz="6700" b="1" spc="-225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sz="6700" b="1" spc="-225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beáp</a:t>
            </a:r>
            <a:endParaRPr lang="en-US" sz="6700" b="1" spc="-225" dirty="0">
              <a:ln w="1270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1974065" y="3710807"/>
            <a:ext cx="3856087" cy="11233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685766"/>
            <a:r>
              <a:rPr lang="en-US" sz="6700" b="1" spc="-225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giaøy</a:t>
            </a:r>
            <a:r>
              <a:rPr lang="en-US" sz="6700" b="1" spc="-225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sz="6700" b="1" spc="-225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deùp</a:t>
            </a:r>
            <a:endParaRPr lang="en-US" sz="6700" b="1" spc="-225" dirty="0">
              <a:ln w="1270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7817857" y="1824887"/>
            <a:ext cx="3856087" cy="11233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685766"/>
            <a:r>
              <a:rPr lang="en-US" sz="6700" b="1" spc="-225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ñeøn</a:t>
            </a:r>
            <a:r>
              <a:rPr lang="en-US" sz="6700" b="1" spc="-225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sz="6700" b="1" spc="-225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xeáp</a:t>
            </a:r>
            <a:endParaRPr lang="en-US" sz="6700" b="1" spc="-225" dirty="0">
              <a:ln w="1270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DDC91-48E6-40DD-A998-FCE20416498B}"/>
              </a:ext>
            </a:extLst>
          </p:cNvPr>
          <p:cNvSpPr txBox="1"/>
          <p:nvPr/>
        </p:nvSpPr>
        <p:spPr>
          <a:xfrm>
            <a:off x="2124187" y="1824887"/>
            <a:ext cx="3856087" cy="11233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685766"/>
            <a:r>
              <a:rPr lang="en-US" sz="6700" b="1" spc="-225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keïp</a:t>
            </a:r>
            <a:r>
              <a:rPr lang="en-US" sz="6700" b="1" spc="-225" dirty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 </a:t>
            </a:r>
            <a:r>
              <a:rPr lang="en-US" sz="6700" b="1" spc="-225" dirty="0" err="1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+mn-ea"/>
                <a:sym typeface="+mn-lt"/>
              </a:rPr>
              <a:t>giaáy</a:t>
            </a:r>
            <a:endParaRPr lang="en-US" sz="6700" b="1" spc="-225" dirty="0">
              <a:ln w="1270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+mn-ea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347418" y="2932883"/>
            <a:ext cx="1323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21926" y="2932883"/>
            <a:ext cx="1323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21926" y="4872009"/>
            <a:ext cx="1323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58105" y="4824100"/>
            <a:ext cx="1323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2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234</Words>
  <Application>Microsoft Office PowerPoint</Application>
  <PresentationFormat>Màn hình rộng</PresentationFormat>
  <Paragraphs>32</Paragraphs>
  <Slides>13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Arial</vt:lpstr>
      <vt:lpstr>Calibri</vt:lpstr>
      <vt:lpstr>HP001 4 hàng</vt:lpstr>
      <vt:lpstr>Times New Roman</vt:lpstr>
      <vt:lpstr>VNI-Avo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Vip586</dc:creator>
  <cp:lastModifiedBy>Vip586</cp:lastModifiedBy>
  <cp:revision>1</cp:revision>
  <dcterms:created xsi:type="dcterms:W3CDTF">2021-12-21T14:42:39Z</dcterms:created>
  <dcterms:modified xsi:type="dcterms:W3CDTF">2021-12-21T14:44:42Z</dcterms:modified>
</cp:coreProperties>
</file>