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658" r:id="rId2"/>
    <p:sldId id="635" r:id="rId3"/>
    <p:sldId id="636" r:id="rId4"/>
    <p:sldId id="637" r:id="rId5"/>
    <p:sldId id="631" r:id="rId6"/>
    <p:sldId id="638" r:id="rId7"/>
    <p:sldId id="651" r:id="rId8"/>
    <p:sldId id="650" r:id="rId9"/>
    <p:sldId id="307" r:id="rId10"/>
    <p:sldId id="652" r:id="rId11"/>
    <p:sldId id="629" r:id="rId12"/>
    <p:sldId id="583" r:id="rId13"/>
    <p:sldId id="607" r:id="rId14"/>
    <p:sldId id="653" r:id="rId15"/>
    <p:sldId id="654" r:id="rId16"/>
    <p:sldId id="608" r:id="rId17"/>
    <p:sldId id="640" r:id="rId18"/>
    <p:sldId id="609" r:id="rId19"/>
    <p:sldId id="645" r:id="rId20"/>
    <p:sldId id="647" r:id="rId21"/>
    <p:sldId id="3267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FC28F-F661-4965-9816-2EB005A803F5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04B29-9808-4598-9731-5853C3CF9D5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98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081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52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8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675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02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201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65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6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5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90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0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3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3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58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587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9A4EF1-CE74-43F1-931D-BBB187225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48AEF11-DA57-4B65-B23B-6DDEE56A6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2E9973-180D-4077-895E-9BCF33A30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3C6CB5-CB87-4218-8C62-F15914461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1681-87D2-44A6-9993-D2EB41A9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588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5D0378-9DB9-4FBC-84B8-32491143A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F4E4F2-8E28-4192-8FCC-DFFFB0390A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7E167F-D054-477C-A809-31E93DCF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4A76F8-9107-4D71-BB79-773F9100B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F2EF0A-76C4-467F-8C15-A801C967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5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CA3121A-F775-4CAD-9717-05C7CFB2E0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3AF84CD-2D96-44CC-91F4-F234FA123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A3A935-F0CC-4369-B792-37ADEC1A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D601ED-AEF2-46A9-807D-59BA962F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724337-F979-4C14-A65D-087873205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79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0626" r="3576" b="16208"/>
          <a:stretch/>
        </p:blipFill>
        <p:spPr>
          <a:xfrm>
            <a:off x="-62522" y="-46891"/>
            <a:ext cx="12285785" cy="69400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3"/>
          <a:srcRect t="4903" r="128" b="11485"/>
          <a:stretch/>
        </p:blipFill>
        <p:spPr>
          <a:xfrm>
            <a:off x="-15629" y="-50798"/>
            <a:ext cx="12207631" cy="6942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4"/>
          <a:srcRect t="1" b="9717"/>
          <a:stretch/>
        </p:blipFill>
        <p:spPr>
          <a:xfrm>
            <a:off x="270935" y="287870"/>
            <a:ext cx="11751733" cy="658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1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BDF5C4-17A0-42EE-B175-E3F5278E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4F09915-CBFC-47BB-AEB2-75641FA94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670842-BBEF-4E4F-8A00-A3B17B533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05E2ACF-B22D-475D-B900-03A1C8A8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12B809-597A-4A94-8A18-F2E5D02D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91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364179-C14F-43EB-9E76-D99F7696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87A43B-CD4E-4F2F-856D-DD3A92C35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833091-ED57-4962-A3E4-B1180B02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A1E09CA-D2ED-4A07-BECD-1A96821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87DC8A-4F1F-48C1-A2DE-2B4ACF0E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993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31FDF3-F577-40E0-ACA4-678EA181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557595C-B093-4AE7-8C10-05F1EEACB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56C70A5-090F-4236-9621-1CA369459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234E63D-A8D2-4DC8-AFFB-DA0325B60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34A6515-D4D9-4092-8EA7-DBC835DD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6059E2-BFB7-436D-B436-6A1ECBAE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61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49747-E8E6-4302-A60D-F7C46B54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A4A0E4D-B6CF-4DB2-A18D-CDB49F794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5B9B5D4-6708-4BCC-8E89-2655CA36B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C7038FD-EACE-40A1-B2CE-0B6DC5B5E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29CD929-6169-403F-AF68-3D11ED139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FC6BE2D-2889-443B-9109-5AC18D29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E435A81-3F67-4733-AB84-FF4BC9946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D3E3F28-8852-41F2-B559-077FB877F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36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272E11-E439-496A-A45C-E83E8F71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5CC373-1BD3-46B2-8ACF-25A22773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11E3575-2872-4600-B750-BC1C6443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1C18909-9A81-4298-867B-B5AF5E6C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497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282B261-9D47-472D-A781-3B640BFA1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1CFE91D-D99F-43DA-A555-888B902E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5D5F4E2-362B-4E4E-B86B-1586B910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C88E39-AE86-43A5-8507-83298AA61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3F9DDF-7C6E-4002-A64B-4BCBD65AC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CE5B204-2061-4105-8D8F-94DFEF0F9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33516E-0C4D-4DF4-8A6F-25F9504D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B7E1473-9EF4-4EE2-A84B-3FEC7494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F46B2BE-B9AC-4791-88FD-FAAB89E6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75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DCB8A2-87B5-4222-A5E4-AB29D025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E6A77A-2A4F-4494-9BA5-DEE93A4DE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D825591-4618-48BB-9D22-E6AAF021F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50BAA4-723F-4CF7-B1C8-F637342A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68281F-0CD5-4A07-9128-906FAA064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279F32-8B9B-4E35-8D40-78B5DDDD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28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3CEF466-BA2B-44EF-92FE-BB98E87F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8968167-9F65-46F6-BAA6-ADD816B63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B50BD0-B771-4F98-9E2A-0DF869EC4A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11253-9980-4EFC-AEE3-6568BB455F33}" type="datetimeFigureOut">
              <a:rPr lang="vi-VN" smtClean="0"/>
              <a:t>06/12/2021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B494B6-5C9C-4975-BC0C-F63A5483F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988E4B-A6F4-40D2-8027-DE72B1F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0BB2-36A5-49E4-B26C-034D2F01F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637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5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9.gif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gif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99" y="146278"/>
            <a:ext cx="11890754" cy="663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328" y="2257744"/>
            <a:ext cx="2344162" cy="215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73"/>
            <a:endParaRPr lang="en-US" sz="6599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273"/>
            <a:r>
              <a:rPr lang="en-US" sz="6599" b="1" dirty="0">
                <a:solidFill>
                  <a:srgbClr val="FF0000"/>
                </a:solidFill>
                <a:latin typeface="VNI-Avo" pitchFamily="2" charset="0"/>
              </a:rPr>
              <a:t>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EC148-2CCE-4343-8808-9B502F1EE157}"/>
              </a:ext>
            </a:extLst>
          </p:cNvPr>
          <p:cNvSpPr txBox="1"/>
          <p:nvPr/>
        </p:nvSpPr>
        <p:spPr>
          <a:xfrm>
            <a:off x="4516383" y="2257744"/>
            <a:ext cx="4917688" cy="215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73"/>
            <a:endParaRPr lang="en-US" sz="6599" b="1" dirty="0">
              <a:solidFill>
                <a:srgbClr val="FF0000"/>
              </a:solidFill>
              <a:latin typeface="VNI-Avo" pitchFamily="2" charset="0"/>
            </a:endParaRPr>
          </a:p>
          <a:p>
            <a:pPr defTabSz="914273"/>
            <a:r>
              <a:rPr lang="en-US" sz="6599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6599" b="1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r>
              <a:rPr lang="en-US" sz="6599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EE690-79D2-4825-985F-760359FD786E}"/>
              </a:ext>
            </a:extLst>
          </p:cNvPr>
          <p:cNvSpPr txBox="1"/>
          <p:nvPr/>
        </p:nvSpPr>
        <p:spPr>
          <a:xfrm>
            <a:off x="7274272" y="3286616"/>
            <a:ext cx="3630484" cy="112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3"/>
            <a:r>
              <a:rPr lang="en-US" sz="6599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6599" b="1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6599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F7B80-261B-48EA-8764-A2C36ECC50A3}"/>
              </a:ext>
            </a:extLst>
          </p:cNvPr>
          <p:cNvSpPr txBox="1"/>
          <p:nvPr/>
        </p:nvSpPr>
        <p:spPr>
          <a:xfrm>
            <a:off x="4808341" y="4712906"/>
            <a:ext cx="363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73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 </a:t>
            </a:r>
            <a:r>
              <a:rPr lang="en-US" sz="3600" b="1" dirty="0" err="1">
                <a:latin typeface="VNI-Avo" pitchFamily="2" charset="0"/>
              </a:rPr>
              <a:t>Tieát</a:t>
            </a:r>
            <a:r>
              <a:rPr lang="en-US" sz="3600" b="1" dirty="0">
                <a:latin typeface="VNI-Avo" pitchFamily="2" charset="0"/>
              </a:rPr>
              <a:t> 2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A70890C-7E2F-44A4-94D6-F2DA3D4E1436}"/>
              </a:ext>
            </a:extLst>
          </p:cNvPr>
          <p:cNvSpPr txBox="1"/>
          <p:nvPr/>
        </p:nvSpPr>
        <p:spPr>
          <a:xfrm>
            <a:off x="1956583" y="1725728"/>
            <a:ext cx="80467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Chuû</a:t>
            </a:r>
            <a:r>
              <a:rPr lang="en-US" sz="32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 ñeà12: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800" b="1" spc="6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Trung</a:t>
            </a:r>
            <a:r>
              <a:rPr lang="en-US" sz="4800" b="1" spc="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4800" b="1" spc="6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thu</a:t>
            </a:r>
            <a:r>
              <a:rPr lang="en-US" sz="4800" b="1" spc="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endParaRPr lang="en-US" sz="4000" b="1" spc="6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宋体"/>
              <a:cs typeface="Times New Roman" panose="020206030504050203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20289ED-15EF-4A9C-9EAC-1B1AD2B01D4A}"/>
              </a:ext>
            </a:extLst>
          </p:cNvPr>
          <p:cNvSpPr txBox="1"/>
          <p:nvPr/>
        </p:nvSpPr>
        <p:spPr>
          <a:xfrm>
            <a:off x="3521137" y="1303421"/>
            <a:ext cx="4917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100" b="1">
                <a:solidFill>
                  <a:srgbClr val="0070C0"/>
                </a:solidFill>
                <a:latin typeface="VNI-Avo" pitchFamily="2" charset="0"/>
              </a:rPr>
              <a:t>UÛY BAN NHAÂN DAÂN QUAÄN 12</a:t>
            </a:r>
          </a:p>
          <a:p>
            <a:pPr lvl="1" algn="ctr"/>
            <a:r>
              <a:rPr lang="en-US" sz="2100" b="1">
                <a:solidFill>
                  <a:srgbClr val="0070C0"/>
                </a:solidFill>
                <a:latin typeface="VNI-Avo" pitchFamily="2" charset="0"/>
              </a:rPr>
              <a:t>TRÖÔØNG TIEÅU HOÏC LYÙ TÖÏ TROÏNG</a:t>
            </a:r>
            <a:endParaRPr lang="en-US" sz="2100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3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3"/>
    </mc:Choice>
    <mc:Fallback xmlns="">
      <p:transition spd="slow" advTm="9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8549E-7 2.51407E-6 L 4.48549E-7 -0.07224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1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ÚT KÝ - 30 năm hình thành và phát triển">
            <a:extLst>
              <a:ext uri="{FF2B5EF4-FFF2-40B4-BE49-F238E27FC236}">
                <a16:creationId xmlns:a16="http://schemas.microsoft.com/office/drawing/2014/main" id="{1B89C6A3-B619-453F-A106-8CEE3F61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6"/>
            <a:ext cx="11960201" cy="65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F6177C-EB7D-4310-BE1A-8B8102B35779}"/>
              </a:ext>
            </a:extLst>
          </p:cNvPr>
          <p:cNvSpPr/>
          <p:nvPr/>
        </p:nvSpPr>
        <p:spPr>
          <a:xfrm>
            <a:off x="916592" y="4596193"/>
            <a:ext cx="4134037" cy="78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5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58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</a:t>
            </a:r>
            <a:r>
              <a:rPr lang="en-US" sz="4458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aâng</a:t>
            </a:r>
            <a:r>
              <a:rPr lang="en-US" sz="445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58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lôøi</a:t>
            </a:r>
            <a:endParaRPr lang="en-US" sz="4458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412BC-2EED-4715-AAB8-BB531C68820E}"/>
              </a:ext>
            </a:extLst>
          </p:cNvPr>
          <p:cNvSpPr/>
          <p:nvPr/>
        </p:nvSpPr>
        <p:spPr>
          <a:xfrm>
            <a:off x="5147658" y="4596193"/>
            <a:ext cx="7586740" cy="788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5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58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</a:t>
            </a:r>
            <a:r>
              <a:rPr lang="en-US" sz="4458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aång</a:t>
            </a:r>
            <a:r>
              <a:rPr lang="en-US" sz="4458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458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ñaàu</a:t>
            </a:r>
            <a:endParaRPr lang="en-US" sz="4458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B3405-3376-4567-A630-8D5C2D73F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47" y="948720"/>
            <a:ext cx="4969215" cy="3111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17032-7890-486F-9F68-7C9CF4AEA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1" y="948721"/>
            <a:ext cx="4522864" cy="3086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2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16"/>
    </mc:Choice>
    <mc:Fallback xmlns="">
      <p:transition spd="slow" advTm="2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98" y="240315"/>
            <a:ext cx="6655397" cy="66174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20" y="3604582"/>
            <a:ext cx="5028599" cy="25018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5168404" y="3758561"/>
            <a:ext cx="6231293" cy="1641398"/>
          </a:xfrm>
          <a:prstGeom prst="rect">
            <a:avLst/>
          </a:prstGeom>
          <a:noFill/>
        </p:spPr>
        <p:txBody>
          <a:bodyPr wrap="square" lIns="123840" tIns="61921" rIns="123840" bIns="61921">
            <a:spAutoFit/>
          </a:bodyPr>
          <a:lstStyle/>
          <a:p>
            <a:pPr algn="ctr" defTabSz="1295108">
              <a:defRPr/>
            </a:pPr>
            <a:r>
              <a:rPr lang="en-US" sz="9726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Thö</a:t>
            </a:r>
            <a:r>
              <a:rPr lang="en-US" sz="9726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9726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  <a:ea typeface="宋体"/>
              </a:rPr>
              <a:t>giaõn</a:t>
            </a:r>
            <a:endParaRPr lang="en-US" sz="9726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  <a:ea typeface="宋体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9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6"/>
    </mc:Choice>
    <mc:Fallback xmlns="">
      <p:transition spd="slow" advTm="16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" y="-16126"/>
            <a:ext cx="12190570" cy="68737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50" y="-260511"/>
            <a:ext cx="12109604" cy="7362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80468" y="1638798"/>
            <a:ext cx="5544156" cy="179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71" dirty="0" err="1">
                <a:latin typeface="VNI-Avo" pitchFamily="2" charset="0"/>
              </a:rPr>
              <a:t>Luyeän</a:t>
            </a:r>
            <a:r>
              <a:rPr lang="en-US" sz="5471" dirty="0">
                <a:latin typeface="VNI-Avo" pitchFamily="2" charset="0"/>
              </a:rPr>
              <a:t> </a:t>
            </a:r>
            <a:r>
              <a:rPr lang="en-US" sz="5471" dirty="0" err="1">
                <a:latin typeface="VNI-Avo" pitchFamily="2" charset="0"/>
              </a:rPr>
              <a:t>ñoïc</a:t>
            </a:r>
            <a:r>
              <a:rPr lang="en-US" sz="5471" dirty="0">
                <a:latin typeface="VNI-Avo" pitchFamily="2" charset="0"/>
              </a:rPr>
              <a:t> </a:t>
            </a:r>
            <a:r>
              <a:rPr lang="en-US" sz="5471" dirty="0" err="1">
                <a:latin typeface="VNI-Avo" pitchFamily="2" charset="0"/>
              </a:rPr>
              <a:t>ñoaïn</a:t>
            </a:r>
            <a:endParaRPr lang="en-US" sz="5471" dirty="0"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92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5373">
        <p15:prstTrans prst="pageCurlDouble"/>
      </p:transition>
    </mc:Choice>
    <mc:Fallback xmlns="">
      <p:transition spd="slow" advTm="53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1845" y="2315434"/>
            <a:ext cx="11088311" cy="4231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72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Tuïc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leä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vaøo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giöõa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muøa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ñaõ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xa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xöa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Khi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trôøi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vöøa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sang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ai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naáy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ñeàu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haùo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höùc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chôø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ngaøy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vaàng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  <a:endParaRPr lang="en-US" sz="4051" dirty="0">
              <a:solidFill>
                <a:srgbClr val="E7E6E6">
                  <a:lumMod val="10000"/>
                </a:srgbClr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F170DC-5858-184F-9946-C34E257620AF}"/>
              </a:ext>
            </a:extLst>
          </p:cNvPr>
          <p:cNvSpPr txBox="1"/>
          <p:nvPr/>
        </p:nvSpPr>
        <p:spPr>
          <a:xfrm>
            <a:off x="1427238" y="2578305"/>
            <a:ext cx="583597" cy="59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42" b="1">
                <a:solidFill>
                  <a:srgbClr val="FF0000"/>
                </a:solidFill>
                <a:latin typeface="VNI-AVO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0D3C2-954F-9448-BD0F-A1647B161B23}"/>
              </a:ext>
            </a:extLst>
          </p:cNvPr>
          <p:cNvSpPr txBox="1"/>
          <p:nvPr/>
        </p:nvSpPr>
        <p:spPr>
          <a:xfrm>
            <a:off x="5001759" y="3448008"/>
            <a:ext cx="583597" cy="59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42" b="1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pic>
        <p:nvPicPr>
          <p:cNvPr id="8" name="Picture 6" descr="Full Moon Space GIF by BBC America - Find &amp; Share on GIPHY">
            <a:extLst>
              <a:ext uri="{FF2B5EF4-FFF2-40B4-BE49-F238E27FC236}">
                <a16:creationId xmlns:a16="http://schemas.microsoft.com/office/drawing/2014/main" id="{05417826-7263-4286-9D88-CD478708EF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12" y="54257"/>
            <a:ext cx="2699129" cy="2502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8555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258">
        <p15:prstTrans prst="peelOff"/>
      </p:transition>
    </mc:Choice>
    <mc:Fallback xmlns="">
      <p:transition spd="slow" advTm="39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D50101-26B0-4870-BB50-E7816DB3C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" y="-29734"/>
            <a:ext cx="12351396" cy="69476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70693" y="1386416"/>
            <a:ext cx="11185617" cy="4533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72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Tuïc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leä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vaøo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giöõa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muøa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ñaõ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xa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xöa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Khi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trôøi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vöøa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sang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ai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naáy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ñeàu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haùo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höùc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chôø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ngaøy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vaàng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troøn</a:t>
            </a:r>
            <a:r>
              <a:rPr lang="en-US" sz="4000" dirty="0">
                <a:solidFill>
                  <a:srgbClr val="6DC15F"/>
                </a:solidFill>
                <a:latin typeface="VNI-Avo" pitchFamily="2" charset="0"/>
              </a:rPr>
              <a:t>.</a:t>
            </a:r>
            <a:endParaRPr lang="en-US" sz="4051" dirty="0">
              <a:solidFill>
                <a:srgbClr val="6DC15F"/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35" y="122332"/>
            <a:ext cx="1112030" cy="10942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364065" y="2029711"/>
            <a:ext cx="1624695" cy="71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2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4002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2069" y="2918356"/>
            <a:ext cx="1624695" cy="71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2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4002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1530" y="4762238"/>
            <a:ext cx="1624695" cy="71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2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4002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00025" y="4762238"/>
            <a:ext cx="1624695" cy="717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2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4002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2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2804">
        <p15:prstTrans prst="peelOff"/>
      </p:transition>
    </mc:Choice>
    <mc:Fallback xmlns="">
      <p:transition spd="slow" advTm="72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D50101-26B0-4870-BB50-E7816DB3C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202"/>
            <a:ext cx="12351396" cy="69476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70693" y="1386416"/>
            <a:ext cx="11185617" cy="4533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72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Tuïc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leä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vaøo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giöõa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muøa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ñaõ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xa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xöa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.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endParaRPr lang="en-US" sz="4051" dirty="0">
              <a:solidFill>
                <a:srgbClr val="E7E6E6">
                  <a:lumMod val="10000"/>
                </a:srgbClr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35" y="122332"/>
            <a:ext cx="1112030" cy="109424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66507" y="3989168"/>
            <a:ext cx="218848" cy="461125"/>
            <a:chOff x="4072409" y="4968726"/>
            <a:chExt cx="216024" cy="648072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 flipH="1">
            <a:off x="11129511" y="3064770"/>
            <a:ext cx="218848" cy="510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2527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324">
        <p15:prstTrans prst="peelOff"/>
      </p:transition>
    </mc:Choice>
    <mc:Fallback xmlns="">
      <p:transition spd="slow" advTm="28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1D50101-26B0-4870-BB50-E7816DB3C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" y="202"/>
            <a:ext cx="12351396" cy="694766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70693" y="1386416"/>
            <a:ext cx="11185617" cy="4533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272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    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Khi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trôøi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vöøa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sang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, ai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naáy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ñeàu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haùo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höùc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chôø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ngaøy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vaàng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VNI-Avo" pitchFamily="2" charset="0"/>
              </a:rPr>
              <a:t>troøn</a:t>
            </a:r>
            <a:r>
              <a:rPr lang="en-US" sz="4000" dirty="0">
                <a:solidFill>
                  <a:srgbClr val="6DC15F"/>
                </a:solidFill>
                <a:latin typeface="VNI-Avo" pitchFamily="2" charset="0"/>
              </a:rPr>
              <a:t>.</a:t>
            </a:r>
            <a:endParaRPr lang="en-US" sz="4051" dirty="0">
              <a:solidFill>
                <a:srgbClr val="6DC15F"/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035" y="122332"/>
            <a:ext cx="1112030" cy="10942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129511" y="3914803"/>
            <a:ext cx="218848" cy="535490"/>
            <a:chOff x="4072409" y="4968726"/>
            <a:chExt cx="216024" cy="648072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144417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4072409" y="4968726"/>
              <a:ext cx="144016" cy="6480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7117293" y="2991820"/>
            <a:ext cx="218848" cy="510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083783" y="3940163"/>
            <a:ext cx="218848" cy="5101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566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994">
        <p15:prstTrans prst="peelOff"/>
      </p:transition>
    </mc:Choice>
    <mc:Fallback xmlns="">
      <p:transition spd="slow" advTm="27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D332FC-BB89-4586-8F23-07D4A7EF9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" y="-89862"/>
            <a:ext cx="12351396" cy="694766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43642" y="2334760"/>
            <a:ext cx="11088311" cy="4231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3975" cmpd="dbl">
            <a:solidFill>
              <a:srgbClr val="FF000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72">
              <a:lnSpc>
                <a:spcPct val="150000"/>
              </a:lnSpc>
              <a:defRPr/>
            </a:pP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	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Tuïc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leä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vaøo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giöõa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muøa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ñaõ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töø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xa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xöa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Khi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trôøi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vöøa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sang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thu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ai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naáy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ñeàu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haùo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höùc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chôø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ñoùn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ngaøy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coù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vaàng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traêng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troøn</a:t>
            </a:r>
            <a:r>
              <a:rPr lang="en-US" sz="4000" dirty="0">
                <a:solidFill>
                  <a:srgbClr val="E7E6E6">
                    <a:lumMod val="10000"/>
                  </a:srgbClr>
                </a:solidFill>
                <a:latin typeface="VNI-Avo" pitchFamily="2" charset="0"/>
              </a:rPr>
              <a:t>.</a:t>
            </a:r>
            <a:endParaRPr lang="en-US" sz="4051" dirty="0">
              <a:solidFill>
                <a:srgbClr val="E7E6E6">
                  <a:lumMod val="10000"/>
                </a:srgbClr>
              </a:solidFill>
              <a:latin typeface="VNI-Avo" pitchFamily="2" charset="0"/>
            </a:endParaRPr>
          </a:p>
        </p:txBody>
      </p:sp>
      <p:pic>
        <p:nvPicPr>
          <p:cNvPr id="11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pic>
        <p:nvPicPr>
          <p:cNvPr id="7" name="Picture 6" descr="Full Moon Space GIF by BBC America - Find &amp; Share on GIPHY">
            <a:extLst>
              <a:ext uri="{FF2B5EF4-FFF2-40B4-BE49-F238E27FC236}">
                <a16:creationId xmlns:a16="http://schemas.microsoft.com/office/drawing/2014/main" id="{48E3FA4A-804D-4898-AF36-4D4F3F82A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08" y="146278"/>
            <a:ext cx="2626179" cy="243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62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5366">
        <p15:prstTrans prst="peelOff"/>
      </p:transition>
    </mc:Choice>
    <mc:Fallback xmlns="">
      <p:transition spd="slow" advTm="8536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104701" y="-291420"/>
            <a:ext cx="1594283" cy="16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0" y="519406"/>
            <a:ext cx="10916666" cy="5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9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736">
        <p15:prstTrans prst="pageCurlDouble"/>
      </p:transition>
    </mc:Choice>
    <mc:Fallback xmlns="">
      <p:transition spd="slow" advTm="5673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-104701" y="-291420"/>
            <a:ext cx="1594283" cy="1621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20" y="519406"/>
            <a:ext cx="10916666" cy="58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41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777">
        <p15:prstTrans prst="pageCurlDouble"/>
      </p:transition>
    </mc:Choice>
    <mc:Fallback xmlns="">
      <p:transition spd="slow" advTm="29777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ây Bàng Singapore - Cao 60cm - Cây nội thất sống tốt trong phòng máy –  Tflower.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2" b="89946" l="3500" r="975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07" r="3637" b="10369"/>
          <a:stretch/>
        </p:blipFill>
        <p:spPr bwMode="auto">
          <a:xfrm>
            <a:off x="2267115" y="326111"/>
            <a:ext cx="5506724" cy="38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9822" y="4693258"/>
            <a:ext cx="4449914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latin typeface="VNI-Avo" pitchFamily="2" charset="0"/>
              </a:rPr>
              <a:t>laù</a:t>
            </a:r>
            <a:r>
              <a:rPr lang="en-US" sz="7293" dirty="0">
                <a:latin typeface="VNI-Avo" pitchFamily="2" charset="0"/>
              </a:rPr>
              <a:t> </a:t>
            </a:r>
            <a:r>
              <a:rPr lang="en-US" sz="7293" dirty="0" err="1">
                <a:latin typeface="VNI-Avo" pitchFamily="2" charset="0"/>
              </a:rPr>
              <a:t>baøng</a:t>
            </a:r>
            <a:endParaRPr lang="en-US" sz="7293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3558" y="4669141"/>
            <a:ext cx="4449914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7293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0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97"/>
    </mc:Choice>
    <mc:Fallback xmlns="">
      <p:transition spd="slow" advTm="5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49108" x="3446463" y="6242050"/>
          <p14:tracePt t="49649" x="2992438" y="6807200"/>
          <p14:tracePt t="49650" x="3128963" y="6770688"/>
          <p14:tracePt t="49660" x="3192463" y="6757988"/>
          <p14:tracePt t="49677" x="3254375" y="6732588"/>
          <p14:tracePt t="49694" x="3317875" y="6707188"/>
          <p14:tracePt t="49694" x="3367088" y="6707188"/>
          <p14:tracePt t="49710" x="3405188" y="6696075"/>
          <p14:tracePt t="49711" x="3454400" y="6670675"/>
          <p14:tracePt t="49727" x="3492500" y="6657975"/>
          <p14:tracePt t="49744" x="3530600" y="6632575"/>
          <p14:tracePt t="49744" x="3567113" y="6607175"/>
          <p14:tracePt t="49760" x="3592513" y="6570663"/>
          <p14:tracePt t="49761" x="3630613" y="6532563"/>
          <p14:tracePt t="49777" x="3667125" y="6470650"/>
          <p14:tracePt t="49794" x="3717925" y="6407150"/>
          <p14:tracePt t="49794" x="3756025" y="6345238"/>
          <p14:tracePt t="49810" x="3792538" y="6307138"/>
          <p14:tracePt t="49811" x="3805238" y="6269038"/>
          <p14:tracePt t="49827" x="3830638" y="6232525"/>
          <p14:tracePt t="49844" x="3843338" y="6207125"/>
          <p14:tracePt t="49844" x="3867150" y="6181725"/>
          <p14:tracePt t="49860" x="3867150" y="6169025"/>
          <p14:tracePt t="49861" x="3867150" y="6145213"/>
          <p14:tracePt t="49877" x="3879850" y="6132513"/>
          <p14:tracePt t="49894" x="3892550" y="6119813"/>
          <p14:tracePt t="49894" x="3905250" y="6107113"/>
          <p14:tracePt t="49910" x="3917950" y="6094413"/>
          <p14:tracePt t="49913" x="3917950" y="6069013"/>
          <p14:tracePt t="49927" x="3930650" y="6056313"/>
          <p14:tracePt t="49943" x="3930650" y="6045200"/>
          <p14:tracePt t="49945" x="3943350" y="6032500"/>
          <p14:tracePt t="49960" x="3956050" y="6032500"/>
          <p14:tracePt t="49977" x="3956050" y="6019800"/>
          <p14:tracePt t="49994" x="3956050" y="6007100"/>
          <p14:tracePt t="49995" x="3968750" y="6007100"/>
          <p14:tracePt t="50010" x="3968750" y="5994400"/>
          <p14:tracePt t="50027" x="3968750" y="5981700"/>
          <p14:tracePt t="50028" x="3979863" y="5956300"/>
          <p14:tracePt t="50043" x="3992563" y="5945188"/>
          <p14:tracePt t="50045" x="4005263" y="5919788"/>
          <p14:tracePt t="50060" x="4005263" y="5894388"/>
          <p14:tracePt t="50077" x="4005263" y="5881688"/>
          <p14:tracePt t="50078" x="4005263" y="5856288"/>
          <p14:tracePt t="50110" x="4030663" y="5832475"/>
          <p14:tracePt t="50111" x="4030663" y="5807075"/>
          <p14:tracePt t="50113" x="4030663" y="5794375"/>
          <p14:tracePt t="50127" x="4030663" y="5781675"/>
          <p14:tracePt t="50144" x="4043363" y="5756275"/>
          <p14:tracePt t="50145" x="4056063" y="5756275"/>
          <p14:tracePt t="50160" x="4056063" y="5743575"/>
          <p14:tracePt t="50194" x="4056063" y="5732463"/>
          <p14:tracePt t="50214" x="4056063" y="5719763"/>
          <p14:tracePt t="50647" x="4068763" y="5719763"/>
          <p14:tracePt t="50657" x="4105275" y="5719763"/>
          <p14:tracePt t="50667" x="4156075" y="5719763"/>
          <p14:tracePt t="50678" x="4192588" y="5719763"/>
          <p14:tracePt t="50694" x="4243388" y="5719763"/>
          <p14:tracePt t="50699" x="4305300" y="5719763"/>
          <p14:tracePt t="50710" x="4368800" y="5719763"/>
          <p14:tracePt t="50727" x="4443413" y="5732463"/>
          <p14:tracePt t="50729" x="4518025" y="5756275"/>
          <p14:tracePt t="50744" x="4594225" y="5768975"/>
          <p14:tracePt t="50748" x="4643438" y="5781675"/>
          <p14:tracePt t="50760" x="4694238" y="5781675"/>
          <p14:tracePt t="50777" x="4768850" y="5807075"/>
          <p14:tracePt t="50780" x="4856163" y="5832475"/>
          <p14:tracePt t="50794" x="4906963" y="5843588"/>
          <p14:tracePt t="50799" x="4968875" y="5856288"/>
          <p14:tracePt t="50810" x="5019675" y="5881688"/>
          <p14:tracePt t="50827" x="5057775" y="5881688"/>
          <p14:tracePt t="50831" x="5106988" y="5894388"/>
          <p14:tracePt t="50844" x="5145088" y="5894388"/>
          <p14:tracePt t="50860" x="5170488" y="5894388"/>
          <p14:tracePt t="50864" x="5232400" y="5907088"/>
          <p14:tracePt t="50877" x="5270500" y="5907088"/>
          <p14:tracePt t="50881" x="5307013" y="5907088"/>
          <p14:tracePt t="50894" x="5345113" y="5907088"/>
          <p14:tracePt t="50910" x="5370513" y="5907088"/>
          <p14:tracePt t="50913" x="5394325" y="5907088"/>
          <p14:tracePt t="50927" x="5419725" y="5907088"/>
          <p14:tracePt t="50931" x="5432425" y="5907088"/>
          <p14:tracePt t="50944" x="5457825" y="5907088"/>
          <p14:tracePt t="50960" x="5483225" y="5907088"/>
          <p14:tracePt t="50964" x="5507038" y="5907088"/>
          <p14:tracePt t="50977" x="5519738" y="5907088"/>
          <p14:tracePt t="50980" x="5545138" y="5907088"/>
          <p14:tracePt t="50994" x="5570538" y="5907088"/>
          <p14:tracePt t="51010" x="5607050" y="5907088"/>
          <p14:tracePt t="51013" x="5632450" y="5907088"/>
          <p14:tracePt t="51027" x="5645150" y="5907088"/>
          <p14:tracePt t="51031" x="5670550" y="5907088"/>
          <p14:tracePt t="51044" x="5683250" y="5907088"/>
          <p14:tracePt t="51060" x="5719763" y="5907088"/>
          <p14:tracePt t="51064" x="5745163" y="5907088"/>
          <p14:tracePt t="51077" x="5757863" y="5894388"/>
          <p14:tracePt t="51081" x="5770563" y="5894388"/>
          <p14:tracePt t="51101" x="5808663" y="5894388"/>
          <p14:tracePt t="51127" x="5821363" y="5894388"/>
          <p14:tracePt t="51161" x="5832475" y="5894388"/>
          <p14:tracePt t="51774" x="5821363" y="5894388"/>
          <p14:tracePt t="51794" x="5808663" y="5894388"/>
          <p14:tracePt t="51804" x="5770563" y="5894388"/>
          <p14:tracePt t="51815" x="5732463" y="5894388"/>
          <p14:tracePt t="51827" x="5695950" y="5907088"/>
          <p14:tracePt t="51843" x="5619750" y="5945188"/>
          <p14:tracePt t="51845" x="5532438" y="5969000"/>
          <p14:tracePt t="51860" x="5445125" y="6007100"/>
          <p14:tracePt t="51866" x="5307013" y="6045200"/>
          <p14:tracePt t="51876" x="5170488" y="6081713"/>
          <p14:tracePt t="51893" x="5068888" y="6132513"/>
          <p14:tracePt t="51897" x="4956175" y="6194425"/>
          <p14:tracePt t="51910" x="4806950" y="6269038"/>
          <p14:tracePt t="51915" x="4643438" y="6357938"/>
          <p14:tracePt t="51926" x="4506913" y="6419850"/>
          <p14:tracePt t="51943" x="4406900" y="6483350"/>
          <p14:tracePt t="51947" x="4294188" y="6545263"/>
          <p14:tracePt t="51960" x="4168775" y="6594475"/>
          <p14:tracePt t="51976" x="4081463" y="6632575"/>
          <p14:tracePt t="51979" x="4017963" y="6683375"/>
          <p14:tracePt t="51993" x="3968750" y="6719888"/>
          <p14:tracePt t="51996" x="3905250" y="6770688"/>
          <p14:tracePt t="52010" x="3843338" y="68072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ÚT KÝ - 30 năm hình thành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6"/>
            <a:ext cx="11960201" cy="65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05BAEF-0715-428C-8BE8-3857C7BCB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t="16315" r="22473" b="10096"/>
          <a:stretch/>
        </p:blipFill>
        <p:spPr>
          <a:xfrm>
            <a:off x="1646086" y="438075"/>
            <a:ext cx="8968756" cy="6187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88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0"/>
    </mc:Choice>
    <mc:Fallback xmlns="">
      <p:transition spd="slow" advTm="163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5BAEF-0715-428C-8BE8-3857C7BCB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t="16315" r="22473" b="10096"/>
          <a:stretch/>
        </p:blipFill>
        <p:spPr>
          <a:xfrm>
            <a:off x="1646086" y="438075"/>
            <a:ext cx="8968756" cy="6187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677BEF-6F2D-4921-AE94-C98C7624E7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" y="-26302"/>
            <a:ext cx="12191285" cy="6857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F8CED6-E82D-4138-804D-FFD498002C8F}"/>
              </a:ext>
            </a:extLst>
          </p:cNvPr>
          <p:cNvSpPr/>
          <p:nvPr/>
        </p:nvSpPr>
        <p:spPr>
          <a:xfrm>
            <a:off x="-572036" y="1824115"/>
            <a:ext cx="13336071" cy="2652191"/>
          </a:xfrm>
          <a:prstGeom prst="rect">
            <a:avLst/>
          </a:prstGeom>
          <a:noFill/>
        </p:spPr>
        <p:txBody>
          <a:bodyPr wrap="square" lIns="123840" tIns="61921" rIns="123840" bIns="619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105" b="1" dirty="0" err="1">
                <a:ln/>
                <a:latin typeface="VNI-Avo" pitchFamily="2" charset="0"/>
              </a:rPr>
              <a:t>Chaøo</a:t>
            </a:r>
            <a:r>
              <a:rPr lang="en-US" sz="8105" b="1" dirty="0">
                <a:ln/>
                <a:latin typeface="VNI-Avo" pitchFamily="2" charset="0"/>
              </a:rPr>
              <a:t> </a:t>
            </a:r>
            <a:r>
              <a:rPr lang="en-US" sz="8105" b="1" dirty="0" err="1">
                <a:ln/>
                <a:latin typeface="VNI-Avo" pitchFamily="2" charset="0"/>
              </a:rPr>
              <a:t>taïm</a:t>
            </a:r>
            <a:r>
              <a:rPr lang="en-US" sz="8105" b="1" dirty="0">
                <a:ln/>
                <a:latin typeface="VNI-Avo" pitchFamily="2" charset="0"/>
              </a:rPr>
              <a:t> </a:t>
            </a:r>
            <a:r>
              <a:rPr lang="en-US" sz="8105" b="1" dirty="0" err="1">
                <a:ln/>
                <a:latin typeface="VNI-Avo" pitchFamily="2" charset="0"/>
              </a:rPr>
              <a:t>bieät</a:t>
            </a:r>
            <a:r>
              <a:rPr lang="en-US" sz="8105" b="1" dirty="0">
                <a:ln/>
                <a:latin typeface="VNI-Avo" pitchFamily="2" charset="0"/>
              </a:rPr>
              <a:t> </a:t>
            </a:r>
          </a:p>
          <a:p>
            <a:pPr algn="ctr"/>
            <a:r>
              <a:rPr lang="en-US" sz="8105" b="1" dirty="0" err="1">
                <a:ln/>
                <a:latin typeface="VNI-Avo" pitchFamily="2" charset="0"/>
              </a:rPr>
              <a:t>caùc</a:t>
            </a:r>
            <a:r>
              <a:rPr lang="en-US" sz="8105" b="1" dirty="0">
                <a:ln/>
                <a:latin typeface="VNI-Avo" pitchFamily="2" charset="0"/>
              </a:rPr>
              <a:t> 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08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0"/>
    </mc:Choice>
    <mc:Fallback xmlns="">
      <p:transition spd="slow" advTm="1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BÚT KÝ - 30 năm hình thành và phát triển">
            <a:extLst>
              <a:ext uri="{FF2B5EF4-FFF2-40B4-BE49-F238E27FC236}">
                <a16:creationId xmlns:a16="http://schemas.microsoft.com/office/drawing/2014/main" id="{85C3AC7C-DC41-4DBC-87C1-F257D726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8"/>
            <a:ext cx="12077137" cy="69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pic>
        <p:nvPicPr>
          <p:cNvPr id="6" name="Picture 4" descr="Măng Cụt Thái Lan (1kg) | Tik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2" b="89966" l="9992" r="9936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2" t="20142" r="551" b="26987"/>
          <a:stretch/>
        </p:blipFill>
        <p:spPr bwMode="auto">
          <a:xfrm>
            <a:off x="3250973" y="802822"/>
            <a:ext cx="5763004" cy="350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69821" y="4693258"/>
            <a:ext cx="5106460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latin typeface="VNI-Avo" pitchFamily="2" charset="0"/>
              </a:rPr>
              <a:t>maêng</a:t>
            </a:r>
            <a:r>
              <a:rPr lang="en-US" sz="7293" dirty="0">
                <a:latin typeface="VNI-Avo" pitchFamily="2" charset="0"/>
              </a:rPr>
              <a:t> </a:t>
            </a:r>
            <a:r>
              <a:rPr lang="en-US" sz="7293" dirty="0" err="1">
                <a:latin typeface="VNI-Avo" pitchFamily="2" charset="0"/>
              </a:rPr>
              <a:t>cuït</a:t>
            </a:r>
            <a:endParaRPr lang="en-US" sz="7293" dirty="0"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5216" y="4693258"/>
            <a:ext cx="4449914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7293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026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1"/>
    </mc:Choice>
    <mc:Fallback xmlns="">
      <p:transition spd="slow" advTm="66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36057" x="3330575" y="6269038"/>
          <p14:tracePt t="36629" x="2616200" y="6819900"/>
          <p14:tracePt t="36630" x="2616200" y="6807200"/>
          <p14:tracePt t="36645" x="2628900" y="6807200"/>
          <p14:tracePt t="36662" x="2628900" y="6796088"/>
          <p14:tracePt t="36708" x="2641600" y="6796088"/>
          <p14:tracePt t="36728" x="2641600" y="6783388"/>
          <p14:tracePt t="36738" x="2654300" y="6783388"/>
          <p14:tracePt t="36748" x="2667000" y="6770688"/>
          <p14:tracePt t="36762" x="2667000" y="6757988"/>
          <p14:tracePt t="36778" x="2678113" y="6745288"/>
          <p14:tracePt t="36779" x="2690813" y="6732588"/>
          <p14:tracePt t="36795" x="2690813" y="6719888"/>
          <p14:tracePt t="36812" x="2703513" y="6719888"/>
          <p14:tracePt t="36812" x="2703513" y="6707188"/>
          <p14:tracePt t="36828" x="2716213" y="6696075"/>
          <p14:tracePt t="36829" x="2728913" y="6696075"/>
          <p14:tracePt t="36845" x="2728913" y="6683375"/>
          <p14:tracePt t="36862" x="2741613" y="6670675"/>
          <p14:tracePt t="36879" x="2741613" y="6657975"/>
          <p14:tracePt t="36895" x="2754313" y="6657975"/>
          <p14:tracePt t="36912" x="2778125" y="6632575"/>
          <p14:tracePt t="36928" x="2790825" y="6619875"/>
          <p14:tracePt t="36929" x="2803525" y="6594475"/>
          <p14:tracePt t="36945" x="2854325" y="6583363"/>
          <p14:tracePt t="36962" x="2879725" y="6545263"/>
          <p14:tracePt t="36962" x="2941638" y="6519863"/>
          <p14:tracePt t="36978" x="2979738" y="6483350"/>
          <p14:tracePt t="36979" x="3003550" y="6457950"/>
          <p14:tracePt t="36995" x="3054350" y="6419850"/>
          <p14:tracePt t="37012" x="3103563" y="6381750"/>
          <p14:tracePt t="37012" x="3141663" y="6345238"/>
          <p14:tracePt t="37028" x="3179763" y="6307138"/>
          <p14:tracePt t="37029" x="3228975" y="6269038"/>
          <p14:tracePt t="37045" x="3292475" y="6232525"/>
          <p14:tracePt t="37062" x="3367088" y="6181725"/>
          <p14:tracePt t="37062" x="3441700" y="6145213"/>
          <p14:tracePt t="37078" x="3505200" y="6094413"/>
          <p14:tracePt t="37081" x="3567113" y="6056313"/>
          <p14:tracePt t="37095" x="3643313" y="6019800"/>
          <p14:tracePt t="37112" x="3717925" y="5981700"/>
          <p14:tracePt t="37113" x="3792538" y="5956300"/>
          <p14:tracePt t="37128" x="3867150" y="5919788"/>
          <p14:tracePt t="37131" x="3917950" y="5907088"/>
          <p14:tracePt t="37145" x="3992563" y="5881688"/>
          <p14:tracePt t="37161" x="4056063" y="5856288"/>
          <p14:tracePt t="37163" x="4105275" y="5832475"/>
          <p14:tracePt t="37178" x="4168775" y="5819775"/>
          <p14:tracePt t="37182" x="4217988" y="5794375"/>
          <p14:tracePt t="37195" x="4256088" y="5781675"/>
          <p14:tracePt t="37212" x="4294188" y="5768975"/>
          <p14:tracePt t="37213" x="4318000" y="5756275"/>
          <p14:tracePt t="37228" x="4330700" y="5756275"/>
          <p14:tracePt t="37245" x="4343400" y="5756275"/>
          <p14:tracePt t="37246" x="4368800" y="5756275"/>
          <p14:tracePt t="37261" x="4381500" y="5756275"/>
          <p14:tracePt t="37278" x="4394200" y="5756275"/>
          <p14:tracePt t="37295" x="4406900" y="5756275"/>
          <p14:tracePt t="37332" x="4418013" y="5756275"/>
          <p14:tracePt t="37684" x="4418013" y="5768975"/>
          <p14:tracePt t="38258" x="4443413" y="5768975"/>
          <p14:tracePt t="38267" x="4468813" y="5768975"/>
          <p14:tracePt t="38277" x="4506913" y="5768975"/>
          <p14:tracePt t="38287" x="4556125" y="5768975"/>
          <p14:tracePt t="38298" x="4606925" y="5756275"/>
          <p14:tracePt t="38311" x="4656138" y="5756275"/>
          <p14:tracePt t="38328" x="4743450" y="5732463"/>
          <p14:tracePt t="38329" x="4819650" y="5732463"/>
          <p14:tracePt t="38345" x="4881563" y="5732463"/>
          <p14:tracePt t="38361" x="4932363" y="5732463"/>
          <p14:tracePt t="38362" x="4968875" y="5732463"/>
          <p14:tracePt t="38378" x="5006975" y="5732463"/>
          <p14:tracePt t="38379" x="5045075" y="5732463"/>
          <p14:tracePt t="38395" x="5068888" y="5732463"/>
          <p14:tracePt t="38411" x="5094288" y="5732463"/>
          <p14:tracePt t="38412" x="5119688" y="5732463"/>
          <p14:tracePt t="38428" x="5145088" y="5732463"/>
          <p14:tracePt t="38428" x="5170488" y="5732463"/>
          <p14:tracePt t="38444" x="5207000" y="5743575"/>
          <p14:tracePt t="38461" x="5232400" y="5743575"/>
          <p14:tracePt t="38462" x="5245100" y="5743575"/>
          <p14:tracePt t="38478" x="5270500" y="5743575"/>
          <p14:tracePt t="38479" x="5281613" y="5743575"/>
          <p14:tracePt t="38495" x="5307013" y="5756275"/>
          <p14:tracePt t="38511" x="5319713" y="5756275"/>
          <p14:tracePt t="38512" x="5332413" y="5756275"/>
          <p14:tracePt t="38528" x="5345113" y="5768975"/>
          <p14:tracePt t="38529" x="5357813" y="5768975"/>
          <p14:tracePt t="38544" x="5383213" y="5768975"/>
          <p14:tracePt t="38561" x="5407025" y="5768975"/>
          <p14:tracePt t="38562" x="5419725" y="5768975"/>
          <p14:tracePt t="38578" x="5457825" y="5781675"/>
          <p14:tracePt t="38580" x="5495925" y="5781675"/>
          <p14:tracePt t="38595" x="5519738" y="5794375"/>
          <p14:tracePt t="38611" x="5545138" y="5794375"/>
          <p14:tracePt t="38613" x="5583238" y="5794375"/>
          <p14:tracePt t="38628" x="5607050" y="5807075"/>
          <p14:tracePt t="38630" x="5632450" y="5807075"/>
          <p14:tracePt t="38644" x="5657850" y="5807075"/>
          <p14:tracePt t="38661" x="5683250" y="5807075"/>
          <p14:tracePt t="38662" x="5708650" y="5807075"/>
          <p14:tracePt t="38678" x="5732463" y="5807075"/>
          <p14:tracePt t="38694" x="5757863" y="5807075"/>
          <p14:tracePt t="38696" x="5783263" y="5807075"/>
          <p14:tracePt t="38711" x="5808663" y="5819775"/>
          <p14:tracePt t="38712" x="5821363" y="5819775"/>
          <p14:tracePt t="38728" x="5845175" y="5819775"/>
          <p14:tracePt t="38744" x="5870575" y="5819775"/>
          <p14:tracePt t="38746" x="5883275" y="5819775"/>
          <p14:tracePt t="38761" x="5895975" y="5819775"/>
          <p14:tracePt t="38778" x="5921375" y="5819775"/>
          <p14:tracePt t="38778" x="5932488" y="5819775"/>
          <p14:tracePt t="38781" x="5945188" y="5819775"/>
          <p14:tracePt t="38794" x="5957888" y="5819775"/>
          <p14:tracePt t="38811" x="5970588" y="5819775"/>
          <p14:tracePt t="38812" x="5983288" y="5819775"/>
          <p14:tracePt t="38828" x="5995988" y="5819775"/>
          <p14:tracePt t="38844" x="6008688" y="5819775"/>
          <p14:tracePt t="39183" x="6034088" y="5819775"/>
          <p14:tracePt t="39193" x="6070600" y="5819775"/>
          <p14:tracePt t="39203" x="6108700" y="5819775"/>
          <p14:tracePt t="39213" x="6157913" y="5819775"/>
          <p14:tracePt t="39228" x="6196013" y="5819775"/>
          <p14:tracePt t="39244" x="6246813" y="5832475"/>
          <p14:tracePt t="39245" x="6296025" y="5832475"/>
          <p14:tracePt t="39261" x="6346825" y="5843588"/>
          <p14:tracePt t="39264" x="6383338" y="5843588"/>
          <p14:tracePt t="39278" x="6421438" y="5843588"/>
          <p14:tracePt t="39294" x="6446838" y="5843588"/>
          <p14:tracePt t="39296" x="6483350" y="5843588"/>
          <p14:tracePt t="39311" x="6508750" y="5843588"/>
          <p14:tracePt t="39328" x="6534150" y="5843588"/>
          <p14:tracePt t="39329" x="6546850" y="5843588"/>
          <p14:tracePt t="39344" x="6572250" y="5843588"/>
          <p14:tracePt t="39346" x="6596063" y="5856288"/>
          <p14:tracePt t="39361" x="6621463" y="5856288"/>
          <p14:tracePt t="39377" x="6646863" y="5868988"/>
          <p14:tracePt t="39379" x="6672263" y="5868988"/>
          <p14:tracePt t="39394" x="6684963" y="5868988"/>
          <p14:tracePt t="39395" x="6721475" y="5868988"/>
          <p14:tracePt t="39411" x="6734175" y="5868988"/>
          <p14:tracePt t="39427" x="6759575" y="5868988"/>
          <p14:tracePt t="39429" x="6784975" y="5868988"/>
          <p14:tracePt t="39444" x="6808788" y="5881688"/>
          <p14:tracePt t="39446" x="6846888" y="5881688"/>
          <p14:tracePt t="39461" x="6872288" y="5881688"/>
          <p14:tracePt t="39477" x="6884988" y="5881688"/>
          <p14:tracePt t="39479" x="6897688" y="5881688"/>
          <p14:tracePt t="39494" x="6921500" y="5881688"/>
          <p14:tracePt t="39496" x="6934200" y="5881688"/>
          <p14:tracePt t="39511" x="6946900" y="5881688"/>
          <p14:tracePt t="39527" x="6959600" y="5881688"/>
          <p14:tracePt t="39544" x="6972300" y="5881688"/>
          <p14:tracePt t="39561" x="6985000" y="5881688"/>
          <p14:tracePt t="39577" x="6997700" y="5881688"/>
          <p14:tracePt t="39596" x="7010400" y="5881688"/>
          <p14:tracePt t="39628" x="7021513" y="5881688"/>
          <p14:tracePt t="39644" x="7046913" y="5881688"/>
          <p14:tracePt t="39661" x="7059613" y="5881688"/>
          <p14:tracePt t="39677" x="7085013" y="5881688"/>
          <p14:tracePt t="39697" x="7097713" y="5881688"/>
          <p14:tracePt t="39716" x="7110413" y="5881688"/>
          <p14:tracePt t="39766" x="7123113" y="5881688"/>
          <p14:tracePt t="39847" x="7134225" y="5881688"/>
          <p14:tracePt t="39897" x="7146925" y="5881688"/>
          <p14:tracePt t="41478" x="7146925" y="5894388"/>
          <p14:tracePt t="41498" x="7146925" y="5919788"/>
          <p14:tracePt t="41507" x="7146925" y="5945188"/>
          <p14:tracePt t="41517" x="7134225" y="5981700"/>
          <p14:tracePt t="41528" x="7110413" y="6032500"/>
          <p14:tracePt t="41544" x="7097713" y="6094413"/>
          <p14:tracePt t="41548" x="7072313" y="6169025"/>
          <p14:tracePt t="41560" x="7034213" y="6257925"/>
          <p14:tracePt t="41577" x="6997700" y="6357938"/>
          <p14:tracePt t="41579" x="6972300" y="6432550"/>
          <p14:tracePt t="41594" x="6946900" y="6507163"/>
          <p14:tracePt t="41610" x="6910388" y="6583363"/>
          <p14:tracePt t="41612" x="6884988" y="6632575"/>
          <p14:tracePt t="41627" x="6846888" y="6707188"/>
          <p14:tracePt t="41630" x="6808788" y="67960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ÚT KÝ - 30 năm hình thành và phát triển">
            <a:extLst>
              <a:ext uri="{FF2B5EF4-FFF2-40B4-BE49-F238E27FC236}">
                <a16:creationId xmlns:a16="http://schemas.microsoft.com/office/drawing/2014/main" id="{9A2B3D87-2C00-4745-94DF-8898E5282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8"/>
            <a:ext cx="11960201" cy="69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69821" y="4985057"/>
            <a:ext cx="6930195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latin typeface="VNI-Avo" pitchFamily="2" charset="0"/>
              </a:rPr>
              <a:t>vaàng</a:t>
            </a:r>
            <a:r>
              <a:rPr lang="en-US" sz="7293" dirty="0">
                <a:latin typeface="VNI-Avo" pitchFamily="2" charset="0"/>
              </a:rPr>
              <a:t> </a:t>
            </a:r>
            <a:r>
              <a:rPr lang="en-US" sz="7293" dirty="0" err="1">
                <a:latin typeface="VNI-Avo" pitchFamily="2" charset="0"/>
              </a:rPr>
              <a:t>traêng</a:t>
            </a:r>
            <a:endParaRPr lang="en-US" sz="7293" dirty="0">
              <a:latin typeface="VNI-Avo" pitchFamily="2" charset="0"/>
            </a:endParaRPr>
          </a:p>
        </p:txBody>
      </p:sp>
      <p:pic>
        <p:nvPicPr>
          <p:cNvPr id="9" name="Picture 6" descr="Full Moon Space GIF by BBC America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73" y="365126"/>
            <a:ext cx="4668763" cy="4328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80468" y="4960938"/>
            <a:ext cx="3711927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7293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1039" y="4985057"/>
            <a:ext cx="3711927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7293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4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4"/>
    </mc:Choice>
    <mc:Fallback xmlns="">
      <p:transition spd="slow" advTm="5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  <p:extLst>
    <p:ext uri="{3A86A75C-4F4B-4683-9AE1-C65F6400EC91}">
      <p14:laserTraceLst xmlns:p14="http://schemas.microsoft.com/office/powerpoint/2010/main">
        <p14:tracePtLst>
          <p14:tracePt t="46284" x="0" y="0"/>
        </p14:tracePtLst>
        <p14:tracePtLst>
          <p14:tracePt t="48740" x="3357563" y="6232525"/>
          <p14:tracePt t="49081" x="2890838" y="6745288"/>
          <p14:tracePt t="49092" x="3003550" y="6683375"/>
          <p14:tracePt t="49107" x="3103563" y="6607175"/>
          <p14:tracePt t="49124" x="3179763" y="6545263"/>
          <p14:tracePt t="49126" x="3267075" y="6483350"/>
          <p14:tracePt t="49140" x="3341688" y="6432550"/>
          <p14:tracePt t="49142" x="3392488" y="6394450"/>
          <p14:tracePt t="49157" x="3467100" y="6345238"/>
          <p14:tracePt t="49174" x="3541713" y="6307138"/>
          <p14:tracePt t="49176" x="3617913" y="6281738"/>
          <p14:tracePt t="49190" x="3679825" y="6245225"/>
          <p14:tracePt t="49193" x="3743325" y="6245225"/>
          <p14:tracePt t="49207" x="3779838" y="6245225"/>
          <p14:tracePt t="49224" x="3817938" y="6219825"/>
          <p14:tracePt t="49226" x="3856038" y="6207125"/>
          <p14:tracePt t="49240" x="3892550" y="6207125"/>
          <p14:tracePt t="49244" x="3930650" y="6194425"/>
          <p14:tracePt t="49257" x="3943350" y="6194425"/>
          <p14:tracePt t="49274" x="3968750" y="6194425"/>
          <p14:tracePt t="49276" x="3979863" y="6194425"/>
          <p14:tracePt t="49290" x="4005263" y="6194425"/>
          <p14:tracePt t="49307" x="4017963" y="6194425"/>
          <p14:tracePt t="49309" x="4030663" y="6181725"/>
          <p14:tracePt t="49324" x="4043363" y="6181725"/>
          <p14:tracePt t="49326" x="4056063" y="6181725"/>
          <p14:tracePt t="49340" x="4068763" y="6181725"/>
          <p14:tracePt t="49343" x="4081463" y="6181725"/>
          <p14:tracePt t="49357" x="4092575" y="6181725"/>
          <p14:tracePt t="49374" x="4105275" y="6181725"/>
          <p14:tracePt t="49376" x="4117975" y="6181725"/>
          <p14:tracePt t="49390" x="4130675" y="6181725"/>
          <p14:tracePt t="49393" x="4143375" y="6181725"/>
          <p14:tracePt t="49407" x="4143375" y="6169025"/>
          <p14:tracePt t="49440" x="4156075" y="6169025"/>
          <p14:tracePt t="49474" x="4168775" y="6169025"/>
          <p14:tracePt t="49896" x="4181475" y="6169025"/>
          <p14:tracePt t="49917" x="4192588" y="6157913"/>
          <p14:tracePt t="49940" x="4205288" y="6157913"/>
          <p14:tracePt t="49942" x="4217988" y="6157913"/>
          <p14:tracePt t="49957" x="4256088" y="6157913"/>
          <p14:tracePt t="49959" x="4294188" y="6157913"/>
          <p14:tracePt t="49973" x="4343400" y="6145213"/>
          <p14:tracePt t="49990" x="4368800" y="6145213"/>
          <p14:tracePt t="49992" x="4418013" y="6145213"/>
          <p14:tracePt t="50011" x="4506913" y="6145213"/>
          <p14:tracePt t="50023" x="4543425" y="6145213"/>
          <p14:tracePt t="50040" x="4594225" y="6145213"/>
          <p14:tracePt t="50042" x="4630738" y="6132513"/>
          <p14:tracePt t="50057" x="4668838" y="6132513"/>
          <p14:tracePt t="50059" x="4706938" y="6132513"/>
          <p14:tracePt t="50073" x="4743450" y="6132513"/>
          <p14:tracePt t="50077" x="4781550" y="6132513"/>
          <p14:tracePt t="50090" x="4832350" y="6132513"/>
          <p14:tracePt t="50107" x="4868863" y="6132513"/>
          <p14:tracePt t="50110" x="4894263" y="6132513"/>
          <p14:tracePt t="50123" x="4919663" y="6132513"/>
          <p14:tracePt t="50140" x="4956175" y="6132513"/>
          <p14:tracePt t="50141" x="4981575" y="6132513"/>
          <p14:tracePt t="50157" x="5006975" y="6132513"/>
          <p14:tracePt t="50159" x="5045075" y="6119813"/>
          <p14:tracePt t="50173" x="5057775" y="6119813"/>
          <p14:tracePt t="50190" x="5081588" y="6119813"/>
          <p14:tracePt t="50192" x="5106988" y="6119813"/>
          <p14:tracePt t="50207" x="5119688" y="6119813"/>
          <p14:tracePt t="50209" x="5157788" y="6119813"/>
          <p14:tracePt t="50224" x="5181600" y="6119813"/>
          <p14:tracePt t="50240" x="5207000" y="6119813"/>
          <p14:tracePt t="50243" x="5245100" y="6119813"/>
          <p14:tracePt t="50257" x="5270500" y="6119813"/>
          <p14:tracePt t="50259" x="5294313" y="6119813"/>
          <p14:tracePt t="50273" x="5332413" y="6119813"/>
          <p14:tracePt t="50290" x="5370513" y="6119813"/>
          <p14:tracePt t="50292" x="5394325" y="6119813"/>
          <p14:tracePt t="50307" x="5432425" y="6119813"/>
          <p14:tracePt t="50309" x="5457825" y="6119813"/>
          <p14:tracePt t="50323" x="5507038" y="6119813"/>
          <p14:tracePt t="50340" x="5545138" y="6119813"/>
          <p14:tracePt t="50342" x="5595938" y="6119813"/>
          <p14:tracePt t="50357" x="5632450" y="6119813"/>
          <p14:tracePt t="50360" x="5670550" y="6119813"/>
          <p14:tracePt t="50373" x="5719763" y="6119813"/>
          <p14:tracePt t="50390" x="5770563" y="6119813"/>
          <p14:tracePt t="50392" x="5832475" y="6119813"/>
          <p14:tracePt t="50407" x="5883275" y="6119813"/>
          <p14:tracePt t="50423" x="5932488" y="6119813"/>
          <p14:tracePt t="50426" x="5970588" y="6119813"/>
          <p14:tracePt t="50440" x="6008688" y="6119813"/>
          <p14:tracePt t="50442" x="6045200" y="6119813"/>
          <p14:tracePt t="50457" x="6070600" y="6119813"/>
          <p14:tracePt t="50473" x="6108700" y="6119813"/>
          <p14:tracePt t="50474" x="6134100" y="6119813"/>
          <p14:tracePt t="50490" x="6170613" y="6107113"/>
          <p14:tracePt t="50492" x="6196013" y="6107113"/>
          <p14:tracePt t="50507" x="6221413" y="6107113"/>
          <p14:tracePt t="50523" x="6259513" y="6107113"/>
          <p14:tracePt t="50526" x="6283325" y="6107113"/>
          <p14:tracePt t="50540" x="6296025" y="6107113"/>
          <p14:tracePt t="50542" x="6308725" y="6107113"/>
          <p14:tracePt t="50557" x="6334125" y="6107113"/>
          <p14:tracePt t="50573" x="6346825" y="6107113"/>
          <p14:tracePt t="50590" x="6359525" y="6107113"/>
          <p14:tracePt t="50592" x="6370638" y="6107113"/>
          <p14:tracePt t="50711" x="6383338" y="6107113"/>
          <p14:tracePt t="50740" x="6396038" y="6107113"/>
          <p14:tracePt t="50757" x="6408738" y="6107113"/>
          <p14:tracePt t="50773" x="6421438" y="6107113"/>
          <p14:tracePt t="50790" x="6434138" y="6107113"/>
          <p14:tracePt t="50807" x="6446838" y="6107113"/>
          <p14:tracePt t="50809" x="6459538" y="6107113"/>
          <p14:tracePt t="50823" x="6472238" y="6107113"/>
          <p14:tracePt t="50825" x="6496050" y="6107113"/>
          <p14:tracePt t="50840" x="6508750" y="6107113"/>
          <p14:tracePt t="50843" x="6521450" y="6107113"/>
          <p14:tracePt t="50857" x="6546850" y="6107113"/>
          <p14:tracePt t="50873" x="6559550" y="6107113"/>
          <p14:tracePt t="50890" x="6572250" y="6107113"/>
          <p14:tracePt t="50907" x="6584950" y="6107113"/>
          <p14:tracePt t="50908" x="6596063" y="6107113"/>
          <p14:tracePt t="51024" x="6608763" y="6107113"/>
          <p14:tracePt t="53669" x="6608763" y="6119813"/>
          <p14:tracePt t="53689" x="6608763" y="6132513"/>
          <p14:tracePt t="53691" x="6608763" y="6145213"/>
          <p14:tracePt t="53706" x="6608763" y="6181725"/>
          <p14:tracePt t="53722" x="6608763" y="6219825"/>
          <p14:tracePt t="53724" x="6608763" y="6257925"/>
          <p14:tracePt t="53739" x="6608763" y="6294438"/>
          <p14:tracePt t="53741" x="6608763" y="6345238"/>
          <p14:tracePt t="53756" x="6608763" y="6394450"/>
          <p14:tracePt t="53772" x="6608763" y="6445250"/>
          <p14:tracePt t="53774" x="6608763" y="6532563"/>
          <p14:tracePt t="53789" x="6596063" y="6632575"/>
          <p14:tracePt t="53791" x="6596063" y="67706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ÚT KÝ - 30 năm hình thành và phát triển">
            <a:extLst>
              <a:ext uri="{FF2B5EF4-FFF2-40B4-BE49-F238E27FC236}">
                <a16:creationId xmlns:a16="http://schemas.microsoft.com/office/drawing/2014/main" id="{D7719148-7579-4DD9-ACE0-033B30ED4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" y="73327"/>
            <a:ext cx="12073633" cy="67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pic>
        <p:nvPicPr>
          <p:cNvPr id="11272" name="Picture 8" descr="Yellow Stars Sticker by Bubblegum Balloons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22" y="486705"/>
            <a:ext cx="5325308" cy="41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61619" y="4959809"/>
            <a:ext cx="5214058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latin typeface="VNI-Avo" pitchFamily="2" charset="0"/>
              </a:rPr>
              <a:t>sao</a:t>
            </a:r>
            <a:r>
              <a:rPr lang="en-US" sz="7293" dirty="0">
                <a:latin typeface="VNI-Avo" pitchFamily="2" charset="0"/>
              </a:rPr>
              <a:t> </a:t>
            </a:r>
            <a:r>
              <a:rPr lang="en-US" sz="7293" dirty="0" err="1">
                <a:latin typeface="VNI-Avo" pitchFamily="2" charset="0"/>
              </a:rPr>
              <a:t>vaøng</a:t>
            </a:r>
            <a:endParaRPr lang="en-US" sz="7293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1918" y="4960938"/>
            <a:ext cx="2606654" cy="123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93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7293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7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2"/>
    </mc:Choice>
    <mc:Fallback xmlns="">
      <p:transition spd="slow" advTm="3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24399" x="3079750" y="6594475"/>
          <p14:tracePt t="24415" x="3341688" y="6470650"/>
          <p14:tracePt t="24417" x="3517900" y="6381750"/>
          <p14:tracePt t="24432" x="3743325" y="6281738"/>
          <p14:tracePt t="24449" x="3892550" y="6232525"/>
          <p14:tracePt t="24451" x="4056063" y="6169025"/>
          <p14:tracePt t="24465" x="4168775" y="6132513"/>
          <p14:tracePt t="24482" x="4281488" y="6094413"/>
          <p14:tracePt t="24484" x="4343400" y="6081713"/>
          <p14:tracePt t="24499" x="4406900" y="6056313"/>
          <p14:tracePt t="24500" x="4430713" y="6045200"/>
          <p14:tracePt t="24515" x="4456113" y="6045200"/>
          <p14:tracePt t="24532" x="4481513" y="6045200"/>
          <p14:tracePt t="24534" x="4494213" y="6045200"/>
          <p14:tracePt t="24582" x="4506913" y="6032500"/>
          <p14:tracePt t="24598" x="4518025" y="6032500"/>
          <p14:tracePt t="25504" x="4530725" y="6032500"/>
          <p14:tracePt t="25548" x="4543425" y="6032500"/>
          <p14:tracePt t="25550" x="4556125" y="6032500"/>
          <p14:tracePt t="25565" x="4568825" y="6032500"/>
          <p14:tracePt t="25566" x="4581525" y="6032500"/>
          <p14:tracePt t="25582" x="4594225" y="6032500"/>
          <p14:tracePt t="25598" x="4619625" y="6032500"/>
          <p14:tracePt t="25601" x="4630738" y="6032500"/>
          <p14:tracePt t="25615" x="4643438" y="6032500"/>
          <p14:tracePt t="25616" x="4668838" y="6032500"/>
          <p14:tracePt t="25632" x="4681538" y="6032500"/>
          <p14:tracePt t="25648" x="4706938" y="6032500"/>
          <p14:tracePt t="25650" x="4719638" y="6019800"/>
          <p14:tracePt t="25665" x="4732338" y="6019800"/>
          <p14:tracePt t="25666" x="4756150" y="6019800"/>
          <p14:tracePt t="25682" x="4768850" y="6019800"/>
          <p14:tracePt t="25698" x="4781550" y="6019800"/>
          <p14:tracePt t="25701" x="4806950" y="6019800"/>
          <p14:tracePt t="25715" x="4832350" y="6007100"/>
          <p14:tracePt t="25717" x="4843463" y="6007100"/>
          <p14:tracePt t="25732" x="4856163" y="6007100"/>
          <p14:tracePt t="25748" x="4881563" y="6007100"/>
          <p14:tracePt t="25750" x="4906963" y="6007100"/>
          <p14:tracePt t="25765" x="4932363" y="6007100"/>
          <p14:tracePt t="25767" x="4956175" y="6007100"/>
          <p14:tracePt t="25782" x="4968875" y="6007100"/>
          <p14:tracePt t="25798" x="4994275" y="6007100"/>
          <p14:tracePt t="25800" x="5032375" y="6007100"/>
          <p14:tracePt t="25815" x="5068888" y="6007100"/>
          <p14:tracePt t="25816" x="5094288" y="6007100"/>
          <p14:tracePt t="25832" x="5119688" y="6007100"/>
          <p14:tracePt t="25848" x="5157788" y="6007100"/>
          <p14:tracePt t="25850" x="5181600" y="6007100"/>
          <p14:tracePt t="25865" x="5219700" y="6007100"/>
          <p14:tracePt t="25866" x="5245100" y="6007100"/>
          <p14:tracePt t="25881" x="5270500" y="5994400"/>
          <p14:tracePt t="25901" x="5332413" y="5994400"/>
          <p14:tracePt t="25915" x="5370513" y="5994400"/>
          <p14:tracePt t="25932" x="5383213" y="5994400"/>
          <p14:tracePt t="25933" x="5407025" y="5994400"/>
          <p14:tracePt t="25948" x="5445125" y="5994400"/>
          <p14:tracePt t="25950" x="5470525" y="5994400"/>
          <p14:tracePt t="25965" x="5507038" y="5994400"/>
          <p14:tracePt t="25981" x="5532438" y="5994400"/>
          <p14:tracePt t="25983" x="5557838" y="5994400"/>
          <p14:tracePt t="25998" x="5595938" y="5994400"/>
          <p14:tracePt t="25999" x="5607050" y="5981700"/>
          <p14:tracePt t="26015" x="5632450" y="5981700"/>
          <p14:tracePt t="26031" x="5657850" y="5981700"/>
          <p14:tracePt t="26033" x="5670550" y="5981700"/>
          <p14:tracePt t="26037" x="5708650" y="5969000"/>
          <p14:tracePt t="26048" x="5732463" y="5969000"/>
          <p14:tracePt t="26065" x="5745163" y="5969000"/>
          <p14:tracePt t="26081" x="5783263" y="5969000"/>
          <p14:tracePt t="26083" x="5808663" y="5969000"/>
          <p14:tracePt t="26098" x="5832475" y="5969000"/>
          <p14:tracePt t="26100" x="5870575" y="5956300"/>
          <p14:tracePt t="26115" x="5895975" y="5956300"/>
          <p14:tracePt t="26131" x="5921375" y="5956300"/>
          <p14:tracePt t="26133" x="5945188" y="5956300"/>
          <p14:tracePt t="26148" x="5970588" y="5956300"/>
          <p14:tracePt t="26149" x="5995988" y="5956300"/>
          <p14:tracePt t="26165" x="6021388" y="5956300"/>
          <p14:tracePt t="26181" x="6045200" y="5956300"/>
          <p14:tracePt t="26183" x="6057900" y="5956300"/>
          <p14:tracePt t="26199" x="6070600" y="5956300"/>
          <p14:tracePt t="26215" x="6083300" y="5956300"/>
          <p14:tracePt t="26571" x="6096000" y="5956300"/>
          <p14:tracePt t="26601" x="6121400" y="5956300"/>
          <p14:tracePt t="26621" x="6146800" y="5956300"/>
          <p14:tracePt t="26632" x="6157913" y="5956300"/>
          <p14:tracePt t="26648" x="6183313" y="5956300"/>
          <p14:tracePt t="26665" x="6208713" y="5956300"/>
          <p14:tracePt t="26666" x="6234113" y="5956300"/>
          <p14:tracePt t="26681" x="6259513" y="5956300"/>
          <p14:tracePt t="26683" x="6270625" y="5956300"/>
          <p14:tracePt t="26698" x="6296025" y="5956300"/>
          <p14:tracePt t="26715" x="6321425" y="5956300"/>
          <p14:tracePt t="26717" x="6346825" y="5956300"/>
          <p14:tracePt t="26731" x="6359525" y="5956300"/>
          <p14:tracePt t="26733" x="6383338" y="5956300"/>
          <p14:tracePt t="26748" x="6408738" y="5956300"/>
          <p14:tracePt t="26765" x="6421438" y="5956300"/>
          <p14:tracePt t="26767" x="6434138" y="5956300"/>
          <p14:tracePt t="26781" x="6446838" y="5956300"/>
          <p14:tracePt t="26783" x="6472238" y="5956300"/>
          <p14:tracePt t="26815" x="6483350" y="5956300"/>
          <p14:tracePt t="26817" x="6496050" y="5956300"/>
          <p14:tracePt t="26831" x="6508750" y="5956300"/>
          <p14:tracePt t="26833" x="6521450" y="5956300"/>
          <p14:tracePt t="26864" x="6534150" y="5956300"/>
          <p14:tracePt t="26866" x="6546850" y="5956300"/>
          <p14:tracePt t="26898" x="6559550" y="5969000"/>
          <p14:tracePt t="26900" x="6572250" y="5969000"/>
          <p14:tracePt t="26914" x="6596063" y="5969000"/>
          <p14:tracePt t="26948" x="6621463" y="5981700"/>
          <p14:tracePt t="26964" x="6634163" y="5981700"/>
          <p14:tracePt t="26966" x="6646863" y="5981700"/>
          <p14:tracePt t="26998" x="6672263" y="5994400"/>
          <p14:tracePt t="27015" x="6684963" y="5994400"/>
          <p14:tracePt t="27034" x="6696075" y="5994400"/>
          <p14:tracePt t="27048" x="6708775" y="5994400"/>
          <p14:tracePt t="27154" x="6721475" y="6007100"/>
          <p14:tracePt t="28402" x="6721475" y="6019800"/>
          <p14:tracePt t="28414" x="6721475" y="6045200"/>
          <p14:tracePt t="28431" x="6721475" y="6069013"/>
          <p14:tracePt t="28432" x="6721475" y="6107113"/>
          <p14:tracePt t="28447" x="6721475" y="6145213"/>
          <p14:tracePt t="28464" x="6721475" y="6194425"/>
          <p14:tracePt t="28465" x="6721475" y="6232525"/>
          <p14:tracePt t="28481" x="6721475" y="6294438"/>
          <p14:tracePt t="28482" x="6721475" y="6357938"/>
          <p14:tracePt t="28497" x="6721475" y="6419850"/>
          <p14:tracePt t="28514" x="6721475" y="6470650"/>
          <p14:tracePt t="28516" x="6721475" y="6507163"/>
          <p14:tracePt t="28531" x="6721475" y="6557963"/>
          <p14:tracePt t="28532" x="6721475" y="6607175"/>
          <p14:tracePt t="28547" x="6721475" y="6696075"/>
          <p14:tracePt t="28564" x="6734175" y="6732588"/>
          <p14:tracePt t="28566" x="6734175" y="6796088"/>
          <p14:tracePt t="28581" x="6746875" y="6832600"/>
          <p14:tracePt t="3293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ây Bàng Singapore - Cao 60cm - Cây nội thất sống tốt trong phòng máy –  Tflower.v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2" b="89946" l="3500" r="975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07" r="3637" b="10369"/>
          <a:stretch/>
        </p:blipFill>
        <p:spPr bwMode="auto">
          <a:xfrm>
            <a:off x="1412542" y="107999"/>
            <a:ext cx="1844412" cy="17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48" y="201"/>
            <a:ext cx="988826" cy="973009"/>
          </a:xfrm>
          <a:prstGeom prst="rect">
            <a:avLst/>
          </a:prstGeom>
        </p:spPr>
      </p:pic>
      <p:pic>
        <p:nvPicPr>
          <p:cNvPr id="11268" name="Picture 4" descr="Măng Cụt Thái Lan (1kg) | Tik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2" b="89966" l="9992" r="99365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12" t="20142" r="551" b="26987"/>
          <a:stretch/>
        </p:blipFill>
        <p:spPr bwMode="auto">
          <a:xfrm>
            <a:off x="7409091" y="102251"/>
            <a:ext cx="2969215" cy="19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Full Moon Space GIF by BBC America - Find &amp; Share on GIPHY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90" y="3064254"/>
            <a:ext cx="2262777" cy="2262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Yellow Stars Sticker by Bubblegum Balloons for iOS &amp; Android | GIPHY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141" y="3067690"/>
            <a:ext cx="2439810" cy="22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8606" y="1930594"/>
            <a:ext cx="3486102" cy="85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63" dirty="0" err="1">
                <a:latin typeface="VNI-Avo" pitchFamily="2" charset="0"/>
              </a:rPr>
              <a:t>laù</a:t>
            </a:r>
            <a:r>
              <a:rPr lang="en-US" sz="4863" dirty="0">
                <a:latin typeface="VNI-Avo" pitchFamily="2" charset="0"/>
              </a:rPr>
              <a:t> </a:t>
            </a:r>
            <a:r>
              <a:rPr lang="en-US" sz="4863" dirty="0" err="1">
                <a:latin typeface="VNI-Avo" pitchFamily="2" charset="0"/>
              </a:rPr>
              <a:t>baøng</a:t>
            </a:r>
            <a:r>
              <a:rPr lang="en-US" sz="4863" dirty="0">
                <a:latin typeface="VNI-Avo" pitchFamily="2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4321" y="2003544"/>
            <a:ext cx="4512885" cy="85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63" dirty="0" err="1">
                <a:latin typeface="VNI-Avo" pitchFamily="2" charset="0"/>
              </a:rPr>
              <a:t>maêng</a:t>
            </a:r>
            <a:r>
              <a:rPr lang="en-US" sz="4863" dirty="0">
                <a:latin typeface="VNI-Avo" pitchFamily="2" charset="0"/>
              </a:rPr>
              <a:t> </a:t>
            </a:r>
            <a:r>
              <a:rPr lang="en-US" sz="4863" dirty="0" err="1">
                <a:latin typeface="VNI-Avo" pitchFamily="2" charset="0"/>
              </a:rPr>
              <a:t>cuït</a:t>
            </a:r>
            <a:endParaRPr lang="en-US" sz="4863" dirty="0"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7429" y="5544534"/>
            <a:ext cx="4396773" cy="85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63" dirty="0" err="1">
                <a:latin typeface="VNI-Avo" pitchFamily="2" charset="0"/>
              </a:rPr>
              <a:t>vaàng</a:t>
            </a:r>
            <a:r>
              <a:rPr lang="en-US" sz="4863" dirty="0">
                <a:latin typeface="VNI-Avo" pitchFamily="2" charset="0"/>
              </a:rPr>
              <a:t> </a:t>
            </a:r>
            <a:r>
              <a:rPr lang="en-US" sz="4863" dirty="0" err="1">
                <a:latin typeface="VNI-Avo" pitchFamily="2" charset="0"/>
              </a:rPr>
              <a:t>traêng</a:t>
            </a:r>
            <a:endParaRPr lang="en-US" sz="4863" dirty="0"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6333" y="5286268"/>
            <a:ext cx="4396773" cy="85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63" dirty="0" err="1">
                <a:latin typeface="VNI-Avo" pitchFamily="2" charset="0"/>
              </a:rPr>
              <a:t>sao</a:t>
            </a:r>
            <a:r>
              <a:rPr lang="en-US" sz="4863" dirty="0">
                <a:latin typeface="VNI-Avo" pitchFamily="2" charset="0"/>
              </a:rPr>
              <a:t> </a:t>
            </a:r>
            <a:r>
              <a:rPr lang="en-US" sz="4863" dirty="0" err="1">
                <a:latin typeface="VNI-Avo" pitchFamily="2" charset="0"/>
              </a:rPr>
              <a:t>vaøng</a:t>
            </a:r>
            <a:endParaRPr lang="en-US" sz="4863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4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1"/>
    </mc:Choice>
    <mc:Fallback xmlns="">
      <p:transition spd="slow" advTm="85901"/>
    </mc:Fallback>
  </mc:AlternateContent>
  <p:extLst>
    <p:ext uri="{3A86A75C-4F4B-4683-9AE1-C65F6400EC91}">
      <p14:laserTraceLst xmlns:p14="http://schemas.microsoft.com/office/powerpoint/2010/main">
        <p14:tracePtLst>
          <p14:tracePt t="14295" x="3455988" y="6242050"/>
          <p14:tracePt t="14740" x="2228850" y="6507163"/>
          <p14:tracePt t="14746" x="2178050" y="6169025"/>
          <p14:tracePt t="14762" x="2127250" y="5719763"/>
          <p14:tracePt t="14778" x="2090738" y="5368925"/>
          <p14:tracePt t="14779" x="2065338" y="5194300"/>
          <p14:tracePt t="14795" x="2065338" y="5043488"/>
          <p14:tracePt t="14797" x="2039938" y="4879975"/>
          <p14:tracePt t="14812" x="2014538" y="4618038"/>
          <p14:tracePt t="14828" x="2014538" y="4467225"/>
          <p14:tracePt t="14830" x="2014538" y="4305300"/>
          <p14:tracePt t="14845" x="2014538" y="4154488"/>
          <p14:tracePt t="14862" x="2014538" y="4005263"/>
          <p14:tracePt t="14863" x="2014538" y="3879850"/>
          <p14:tracePt t="14878" x="2014538" y="3716338"/>
          <p14:tracePt t="14880" x="2014538" y="3590925"/>
          <p14:tracePt t="14895" x="2014538" y="3503613"/>
          <p14:tracePt t="14897" x="2014538" y="3441700"/>
          <p14:tracePt t="14912" x="2027238" y="3403600"/>
          <p14:tracePt t="14928" x="2027238" y="3367088"/>
          <p14:tracePt t="14930" x="2039938" y="3354388"/>
          <p14:tracePt t="14945" x="2039938" y="3328988"/>
          <p14:tracePt t="14961" x="2039938" y="3316288"/>
          <p14:tracePt t="14995" x="2039938" y="3303588"/>
          <p14:tracePt t="15012" x="2039938" y="3290888"/>
          <p14:tracePt t="15077" x="2039938" y="3278188"/>
          <p14:tracePt t="15112" x="2052638" y="3254375"/>
          <p14:tracePt t="15113" x="2065338" y="3203575"/>
          <p14:tracePt t="15117" x="2090738" y="3128963"/>
          <p14:tracePt t="15128" x="2116138" y="3041650"/>
          <p14:tracePt t="15145" x="2127250" y="2941638"/>
          <p14:tracePt t="15161" x="2152650" y="2865438"/>
          <p14:tracePt t="15164" x="2165350" y="2790825"/>
          <p14:tracePt t="15178" x="2165350" y="2752725"/>
          <p14:tracePt t="15180" x="2178050" y="2728913"/>
          <p14:tracePt t="15195" x="2178050" y="2716213"/>
          <p14:tracePt t="15212" x="2190750" y="2690813"/>
          <p14:tracePt t="15213" x="2190750" y="2678113"/>
          <p14:tracePt t="15245" x="2190750" y="2665413"/>
          <p14:tracePt t="15278" x="2190750" y="2652713"/>
          <p14:tracePt t="16033" x="2216150" y="2652713"/>
          <p14:tracePt t="16045" x="2252663" y="2627313"/>
          <p14:tracePt t="16061" x="2278063" y="2616200"/>
          <p14:tracePt t="16065" x="2303463" y="2603500"/>
          <p14:tracePt t="16078" x="2339975" y="2590800"/>
          <p14:tracePt t="16095" x="2403475" y="2565400"/>
          <p14:tracePt t="16097" x="2452688" y="2552700"/>
          <p14:tracePt t="16111" x="2528888" y="2552700"/>
          <p14:tracePt t="16115" x="2578100" y="2540000"/>
          <p14:tracePt t="16128" x="2654300" y="2527300"/>
          <p14:tracePt t="16145" x="2716213" y="2527300"/>
          <p14:tracePt t="16146" x="2790825" y="2527300"/>
          <p14:tracePt t="16161" x="2841625" y="2527300"/>
          <p14:tracePt t="16178" x="2879725" y="2527300"/>
          <p14:tracePt t="16180" x="2916238" y="2527300"/>
          <p14:tracePt t="16194" x="2941638" y="2527300"/>
          <p14:tracePt t="16196" x="2967038" y="2527300"/>
          <p14:tracePt t="16211" x="2979738" y="2527300"/>
          <p14:tracePt t="16215" x="3003550" y="2527300"/>
          <p14:tracePt t="16228" x="3016250" y="2527300"/>
          <p14:tracePt t="16244" x="3028950" y="2527300"/>
          <p14:tracePt t="16261" x="3041650" y="2527300"/>
          <p14:tracePt t="16278" x="3054350" y="2527300"/>
          <p14:tracePt t="16294" x="3067050" y="2527300"/>
          <p14:tracePt t="16311" x="3079750" y="2527300"/>
          <p14:tracePt t="16328" x="3092450" y="2527300"/>
          <p14:tracePt t="16344" x="3116263" y="2527300"/>
          <p14:tracePt t="16346" x="3128963" y="2527300"/>
          <p14:tracePt t="16361" x="3141663" y="2527300"/>
          <p14:tracePt t="16378" x="3154363" y="2540000"/>
          <p14:tracePt t="16380" x="3167063" y="2540000"/>
          <p14:tracePt t="16395" x="3179763" y="2540000"/>
          <p14:tracePt t="16396" x="3192463" y="2540000"/>
          <p14:tracePt t="16428" x="3216275" y="2540000"/>
          <p14:tracePt t="16444" x="3228975" y="2540000"/>
          <p14:tracePt t="16478" x="3241675" y="2540000"/>
          <p14:tracePt t="17281" x="3267075" y="2540000"/>
          <p14:tracePt t="17294" x="3305175" y="2552700"/>
          <p14:tracePt t="17311" x="3392488" y="2565400"/>
          <p14:tracePt t="17312" x="3479800" y="2565400"/>
          <p14:tracePt t="17327" x="3579813" y="2578100"/>
          <p14:tracePt t="17331" x="3730625" y="2590800"/>
          <p14:tracePt t="17344" x="3879850" y="2590800"/>
          <p14:tracePt t="17361" x="4017963" y="2590800"/>
          <p14:tracePt t="17362" x="4181475" y="2590800"/>
          <p14:tracePt t="17377" x="4330700" y="2590800"/>
          <p14:tracePt t="17394" x="4494213" y="2590800"/>
          <p14:tracePt t="17396" x="4643438" y="2578100"/>
          <p14:tracePt t="17411" x="4794250" y="2565400"/>
          <p14:tracePt t="17412" x="4894263" y="2565400"/>
          <p14:tracePt t="17427" x="5006975" y="2552700"/>
          <p14:tracePt t="17444" x="5068888" y="2540000"/>
          <p14:tracePt t="17446" x="5157788" y="2540000"/>
          <p14:tracePt t="17461" x="5219700" y="2540000"/>
          <p14:tracePt t="17462" x="5294313" y="2540000"/>
          <p14:tracePt t="17477" x="5370513" y="2540000"/>
          <p14:tracePt t="17494" x="5445125" y="2540000"/>
          <p14:tracePt t="17496" x="5507038" y="2540000"/>
          <p14:tracePt t="17511" x="5557838" y="2540000"/>
          <p14:tracePt t="17513" x="5595938" y="2540000"/>
          <p14:tracePt t="17527" x="5657850" y="2540000"/>
          <p14:tracePt t="17544" x="5695950" y="2540000"/>
          <p14:tracePt t="17546" x="5745163" y="2552700"/>
          <p14:tracePt t="17561" x="5795963" y="2552700"/>
          <p14:tracePt t="17562" x="5870575" y="2578100"/>
          <p14:tracePt t="17577" x="5921375" y="2590800"/>
          <p14:tracePt t="17594" x="5995988" y="2603500"/>
          <p14:tracePt t="17597" x="6045200" y="2603500"/>
          <p14:tracePt t="17611" x="6121400" y="2616200"/>
          <p14:tracePt t="17614" x="6183313" y="2640013"/>
          <p14:tracePt t="17622" x="6270625" y="2665413"/>
          <p14:tracePt t="17644" x="6383338" y="2690813"/>
          <p14:tracePt t="17647" x="6472238" y="2716213"/>
          <p14:tracePt t="17661" x="6559550" y="2740025"/>
          <p14:tracePt t="17664" x="6621463" y="2765425"/>
          <p14:tracePt t="17677" x="6684963" y="2778125"/>
          <p14:tracePt t="17683" x="6721475" y="2778125"/>
          <p14:tracePt t="17694" x="6759575" y="2790825"/>
          <p14:tracePt t="17711" x="6784975" y="2790825"/>
          <p14:tracePt t="17715" x="6808788" y="2790825"/>
          <p14:tracePt t="17728" x="6821488" y="2790825"/>
          <p14:tracePt t="17744" x="6834188" y="2790825"/>
          <p14:tracePt t="18027" x="6846888" y="2790825"/>
          <p14:tracePt t="18044" x="6884988" y="2790825"/>
          <p14:tracePt t="18046" x="6921500" y="2790825"/>
          <p14:tracePt t="18061" x="6959600" y="2790825"/>
          <p14:tracePt t="18077" x="6997700" y="2790825"/>
          <p14:tracePt t="18079" x="7046913" y="2790825"/>
          <p14:tracePt t="18094" x="7097713" y="2790825"/>
          <p14:tracePt t="18096" x="7146925" y="2790825"/>
          <p14:tracePt t="18111" x="7197725" y="2790825"/>
          <p14:tracePt t="18115" x="7259638" y="2790825"/>
          <p14:tracePt t="18127" x="7323138" y="2790825"/>
          <p14:tracePt t="18144" x="7359650" y="2790825"/>
          <p14:tracePt t="18146" x="7397750" y="2790825"/>
          <p14:tracePt t="18161" x="7423150" y="2790825"/>
          <p14:tracePt t="18165" x="7435850" y="2790825"/>
          <p14:tracePt t="18177" x="7459663" y="2790825"/>
          <p14:tracePt t="18194" x="7472363" y="2790825"/>
          <p14:tracePt t="18197" x="7485063" y="2790825"/>
          <p14:tracePt t="18261" x="7497763" y="2790825"/>
          <p14:tracePt t="18377" x="7510463" y="2790825"/>
          <p14:tracePt t="18411" x="7523163" y="2790825"/>
          <p14:tracePt t="18427" x="7535863" y="2790825"/>
          <p14:tracePt t="18429" x="7548563" y="2778125"/>
          <p14:tracePt t="18447" x="7561263" y="2778125"/>
          <p14:tracePt t="18461" x="7572375" y="2778125"/>
          <p14:tracePt t="18477" x="7585075" y="2778125"/>
          <p14:tracePt t="18494" x="7597775" y="2778125"/>
          <p14:tracePt t="18511" x="7610475" y="2765425"/>
          <p14:tracePt t="18513" x="7623175" y="2765425"/>
          <p14:tracePt t="18527" x="7635875" y="2765425"/>
          <p14:tracePt t="18529" x="7648575" y="2765425"/>
          <p14:tracePt t="18561" x="7661275" y="2765425"/>
          <p14:tracePt t="18578" x="7673975" y="2765425"/>
          <p14:tracePt t="18869" x="7697788" y="2752725"/>
          <p14:tracePt t="18894" x="7773988" y="2740025"/>
          <p14:tracePt t="18895" x="7861300" y="2728913"/>
          <p14:tracePt t="18910" x="7948613" y="2716213"/>
          <p14:tracePt t="18912" x="8048625" y="2703513"/>
          <p14:tracePt t="18927" x="8161338" y="2690813"/>
          <p14:tracePt t="18930" x="8286750" y="2678113"/>
          <p14:tracePt t="18944" x="8399463" y="2678113"/>
          <p14:tracePt t="18960" x="8499475" y="2678113"/>
          <p14:tracePt t="18963" x="8586788" y="2678113"/>
          <p14:tracePt t="18981" x="8724900" y="2678113"/>
          <p14:tracePt t="18994" x="8824913" y="2678113"/>
          <p14:tracePt t="19010" x="8886825" y="2678113"/>
          <p14:tracePt t="19012" x="8975725" y="2678113"/>
          <p14:tracePt t="19027" x="9037638" y="2678113"/>
          <p14:tracePt t="19044" x="9088438" y="2678113"/>
          <p14:tracePt t="19060" x="9163050" y="2678113"/>
          <p14:tracePt t="19062" x="9237663" y="2678113"/>
          <p14:tracePt t="19077" x="9275763" y="2678113"/>
          <p14:tracePt t="19081" x="9301163" y="2678113"/>
          <p14:tracePt t="19094" x="9312275" y="2678113"/>
          <p14:tracePt t="19110" x="9337675" y="2678113"/>
          <p14:tracePt t="19112" x="9350375" y="2678113"/>
          <p14:tracePt t="19127" x="9363075" y="2678113"/>
          <p14:tracePt t="19144" x="9375775" y="2678113"/>
          <p14:tracePt t="19145" x="9375775" y="2690813"/>
          <p14:tracePt t="19160" x="9401175" y="2690813"/>
          <p14:tracePt t="19177" x="9413875" y="2703513"/>
          <p14:tracePt t="19194" x="9450388" y="2703513"/>
          <p14:tracePt t="19195" x="9463088" y="2703513"/>
          <p14:tracePt t="19210" x="9475788" y="2703513"/>
          <p14:tracePt t="19212" x="9501188" y="2716213"/>
          <p14:tracePt t="19227" x="9537700" y="2728913"/>
          <p14:tracePt t="19244" x="9550400" y="2740025"/>
          <p14:tracePt t="19246" x="9575800" y="2740025"/>
          <p14:tracePt t="19260" x="9588500" y="2752725"/>
          <p14:tracePt t="19261" x="9613900" y="2765425"/>
          <p14:tracePt t="19277" x="9626600" y="2765425"/>
          <p14:tracePt t="19294" x="9650413" y="2778125"/>
          <p14:tracePt t="19295" x="9650413" y="2790825"/>
          <p14:tracePt t="19310" x="9663113" y="2790825"/>
          <p14:tracePt t="19343" x="9675813" y="2790825"/>
          <p14:tracePt t="19433" x="9688513" y="2790825"/>
          <p14:tracePt t="19865" x="9663113" y="2790825"/>
          <p14:tracePt t="19877" x="9613900" y="2803525"/>
          <p14:tracePt t="19893" x="9550400" y="2803525"/>
          <p14:tracePt t="19896" x="9450388" y="2816225"/>
          <p14:tracePt t="19910" x="9337675" y="2840038"/>
          <p14:tracePt t="19927" x="9224963" y="2865438"/>
          <p14:tracePt t="19929" x="9088438" y="2928938"/>
          <p14:tracePt t="19943" x="8912225" y="2965450"/>
          <p14:tracePt t="19945" x="8699500" y="3028950"/>
          <p14:tracePt t="19960" x="8512175" y="3103563"/>
          <p14:tracePt t="19977" x="8374063" y="3190875"/>
          <p14:tracePt t="19979" x="8235950" y="3254375"/>
          <p14:tracePt t="19993" x="8099425" y="3328988"/>
          <p14:tracePt t="19997" x="7974013" y="3416300"/>
          <p14:tracePt t="20010" x="7823200" y="3490913"/>
          <p14:tracePt t="20027" x="7697788" y="3603625"/>
          <p14:tracePt t="20028" x="7561263" y="3741738"/>
          <p14:tracePt t="20044" x="7435850" y="3854450"/>
          <p14:tracePt t="20060" x="7297738" y="4005263"/>
          <p14:tracePt t="20062" x="7185025" y="4129088"/>
          <p14:tracePt t="20077" x="7085013" y="4254500"/>
          <p14:tracePt t="20079" x="6972300" y="4379913"/>
          <p14:tracePt t="20093" x="6859588" y="4543425"/>
          <p14:tracePt t="20110" x="6759575" y="4679950"/>
          <p14:tracePt t="20112" x="6646863" y="4843463"/>
          <p14:tracePt t="20116" x="6546850" y="5018088"/>
          <p14:tracePt t="20127" x="6434138" y="5143500"/>
          <p14:tracePt t="20143" x="6334125" y="5305425"/>
          <p14:tracePt t="20160" x="6234113" y="5443538"/>
          <p14:tracePt t="20162" x="6146800" y="5568950"/>
          <p14:tracePt t="20177" x="6083300" y="5681663"/>
          <p14:tracePt t="20178" x="6008688" y="5781675"/>
          <p14:tracePt t="20193" x="5932488" y="5894388"/>
          <p14:tracePt t="20197" x="5832475" y="6007100"/>
          <p14:tracePt t="20210" x="5708650" y="6119813"/>
          <p14:tracePt t="20227" x="5595938" y="6207125"/>
          <p14:tracePt t="20229" x="5495925" y="6281738"/>
          <p14:tracePt t="20243" x="5383213" y="6345238"/>
          <p14:tracePt t="20260" x="5281613" y="6407150"/>
          <p14:tracePt t="20263" x="5181600" y="6457950"/>
          <p14:tracePt t="20277" x="5094288" y="6519863"/>
          <p14:tracePt t="20279" x="4994275" y="6570663"/>
          <p14:tracePt t="20293" x="4881563" y="6607175"/>
          <p14:tracePt t="20310" x="4781550" y="6645275"/>
          <p14:tracePt t="20312" x="4694238" y="6683375"/>
          <p14:tracePt t="20327" x="4594225" y="6719888"/>
          <p14:tracePt t="20329" x="4494213" y="6757988"/>
          <p14:tracePt t="20343" x="4394200" y="6796088"/>
          <p14:tracePt t="20360" x="4294188" y="6819900"/>
          <p14:tracePt t="20362" x="4181475" y="6845300"/>
          <p14:tracePt t="20577" x="2828925" y="6819900"/>
          <p14:tracePt t="20593" x="2790825" y="6807200"/>
          <p14:tracePt t="20594" x="2767013" y="6796088"/>
          <p14:tracePt t="20610" x="2767013" y="6783388"/>
          <p14:tracePt t="20611" x="2754313" y="6783388"/>
          <p14:tracePt t="20871" x="2741613" y="6783388"/>
          <p14:tracePt t="20881" x="2716213" y="6783388"/>
          <p14:tracePt t="20893" x="2678113" y="6770688"/>
          <p14:tracePt t="20910" x="2641600" y="6770688"/>
          <p14:tracePt t="20911" x="2616200" y="6745288"/>
          <p14:tracePt t="20926" x="2590800" y="6745288"/>
          <p14:tracePt t="20943" x="2565400" y="6719888"/>
          <p14:tracePt t="20945" x="2541588" y="6707188"/>
          <p14:tracePt t="20960" x="2503488" y="6670675"/>
          <p14:tracePt t="20961" x="2490788" y="6657975"/>
          <p14:tracePt t="20981" x="2465388" y="6645275"/>
          <p14:tracePt t="20981" x="2465388" y="6632575"/>
          <p14:tracePt t="20993" x="2452688" y="6619875"/>
          <p14:tracePt t="21010" x="2452688" y="6607175"/>
          <p14:tracePt t="21012" x="2428875" y="6594475"/>
          <p14:tracePt t="21026" x="2428875" y="6583363"/>
          <p14:tracePt t="21043" x="2416175" y="6570663"/>
          <p14:tracePt t="21076" x="2416175" y="6557963"/>
          <p14:tracePt t="21093" x="2416175" y="6545263"/>
          <p14:tracePt t="21094" x="2403475" y="6545263"/>
          <p14:tracePt t="21113" x="2390775" y="6532563"/>
          <p14:tracePt t="21160" x="2378075" y="6519863"/>
          <p14:tracePt t="21193" x="2378075" y="6507163"/>
          <p14:tracePt t="21226" x="2365375" y="6507163"/>
          <p14:tracePt t="21243" x="2365375" y="6494463"/>
          <p14:tracePt t="21373" x="2365375" y="6483350"/>
          <p14:tracePt t="21564" x="2378075" y="6470650"/>
          <p14:tracePt t="21576" x="2416175" y="6457950"/>
          <p14:tracePt t="21593" x="2465388" y="6445250"/>
          <p14:tracePt t="21596" x="2541588" y="6445250"/>
          <p14:tracePt t="21609" x="2590800" y="6445250"/>
          <p14:tracePt t="21615" x="2667000" y="6445250"/>
          <p14:tracePt t="21626" x="2716213" y="6445250"/>
          <p14:tracePt t="21643" x="2767013" y="6445250"/>
          <p14:tracePt t="21660" x="2803525" y="6445250"/>
          <p14:tracePt t="21661" x="2841625" y="6445250"/>
          <p14:tracePt t="21676" x="2867025" y="6445250"/>
          <p14:tracePt t="21678" x="2903538" y="6445250"/>
          <p14:tracePt t="21693" x="2928938" y="6445250"/>
          <p14:tracePt t="21710" x="2954338" y="6432550"/>
          <p14:tracePt t="21711" x="2979738" y="6432550"/>
          <p14:tracePt t="21726" x="3003550" y="6432550"/>
          <p14:tracePt t="21728" x="3028950" y="6432550"/>
          <p14:tracePt t="21743" x="3054350" y="6432550"/>
          <p14:tracePt t="21759" x="3079750" y="6432550"/>
          <p14:tracePt t="21776" x="3092450" y="6432550"/>
          <p14:tracePt t="21778" x="3154363" y="6432550"/>
          <p14:tracePt t="21793" x="3179763" y="6432550"/>
          <p14:tracePt t="21809" x="3205163" y="6419850"/>
          <p14:tracePt t="21812" x="3228975" y="6419850"/>
          <p14:tracePt t="21826" x="3267075" y="6419850"/>
          <p14:tracePt t="21828" x="3292475" y="6419850"/>
          <p14:tracePt t="21843" x="3328988" y="6407150"/>
          <p14:tracePt t="21860" x="3354388" y="6407150"/>
          <p14:tracePt t="21862" x="3392488" y="6407150"/>
          <p14:tracePt t="21876" x="3429000" y="6407150"/>
          <p14:tracePt t="21878" x="3467100" y="6407150"/>
          <p14:tracePt t="21893" x="3492500" y="6407150"/>
          <p14:tracePt t="21909" x="3530600" y="6407150"/>
          <p14:tracePt t="21911" x="3554413" y="6407150"/>
          <p14:tracePt t="21926" x="3579813" y="6407150"/>
          <p14:tracePt t="21929" x="3605213" y="6407150"/>
          <p14:tracePt t="21943" x="3630613" y="6407150"/>
          <p14:tracePt t="21947" x="3654425" y="6407150"/>
          <p14:tracePt t="21959" x="3679825" y="6407150"/>
          <p14:tracePt t="21976" x="3692525" y="6407150"/>
          <p14:tracePt t="21978" x="3705225" y="6407150"/>
          <p14:tracePt t="22009" x="3743325" y="6407150"/>
          <p14:tracePt t="22012" x="3756025" y="6407150"/>
          <p14:tracePt t="22026" x="3767138" y="6407150"/>
          <p14:tracePt t="22028" x="3779838" y="6407150"/>
          <p14:tracePt t="22043" x="3792538" y="6407150"/>
          <p14:tracePt t="22059" x="3805238" y="6407150"/>
          <p14:tracePt t="22061" x="3843338" y="6407150"/>
          <p14:tracePt t="22076" x="3856038" y="6407150"/>
          <p14:tracePt t="22078" x="3867150" y="6407150"/>
          <p14:tracePt t="22093" x="3879850" y="6407150"/>
          <p14:tracePt t="22109" x="3892550" y="6407150"/>
          <p14:tracePt t="22126" x="3905250" y="6407150"/>
          <p14:tracePt t="22159" x="3917950" y="6407150"/>
          <p14:tracePt t="22550" x="3943350" y="6407150"/>
          <p14:tracePt t="22560" x="3979863" y="6407150"/>
          <p14:tracePt t="22576" x="4056063" y="6407150"/>
          <p14:tracePt t="22593" x="4181475" y="6407150"/>
          <p14:tracePt t="22594" x="4330700" y="6381750"/>
          <p14:tracePt t="22609" x="4481513" y="6370638"/>
          <p14:tracePt t="22611" x="4630738" y="6345238"/>
          <p14:tracePt t="22620" x="4781550" y="6332538"/>
          <p14:tracePt t="22643" x="4968875" y="6319838"/>
          <p14:tracePt t="22645" x="5094288" y="6307138"/>
          <p14:tracePt t="22659" x="5232400" y="6307138"/>
          <p14:tracePt t="22661" x="5345113" y="6294438"/>
          <p14:tracePt t="22676" x="5445125" y="6294438"/>
          <p14:tracePt t="22693" x="5545138" y="6294438"/>
          <p14:tracePt t="22694" x="5657850" y="6269038"/>
          <p14:tracePt t="22709" x="5732463" y="6269038"/>
          <p14:tracePt t="22713" x="5808663" y="6269038"/>
          <p14:tracePt t="22726" x="5895975" y="6269038"/>
          <p14:tracePt t="22743" x="5945188" y="6269038"/>
          <p14:tracePt t="22745" x="6008688" y="6269038"/>
          <p14:tracePt t="22759" x="6083300" y="6269038"/>
          <p14:tracePt t="22763" x="6146800" y="6269038"/>
          <p14:tracePt t="22776" x="6208713" y="6269038"/>
          <p14:tracePt t="22793" x="6283325" y="6269038"/>
          <p14:tracePt t="22795" x="6370638" y="6269038"/>
          <p14:tracePt t="22809" x="6446838" y="6269038"/>
          <p14:tracePt t="22812" x="6521450" y="6269038"/>
          <p14:tracePt t="22826" x="6584950" y="6269038"/>
          <p14:tracePt t="22843" x="6672263" y="6281738"/>
          <p14:tracePt t="22845" x="6746875" y="6294438"/>
          <p14:tracePt t="22859" x="6834188" y="6294438"/>
          <p14:tracePt t="22863" x="6884988" y="6294438"/>
          <p14:tracePt t="22876" x="6959600" y="6294438"/>
          <p14:tracePt t="22893" x="7046913" y="6294438"/>
          <p14:tracePt t="22896" x="7134225" y="6307138"/>
          <p14:tracePt t="22909" x="7197725" y="6307138"/>
          <p14:tracePt t="22926" x="7272338" y="6307138"/>
          <p14:tracePt t="22929" x="7323138" y="6307138"/>
          <p14:tracePt t="22943" x="7372350" y="6307138"/>
          <p14:tracePt t="22945" x="7397750" y="6307138"/>
          <p14:tracePt t="22959" x="7423150" y="6307138"/>
          <p14:tracePt t="22976" x="7448550" y="6307138"/>
          <p14:tracePt t="22993" x="7459663" y="6307138"/>
          <p14:tracePt t="22995" x="7472363" y="6307138"/>
          <p14:tracePt t="23026" x="7485063" y="6307138"/>
          <p14:tracePt t="23346" x="7497763" y="6307138"/>
          <p14:tracePt t="23376" x="7523163" y="6294438"/>
          <p14:tracePt t="23377" x="7535863" y="6294438"/>
          <p14:tracePt t="23392" x="7548563" y="6294438"/>
          <p14:tracePt t="23409" x="7572375" y="6281738"/>
          <p14:tracePt t="23411" x="7585075" y="6269038"/>
          <p14:tracePt t="23426" x="7597775" y="6269038"/>
          <p14:tracePt t="23427" x="7623175" y="6269038"/>
          <p14:tracePt t="23442" x="7623175" y="6257925"/>
          <p14:tracePt t="23459" x="7635875" y="6257925"/>
          <p14:tracePt t="23477" x="7648575" y="6257925"/>
          <p14:tracePt t="23509" x="7648575" y="6245225"/>
          <p14:tracePt t="23606" x="7661275" y="6245225"/>
          <p14:tracePt t="23647" x="7673975" y="6245225"/>
          <p14:tracePt t="23659" x="7673975" y="6232525"/>
          <p14:tracePt t="23678" x="7685088" y="6232525"/>
          <p14:tracePt t="23697" x="7710488" y="6219825"/>
          <p14:tracePt t="23709" x="7735888" y="6219825"/>
          <p14:tracePt t="23726" x="7748588" y="6219825"/>
          <p14:tracePt t="23728" x="7761288" y="6219825"/>
          <p14:tracePt t="23742" x="7785100" y="6219825"/>
          <p14:tracePt t="23759" x="7810500" y="6219825"/>
          <p14:tracePt t="23762" x="7835900" y="6219825"/>
          <p14:tracePt t="23776" x="7861300" y="6219825"/>
          <p14:tracePt t="23778" x="7886700" y="6219825"/>
          <p14:tracePt t="23792" x="7910513" y="6219825"/>
          <p14:tracePt t="23809" x="7948613" y="6219825"/>
          <p14:tracePt t="23811" x="7999413" y="6219825"/>
          <p14:tracePt t="23825" x="8035925" y="6219825"/>
          <p14:tracePt t="23828" x="8099425" y="6232525"/>
          <p14:tracePt t="23842" x="8148638" y="6232525"/>
          <p14:tracePt t="23859" x="8199438" y="6232525"/>
          <p14:tracePt t="23861" x="8248650" y="6245225"/>
          <p14:tracePt t="23876" x="8324850" y="6257925"/>
          <p14:tracePt t="23878" x="8412163" y="6269038"/>
          <p14:tracePt t="23892" x="8512175" y="6281738"/>
          <p14:tracePt t="23909" x="8574088" y="6281738"/>
          <p14:tracePt t="23912" x="8661400" y="6281738"/>
          <p14:tracePt t="23926" x="8750300" y="6281738"/>
          <p14:tracePt t="23928" x="8824913" y="6281738"/>
          <p14:tracePt t="23942" x="8912225" y="6281738"/>
          <p14:tracePt t="23959" x="8999538" y="6281738"/>
          <p14:tracePt t="23961" x="9063038" y="6281738"/>
          <p14:tracePt t="23980" x="9188450" y="6281738"/>
          <p14:tracePt t="23992" x="9237663" y="6281738"/>
          <p14:tracePt t="24009" x="9301163" y="6257925"/>
          <p14:tracePt t="24011" x="9350375" y="6245225"/>
          <p14:tracePt t="24026" x="9388475" y="6245225"/>
          <p14:tracePt t="24042" x="9413875" y="6232525"/>
          <p14:tracePt t="24045" x="9437688" y="6232525"/>
          <p14:tracePt t="24059" x="9450388" y="6219825"/>
          <p14:tracePt t="24753" x="9463088" y="6219825"/>
          <p14:tracePt t="24775" x="9475788" y="6219825"/>
          <p14:tracePt t="24792" x="9488488" y="6219825"/>
          <p14:tracePt t="24794" x="9501188" y="6219825"/>
          <p14:tracePt t="24808" x="9513888" y="6219825"/>
          <p14:tracePt t="24825" x="9525000" y="6207125"/>
          <p14:tracePt t="24827" x="9550400" y="6207125"/>
          <p14:tracePt t="24842" x="9575800" y="6207125"/>
          <p14:tracePt t="24859" x="9588500" y="6207125"/>
          <p14:tracePt t="24892" x="9601200" y="6207125"/>
          <p14:tracePt t="25114" x="9601200" y="6219825"/>
          <p14:tracePt t="25125" x="9613900" y="6219825"/>
          <p14:tracePt t="25142" x="9613900" y="6232525"/>
          <p14:tracePt t="25159" x="9626600" y="6257925"/>
          <p14:tracePt t="25160" x="9626600" y="6269038"/>
          <p14:tracePt t="25175" x="9650413" y="6294438"/>
          <p14:tracePt t="25177" x="9663113" y="6332538"/>
          <p14:tracePt t="25192" x="9675813" y="6357938"/>
          <p14:tracePt t="25209" x="9701213" y="6394450"/>
          <p14:tracePt t="25211" x="9726613" y="6457950"/>
          <p14:tracePt t="25225" x="9750425" y="6545263"/>
          <p14:tracePt t="25227" x="9788525" y="6619875"/>
          <p14:tracePt t="25242" x="9826625" y="6696075"/>
          <p14:tracePt t="25245" x="9852025" y="6757988"/>
          <p14:tracePt t="25258" x="9875838" y="6819900"/>
          <p14:tracePt t="8519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ÚT KÝ - 30 năm hình thành và phát triển">
            <a:extLst>
              <a:ext uri="{FF2B5EF4-FFF2-40B4-BE49-F238E27FC236}">
                <a16:creationId xmlns:a16="http://schemas.microsoft.com/office/drawing/2014/main" id="{1B89C6A3-B619-453F-A106-8CEE3F61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6"/>
            <a:ext cx="11960201" cy="65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53C9A-E76E-4D65-9537-534ECDD1DA21}"/>
              </a:ext>
            </a:extLst>
          </p:cNvPr>
          <p:cNvSpPr/>
          <p:nvPr/>
        </p:nvSpPr>
        <p:spPr>
          <a:xfrm>
            <a:off x="1524268" y="1445538"/>
            <a:ext cx="9378463" cy="113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85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ang, </a:t>
            </a:r>
            <a:r>
              <a:rPr lang="en-US" sz="6685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aêng</a:t>
            </a:r>
            <a:r>
              <a:rPr lang="en-US" sz="6685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6685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aâng</a:t>
            </a:r>
            <a:endParaRPr lang="en-US" sz="6685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05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5"/>
    </mc:Choice>
    <mc:Fallback xmlns="">
      <p:transition spd="slow" advTm="1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ÚT KÝ - 30 năm hình thành và phát triển">
            <a:extLst>
              <a:ext uri="{FF2B5EF4-FFF2-40B4-BE49-F238E27FC236}">
                <a16:creationId xmlns:a16="http://schemas.microsoft.com/office/drawing/2014/main" id="{1B89C6A3-B619-453F-A106-8CEE3F61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6"/>
            <a:ext cx="11960201" cy="65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653C9A-E76E-4D65-9537-534ECDD1DA21}"/>
              </a:ext>
            </a:extLst>
          </p:cNvPr>
          <p:cNvSpPr/>
          <p:nvPr/>
        </p:nvSpPr>
        <p:spPr>
          <a:xfrm>
            <a:off x="1524268" y="2930707"/>
            <a:ext cx="9378463" cy="72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51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D9C03-2A4C-4ACE-9EE6-AC796CD600D6}"/>
              </a:ext>
            </a:extLst>
          </p:cNvPr>
          <p:cNvSpPr/>
          <p:nvPr/>
        </p:nvSpPr>
        <p:spPr>
          <a:xfrm>
            <a:off x="1281338" y="4243797"/>
            <a:ext cx="3355673" cy="72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khoai</a:t>
            </a:r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l</a:t>
            </a:r>
            <a:r>
              <a:rPr lang="en-US" sz="4051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ang</a:t>
            </a:r>
            <a:endParaRPr lang="en-US" sz="4051" b="1" dirty="0">
              <a:ln w="0"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AB399-5252-41FE-9D2A-6FD031845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269" y="1167392"/>
            <a:ext cx="3546013" cy="2553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7E2177-1CF2-43EC-B286-7793860E1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01" y="1167392"/>
            <a:ext cx="4231066" cy="23345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A90235-8016-4CD6-A635-0D66E527F5E5}"/>
              </a:ext>
            </a:extLst>
          </p:cNvPr>
          <p:cNvSpPr/>
          <p:nvPr/>
        </p:nvSpPr>
        <p:spPr>
          <a:xfrm>
            <a:off x="6898444" y="4170847"/>
            <a:ext cx="3355673" cy="72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l</a:t>
            </a:r>
            <a:r>
              <a:rPr lang="en-US" sz="4051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aøng</a:t>
            </a:r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xoùm</a:t>
            </a:r>
            <a:endParaRPr lang="en-US" sz="4051" b="1" dirty="0">
              <a:ln w="0"/>
              <a:solidFill>
                <a:srgbClr val="00206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6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5"/>
    </mc:Choice>
    <mc:Fallback xmlns="">
      <p:transition spd="slow" advTm="2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ÚT KÝ - 30 năm hình thành và phát triển">
            <a:extLst>
              <a:ext uri="{FF2B5EF4-FFF2-40B4-BE49-F238E27FC236}">
                <a16:creationId xmlns:a16="http://schemas.microsoft.com/office/drawing/2014/main" id="{1B89C6A3-B619-453F-A106-8CEE3F61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8" y="73326"/>
            <a:ext cx="11960201" cy="678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98B276-A9E0-4B1A-B552-E29C8EBEE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951" y="1516707"/>
            <a:ext cx="4506964" cy="25688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EF5FBA-CB08-47E3-9E6B-DB2BE21BB140}"/>
              </a:ext>
            </a:extLst>
          </p:cNvPr>
          <p:cNvSpPr/>
          <p:nvPr/>
        </p:nvSpPr>
        <p:spPr>
          <a:xfrm>
            <a:off x="5950101" y="4596191"/>
            <a:ext cx="5398257" cy="725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</a:t>
            </a:r>
            <a:r>
              <a:rPr lang="en-US" sz="4051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aéng</a:t>
            </a:r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chang</a:t>
            </a:r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chang</a:t>
            </a:r>
            <a:endParaRPr lang="en-US" sz="4051" b="1" dirty="0">
              <a:ln w="0"/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23A104-BDE9-4AE6-9B01-D79014368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1" y="1532316"/>
            <a:ext cx="4286448" cy="25532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89883D-3E15-49D8-840B-A96B322066DF}"/>
              </a:ext>
            </a:extLst>
          </p:cNvPr>
          <p:cNvSpPr/>
          <p:nvPr/>
        </p:nvSpPr>
        <p:spPr>
          <a:xfrm>
            <a:off x="1135440" y="4608543"/>
            <a:ext cx="3355673" cy="725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xe</a:t>
            </a:r>
            <a:r>
              <a:rPr lang="en-US" sz="4051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4051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t</a:t>
            </a:r>
            <a:r>
              <a:rPr lang="en-US" sz="4051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aêng</a:t>
            </a:r>
            <a:endParaRPr lang="en-US" sz="4051" b="1" dirty="0">
              <a:ln w="0"/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6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9"/>
    </mc:Choice>
    <mc:Fallback xmlns="">
      <p:transition spd="slow" advTm="2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3.2|12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4|4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1.8|25.3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|1.8|25.3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5|1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6|1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5|12.1|1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1|11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4|14.5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5.8|2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279</Words>
  <Application>Microsoft Office PowerPoint</Application>
  <PresentationFormat>Màn hình rộng</PresentationFormat>
  <Paragraphs>66</Paragraphs>
  <Slides>21</Slides>
  <Notes>16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等线</vt:lpstr>
      <vt:lpstr>Arial</vt:lpstr>
      <vt:lpstr>Calibri</vt:lpstr>
      <vt:lpstr>Times New Roman</vt:lpstr>
      <vt:lpstr>VNI-Avo</vt:lpstr>
      <vt:lpstr>VNI-Avo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Vip586</dc:creator>
  <cp:lastModifiedBy>Vip586</cp:lastModifiedBy>
  <cp:revision>1</cp:revision>
  <dcterms:created xsi:type="dcterms:W3CDTF">2021-12-06T14:53:51Z</dcterms:created>
  <dcterms:modified xsi:type="dcterms:W3CDTF">2021-12-06T14:56:11Z</dcterms:modified>
</cp:coreProperties>
</file>