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1" r:id="rId4"/>
    <p:sldId id="260" r:id="rId5"/>
    <p:sldId id="259" r:id="rId6"/>
    <p:sldId id="266" r:id="rId7"/>
    <p:sldId id="273" r:id="rId8"/>
    <p:sldId id="258" r:id="rId9"/>
    <p:sldId id="267" r:id="rId10"/>
    <p:sldId id="268" r:id="rId11"/>
    <p:sldId id="269" r:id="rId12"/>
    <p:sldId id="271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>
      <p:cViewPr varScale="1">
        <p:scale>
          <a:sx n="59" d="100"/>
          <a:sy n="59" d="100"/>
        </p:scale>
        <p:origin x="1532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C255-AC27-44C2-86DB-F6B6F3BB352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409F-709A-4323-98D3-6E9666A9BB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C255-AC27-44C2-86DB-F6B6F3BB352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409F-709A-4323-98D3-6E9666A9BB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C255-AC27-44C2-86DB-F6B6F3BB352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409F-709A-4323-98D3-6E9666A9BB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C255-AC27-44C2-86DB-F6B6F3BB352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409F-709A-4323-98D3-6E9666A9BB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C255-AC27-44C2-86DB-F6B6F3BB352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409F-709A-4323-98D3-6E9666A9BB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C255-AC27-44C2-86DB-F6B6F3BB352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409F-709A-4323-98D3-6E9666A9BB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C255-AC27-44C2-86DB-F6B6F3BB352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409F-709A-4323-98D3-6E9666A9BB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C255-AC27-44C2-86DB-F6B6F3BB352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409F-709A-4323-98D3-6E9666A9BB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C255-AC27-44C2-86DB-F6B6F3BB352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409F-709A-4323-98D3-6E9666A9BB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C255-AC27-44C2-86DB-F6B6F3BB352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409F-709A-4323-98D3-6E9666A9BB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C255-AC27-44C2-86DB-F6B6F3BB352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409F-709A-4323-98D3-6E9666A9BB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6C255-AC27-44C2-86DB-F6B6F3BB352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2409F-709A-4323-98D3-6E9666A9BB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3.gif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3.gif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6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4.wm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4" descr="PTI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47625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ỦY BAN NHÂN DÂN QUẬN 12</a:t>
            </a:r>
          </a:p>
          <a:p>
            <a:pPr algn="ctr"/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TRƯỜNG TIỂU HỌC LÝ TỰ TRỌNG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76827" y="1846771"/>
            <a:ext cx="7159602" cy="3276600"/>
          </a:xfrm>
          <a:prstGeom prst="rect">
            <a:avLst/>
          </a:prstGeom>
          <a:noFill/>
        </p:spPr>
        <p:txBody>
          <a:bodyPr spcFirstLastPara="1" wrap="none" numCol="1">
            <a:prstTxWarp prst="textArchUp">
              <a:avLst>
                <a:gd name="adj" fmla="val 10878711"/>
              </a:avLst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GDTC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</a:p>
        </p:txBody>
      </p:sp>
      <p:pic>
        <p:nvPicPr>
          <p:cNvPr id="12" name="Picture 30" descr="2067166a35x1e8i0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57800"/>
            <a:ext cx="182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724608s7aonrbep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362200"/>
            <a:ext cx="762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724608s7aonrbep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2514600"/>
            <a:ext cx="762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724608s7aonrbep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4410075"/>
            <a:ext cx="762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724608s7aonrbep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4501515"/>
            <a:ext cx="762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2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772400" y="-76200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9" descr="pretty_flower_orange_hb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9" descr="pretty_flower_orange_hb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86FCE5A-4719-474E-A98E-C9BAEBF52C55}"/>
              </a:ext>
            </a:extLst>
          </p:cNvPr>
          <p:cNvSpPr txBox="1"/>
          <p:nvPr/>
        </p:nvSpPr>
        <p:spPr>
          <a:xfrm>
            <a:off x="1956707" y="2701380"/>
            <a:ext cx="55353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ÔN ĐỘI HÌNH ĐỘI NGŨ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4" descr="PTI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838200" y="3319648"/>
            <a:ext cx="7696200" cy="1143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DÀN HÀNG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…  . </a:t>
            </a: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!.</a:t>
            </a:r>
          </a:p>
        </p:txBody>
      </p:sp>
      <p:pic>
        <p:nvPicPr>
          <p:cNvPr id="16" name="Picture 13" descr="3d butterf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1524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 descr="3d butterf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 descr="3d butterf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7244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724608s7aonrbep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953000"/>
            <a:ext cx="533400" cy="171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3581400" y="1219200"/>
            <a:ext cx="2209800" cy="136861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lệnh</a:t>
            </a:r>
            <a:endParaRPr kumimoji="0" lang="en-US" sz="3200" b="1" i="0" u="none" strike="noStrike" normalizeH="0" baseline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838200" y="4800600"/>
            <a:ext cx="7696200" cy="1143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DỒN HÀNG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Dồn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kumimoji="0" lang="en-US" sz="3200" b="1" i="0" u="none" strike="noStrike" normalizeH="0" baseline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" name="Content Placeholder 19" descr="IMG_20210921_2227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098" name="Picture 4" descr="PTI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2819400" y="0"/>
            <a:ext cx="3276600" cy="10569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DÀN HÀNG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3" descr="3d butterfl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1524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 descr="3d butterfl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524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 descr="3d butterfl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47244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724608s7aonrbep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4953000"/>
            <a:ext cx="533400" cy="171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IMG_20210921_2227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3000" y="1371600"/>
            <a:ext cx="6781800" cy="50863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" name="Content Placeholder 19" descr="IMG_20210921_2227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098" name="Picture 4" descr="PTI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2819400" y="0"/>
            <a:ext cx="3276600" cy="10569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DỒN HÀNG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3" descr="3d butterfl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47244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724608s7aonrbep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4953000"/>
            <a:ext cx="533400" cy="171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IMG_20210921_2227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4400" y="1295400"/>
            <a:ext cx="7162800" cy="53721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PTI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3d butterf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3d butterf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1524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724608s7aonrbep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10075"/>
            <a:ext cx="762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729747d8za2kbusq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1752600"/>
            <a:ext cx="4343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3d butterf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4384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3d butterf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6764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3d butterf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38862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0" descr="2067166a35x1e8i0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0" y="5257800"/>
            <a:ext cx="182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0" descr="2067166a35x1e8i0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5257800"/>
            <a:ext cx="182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 descr="724608s7aonrbep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90600"/>
            <a:ext cx="762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 descr="724608s7aonrbep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1219200"/>
            <a:ext cx="762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" descr="724608s7aonrbep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4572000"/>
            <a:ext cx="762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WordArt 15"/>
          <p:cNvSpPr>
            <a:spLocks noChangeArrowheads="1" noChangeShapeType="1" noTextEdit="1"/>
          </p:cNvSpPr>
          <p:nvPr/>
        </p:nvSpPr>
        <p:spPr bwMode="auto">
          <a:xfrm>
            <a:off x="990600" y="228600"/>
            <a:ext cx="6802438" cy="12954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5445"/>
                <a:gd name="adj2" fmla="val 2067"/>
              </a:avLst>
            </a:prstTxWarp>
          </a:bodyPr>
          <a:lstStyle/>
          <a:p>
            <a:pPr algn="ctr" rtl="0"/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Thả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lỏng</a:t>
            </a:r>
            <a:endParaRPr lang="en-US" sz="3600" kern="10" spc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PTI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3810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GIÁO DỤC THỂ CHẤT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ÔN ĐỘI HÌNH ĐỘI NGŨ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782960"/>
            <a:ext cx="18288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MỤC TIÊU 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2511504"/>
            <a:ext cx="8534400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FF0000"/>
                </a:solidFill>
              </a:rPr>
              <a:t>Phẩm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chất</a:t>
            </a:r>
            <a:r>
              <a:rPr lang="en-US" sz="2400" dirty="0">
                <a:solidFill>
                  <a:srgbClr val="FF0000"/>
                </a:solidFill>
              </a:rPr>
              <a:t> : </a:t>
            </a:r>
            <a:r>
              <a:rPr lang="en-US" sz="2400" dirty="0" err="1">
                <a:solidFill>
                  <a:srgbClr val="FF0000"/>
                </a:solidFill>
              </a:rPr>
              <a:t>Đòan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kết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nghiêm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túc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tích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cực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trong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tập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luyện.Tích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err="1">
                <a:solidFill>
                  <a:srgbClr val="FF0000"/>
                </a:solidFill>
              </a:rPr>
              <a:t>cực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tham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gia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trò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chơi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vận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động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có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thái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độ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học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tập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tốt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FF0000"/>
                </a:solidFill>
              </a:rPr>
              <a:t>Năng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lực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chung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en-US" sz="2400" dirty="0" err="1">
                <a:solidFill>
                  <a:srgbClr val="FF0000"/>
                </a:solidFill>
              </a:rPr>
              <a:t>Chủ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động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khám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phá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chủ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động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tích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cực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tập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err="1">
                <a:solidFill>
                  <a:srgbClr val="FF0000"/>
                </a:solidFill>
              </a:rPr>
              <a:t>luyện</a:t>
            </a:r>
            <a:r>
              <a:rPr lang="en-US" sz="2400" dirty="0">
                <a:solidFill>
                  <a:srgbClr val="FF0000"/>
                </a:solidFill>
              </a:rPr>
              <a:t>.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- </a:t>
            </a:r>
            <a:r>
              <a:rPr lang="en-US" sz="2400" dirty="0" err="1">
                <a:solidFill>
                  <a:srgbClr val="FF0000"/>
                </a:solidFill>
              </a:rPr>
              <a:t>Năng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lực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đặc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thù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en-US" sz="2400" dirty="0" err="1">
                <a:solidFill>
                  <a:srgbClr val="FF0000"/>
                </a:solidFill>
              </a:rPr>
              <a:t>Biết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thực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hiện</a:t>
            </a:r>
            <a:r>
              <a:rPr lang="en-US" sz="2400" dirty="0">
                <a:solidFill>
                  <a:srgbClr val="FF0000"/>
                </a:solidFill>
              </a:rPr>
              <a:t> VS </a:t>
            </a:r>
            <a:r>
              <a:rPr lang="en-US" sz="2400" dirty="0" err="1">
                <a:solidFill>
                  <a:srgbClr val="FF0000"/>
                </a:solidFill>
              </a:rPr>
              <a:t>sân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tập,VS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cá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nhân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đảm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bảo</a:t>
            </a:r>
            <a:r>
              <a:rPr lang="en-US" sz="2400" dirty="0">
                <a:solidFill>
                  <a:srgbClr val="FF0000"/>
                </a:solidFill>
              </a:rPr>
              <a:t>    an </a:t>
            </a:r>
            <a:r>
              <a:rPr lang="en-US" sz="2400" dirty="0" err="1">
                <a:solidFill>
                  <a:srgbClr val="FF0000"/>
                </a:solidFill>
              </a:rPr>
              <a:t>toàn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trong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tập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luyện</a:t>
            </a:r>
            <a:r>
              <a:rPr lang="en-US" sz="2400" dirty="0">
                <a:solidFill>
                  <a:srgbClr val="FF0000"/>
                </a:solidFill>
              </a:rPr>
              <a:t>. </a:t>
            </a:r>
            <a:r>
              <a:rPr lang="en-US" sz="2400" dirty="0" err="1">
                <a:solidFill>
                  <a:srgbClr val="FF0000"/>
                </a:solidFill>
              </a:rPr>
              <a:t>Biết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quan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sát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tranh</a:t>
            </a:r>
            <a:r>
              <a:rPr lang="en-US" sz="2400" dirty="0">
                <a:solidFill>
                  <a:srgbClr val="FF0000"/>
                </a:solidFill>
              </a:rPr>
              <a:t>, video </a:t>
            </a:r>
            <a:r>
              <a:rPr lang="en-US" sz="2400" dirty="0" err="1">
                <a:solidFill>
                  <a:srgbClr val="FF0000"/>
                </a:solidFill>
              </a:rPr>
              <a:t>để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tập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luyện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thực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hiện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các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nội</a:t>
            </a:r>
            <a:r>
              <a:rPr lang="en-US" sz="2400" dirty="0">
                <a:solidFill>
                  <a:srgbClr val="FF0000"/>
                </a:solidFill>
              </a:rPr>
              <a:t> dung </a:t>
            </a:r>
            <a:r>
              <a:rPr lang="en-US" sz="2400" dirty="0" err="1">
                <a:solidFill>
                  <a:srgbClr val="FF0000"/>
                </a:solidFill>
              </a:rPr>
              <a:t>bài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học</a:t>
            </a:r>
            <a:r>
              <a:rPr lang="en-US" sz="2400" dirty="0">
                <a:solidFill>
                  <a:srgbClr val="FF0000"/>
                </a:solidFill>
              </a:rPr>
              <a:t> . </a:t>
            </a:r>
            <a:r>
              <a:rPr lang="en-US" sz="2400" dirty="0" err="1">
                <a:solidFill>
                  <a:srgbClr val="FF0000"/>
                </a:solidFill>
              </a:rPr>
              <a:t>Hòan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thành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lượng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vận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động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theo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yêu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cầu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phát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triển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thể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lực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0" name="Picture 19" descr="pretty_flower_orange_hb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9" descr="pretty_flower_orange_hb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8600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772400" y="-76200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0235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PTI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2415212"/>
            <a:ext cx="17526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2415212"/>
            <a:ext cx="67818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Nơi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thóang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mát</a:t>
            </a:r>
            <a:r>
              <a:rPr lang="en-US" sz="2400" dirty="0">
                <a:solidFill>
                  <a:srgbClr val="FF0000"/>
                </a:solidFill>
              </a:rPr>
              <a:t>, an </a:t>
            </a:r>
            <a:r>
              <a:rPr lang="en-US" sz="2400" dirty="0" err="1">
                <a:solidFill>
                  <a:srgbClr val="FF0000"/>
                </a:solidFill>
              </a:rPr>
              <a:t>toàn</a:t>
            </a:r>
            <a:r>
              <a:rPr lang="en-US" sz="2400" dirty="0">
                <a:solidFill>
                  <a:srgbClr val="FF0000"/>
                </a:solidFill>
              </a:rPr>
              <a:t> (</a:t>
            </a:r>
            <a:r>
              <a:rPr lang="en-US" sz="2400" dirty="0" err="1">
                <a:solidFill>
                  <a:srgbClr val="FF0000"/>
                </a:solidFill>
              </a:rPr>
              <a:t>hành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lang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phòng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khách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ngoài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sân</a:t>
            </a:r>
            <a:r>
              <a:rPr lang="en-US" sz="2400" dirty="0">
                <a:solidFill>
                  <a:srgbClr val="FF0000"/>
                </a:solidFill>
              </a:rPr>
              <a:t>...)</a:t>
            </a:r>
          </a:p>
        </p:txBody>
      </p:sp>
      <p:cxnSp>
        <p:nvCxnSpPr>
          <p:cNvPr id="8" name="Straight Arrow Connector 7"/>
          <p:cNvCxnSpPr>
            <a:stCxn id="4" idx="3"/>
            <a:endCxn id="5" idx="1"/>
          </p:cNvCxnSpPr>
          <p:nvPr/>
        </p:nvCxnSpPr>
        <p:spPr>
          <a:xfrm>
            <a:off x="1981200" y="2646045"/>
            <a:ext cx="381000" cy="18466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0" y="3710612"/>
            <a:ext cx="213359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2. </a:t>
            </a:r>
            <a:r>
              <a:rPr lang="en-US" sz="2400" dirty="0" err="1">
                <a:solidFill>
                  <a:srgbClr val="FF0000"/>
                </a:solidFill>
              </a:rPr>
              <a:t>Trang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phục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400" y="3733800"/>
            <a:ext cx="60960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Gọn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gàng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mang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giày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thể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thao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hoặc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dép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quai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hậu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362200" y="3939212"/>
            <a:ext cx="457201" cy="223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30" descr="2067166a35x1e8i0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5257800"/>
            <a:ext cx="182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pretty_flower_orange_hb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9" descr="pretty_flower_orange_hb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8600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772400" y="-76200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729747d8za2kbusq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4466034"/>
            <a:ext cx="3733800" cy="239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81000" y="3810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THỂ DỤC 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ÔN ĐỘI HÌNH ĐỘI NGŨ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4" descr="PTI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3d butterf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4478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3d butterf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3716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3d butterf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3d butterf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729747d8za2kbusq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1783080"/>
            <a:ext cx="5715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81000" y="2971800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I. Khởi động: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962400"/>
            <a:ext cx="9144000" cy="5539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Mời</a:t>
            </a:r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tất</a:t>
            </a:r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cả</a:t>
            </a:r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</a:t>
            </a:r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đứng</a:t>
            </a:r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lên</a:t>
            </a:r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chúng</a:t>
            </a:r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ta </a:t>
            </a:r>
            <a:r>
              <a:rPr lang="en-US" sz="3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cùng</a:t>
            </a:r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khởi</a:t>
            </a:r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14" name="Picture 8" descr="724608s7aonrbep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410075"/>
            <a:ext cx="762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81000" y="3810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THỂ DỤC 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ÔN ĐỘI HÌNH ĐỘI NGŨ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4" descr="PTI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838200" y="3319648"/>
            <a:ext cx="7696200" cy="1143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: Quay </a:t>
            </a: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quay </a:t>
            </a: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200" b="1" i="0" u="none" strike="noStrike" normalizeH="0" baseline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3" descr="3d butterf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1524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 descr="3d butterf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724608s7aonrbep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953000"/>
            <a:ext cx="533400" cy="171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76943" y="990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THỂ DỤC 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ÔN ĐỘI HÌNH ĐỘI NGŨ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4" descr="PTI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914400" y="2299992"/>
            <a:ext cx="7696200" cy="1143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Quay!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	   </a:t>
            </a: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Quay!</a:t>
            </a:r>
            <a:endParaRPr kumimoji="0" lang="en-US" sz="3200" b="1" i="0" u="none" strike="noStrike" normalizeH="0" baseline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3" descr="3d butterf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1524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 descr="3d butterf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724608s7aonrbep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953000"/>
            <a:ext cx="533400" cy="171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1000" y="3810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THỂ DỤC 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ÔN ĐỘI HÌNH ĐỘI NGŨ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PTI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685800" y="1249838"/>
            <a:ext cx="7696200" cy="1143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800" b="1" i="0" u="none" strike="noStrike" cap="all" normalizeH="0" baseline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952500" y="3032918"/>
            <a:ext cx="7962900" cy="17375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Calibri" pitchFamily="34" charset="0"/>
              </a:rPr>
              <a:t>A. Quay </a:t>
            </a:r>
            <a:r>
              <a:rPr lang="en-US" sz="3600" b="1" dirty="0" err="1">
                <a:solidFill>
                  <a:srgbClr val="FF0000"/>
                </a:solidFill>
                <a:latin typeface="Calibri" pitchFamily="34" charset="0"/>
              </a:rPr>
              <a:t>bên</a:t>
            </a:r>
            <a:r>
              <a:rPr lang="en-US" sz="36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itchFamily="34" charset="0"/>
              </a:rPr>
              <a:t>phải</a:t>
            </a:r>
            <a:r>
              <a:rPr lang="en-US" sz="3600" b="1" dirty="0">
                <a:solidFill>
                  <a:srgbClr val="FF0000"/>
                </a:solidFill>
                <a:latin typeface="Calibri" pitchFamily="34" charset="0"/>
              </a:rPr>
              <a:t> :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</a:rPr>
              <a:t>gót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</a:rPr>
              <a:t>chân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</a:rPr>
              <a:t>trụ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</a:rPr>
              <a:t>mũi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</a:rPr>
              <a:t>chân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</a:rPr>
              <a:t>trái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.</a:t>
            </a:r>
            <a:endParaRPr lang="en-US" sz="3200" dirty="0"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990600" y="4953000"/>
            <a:ext cx="7391400" cy="11731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B.Quay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bên</a:t>
            </a:r>
            <a:r>
              <a:rPr kumimoji="0" lang="en-US" sz="36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 </a:t>
            </a:r>
            <a:r>
              <a:rPr kumimoji="0" lang="en-US" sz="36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trái</a:t>
            </a:r>
            <a:r>
              <a:rPr kumimoji="0" lang="en-US" sz="36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 : </a:t>
            </a:r>
            <a:r>
              <a:rPr kumimoji="0" lang="en-US" sz="36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gót</a:t>
            </a:r>
            <a:r>
              <a:rPr kumimoji="0" lang="en-US" sz="36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 </a:t>
            </a:r>
            <a:r>
              <a:rPr kumimoji="0" lang="en-US" sz="36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chân</a:t>
            </a:r>
            <a:r>
              <a:rPr kumimoji="0" lang="en-US" sz="36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 </a:t>
            </a:r>
            <a:r>
              <a:rPr kumimoji="0" lang="en-US" sz="36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trái</a:t>
            </a:r>
            <a:r>
              <a:rPr kumimoji="0" lang="en-US" sz="36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 </a:t>
            </a:r>
            <a:r>
              <a:rPr kumimoji="0" lang="en-US" sz="36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làm</a:t>
            </a:r>
            <a:r>
              <a:rPr kumimoji="0" lang="en-US" sz="36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 </a:t>
            </a:r>
            <a:r>
              <a:rPr kumimoji="0" lang="en-US" sz="36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trụ</a:t>
            </a:r>
            <a:r>
              <a:rPr kumimoji="0" lang="en-US" sz="36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 </a:t>
            </a:r>
            <a:r>
              <a:rPr kumimoji="0" lang="en-US" sz="36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kết</a:t>
            </a:r>
            <a:r>
              <a:rPr kumimoji="0" lang="en-US" sz="36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 </a:t>
            </a:r>
            <a:r>
              <a:rPr kumimoji="0" lang="en-US" sz="36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hợp</a:t>
            </a:r>
            <a:r>
              <a:rPr kumimoji="0" lang="en-US" sz="36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 </a:t>
            </a:r>
            <a:r>
              <a:rPr kumimoji="0" lang="en-US" sz="36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với</a:t>
            </a:r>
            <a:r>
              <a:rPr kumimoji="0" lang="en-US" sz="36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 </a:t>
            </a:r>
            <a:r>
              <a:rPr kumimoji="0" lang="en-US" sz="36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mũi</a:t>
            </a:r>
            <a:r>
              <a:rPr kumimoji="0" lang="en-US" sz="36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 </a:t>
            </a:r>
            <a:r>
              <a:rPr kumimoji="0" lang="en-US" sz="36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chân</a:t>
            </a:r>
            <a:r>
              <a:rPr kumimoji="0" lang="en-US" sz="36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 </a:t>
            </a:r>
            <a:r>
              <a:rPr kumimoji="0" lang="en-US" sz="36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phải</a:t>
            </a:r>
            <a:r>
              <a:rPr kumimoji="0" lang="en-US" sz="36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 .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12" name="Picture 13" descr="3d butterf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3d butterf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4263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4" descr="PTI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2286000"/>
            <a:ext cx="8153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3886200"/>
            <a:ext cx="59436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Mời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EM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đứng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lên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và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cùng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thực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hiện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theo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  <p:pic>
        <p:nvPicPr>
          <p:cNvPr id="9" name="Picture 30" descr="2067166a35x1e8i0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1000" y="5257800"/>
            <a:ext cx="182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0" descr="2067166a35x1e8i0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5257800"/>
            <a:ext cx="182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0" descr="2067166a35x1e8i0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5257800"/>
            <a:ext cx="182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0" descr="2067166a35x1e8i0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5257800"/>
            <a:ext cx="182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3d butterfl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45720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3d butterfl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44958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3d butterfl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16002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3d butterfl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92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Down Arrow 20"/>
          <p:cNvSpPr/>
          <p:nvPr/>
        </p:nvSpPr>
        <p:spPr>
          <a:xfrm>
            <a:off x="4572000" y="3124200"/>
            <a:ext cx="426719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1000" y="3810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THỂ DỤC 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ÔN ĐỘI HÌNH ĐỘI NGŨ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4" descr="PTI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838200" y="1905000"/>
            <a:ext cx="7696200" cy="25576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DÀN HÀNG, DỒN HÀNG</a:t>
            </a:r>
            <a:endParaRPr kumimoji="0" lang="en-US" sz="3200" b="1" i="0" u="none" strike="noStrike" normalizeH="0" baseline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3" descr="3d butterf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1524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 descr="3d butterf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 descr="3d butterf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7244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724608s7aonrbep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953000"/>
            <a:ext cx="533400" cy="171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355</Words>
  <Application>Microsoft Office PowerPoint</Application>
  <PresentationFormat>On-screen Show (4:3)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MyPC</dc:creator>
  <cp:lastModifiedBy>ACER</cp:lastModifiedBy>
  <cp:revision>77</cp:revision>
  <dcterms:created xsi:type="dcterms:W3CDTF">2020-04-11T02:16:23Z</dcterms:created>
  <dcterms:modified xsi:type="dcterms:W3CDTF">2021-12-29T02:33:23Z</dcterms:modified>
</cp:coreProperties>
</file>