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8" r:id="rId4"/>
  </p:sldMasterIdLst>
  <p:notesMasterIdLst>
    <p:notesMasterId r:id="rId28"/>
  </p:notesMasterIdLst>
  <p:sldIdLst>
    <p:sldId id="558" r:id="rId5"/>
    <p:sldId id="617" r:id="rId6"/>
    <p:sldId id="618" r:id="rId7"/>
    <p:sldId id="262" r:id="rId8"/>
    <p:sldId id="585" r:id="rId9"/>
    <p:sldId id="554" r:id="rId10"/>
    <p:sldId id="600" r:id="rId11"/>
    <p:sldId id="601" r:id="rId12"/>
    <p:sldId id="587" r:id="rId13"/>
    <p:sldId id="583" r:id="rId14"/>
    <p:sldId id="612" r:id="rId15"/>
    <p:sldId id="613" r:id="rId16"/>
    <p:sldId id="606" r:id="rId17"/>
    <p:sldId id="364" r:id="rId18"/>
    <p:sldId id="616" r:id="rId19"/>
    <p:sldId id="532" r:id="rId20"/>
    <p:sldId id="592" r:id="rId21"/>
    <p:sldId id="594" r:id="rId22"/>
    <p:sldId id="607" r:id="rId23"/>
    <p:sldId id="557" r:id="rId24"/>
    <p:sldId id="614" r:id="rId25"/>
    <p:sldId id="615" r:id="rId26"/>
    <p:sldId id="59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3BA19-A171-49C9-AC9E-AF2C9F6AC98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26BD8-C6EA-45CF-A292-0FAAE0042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7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096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B1343E-D626-4E54-8E8A-3E27BCA25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200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B1343E-D626-4E54-8E8A-3E27BCA25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806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B1343E-D626-4E54-8E8A-3E27BCA25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713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6E5206-4DE8-4E35-BE1B-AFB0DE63FE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712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6E5206-4DE8-4E35-BE1B-AFB0DE63FE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493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6E5206-4DE8-4E35-BE1B-AFB0DE63FE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650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572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B1343E-D626-4E54-8E8A-3E27BCA25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474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B1343E-D626-4E54-8E8A-3E27BCA25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924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B1343E-D626-4E54-8E8A-3E27BCA25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949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6E5206-4DE8-4E35-BE1B-AFB0DE63FE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516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B1343E-D626-4E54-8E8A-3E27BCA25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474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B1343E-D626-4E54-8E8A-3E27BCA25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518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B1343E-D626-4E54-8E8A-3E27BCA25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62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68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73"/>
            </a:lvl1pPr>
            <a:lvl2pPr marL="432890" indent="0" algn="ctr">
              <a:buNone/>
              <a:defRPr sz="1894"/>
            </a:lvl2pPr>
            <a:lvl3pPr marL="865781" indent="0" algn="ctr">
              <a:buNone/>
              <a:defRPr sz="1705"/>
            </a:lvl3pPr>
            <a:lvl4pPr marL="1298671" indent="0" algn="ctr">
              <a:buNone/>
              <a:defRPr sz="1515"/>
            </a:lvl4pPr>
            <a:lvl5pPr marL="1731561" indent="0" algn="ctr">
              <a:buNone/>
              <a:defRPr sz="1515"/>
            </a:lvl5pPr>
            <a:lvl6pPr marL="2164451" indent="0" algn="ctr">
              <a:buNone/>
              <a:defRPr sz="1515"/>
            </a:lvl6pPr>
            <a:lvl7pPr marL="2597341" indent="0" algn="ctr">
              <a:buNone/>
              <a:defRPr sz="1515"/>
            </a:lvl7pPr>
            <a:lvl8pPr marL="3030232" indent="0" algn="ctr">
              <a:buNone/>
              <a:defRPr sz="1515"/>
            </a:lvl8pPr>
            <a:lvl9pPr marL="3463122" indent="0" algn="ctr">
              <a:buNone/>
              <a:defRPr sz="151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3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3">
                <a:defRPr/>
              </a:p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3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12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3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3">
                <a:defRPr/>
              </a:p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3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5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3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3">
                <a:defRPr/>
              </a:p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3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36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942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68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73"/>
            </a:lvl1pPr>
            <a:lvl2pPr marL="432890" indent="0" algn="ctr">
              <a:buNone/>
              <a:defRPr sz="1894"/>
            </a:lvl2pPr>
            <a:lvl3pPr marL="865781" indent="0" algn="ctr">
              <a:buNone/>
              <a:defRPr sz="1705"/>
            </a:lvl3pPr>
            <a:lvl4pPr marL="1298671" indent="0" algn="ctr">
              <a:buNone/>
              <a:defRPr sz="1515"/>
            </a:lvl4pPr>
            <a:lvl5pPr marL="1731561" indent="0" algn="ctr">
              <a:buNone/>
              <a:defRPr sz="1515"/>
            </a:lvl5pPr>
            <a:lvl6pPr marL="2164451" indent="0" algn="ctr">
              <a:buNone/>
              <a:defRPr sz="1515"/>
            </a:lvl6pPr>
            <a:lvl7pPr marL="2597341" indent="0" algn="ctr">
              <a:buNone/>
              <a:defRPr sz="1515"/>
            </a:lvl7pPr>
            <a:lvl8pPr marL="3030232" indent="0" algn="ctr">
              <a:buNone/>
              <a:defRPr sz="1515"/>
            </a:lvl8pPr>
            <a:lvl9pPr marL="3463122" indent="0" algn="ctr">
              <a:buNone/>
              <a:defRPr sz="151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5781"/>
            <a:fld id="{6CD4AB17-C840-4564-9642-C676D6169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578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5781"/>
            <a:fld id="{79FAF3B1-A2D6-4E61-A876-3AB8847368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28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5781"/>
            <a:fld id="{6CD4AB17-C840-4564-9642-C676D6169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578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5781"/>
            <a:fld id="{79FAF3B1-A2D6-4E61-A876-3AB8847368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43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68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273">
                <a:solidFill>
                  <a:schemeClr val="tx1">
                    <a:tint val="75000"/>
                  </a:schemeClr>
                </a:solidFill>
              </a:defRPr>
            </a:lvl1pPr>
            <a:lvl2pPr marL="432890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2pPr>
            <a:lvl3pPr marL="865781" indent="0">
              <a:buNone/>
              <a:defRPr sz="1705">
                <a:solidFill>
                  <a:schemeClr val="tx1">
                    <a:tint val="75000"/>
                  </a:schemeClr>
                </a:solidFill>
              </a:defRPr>
            </a:lvl3pPr>
            <a:lvl4pPr marL="1298671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4pPr>
            <a:lvl5pPr marL="1731561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5pPr>
            <a:lvl6pPr marL="2164451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6pPr>
            <a:lvl7pPr marL="2597341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7pPr>
            <a:lvl8pPr marL="3030232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8pPr>
            <a:lvl9pPr marL="3463122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5781"/>
            <a:fld id="{6CD4AB17-C840-4564-9642-C676D6169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578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5781"/>
            <a:fld id="{79FAF3B1-A2D6-4E61-A876-3AB8847368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76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5781"/>
            <a:fld id="{6CD4AB17-C840-4564-9642-C676D6169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578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5781"/>
            <a:fld id="{79FAF3B1-A2D6-4E61-A876-3AB8847368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2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273" b="1"/>
            </a:lvl1pPr>
            <a:lvl2pPr marL="432890" indent="0">
              <a:buNone/>
              <a:defRPr sz="1894" b="1"/>
            </a:lvl2pPr>
            <a:lvl3pPr marL="865781" indent="0">
              <a:buNone/>
              <a:defRPr sz="1705" b="1"/>
            </a:lvl3pPr>
            <a:lvl4pPr marL="1298671" indent="0">
              <a:buNone/>
              <a:defRPr sz="1515" b="1"/>
            </a:lvl4pPr>
            <a:lvl5pPr marL="1731561" indent="0">
              <a:buNone/>
              <a:defRPr sz="1515" b="1"/>
            </a:lvl5pPr>
            <a:lvl6pPr marL="2164451" indent="0">
              <a:buNone/>
              <a:defRPr sz="1515" b="1"/>
            </a:lvl6pPr>
            <a:lvl7pPr marL="2597341" indent="0">
              <a:buNone/>
              <a:defRPr sz="1515" b="1"/>
            </a:lvl7pPr>
            <a:lvl8pPr marL="3030232" indent="0">
              <a:buNone/>
              <a:defRPr sz="1515" b="1"/>
            </a:lvl8pPr>
            <a:lvl9pPr marL="3463122" indent="0">
              <a:buNone/>
              <a:defRPr sz="151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273" b="1"/>
            </a:lvl1pPr>
            <a:lvl2pPr marL="432890" indent="0">
              <a:buNone/>
              <a:defRPr sz="1894" b="1"/>
            </a:lvl2pPr>
            <a:lvl3pPr marL="865781" indent="0">
              <a:buNone/>
              <a:defRPr sz="1705" b="1"/>
            </a:lvl3pPr>
            <a:lvl4pPr marL="1298671" indent="0">
              <a:buNone/>
              <a:defRPr sz="1515" b="1"/>
            </a:lvl4pPr>
            <a:lvl5pPr marL="1731561" indent="0">
              <a:buNone/>
              <a:defRPr sz="1515" b="1"/>
            </a:lvl5pPr>
            <a:lvl6pPr marL="2164451" indent="0">
              <a:buNone/>
              <a:defRPr sz="1515" b="1"/>
            </a:lvl6pPr>
            <a:lvl7pPr marL="2597341" indent="0">
              <a:buNone/>
              <a:defRPr sz="1515" b="1"/>
            </a:lvl7pPr>
            <a:lvl8pPr marL="3030232" indent="0">
              <a:buNone/>
              <a:defRPr sz="1515" b="1"/>
            </a:lvl8pPr>
            <a:lvl9pPr marL="3463122" indent="0">
              <a:buNone/>
              <a:defRPr sz="151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5781"/>
            <a:fld id="{6CD4AB17-C840-4564-9642-C676D6169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578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5781"/>
            <a:fld id="{79FAF3B1-A2D6-4E61-A876-3AB8847368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18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5781"/>
            <a:fld id="{6CD4AB17-C840-4564-9642-C676D6169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578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5781"/>
            <a:fld id="{79FAF3B1-A2D6-4E61-A876-3AB8847368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53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5781"/>
            <a:fld id="{6CD4AB17-C840-4564-9642-C676D6169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578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5781"/>
            <a:fld id="{79FAF3B1-A2D6-4E61-A876-3AB8847368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6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3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3">
                <a:defRPr/>
              </a:p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3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13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02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029"/>
            </a:lvl1pPr>
            <a:lvl2pPr>
              <a:defRPr sz="2652"/>
            </a:lvl2pPr>
            <a:lvl3pPr>
              <a:defRPr sz="2273"/>
            </a:lvl3pPr>
            <a:lvl4pPr>
              <a:defRPr sz="1894"/>
            </a:lvl4pPr>
            <a:lvl5pPr>
              <a:defRPr sz="1894"/>
            </a:lvl5pPr>
            <a:lvl6pPr>
              <a:defRPr sz="1894"/>
            </a:lvl6pPr>
            <a:lvl7pPr>
              <a:defRPr sz="1894"/>
            </a:lvl7pPr>
            <a:lvl8pPr>
              <a:defRPr sz="1894"/>
            </a:lvl8pPr>
            <a:lvl9pPr>
              <a:defRPr sz="189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7" cy="3811588"/>
          </a:xfrm>
        </p:spPr>
        <p:txBody>
          <a:bodyPr/>
          <a:lstStyle>
            <a:lvl1pPr marL="0" indent="0">
              <a:buNone/>
              <a:defRPr sz="1515"/>
            </a:lvl1pPr>
            <a:lvl2pPr marL="432890" indent="0">
              <a:buNone/>
              <a:defRPr sz="1326"/>
            </a:lvl2pPr>
            <a:lvl3pPr marL="865781" indent="0">
              <a:buNone/>
              <a:defRPr sz="1136"/>
            </a:lvl3pPr>
            <a:lvl4pPr marL="1298671" indent="0">
              <a:buNone/>
              <a:defRPr sz="947"/>
            </a:lvl4pPr>
            <a:lvl5pPr marL="1731561" indent="0">
              <a:buNone/>
              <a:defRPr sz="947"/>
            </a:lvl5pPr>
            <a:lvl6pPr marL="2164451" indent="0">
              <a:buNone/>
              <a:defRPr sz="947"/>
            </a:lvl6pPr>
            <a:lvl7pPr marL="2597341" indent="0">
              <a:buNone/>
              <a:defRPr sz="947"/>
            </a:lvl7pPr>
            <a:lvl8pPr marL="3030232" indent="0">
              <a:buNone/>
              <a:defRPr sz="947"/>
            </a:lvl8pPr>
            <a:lvl9pPr marL="3463122" indent="0">
              <a:buNone/>
              <a:defRPr sz="9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5781"/>
            <a:fld id="{6CD4AB17-C840-4564-9642-C676D6169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578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5781"/>
            <a:fld id="{79FAF3B1-A2D6-4E61-A876-3AB8847368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92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02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029"/>
            </a:lvl1pPr>
            <a:lvl2pPr marL="432890" indent="0">
              <a:buNone/>
              <a:defRPr sz="2652"/>
            </a:lvl2pPr>
            <a:lvl3pPr marL="865781" indent="0">
              <a:buNone/>
              <a:defRPr sz="2273"/>
            </a:lvl3pPr>
            <a:lvl4pPr marL="1298671" indent="0">
              <a:buNone/>
              <a:defRPr sz="1894"/>
            </a:lvl4pPr>
            <a:lvl5pPr marL="1731561" indent="0">
              <a:buNone/>
              <a:defRPr sz="1894"/>
            </a:lvl5pPr>
            <a:lvl6pPr marL="2164451" indent="0">
              <a:buNone/>
              <a:defRPr sz="1894"/>
            </a:lvl6pPr>
            <a:lvl7pPr marL="2597341" indent="0">
              <a:buNone/>
              <a:defRPr sz="1894"/>
            </a:lvl7pPr>
            <a:lvl8pPr marL="3030232" indent="0">
              <a:buNone/>
              <a:defRPr sz="1894"/>
            </a:lvl8pPr>
            <a:lvl9pPr marL="3463122" indent="0">
              <a:buNone/>
              <a:defRPr sz="189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7" cy="3811588"/>
          </a:xfrm>
        </p:spPr>
        <p:txBody>
          <a:bodyPr/>
          <a:lstStyle>
            <a:lvl1pPr marL="0" indent="0">
              <a:buNone/>
              <a:defRPr sz="1515"/>
            </a:lvl1pPr>
            <a:lvl2pPr marL="432890" indent="0">
              <a:buNone/>
              <a:defRPr sz="1326"/>
            </a:lvl2pPr>
            <a:lvl3pPr marL="865781" indent="0">
              <a:buNone/>
              <a:defRPr sz="1136"/>
            </a:lvl3pPr>
            <a:lvl4pPr marL="1298671" indent="0">
              <a:buNone/>
              <a:defRPr sz="947"/>
            </a:lvl4pPr>
            <a:lvl5pPr marL="1731561" indent="0">
              <a:buNone/>
              <a:defRPr sz="947"/>
            </a:lvl5pPr>
            <a:lvl6pPr marL="2164451" indent="0">
              <a:buNone/>
              <a:defRPr sz="947"/>
            </a:lvl6pPr>
            <a:lvl7pPr marL="2597341" indent="0">
              <a:buNone/>
              <a:defRPr sz="947"/>
            </a:lvl7pPr>
            <a:lvl8pPr marL="3030232" indent="0">
              <a:buNone/>
              <a:defRPr sz="947"/>
            </a:lvl8pPr>
            <a:lvl9pPr marL="3463122" indent="0">
              <a:buNone/>
              <a:defRPr sz="9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5781"/>
            <a:fld id="{6CD4AB17-C840-4564-9642-C676D6169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578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5781"/>
            <a:fld id="{79FAF3B1-A2D6-4E61-A876-3AB8847368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49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5781"/>
            <a:fld id="{6CD4AB17-C840-4564-9642-C676D6169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578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5781"/>
            <a:fld id="{79FAF3B1-A2D6-4E61-A876-3AB8847368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09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6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5781"/>
            <a:fld id="{6CD4AB17-C840-4564-9642-C676D6169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578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5781"/>
            <a:fld id="{79FAF3B1-A2D6-4E61-A876-3AB8847368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76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22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2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1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4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0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63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5781"/>
            <a:fld id="{D6B3FE28-CD12-435F-8B1C-DC80822E786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5781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5781"/>
            <a:fld id="{DA1BC343-4D68-416E-976A-23105D1DB2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-1"/>
            <a:ext cx="12190683" cy="6955621"/>
            <a:chOff x="0" y="-1"/>
            <a:chExt cx="12189096" cy="695562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" y="-1"/>
              <a:ext cx="12187778" cy="6955621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0" y="-1"/>
              <a:ext cx="12189096" cy="6955621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57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44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5781"/>
            <a:fld id="{D6B3FE28-CD12-435F-8B1C-DC80822E786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5781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5781"/>
            <a:fld id="{DA1BC343-4D68-416E-976A-23105D1DB2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8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3787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</p:spPr>
        <p:txBody>
          <a:bodyPr anchor="b"/>
          <a:lstStyle>
            <a:lvl1pPr marL="0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1pPr>
            <a:lvl2pPr marL="432890" indent="0">
              <a:buNone/>
              <a:defRPr sz="1705">
                <a:solidFill>
                  <a:schemeClr val="tx1">
                    <a:tint val="75000"/>
                  </a:schemeClr>
                </a:solidFill>
              </a:defRPr>
            </a:lvl2pPr>
            <a:lvl3pPr marL="865781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3pPr>
            <a:lvl4pPr marL="1298671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4pPr>
            <a:lvl5pPr marL="1731561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5pPr>
            <a:lvl6pPr marL="2164451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6pPr>
            <a:lvl7pPr marL="2597341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7pPr>
            <a:lvl8pPr marL="3030232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8pPr>
            <a:lvl9pPr marL="3463122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5781"/>
            <a:fld id="{D6B3FE28-CD12-435F-8B1C-DC80822E786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5781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5781"/>
            <a:fld id="{DA1BC343-4D68-416E-976A-23105D1DB2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210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1" y="1600202"/>
            <a:ext cx="7211484" cy="4525963"/>
          </a:xfrm>
        </p:spPr>
        <p:txBody>
          <a:bodyPr/>
          <a:lstStyle>
            <a:lvl1pPr>
              <a:defRPr sz="2652"/>
            </a:lvl1pPr>
            <a:lvl2pPr>
              <a:defRPr sz="2273"/>
            </a:lvl2pPr>
            <a:lvl3pPr>
              <a:defRPr sz="1894"/>
            </a:lvl3pPr>
            <a:lvl4pPr>
              <a:defRPr sz="1705"/>
            </a:lvl4pPr>
            <a:lvl5pPr>
              <a:defRPr sz="1705"/>
            </a:lvl5pPr>
            <a:lvl6pPr>
              <a:defRPr sz="1705"/>
            </a:lvl6pPr>
            <a:lvl7pPr>
              <a:defRPr sz="1705"/>
            </a:lvl7pPr>
            <a:lvl8pPr>
              <a:defRPr sz="1705"/>
            </a:lvl8pPr>
            <a:lvl9pPr>
              <a:defRPr sz="17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7484" y="1600202"/>
            <a:ext cx="7213600" cy="4525963"/>
          </a:xfrm>
        </p:spPr>
        <p:txBody>
          <a:bodyPr/>
          <a:lstStyle>
            <a:lvl1pPr>
              <a:defRPr sz="2652"/>
            </a:lvl1pPr>
            <a:lvl2pPr>
              <a:defRPr sz="2273"/>
            </a:lvl2pPr>
            <a:lvl3pPr>
              <a:defRPr sz="1894"/>
            </a:lvl3pPr>
            <a:lvl4pPr>
              <a:defRPr sz="1705"/>
            </a:lvl4pPr>
            <a:lvl5pPr>
              <a:defRPr sz="1705"/>
            </a:lvl5pPr>
            <a:lvl6pPr>
              <a:defRPr sz="1705"/>
            </a:lvl6pPr>
            <a:lvl7pPr>
              <a:defRPr sz="1705"/>
            </a:lvl7pPr>
            <a:lvl8pPr>
              <a:defRPr sz="1705"/>
            </a:lvl8pPr>
            <a:lvl9pPr>
              <a:defRPr sz="17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5781"/>
            <a:fld id="{D6B3FE28-CD12-435F-8B1C-DC80822E786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5781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5781"/>
            <a:fld id="{DA1BC343-4D68-416E-976A-23105D1DB2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81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273" b="1"/>
            </a:lvl1pPr>
            <a:lvl2pPr marL="432890" indent="0">
              <a:buNone/>
              <a:defRPr sz="1894" b="1"/>
            </a:lvl2pPr>
            <a:lvl3pPr marL="865781" indent="0">
              <a:buNone/>
              <a:defRPr sz="1705" b="1"/>
            </a:lvl3pPr>
            <a:lvl4pPr marL="1298671" indent="0">
              <a:buNone/>
              <a:defRPr sz="1515" b="1"/>
            </a:lvl4pPr>
            <a:lvl5pPr marL="1731561" indent="0">
              <a:buNone/>
              <a:defRPr sz="1515" b="1"/>
            </a:lvl5pPr>
            <a:lvl6pPr marL="2164451" indent="0">
              <a:buNone/>
              <a:defRPr sz="1515" b="1"/>
            </a:lvl6pPr>
            <a:lvl7pPr marL="2597341" indent="0">
              <a:buNone/>
              <a:defRPr sz="1515" b="1"/>
            </a:lvl7pPr>
            <a:lvl8pPr marL="3030232" indent="0">
              <a:buNone/>
              <a:defRPr sz="1515" b="1"/>
            </a:lvl8pPr>
            <a:lvl9pPr marL="3463122" indent="0">
              <a:buNone/>
              <a:defRPr sz="151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273"/>
            </a:lvl1pPr>
            <a:lvl2pPr>
              <a:defRPr sz="1894"/>
            </a:lvl2pPr>
            <a:lvl3pPr>
              <a:defRPr sz="1705"/>
            </a:lvl3pPr>
            <a:lvl4pPr>
              <a:defRPr sz="1515"/>
            </a:lvl4pPr>
            <a:lvl5pPr>
              <a:defRPr sz="1515"/>
            </a:lvl5pPr>
            <a:lvl6pPr>
              <a:defRPr sz="1515"/>
            </a:lvl6pPr>
            <a:lvl7pPr>
              <a:defRPr sz="1515"/>
            </a:lvl7pPr>
            <a:lvl8pPr>
              <a:defRPr sz="1515"/>
            </a:lvl8pPr>
            <a:lvl9pPr>
              <a:defRPr sz="151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4" cy="639762"/>
          </a:xfrm>
        </p:spPr>
        <p:txBody>
          <a:bodyPr anchor="b"/>
          <a:lstStyle>
            <a:lvl1pPr marL="0" indent="0">
              <a:buNone/>
              <a:defRPr sz="2273" b="1"/>
            </a:lvl1pPr>
            <a:lvl2pPr marL="432890" indent="0">
              <a:buNone/>
              <a:defRPr sz="1894" b="1"/>
            </a:lvl2pPr>
            <a:lvl3pPr marL="865781" indent="0">
              <a:buNone/>
              <a:defRPr sz="1705" b="1"/>
            </a:lvl3pPr>
            <a:lvl4pPr marL="1298671" indent="0">
              <a:buNone/>
              <a:defRPr sz="1515" b="1"/>
            </a:lvl4pPr>
            <a:lvl5pPr marL="1731561" indent="0">
              <a:buNone/>
              <a:defRPr sz="1515" b="1"/>
            </a:lvl5pPr>
            <a:lvl6pPr marL="2164451" indent="0">
              <a:buNone/>
              <a:defRPr sz="1515" b="1"/>
            </a:lvl6pPr>
            <a:lvl7pPr marL="2597341" indent="0">
              <a:buNone/>
              <a:defRPr sz="1515" b="1"/>
            </a:lvl7pPr>
            <a:lvl8pPr marL="3030232" indent="0">
              <a:buNone/>
              <a:defRPr sz="1515" b="1"/>
            </a:lvl8pPr>
            <a:lvl9pPr marL="3463122" indent="0">
              <a:buNone/>
              <a:defRPr sz="151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4" cy="3951288"/>
          </a:xfrm>
        </p:spPr>
        <p:txBody>
          <a:bodyPr/>
          <a:lstStyle>
            <a:lvl1pPr>
              <a:defRPr sz="2273"/>
            </a:lvl1pPr>
            <a:lvl2pPr>
              <a:defRPr sz="1894"/>
            </a:lvl2pPr>
            <a:lvl3pPr>
              <a:defRPr sz="1705"/>
            </a:lvl3pPr>
            <a:lvl4pPr>
              <a:defRPr sz="1515"/>
            </a:lvl4pPr>
            <a:lvl5pPr>
              <a:defRPr sz="1515"/>
            </a:lvl5pPr>
            <a:lvl6pPr>
              <a:defRPr sz="1515"/>
            </a:lvl6pPr>
            <a:lvl7pPr>
              <a:defRPr sz="1515"/>
            </a:lvl7pPr>
            <a:lvl8pPr>
              <a:defRPr sz="1515"/>
            </a:lvl8pPr>
            <a:lvl9pPr>
              <a:defRPr sz="151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5781"/>
            <a:fld id="{D6B3FE28-CD12-435F-8B1C-DC80822E786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5781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5781"/>
            <a:fld id="{DA1BC343-4D68-416E-976A-23105D1DB2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1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68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273">
                <a:solidFill>
                  <a:schemeClr val="tx1">
                    <a:tint val="75000"/>
                  </a:schemeClr>
                </a:solidFill>
              </a:defRPr>
            </a:lvl1pPr>
            <a:lvl2pPr marL="432890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2pPr>
            <a:lvl3pPr marL="865781" indent="0">
              <a:buNone/>
              <a:defRPr sz="1705">
                <a:solidFill>
                  <a:schemeClr val="tx1">
                    <a:tint val="75000"/>
                  </a:schemeClr>
                </a:solidFill>
              </a:defRPr>
            </a:lvl3pPr>
            <a:lvl4pPr marL="1298671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4pPr>
            <a:lvl5pPr marL="1731561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5pPr>
            <a:lvl6pPr marL="2164451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6pPr>
            <a:lvl7pPr marL="2597341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7pPr>
            <a:lvl8pPr marL="3030232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8pPr>
            <a:lvl9pPr marL="3463122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3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3">
                <a:defRPr/>
              </a:p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3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43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5781"/>
            <a:fld id="{D6B3FE28-CD12-435F-8B1C-DC80822E786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5781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5781"/>
            <a:fld id="{DA1BC343-4D68-416E-976A-23105D1DB2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430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5781"/>
            <a:fld id="{D6B3FE28-CD12-435F-8B1C-DC80822E786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5781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5781"/>
            <a:fld id="{DA1BC343-4D68-416E-976A-23105D1DB2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2532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89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6" cy="5853113"/>
          </a:xfrm>
        </p:spPr>
        <p:txBody>
          <a:bodyPr/>
          <a:lstStyle>
            <a:lvl1pPr>
              <a:defRPr sz="3029"/>
            </a:lvl1pPr>
            <a:lvl2pPr>
              <a:defRPr sz="2652"/>
            </a:lvl2pPr>
            <a:lvl3pPr>
              <a:defRPr sz="2273"/>
            </a:lvl3pPr>
            <a:lvl4pPr>
              <a:defRPr sz="1894"/>
            </a:lvl4pPr>
            <a:lvl5pPr>
              <a:defRPr sz="1894"/>
            </a:lvl5pPr>
            <a:lvl6pPr>
              <a:defRPr sz="1894"/>
            </a:lvl6pPr>
            <a:lvl7pPr>
              <a:defRPr sz="1894"/>
            </a:lvl7pPr>
            <a:lvl8pPr>
              <a:defRPr sz="1894"/>
            </a:lvl8pPr>
            <a:lvl9pPr>
              <a:defRPr sz="189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326"/>
            </a:lvl1pPr>
            <a:lvl2pPr marL="432890" indent="0">
              <a:buNone/>
              <a:defRPr sz="1136"/>
            </a:lvl2pPr>
            <a:lvl3pPr marL="865781" indent="0">
              <a:buNone/>
              <a:defRPr sz="947"/>
            </a:lvl3pPr>
            <a:lvl4pPr marL="1298671" indent="0">
              <a:buNone/>
              <a:defRPr sz="852"/>
            </a:lvl4pPr>
            <a:lvl5pPr marL="1731561" indent="0">
              <a:buNone/>
              <a:defRPr sz="852"/>
            </a:lvl5pPr>
            <a:lvl6pPr marL="2164451" indent="0">
              <a:buNone/>
              <a:defRPr sz="852"/>
            </a:lvl6pPr>
            <a:lvl7pPr marL="2597341" indent="0">
              <a:buNone/>
              <a:defRPr sz="852"/>
            </a:lvl7pPr>
            <a:lvl8pPr marL="3030232" indent="0">
              <a:buNone/>
              <a:defRPr sz="852"/>
            </a:lvl8pPr>
            <a:lvl9pPr marL="3463122" indent="0">
              <a:buNone/>
              <a:defRPr sz="85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5781"/>
            <a:fld id="{D6B3FE28-CD12-435F-8B1C-DC80822E786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5781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5781"/>
            <a:fld id="{DA1BC343-4D68-416E-976A-23105D1DB2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43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189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029"/>
            </a:lvl1pPr>
            <a:lvl2pPr marL="432890" indent="0">
              <a:buNone/>
              <a:defRPr sz="2652"/>
            </a:lvl2pPr>
            <a:lvl3pPr marL="865781" indent="0">
              <a:buNone/>
              <a:defRPr sz="2273"/>
            </a:lvl3pPr>
            <a:lvl4pPr marL="1298671" indent="0">
              <a:buNone/>
              <a:defRPr sz="1894"/>
            </a:lvl4pPr>
            <a:lvl5pPr marL="1731561" indent="0">
              <a:buNone/>
              <a:defRPr sz="1894"/>
            </a:lvl5pPr>
            <a:lvl6pPr marL="2164451" indent="0">
              <a:buNone/>
              <a:defRPr sz="1894"/>
            </a:lvl6pPr>
            <a:lvl7pPr marL="2597341" indent="0">
              <a:buNone/>
              <a:defRPr sz="1894"/>
            </a:lvl7pPr>
            <a:lvl8pPr marL="3030232" indent="0">
              <a:buNone/>
              <a:defRPr sz="1894"/>
            </a:lvl8pPr>
            <a:lvl9pPr marL="3463122" indent="0">
              <a:buNone/>
              <a:defRPr sz="1894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326"/>
            </a:lvl1pPr>
            <a:lvl2pPr marL="432890" indent="0">
              <a:buNone/>
              <a:defRPr sz="1136"/>
            </a:lvl2pPr>
            <a:lvl3pPr marL="865781" indent="0">
              <a:buNone/>
              <a:defRPr sz="947"/>
            </a:lvl3pPr>
            <a:lvl4pPr marL="1298671" indent="0">
              <a:buNone/>
              <a:defRPr sz="852"/>
            </a:lvl4pPr>
            <a:lvl5pPr marL="1731561" indent="0">
              <a:buNone/>
              <a:defRPr sz="852"/>
            </a:lvl5pPr>
            <a:lvl6pPr marL="2164451" indent="0">
              <a:buNone/>
              <a:defRPr sz="852"/>
            </a:lvl6pPr>
            <a:lvl7pPr marL="2597341" indent="0">
              <a:buNone/>
              <a:defRPr sz="852"/>
            </a:lvl7pPr>
            <a:lvl8pPr marL="3030232" indent="0">
              <a:buNone/>
              <a:defRPr sz="852"/>
            </a:lvl8pPr>
            <a:lvl9pPr marL="3463122" indent="0">
              <a:buNone/>
              <a:defRPr sz="85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5781"/>
            <a:fld id="{D6B3FE28-CD12-435F-8B1C-DC80822E786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5781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5781"/>
            <a:fld id="{DA1BC343-4D68-416E-976A-23105D1DB2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873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5781"/>
            <a:fld id="{D6B3FE28-CD12-435F-8B1C-DC80822E786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5781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5781"/>
            <a:fld id="{DA1BC343-4D68-416E-976A-23105D1DB2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43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5602" y="274639"/>
            <a:ext cx="365548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5781"/>
            <a:fld id="{D6B3FE28-CD12-435F-8B1C-DC80822E786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5781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5781"/>
            <a:fld id="{DA1BC343-4D68-416E-976A-23105D1DB2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901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68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73"/>
            </a:lvl1pPr>
            <a:lvl2pPr marL="432890" indent="0" algn="ctr">
              <a:buNone/>
              <a:defRPr sz="1894"/>
            </a:lvl2pPr>
            <a:lvl3pPr marL="865781" indent="0" algn="ctr">
              <a:buNone/>
              <a:defRPr sz="1705"/>
            </a:lvl3pPr>
            <a:lvl4pPr marL="1298671" indent="0" algn="ctr">
              <a:buNone/>
              <a:defRPr sz="1515"/>
            </a:lvl4pPr>
            <a:lvl5pPr marL="1731561" indent="0" algn="ctr">
              <a:buNone/>
              <a:defRPr sz="1515"/>
            </a:lvl5pPr>
            <a:lvl6pPr marL="2164451" indent="0" algn="ctr">
              <a:buNone/>
              <a:defRPr sz="1515"/>
            </a:lvl6pPr>
            <a:lvl7pPr marL="2597341" indent="0" algn="ctr">
              <a:buNone/>
              <a:defRPr sz="1515"/>
            </a:lvl7pPr>
            <a:lvl8pPr marL="3030232" indent="0" algn="ctr">
              <a:buNone/>
              <a:defRPr sz="1515"/>
            </a:lvl8pPr>
            <a:lvl9pPr marL="3463122" indent="0" algn="ctr">
              <a:buNone/>
              <a:defRPr sz="151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10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10"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10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1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54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10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10"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10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1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296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68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273">
                <a:solidFill>
                  <a:schemeClr val="tx1">
                    <a:tint val="75000"/>
                  </a:schemeClr>
                </a:solidFill>
              </a:defRPr>
            </a:lvl1pPr>
            <a:lvl2pPr marL="432890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2pPr>
            <a:lvl3pPr marL="865781" indent="0">
              <a:buNone/>
              <a:defRPr sz="1705">
                <a:solidFill>
                  <a:schemeClr val="tx1">
                    <a:tint val="75000"/>
                  </a:schemeClr>
                </a:solidFill>
              </a:defRPr>
            </a:lvl3pPr>
            <a:lvl4pPr marL="1298671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4pPr>
            <a:lvl5pPr marL="1731561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5pPr>
            <a:lvl6pPr marL="2164451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6pPr>
            <a:lvl7pPr marL="2597341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7pPr>
            <a:lvl8pPr marL="3030232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8pPr>
            <a:lvl9pPr marL="3463122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10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10"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10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1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41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10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10"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10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1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7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3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3">
                <a:defRPr/>
              </a:p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3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377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273" b="1"/>
            </a:lvl1pPr>
            <a:lvl2pPr marL="432890" indent="0">
              <a:buNone/>
              <a:defRPr sz="1894" b="1"/>
            </a:lvl2pPr>
            <a:lvl3pPr marL="865781" indent="0">
              <a:buNone/>
              <a:defRPr sz="1705" b="1"/>
            </a:lvl3pPr>
            <a:lvl4pPr marL="1298671" indent="0">
              <a:buNone/>
              <a:defRPr sz="1515" b="1"/>
            </a:lvl4pPr>
            <a:lvl5pPr marL="1731561" indent="0">
              <a:buNone/>
              <a:defRPr sz="1515" b="1"/>
            </a:lvl5pPr>
            <a:lvl6pPr marL="2164451" indent="0">
              <a:buNone/>
              <a:defRPr sz="1515" b="1"/>
            </a:lvl6pPr>
            <a:lvl7pPr marL="2597341" indent="0">
              <a:buNone/>
              <a:defRPr sz="1515" b="1"/>
            </a:lvl7pPr>
            <a:lvl8pPr marL="3030232" indent="0">
              <a:buNone/>
              <a:defRPr sz="1515" b="1"/>
            </a:lvl8pPr>
            <a:lvl9pPr marL="3463122" indent="0">
              <a:buNone/>
              <a:defRPr sz="151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273" b="1"/>
            </a:lvl1pPr>
            <a:lvl2pPr marL="432890" indent="0">
              <a:buNone/>
              <a:defRPr sz="1894" b="1"/>
            </a:lvl2pPr>
            <a:lvl3pPr marL="865781" indent="0">
              <a:buNone/>
              <a:defRPr sz="1705" b="1"/>
            </a:lvl3pPr>
            <a:lvl4pPr marL="1298671" indent="0">
              <a:buNone/>
              <a:defRPr sz="1515" b="1"/>
            </a:lvl4pPr>
            <a:lvl5pPr marL="1731561" indent="0">
              <a:buNone/>
              <a:defRPr sz="1515" b="1"/>
            </a:lvl5pPr>
            <a:lvl6pPr marL="2164451" indent="0">
              <a:buNone/>
              <a:defRPr sz="1515" b="1"/>
            </a:lvl6pPr>
            <a:lvl7pPr marL="2597341" indent="0">
              <a:buNone/>
              <a:defRPr sz="1515" b="1"/>
            </a:lvl7pPr>
            <a:lvl8pPr marL="3030232" indent="0">
              <a:buNone/>
              <a:defRPr sz="1515" b="1"/>
            </a:lvl8pPr>
            <a:lvl9pPr marL="3463122" indent="0">
              <a:buNone/>
              <a:defRPr sz="151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10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10"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10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1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243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10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10"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10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1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75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10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10"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10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1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97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2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029"/>
            </a:lvl1pPr>
            <a:lvl2pPr>
              <a:defRPr sz="2652"/>
            </a:lvl2pPr>
            <a:lvl3pPr>
              <a:defRPr sz="2273"/>
            </a:lvl3pPr>
            <a:lvl4pPr>
              <a:defRPr sz="1894"/>
            </a:lvl4pPr>
            <a:lvl5pPr>
              <a:defRPr sz="1894"/>
            </a:lvl5pPr>
            <a:lvl6pPr>
              <a:defRPr sz="1894"/>
            </a:lvl6pPr>
            <a:lvl7pPr>
              <a:defRPr sz="1894"/>
            </a:lvl7pPr>
            <a:lvl8pPr>
              <a:defRPr sz="1894"/>
            </a:lvl8pPr>
            <a:lvl9pPr>
              <a:defRPr sz="189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515"/>
            </a:lvl1pPr>
            <a:lvl2pPr marL="432890" indent="0">
              <a:buNone/>
              <a:defRPr sz="1326"/>
            </a:lvl2pPr>
            <a:lvl3pPr marL="865781" indent="0">
              <a:buNone/>
              <a:defRPr sz="1136"/>
            </a:lvl3pPr>
            <a:lvl4pPr marL="1298671" indent="0">
              <a:buNone/>
              <a:defRPr sz="947"/>
            </a:lvl4pPr>
            <a:lvl5pPr marL="1731561" indent="0">
              <a:buNone/>
              <a:defRPr sz="947"/>
            </a:lvl5pPr>
            <a:lvl6pPr marL="2164451" indent="0">
              <a:buNone/>
              <a:defRPr sz="947"/>
            </a:lvl6pPr>
            <a:lvl7pPr marL="2597341" indent="0">
              <a:buNone/>
              <a:defRPr sz="947"/>
            </a:lvl7pPr>
            <a:lvl8pPr marL="3030232" indent="0">
              <a:buNone/>
              <a:defRPr sz="947"/>
            </a:lvl8pPr>
            <a:lvl9pPr marL="3463122" indent="0">
              <a:buNone/>
              <a:defRPr sz="9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10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10"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10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1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70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2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 anchor="t"/>
          <a:lstStyle>
            <a:lvl1pPr marL="0" indent="0">
              <a:buNone/>
              <a:defRPr sz="3029"/>
            </a:lvl1pPr>
            <a:lvl2pPr marL="432890" indent="0">
              <a:buNone/>
              <a:defRPr sz="2652"/>
            </a:lvl2pPr>
            <a:lvl3pPr marL="865781" indent="0">
              <a:buNone/>
              <a:defRPr sz="2273"/>
            </a:lvl3pPr>
            <a:lvl4pPr marL="1298671" indent="0">
              <a:buNone/>
              <a:defRPr sz="1894"/>
            </a:lvl4pPr>
            <a:lvl5pPr marL="1731561" indent="0">
              <a:buNone/>
              <a:defRPr sz="1894"/>
            </a:lvl5pPr>
            <a:lvl6pPr marL="2164451" indent="0">
              <a:buNone/>
              <a:defRPr sz="1894"/>
            </a:lvl6pPr>
            <a:lvl7pPr marL="2597341" indent="0">
              <a:buNone/>
              <a:defRPr sz="1894"/>
            </a:lvl7pPr>
            <a:lvl8pPr marL="3030232" indent="0">
              <a:buNone/>
              <a:defRPr sz="1894"/>
            </a:lvl8pPr>
            <a:lvl9pPr marL="3463122" indent="0">
              <a:buNone/>
              <a:defRPr sz="189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515"/>
            </a:lvl1pPr>
            <a:lvl2pPr marL="432890" indent="0">
              <a:buNone/>
              <a:defRPr sz="1326"/>
            </a:lvl2pPr>
            <a:lvl3pPr marL="865781" indent="0">
              <a:buNone/>
              <a:defRPr sz="1136"/>
            </a:lvl3pPr>
            <a:lvl4pPr marL="1298671" indent="0">
              <a:buNone/>
              <a:defRPr sz="947"/>
            </a:lvl4pPr>
            <a:lvl5pPr marL="1731561" indent="0">
              <a:buNone/>
              <a:defRPr sz="947"/>
            </a:lvl5pPr>
            <a:lvl6pPr marL="2164451" indent="0">
              <a:buNone/>
              <a:defRPr sz="947"/>
            </a:lvl6pPr>
            <a:lvl7pPr marL="2597341" indent="0">
              <a:buNone/>
              <a:defRPr sz="947"/>
            </a:lvl7pPr>
            <a:lvl8pPr marL="3030232" indent="0">
              <a:buNone/>
              <a:defRPr sz="947"/>
            </a:lvl8pPr>
            <a:lvl9pPr marL="3463122" indent="0">
              <a:buNone/>
              <a:defRPr sz="9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10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10"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10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1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272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10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10"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10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1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537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10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10"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10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1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3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273" b="1"/>
            </a:lvl1pPr>
            <a:lvl2pPr marL="432890" indent="0">
              <a:buNone/>
              <a:defRPr sz="1894" b="1"/>
            </a:lvl2pPr>
            <a:lvl3pPr marL="865781" indent="0">
              <a:buNone/>
              <a:defRPr sz="1705" b="1"/>
            </a:lvl3pPr>
            <a:lvl4pPr marL="1298671" indent="0">
              <a:buNone/>
              <a:defRPr sz="1515" b="1"/>
            </a:lvl4pPr>
            <a:lvl5pPr marL="1731561" indent="0">
              <a:buNone/>
              <a:defRPr sz="1515" b="1"/>
            </a:lvl5pPr>
            <a:lvl6pPr marL="2164451" indent="0">
              <a:buNone/>
              <a:defRPr sz="1515" b="1"/>
            </a:lvl6pPr>
            <a:lvl7pPr marL="2597341" indent="0">
              <a:buNone/>
              <a:defRPr sz="1515" b="1"/>
            </a:lvl7pPr>
            <a:lvl8pPr marL="3030232" indent="0">
              <a:buNone/>
              <a:defRPr sz="1515" b="1"/>
            </a:lvl8pPr>
            <a:lvl9pPr marL="3463122" indent="0">
              <a:buNone/>
              <a:defRPr sz="151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273" b="1"/>
            </a:lvl1pPr>
            <a:lvl2pPr marL="432890" indent="0">
              <a:buNone/>
              <a:defRPr sz="1894" b="1"/>
            </a:lvl2pPr>
            <a:lvl3pPr marL="865781" indent="0">
              <a:buNone/>
              <a:defRPr sz="1705" b="1"/>
            </a:lvl3pPr>
            <a:lvl4pPr marL="1298671" indent="0">
              <a:buNone/>
              <a:defRPr sz="1515" b="1"/>
            </a:lvl4pPr>
            <a:lvl5pPr marL="1731561" indent="0">
              <a:buNone/>
              <a:defRPr sz="1515" b="1"/>
            </a:lvl5pPr>
            <a:lvl6pPr marL="2164451" indent="0">
              <a:buNone/>
              <a:defRPr sz="1515" b="1"/>
            </a:lvl6pPr>
            <a:lvl7pPr marL="2597341" indent="0">
              <a:buNone/>
              <a:defRPr sz="1515" b="1"/>
            </a:lvl7pPr>
            <a:lvl8pPr marL="3030232" indent="0">
              <a:buNone/>
              <a:defRPr sz="1515" b="1"/>
            </a:lvl8pPr>
            <a:lvl9pPr marL="3463122" indent="0">
              <a:buNone/>
              <a:defRPr sz="151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3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3">
                <a:defRPr/>
              </a:p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3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1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3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3">
                <a:defRPr/>
              </a:p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3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7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3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3">
                <a:defRPr/>
              </a:p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3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0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2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029"/>
            </a:lvl1pPr>
            <a:lvl2pPr>
              <a:defRPr sz="2652"/>
            </a:lvl2pPr>
            <a:lvl3pPr>
              <a:defRPr sz="2273"/>
            </a:lvl3pPr>
            <a:lvl4pPr>
              <a:defRPr sz="1894"/>
            </a:lvl4pPr>
            <a:lvl5pPr>
              <a:defRPr sz="1894"/>
            </a:lvl5pPr>
            <a:lvl6pPr>
              <a:defRPr sz="1894"/>
            </a:lvl6pPr>
            <a:lvl7pPr>
              <a:defRPr sz="1894"/>
            </a:lvl7pPr>
            <a:lvl8pPr>
              <a:defRPr sz="1894"/>
            </a:lvl8pPr>
            <a:lvl9pPr>
              <a:defRPr sz="189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515"/>
            </a:lvl1pPr>
            <a:lvl2pPr marL="432890" indent="0">
              <a:buNone/>
              <a:defRPr sz="1326"/>
            </a:lvl2pPr>
            <a:lvl3pPr marL="865781" indent="0">
              <a:buNone/>
              <a:defRPr sz="1136"/>
            </a:lvl3pPr>
            <a:lvl4pPr marL="1298671" indent="0">
              <a:buNone/>
              <a:defRPr sz="947"/>
            </a:lvl4pPr>
            <a:lvl5pPr marL="1731561" indent="0">
              <a:buNone/>
              <a:defRPr sz="947"/>
            </a:lvl5pPr>
            <a:lvl6pPr marL="2164451" indent="0">
              <a:buNone/>
              <a:defRPr sz="947"/>
            </a:lvl6pPr>
            <a:lvl7pPr marL="2597341" indent="0">
              <a:buNone/>
              <a:defRPr sz="947"/>
            </a:lvl7pPr>
            <a:lvl8pPr marL="3030232" indent="0">
              <a:buNone/>
              <a:defRPr sz="947"/>
            </a:lvl8pPr>
            <a:lvl9pPr marL="3463122" indent="0">
              <a:buNone/>
              <a:defRPr sz="9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3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3">
                <a:defRPr/>
              </a:p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3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6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2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 anchor="t"/>
          <a:lstStyle>
            <a:lvl1pPr marL="0" indent="0">
              <a:buNone/>
              <a:defRPr sz="3029"/>
            </a:lvl1pPr>
            <a:lvl2pPr marL="432890" indent="0">
              <a:buNone/>
              <a:defRPr sz="2652"/>
            </a:lvl2pPr>
            <a:lvl3pPr marL="865781" indent="0">
              <a:buNone/>
              <a:defRPr sz="2273"/>
            </a:lvl3pPr>
            <a:lvl4pPr marL="1298671" indent="0">
              <a:buNone/>
              <a:defRPr sz="1894"/>
            </a:lvl4pPr>
            <a:lvl5pPr marL="1731561" indent="0">
              <a:buNone/>
              <a:defRPr sz="1894"/>
            </a:lvl5pPr>
            <a:lvl6pPr marL="2164451" indent="0">
              <a:buNone/>
              <a:defRPr sz="1894"/>
            </a:lvl6pPr>
            <a:lvl7pPr marL="2597341" indent="0">
              <a:buNone/>
              <a:defRPr sz="1894"/>
            </a:lvl7pPr>
            <a:lvl8pPr marL="3030232" indent="0">
              <a:buNone/>
              <a:defRPr sz="1894"/>
            </a:lvl8pPr>
            <a:lvl9pPr marL="3463122" indent="0">
              <a:buNone/>
              <a:defRPr sz="189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515"/>
            </a:lvl1pPr>
            <a:lvl2pPr marL="432890" indent="0">
              <a:buNone/>
              <a:defRPr sz="1326"/>
            </a:lvl2pPr>
            <a:lvl3pPr marL="865781" indent="0">
              <a:buNone/>
              <a:defRPr sz="1136"/>
            </a:lvl3pPr>
            <a:lvl4pPr marL="1298671" indent="0">
              <a:buNone/>
              <a:defRPr sz="947"/>
            </a:lvl4pPr>
            <a:lvl5pPr marL="1731561" indent="0">
              <a:buNone/>
              <a:defRPr sz="947"/>
            </a:lvl5pPr>
            <a:lvl6pPr marL="2164451" indent="0">
              <a:buNone/>
              <a:defRPr sz="947"/>
            </a:lvl6pPr>
            <a:lvl7pPr marL="2597341" indent="0">
              <a:buNone/>
              <a:defRPr sz="947"/>
            </a:lvl7pPr>
            <a:lvl8pPr marL="3030232" indent="0">
              <a:buNone/>
              <a:defRPr sz="947"/>
            </a:lvl8pPr>
            <a:lvl9pPr marL="3463122" indent="0">
              <a:buNone/>
              <a:defRPr sz="9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3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3">
                <a:defRPr/>
              </a:pPr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3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9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8742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742"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874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8742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74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0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865781" rtl="0" eaLnBrk="1" latinLnBrk="0" hangingPunct="1">
        <a:lnSpc>
          <a:spcPct val="90000"/>
        </a:lnSpc>
        <a:spcBef>
          <a:spcPct val="0"/>
        </a:spcBef>
        <a:buNone/>
        <a:defRPr sz="4166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445" indent="-216445" algn="l" defTabSz="865781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652" kern="1200">
          <a:solidFill>
            <a:schemeClr val="tx1"/>
          </a:solidFill>
          <a:latin typeface="+mn-lt"/>
          <a:ea typeface="+mn-ea"/>
          <a:cs typeface="+mn-cs"/>
        </a:defRPr>
      </a:lvl1pPr>
      <a:lvl2pPr marL="649336" indent="-216445" algn="l" defTabSz="865781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227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082226" indent="-216445" algn="l" defTabSz="865781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894" kern="1200">
          <a:solidFill>
            <a:schemeClr val="tx1"/>
          </a:solidFill>
          <a:latin typeface="+mn-lt"/>
          <a:ea typeface="+mn-ea"/>
          <a:cs typeface="+mn-cs"/>
        </a:defRPr>
      </a:lvl3pPr>
      <a:lvl4pPr marL="1515116" indent="-216445" algn="l" defTabSz="865781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48006" indent="-216445" algn="l" defTabSz="865781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0896" indent="-216445" algn="l" defTabSz="865781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3787" indent="-216445" algn="l" defTabSz="865781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46677" indent="-216445" algn="l" defTabSz="865781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79567" indent="-216445" algn="l" defTabSz="865781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2890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5781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298671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1561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4451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597341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0232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3122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5781"/>
            <a:fld id="{6CD4AB17-C840-4564-9642-C676D6169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578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5781"/>
            <a:fld id="{79FAF3B1-A2D6-4E61-A876-3AB8847368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0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865781" rtl="0" eaLnBrk="1" latinLnBrk="0" hangingPunct="1">
        <a:lnSpc>
          <a:spcPct val="90000"/>
        </a:lnSpc>
        <a:spcBef>
          <a:spcPct val="0"/>
        </a:spcBef>
        <a:buNone/>
        <a:defRPr sz="41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445" indent="-216445" algn="l" defTabSz="865781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652" kern="1200">
          <a:solidFill>
            <a:schemeClr val="tx1"/>
          </a:solidFill>
          <a:latin typeface="+mn-lt"/>
          <a:ea typeface="+mn-ea"/>
          <a:cs typeface="+mn-cs"/>
        </a:defRPr>
      </a:lvl1pPr>
      <a:lvl2pPr marL="649336" indent="-216445" algn="l" defTabSz="865781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2273" kern="1200">
          <a:solidFill>
            <a:schemeClr val="tx1"/>
          </a:solidFill>
          <a:latin typeface="+mn-lt"/>
          <a:ea typeface="+mn-ea"/>
          <a:cs typeface="+mn-cs"/>
        </a:defRPr>
      </a:lvl2pPr>
      <a:lvl3pPr marL="1082226" indent="-216445" algn="l" defTabSz="865781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894" kern="1200">
          <a:solidFill>
            <a:schemeClr val="tx1"/>
          </a:solidFill>
          <a:latin typeface="+mn-lt"/>
          <a:ea typeface="+mn-ea"/>
          <a:cs typeface="+mn-cs"/>
        </a:defRPr>
      </a:lvl3pPr>
      <a:lvl4pPr marL="1515116" indent="-216445" algn="l" defTabSz="865781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48006" indent="-216445" algn="l" defTabSz="865781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0896" indent="-216445" algn="l" defTabSz="865781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3787" indent="-216445" algn="l" defTabSz="865781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46677" indent="-216445" algn="l" defTabSz="865781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79567" indent="-216445" algn="l" defTabSz="865781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2890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5781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298671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1561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4451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597341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0232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3122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5781"/>
            <a:fld id="{D6B3FE28-CD12-435F-8B1C-DC80822E786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2021/12/20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5781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5781"/>
            <a:fld id="{DA1BC343-4D68-416E-976A-23105D1DB2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5781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0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865781" rtl="0" eaLnBrk="1" latinLnBrk="0" hangingPunct="1">
        <a:spcBef>
          <a:spcPct val="0"/>
        </a:spcBef>
        <a:buNone/>
        <a:defRPr sz="41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667" indent="-324667" algn="l" defTabSz="865781" rtl="0" eaLnBrk="1" latinLnBrk="0" hangingPunct="1">
        <a:spcBef>
          <a:spcPct val="20000"/>
        </a:spcBef>
        <a:buFont typeface="Arial" panose="020B0604020202020204" pitchFamily="34" charset="0"/>
        <a:buChar char="•"/>
        <a:defRPr sz="3029" kern="1200">
          <a:solidFill>
            <a:schemeClr val="tx1"/>
          </a:solidFill>
          <a:latin typeface="+mn-lt"/>
          <a:ea typeface="+mn-ea"/>
          <a:cs typeface="+mn-cs"/>
        </a:defRPr>
      </a:lvl1pPr>
      <a:lvl2pPr marL="703447" indent="-270556" algn="l" defTabSz="865781" rtl="0" eaLnBrk="1" latinLnBrk="0" hangingPunct="1">
        <a:spcBef>
          <a:spcPct val="20000"/>
        </a:spcBef>
        <a:buFont typeface="Arial" panose="020B0604020202020204" pitchFamily="34" charset="0"/>
        <a:buChar char="–"/>
        <a:defRPr sz="2652" kern="1200">
          <a:solidFill>
            <a:schemeClr val="tx1"/>
          </a:solidFill>
          <a:latin typeface="+mn-lt"/>
          <a:ea typeface="+mn-ea"/>
          <a:cs typeface="+mn-cs"/>
        </a:defRPr>
      </a:lvl2pPr>
      <a:lvl3pPr marL="1082226" indent="-216445" algn="l" defTabSz="8657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73" kern="1200">
          <a:solidFill>
            <a:schemeClr val="tx1"/>
          </a:solidFill>
          <a:latin typeface="+mn-lt"/>
          <a:ea typeface="+mn-ea"/>
          <a:cs typeface="+mn-cs"/>
        </a:defRPr>
      </a:lvl3pPr>
      <a:lvl4pPr marL="1515116" indent="-216445" algn="l" defTabSz="865781" rtl="0" eaLnBrk="1" latinLnBrk="0" hangingPunct="1">
        <a:spcBef>
          <a:spcPct val="20000"/>
        </a:spcBef>
        <a:buFont typeface="Arial" panose="020B0604020202020204" pitchFamily="34" charset="0"/>
        <a:buChar char="–"/>
        <a:defRPr sz="1894" kern="1200">
          <a:solidFill>
            <a:schemeClr val="tx1"/>
          </a:solidFill>
          <a:latin typeface="+mn-lt"/>
          <a:ea typeface="+mn-ea"/>
          <a:cs typeface="+mn-cs"/>
        </a:defRPr>
      </a:lvl4pPr>
      <a:lvl5pPr marL="1948006" indent="-216445" algn="l" defTabSz="865781" rtl="0" eaLnBrk="1" latinLnBrk="0" hangingPunct="1">
        <a:spcBef>
          <a:spcPct val="20000"/>
        </a:spcBef>
        <a:buFont typeface="Arial" panose="020B0604020202020204" pitchFamily="34" charset="0"/>
        <a:buChar char="»"/>
        <a:defRPr sz="1894" kern="1200">
          <a:solidFill>
            <a:schemeClr val="tx1"/>
          </a:solidFill>
          <a:latin typeface="+mn-lt"/>
          <a:ea typeface="+mn-ea"/>
          <a:cs typeface="+mn-cs"/>
        </a:defRPr>
      </a:lvl5pPr>
      <a:lvl6pPr marL="2380896" indent="-216445" algn="l" defTabSz="86578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4" kern="1200">
          <a:solidFill>
            <a:schemeClr val="tx1"/>
          </a:solidFill>
          <a:latin typeface="+mn-lt"/>
          <a:ea typeface="+mn-ea"/>
          <a:cs typeface="+mn-cs"/>
        </a:defRPr>
      </a:lvl6pPr>
      <a:lvl7pPr marL="2813787" indent="-216445" algn="l" defTabSz="86578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4" kern="1200">
          <a:solidFill>
            <a:schemeClr val="tx1"/>
          </a:solidFill>
          <a:latin typeface="+mn-lt"/>
          <a:ea typeface="+mn-ea"/>
          <a:cs typeface="+mn-cs"/>
        </a:defRPr>
      </a:lvl7pPr>
      <a:lvl8pPr marL="3246677" indent="-216445" algn="l" defTabSz="86578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4" kern="1200">
          <a:solidFill>
            <a:schemeClr val="tx1"/>
          </a:solidFill>
          <a:latin typeface="+mn-lt"/>
          <a:ea typeface="+mn-ea"/>
          <a:cs typeface="+mn-cs"/>
        </a:defRPr>
      </a:lvl8pPr>
      <a:lvl9pPr marL="3679567" indent="-216445" algn="l" defTabSz="86578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2890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5781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298671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1561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4451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597341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0232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3122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8742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742"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874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8742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874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5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865781" rtl="0" eaLnBrk="1" latinLnBrk="0" hangingPunct="1">
        <a:lnSpc>
          <a:spcPct val="90000"/>
        </a:lnSpc>
        <a:spcBef>
          <a:spcPct val="0"/>
        </a:spcBef>
        <a:buNone/>
        <a:defRPr sz="41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445" indent="-216445" algn="l" defTabSz="865781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652" kern="1200">
          <a:solidFill>
            <a:schemeClr val="tx1"/>
          </a:solidFill>
          <a:latin typeface="+mn-lt"/>
          <a:ea typeface="+mn-ea"/>
          <a:cs typeface="+mn-cs"/>
        </a:defRPr>
      </a:lvl1pPr>
      <a:lvl2pPr marL="649336" indent="-216445" algn="l" defTabSz="865781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2273" kern="1200">
          <a:solidFill>
            <a:schemeClr val="tx1"/>
          </a:solidFill>
          <a:latin typeface="+mn-lt"/>
          <a:ea typeface="+mn-ea"/>
          <a:cs typeface="+mn-cs"/>
        </a:defRPr>
      </a:lvl2pPr>
      <a:lvl3pPr marL="1082226" indent="-216445" algn="l" defTabSz="865781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894" kern="1200">
          <a:solidFill>
            <a:schemeClr val="tx1"/>
          </a:solidFill>
          <a:latin typeface="+mn-lt"/>
          <a:ea typeface="+mn-ea"/>
          <a:cs typeface="+mn-cs"/>
        </a:defRPr>
      </a:lvl3pPr>
      <a:lvl4pPr marL="1515116" indent="-216445" algn="l" defTabSz="865781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48006" indent="-216445" algn="l" defTabSz="865781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0896" indent="-216445" algn="l" defTabSz="865781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3787" indent="-216445" algn="l" defTabSz="865781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46677" indent="-216445" algn="l" defTabSz="865781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79567" indent="-216445" algn="l" defTabSz="865781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2890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5781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298671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1561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4451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597341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0232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3122" algn="l" defTabSz="865781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8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9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0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2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7.em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4.xml"/><Relationship Id="rId5" Type="http://schemas.openxmlformats.org/officeDocument/2006/relationships/image" Target="../media/image26.png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microsoft.com/office/2007/relationships/media" Target="../media/media2.mp3"/><Relationship Id="rId7" Type="http://schemas.openxmlformats.org/officeDocument/2006/relationships/image" Target="../media/image7.emf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+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6" name="Hình ảnh 25">
            <a:extLst>
              <a:ext uri="{FF2B5EF4-FFF2-40B4-BE49-F238E27FC236}">
                <a16:creationId xmlns:a16="http://schemas.microsoft.com/office/drawing/2014/main" id="{364F9253-68A7-424D-919C-E6A34D210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2407" cy="6858000"/>
          </a:xfrm>
          <a:prstGeom prst="rect">
            <a:avLst/>
          </a:prstGeom>
        </p:spPr>
      </p:pic>
      <p:sp>
        <p:nvSpPr>
          <p:cNvPr id="27" name="文本框 2055">
            <a:extLst>
              <a:ext uri="{FF2B5EF4-FFF2-40B4-BE49-F238E27FC236}">
                <a16:creationId xmlns:a16="http://schemas.microsoft.com/office/drawing/2014/main" id="{9FCCB91B-305C-4011-A76A-B3BCDB9266FF}"/>
              </a:ext>
            </a:extLst>
          </p:cNvPr>
          <p:cNvSpPr txBox="1"/>
          <p:nvPr/>
        </p:nvSpPr>
        <p:spPr>
          <a:xfrm>
            <a:off x="1095021" y="2368953"/>
            <a:ext cx="9367144" cy="186397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086093">
              <a:spcBef>
                <a:spcPct val="50000"/>
              </a:spcBef>
            </a:pPr>
            <a:r>
              <a:rPr lang="en-US" altLang="zh-CN" sz="460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/>
                <a:ea typeface="黑体" panose="02010609060101010101" pitchFamily="2" charset="-122"/>
              </a:rPr>
              <a:t>Chuû</a:t>
            </a:r>
            <a:r>
              <a:rPr lang="en-US" altLang="zh-CN" sz="460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/>
                <a:ea typeface="黑体" panose="02010609060101010101" pitchFamily="2" charset="-122"/>
              </a:rPr>
              <a:t> </a:t>
            </a:r>
            <a:r>
              <a:rPr lang="en-US" altLang="zh-CN" sz="460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/>
                <a:ea typeface="黑体" panose="02010609060101010101" pitchFamily="2" charset="-122"/>
              </a:rPr>
              <a:t>ñeà</a:t>
            </a:r>
            <a:r>
              <a:rPr lang="en-US" altLang="zh-CN" sz="460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/>
                <a:ea typeface="黑体" panose="02010609060101010101" pitchFamily="2" charset="-122"/>
              </a:rPr>
              <a:t> 13: </a:t>
            </a:r>
            <a:r>
              <a:rPr lang="en-US" altLang="zh-CN" sz="460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/>
                <a:ea typeface="黑体" panose="02010609060101010101" pitchFamily="2" charset="-122"/>
              </a:rPr>
              <a:t>Thaêm</a:t>
            </a:r>
            <a:r>
              <a:rPr lang="en-US" altLang="zh-CN" sz="460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/>
                <a:ea typeface="黑体" panose="02010609060101010101" pitchFamily="2" charset="-122"/>
              </a:rPr>
              <a:t> </a:t>
            </a:r>
            <a:r>
              <a:rPr lang="en-US" altLang="zh-CN" sz="460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/>
                <a:ea typeface="黑体" panose="02010609060101010101" pitchFamily="2" charset="-122"/>
              </a:rPr>
              <a:t>queâ</a:t>
            </a:r>
            <a:endParaRPr lang="en-US" altLang="zh-CN" sz="460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/>
              <a:ea typeface="黑体" panose="02010609060101010101" pitchFamily="2" charset="-122"/>
            </a:endParaRPr>
          </a:p>
          <a:p>
            <a:pPr algn="ctr" defTabSz="1086093">
              <a:spcBef>
                <a:spcPct val="50000"/>
              </a:spcBef>
            </a:pPr>
            <a:r>
              <a:rPr lang="en-US" altLang="zh-CN" sz="460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/>
                <a:ea typeface="黑体" panose="02010609060101010101" pitchFamily="2" charset="-122"/>
              </a:rPr>
              <a:t>Baøi</a:t>
            </a:r>
            <a:r>
              <a:rPr lang="en-US" altLang="zh-CN" sz="460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/>
                <a:ea typeface="黑体" panose="02010609060101010101" pitchFamily="2" charset="-122"/>
              </a:rPr>
              <a:t> 5: </a:t>
            </a:r>
            <a:r>
              <a:rPr lang="en-US" altLang="zh-CN" sz="460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/>
                <a:ea typeface="黑体" panose="02010609060101010101" pitchFamily="2" charset="-122"/>
              </a:rPr>
              <a:t>OÂn</a:t>
            </a:r>
            <a:r>
              <a:rPr lang="en-US" altLang="zh-CN" sz="460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/>
                <a:ea typeface="黑体" panose="02010609060101010101" pitchFamily="2" charset="-122"/>
              </a:rPr>
              <a:t> </a:t>
            </a:r>
            <a:r>
              <a:rPr lang="en-US" altLang="zh-CN" sz="460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/>
                <a:ea typeface="黑体" panose="02010609060101010101" pitchFamily="2" charset="-122"/>
              </a:rPr>
              <a:t>taäp</a:t>
            </a:r>
            <a:r>
              <a:rPr lang="en-US" altLang="zh-CN" sz="460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/>
                <a:ea typeface="黑体" panose="02010609060101010101" pitchFamily="2" charset="-122"/>
              </a:rPr>
              <a:t> (</a:t>
            </a:r>
            <a:r>
              <a:rPr lang="en-US" altLang="zh-CN" sz="460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/>
                <a:ea typeface="黑体" panose="02010609060101010101" pitchFamily="2" charset="-122"/>
              </a:rPr>
              <a:t>tieát</a:t>
            </a:r>
            <a:r>
              <a:rPr lang="en-US" altLang="zh-CN" sz="460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/>
                <a:ea typeface="黑体" panose="02010609060101010101" pitchFamily="2" charset="-122"/>
              </a:rPr>
              <a:t> 1)</a:t>
            </a: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4B610E21-1684-4EDA-AE40-E47B615AB10B}"/>
              </a:ext>
            </a:extLst>
          </p:cNvPr>
          <p:cNvSpPr txBox="1"/>
          <p:nvPr/>
        </p:nvSpPr>
        <p:spPr>
          <a:xfrm>
            <a:off x="2694557" y="137385"/>
            <a:ext cx="6322634" cy="797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680" lvl="1" algn="ctr" defTabSz="917359"/>
            <a:r>
              <a:rPr lang="en-US" sz="2302" b="1" dirty="0">
                <a:solidFill>
                  <a:prstClr val="black"/>
                </a:solidFill>
                <a:latin typeface="VNI-Avo" pitchFamily="2" charset="0"/>
              </a:rPr>
              <a:t>UÛY BAN NHAÂN DAÂN QUAÄN 12</a:t>
            </a:r>
          </a:p>
          <a:p>
            <a:pPr marL="458680" lvl="1" algn="ctr" defTabSz="917359"/>
            <a:r>
              <a:rPr lang="en-US" sz="2302" b="1">
                <a:solidFill>
                  <a:prstClr val="black"/>
                </a:solidFill>
                <a:latin typeface="VNI-Avo" pitchFamily="2" charset="0"/>
              </a:rPr>
              <a:t>TRÖÔØNG TIEÅU HOÏC LYÙ TÖÏ TROÏNG</a:t>
            </a:r>
            <a:endParaRPr lang="en-US" sz="2302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id="{D9C7C57A-BFFA-4B2E-875E-B093ABFD0CB5}"/>
              </a:ext>
            </a:extLst>
          </p:cNvPr>
          <p:cNvSpPr txBox="1"/>
          <p:nvPr/>
        </p:nvSpPr>
        <p:spPr>
          <a:xfrm>
            <a:off x="2875945" y="1229189"/>
            <a:ext cx="6311377" cy="885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578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180" b="1" dirty="0" err="1">
                <a:solidFill>
                  <a:srgbClr val="09A3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Moân</a:t>
            </a:r>
            <a:r>
              <a:rPr lang="en-US" sz="5180" b="1" dirty="0">
                <a:solidFill>
                  <a:srgbClr val="09A3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: </a:t>
            </a:r>
            <a:r>
              <a:rPr lang="en-US" sz="5180" b="1" dirty="0" err="1">
                <a:solidFill>
                  <a:srgbClr val="09A3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Tieáng</a:t>
            </a:r>
            <a:r>
              <a:rPr lang="en-US" sz="5180" b="1" dirty="0">
                <a:solidFill>
                  <a:srgbClr val="09A3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180" b="1" dirty="0" err="1">
                <a:solidFill>
                  <a:srgbClr val="09A3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Vieät</a:t>
            </a:r>
            <a:endParaRPr lang="en-US" sz="5180" b="1" dirty="0">
              <a:solidFill>
                <a:srgbClr val="09A3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pic>
        <p:nvPicPr>
          <p:cNvPr id="33" name="Hình ảnh 32" descr="Ảnh có chứa văn bản&#10;&#10;Mô tả được tạo tự động">
            <a:extLst>
              <a:ext uri="{FF2B5EF4-FFF2-40B4-BE49-F238E27FC236}">
                <a16:creationId xmlns:a16="http://schemas.microsoft.com/office/drawing/2014/main" id="{47DC87AC-6B84-451E-A7E3-81C1143D77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5" r="85953" b="71492"/>
          <a:stretch/>
        </p:blipFill>
        <p:spPr>
          <a:xfrm rot="21352506">
            <a:off x="89015" y="170625"/>
            <a:ext cx="966109" cy="1163723"/>
          </a:xfrm>
          <a:prstGeom prst="rect">
            <a:avLst/>
          </a:prstGeom>
        </p:spPr>
      </p:pic>
      <p:pic>
        <p:nvPicPr>
          <p:cNvPr id="34" name="Hình ảnh 33" descr="Ảnh có chứa văn bản&#10;&#10;Mô tả được tạo tự động">
            <a:extLst>
              <a:ext uri="{FF2B5EF4-FFF2-40B4-BE49-F238E27FC236}">
                <a16:creationId xmlns:a16="http://schemas.microsoft.com/office/drawing/2014/main" id="{13D9F078-788D-4C8E-8E7C-00CEBDB41F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7" t="3378" r="73183" b="72829"/>
          <a:stretch/>
        </p:blipFill>
        <p:spPr>
          <a:xfrm>
            <a:off x="47905" y="1309166"/>
            <a:ext cx="1017447" cy="1348119"/>
          </a:xfrm>
          <a:prstGeom prst="rect">
            <a:avLst/>
          </a:prstGeom>
        </p:spPr>
      </p:pic>
      <p:pic>
        <p:nvPicPr>
          <p:cNvPr id="35" name="Hình ảnh 34" descr="Ảnh có chứa văn bản&#10;&#10;Mô tả được tạo tự động">
            <a:extLst>
              <a:ext uri="{FF2B5EF4-FFF2-40B4-BE49-F238E27FC236}">
                <a16:creationId xmlns:a16="http://schemas.microsoft.com/office/drawing/2014/main" id="{40B28128-B708-4380-B82C-7C280C0CA8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6" r="58590" b="71071"/>
          <a:stretch/>
        </p:blipFill>
        <p:spPr>
          <a:xfrm rot="20551151">
            <a:off x="-98900" y="2626227"/>
            <a:ext cx="988671" cy="1321047"/>
          </a:xfrm>
          <a:prstGeom prst="rect">
            <a:avLst/>
          </a:prstGeom>
        </p:spPr>
      </p:pic>
      <p:pic>
        <p:nvPicPr>
          <p:cNvPr id="36" name="Hình ảnh 35" descr="Ảnh có chứa văn bản&#10;&#10;Mô tả được tạo tự động">
            <a:extLst>
              <a:ext uri="{FF2B5EF4-FFF2-40B4-BE49-F238E27FC236}">
                <a16:creationId xmlns:a16="http://schemas.microsoft.com/office/drawing/2014/main" id="{8FC0A69C-E4C5-471F-9ECF-4103ACB589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4" r="43812" b="73777"/>
          <a:stretch/>
        </p:blipFill>
        <p:spPr>
          <a:xfrm rot="262424">
            <a:off x="-70859" y="5011576"/>
            <a:ext cx="1285855" cy="1564794"/>
          </a:xfrm>
          <a:prstGeom prst="rect">
            <a:avLst/>
          </a:prstGeom>
        </p:spPr>
      </p:pic>
      <p:pic>
        <p:nvPicPr>
          <p:cNvPr id="37" name="Hình ảnh 36" descr="Ảnh có chứa văn bản&#10;&#10;Mô tả được tạo tự động">
            <a:extLst>
              <a:ext uri="{FF2B5EF4-FFF2-40B4-BE49-F238E27FC236}">
                <a16:creationId xmlns:a16="http://schemas.microsoft.com/office/drawing/2014/main" id="{A4EE094A-85D9-4A86-B250-E70E994946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1" r="29569" b="73398"/>
          <a:stretch/>
        </p:blipFill>
        <p:spPr>
          <a:xfrm rot="21154515">
            <a:off x="1726909" y="5543310"/>
            <a:ext cx="886509" cy="1313306"/>
          </a:xfrm>
          <a:prstGeom prst="rect">
            <a:avLst/>
          </a:prstGeom>
        </p:spPr>
      </p:pic>
      <p:pic>
        <p:nvPicPr>
          <p:cNvPr id="38" name="Hình ảnh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601B9239-D49A-4C08-82D7-1A20F610BC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2" r="14318" b="75165"/>
          <a:stretch/>
        </p:blipFill>
        <p:spPr>
          <a:xfrm rot="259262">
            <a:off x="11118732" y="332050"/>
            <a:ext cx="1036123" cy="1295949"/>
          </a:xfrm>
          <a:prstGeom prst="rect">
            <a:avLst/>
          </a:prstGeom>
        </p:spPr>
      </p:pic>
      <p:pic>
        <p:nvPicPr>
          <p:cNvPr id="39" name="Hình ảnh 38" descr="Ảnh có chứa văn bản&#10;&#10;Mô tả được tạo tự động">
            <a:extLst>
              <a:ext uri="{FF2B5EF4-FFF2-40B4-BE49-F238E27FC236}">
                <a16:creationId xmlns:a16="http://schemas.microsoft.com/office/drawing/2014/main" id="{FA37274F-09D5-4CC2-9B23-CA7E70495A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21" r="355" b="73322"/>
          <a:stretch/>
        </p:blipFill>
        <p:spPr>
          <a:xfrm rot="20917288">
            <a:off x="10622857" y="1838622"/>
            <a:ext cx="1166710" cy="1444455"/>
          </a:xfrm>
          <a:prstGeom prst="rect">
            <a:avLst/>
          </a:prstGeom>
        </p:spPr>
      </p:pic>
      <p:pic>
        <p:nvPicPr>
          <p:cNvPr id="40" name="Hình ảnh 39" descr="Ảnh có chứa văn bản&#10;&#10;Mô tả được tạo tự động">
            <a:extLst>
              <a:ext uri="{FF2B5EF4-FFF2-40B4-BE49-F238E27FC236}">
                <a16:creationId xmlns:a16="http://schemas.microsoft.com/office/drawing/2014/main" id="{6F589A18-C748-4CFE-B7EE-290C6DCA6B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4" r="86285" b="47213"/>
          <a:stretch/>
        </p:blipFill>
        <p:spPr>
          <a:xfrm rot="588192">
            <a:off x="8799211" y="5777271"/>
            <a:ext cx="886509" cy="109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3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36"/>
    </mc:Choice>
    <mc:Fallback xmlns="">
      <p:transition spd="slow" advTm="3823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3645152" y="235601"/>
            <a:ext cx="4707761" cy="885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7359"/>
            <a:r>
              <a:rPr lang="en-US" sz="5180" b="1">
                <a:solidFill>
                  <a:srgbClr val="00B050"/>
                </a:solidFill>
                <a:latin typeface="VNI-Avo" pitchFamily="2" charset="0"/>
                <a:ea typeface="微软雅黑"/>
              </a:rPr>
              <a:t>Thaêm queâ</a:t>
            </a:r>
            <a:endParaRPr lang="en-US" sz="5180" b="1" dirty="0">
              <a:solidFill>
                <a:srgbClr val="00B050"/>
              </a:solidFill>
              <a:latin typeface="VNI-Avo" pitchFamily="2" charset="0"/>
              <a:ea typeface="微软雅黑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B077A5-7A0F-404A-B733-3C8FE5C83ACF}"/>
              </a:ext>
            </a:extLst>
          </p:cNvPr>
          <p:cNvSpPr/>
          <p:nvPr/>
        </p:nvSpPr>
        <p:spPr>
          <a:xfrm>
            <a:off x="6574033" y="1356724"/>
            <a:ext cx="5059862" cy="2749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/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Gioù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thôm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muøi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coám</a:t>
            </a:r>
            <a:endParaRPr lang="en-US" sz="3453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/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Ngoïn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khoùi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maøu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lam</a:t>
            </a:r>
          </a:p>
          <a:p>
            <a:pPr defTabSz="917359"/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EÂm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ñeàm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xoùm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nhoû</a:t>
            </a:r>
            <a:endParaRPr lang="en-US" sz="3453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/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Heø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vöøa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môùi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sang.</a:t>
            </a:r>
          </a:p>
          <a:p>
            <a:pPr defTabSz="917359"/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                     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55D820-7D47-4C6B-ADD8-75D1E978609F}"/>
              </a:ext>
            </a:extLst>
          </p:cNvPr>
          <p:cNvSpPr/>
          <p:nvPr/>
        </p:nvSpPr>
        <p:spPr>
          <a:xfrm>
            <a:off x="1092658" y="4102494"/>
            <a:ext cx="5059862" cy="221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/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Leân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ñoài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haùi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sim</a:t>
            </a:r>
          </a:p>
          <a:p>
            <a:pPr defTabSz="917359"/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Ra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ñaàm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caâu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caù</a:t>
            </a:r>
            <a:endParaRPr lang="en-US" sz="3453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/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Kìa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treân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voøm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laù</a:t>
            </a:r>
            <a:endParaRPr lang="en-US" sz="3453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/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Ve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haùt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ngaân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vang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193DBE3-8262-44C9-8B4B-CB4B235971F9}"/>
              </a:ext>
            </a:extLst>
          </p:cNvPr>
          <p:cNvSpPr/>
          <p:nvPr/>
        </p:nvSpPr>
        <p:spPr>
          <a:xfrm>
            <a:off x="1002880" y="1356724"/>
            <a:ext cx="5059862" cy="221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/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Em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veà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queâ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noäi</a:t>
            </a:r>
            <a:endParaRPr lang="en-US" sz="3453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/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Thaêm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oâng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thaêm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baø</a:t>
            </a:r>
            <a:endParaRPr lang="en-US" sz="3453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/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Sum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vaày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coâ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baùc</a:t>
            </a:r>
            <a:endParaRPr lang="en-US" sz="3453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/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Sau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ngaøy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caùch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xa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6CDC31-E656-4063-B49B-9ED894246DF2}"/>
              </a:ext>
            </a:extLst>
          </p:cNvPr>
          <p:cNvSpPr/>
          <p:nvPr/>
        </p:nvSpPr>
        <p:spPr>
          <a:xfrm>
            <a:off x="8542276" y="3583920"/>
            <a:ext cx="2361879" cy="62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/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Haûi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Minh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B9C8AEE-50BE-4E79-82BC-61C23EE48BE5}"/>
              </a:ext>
            </a:extLst>
          </p:cNvPr>
          <p:cNvSpPr/>
          <p:nvPr/>
        </p:nvSpPr>
        <p:spPr>
          <a:xfrm>
            <a:off x="293627" y="1361248"/>
            <a:ext cx="549239" cy="4835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359"/>
            <a:r>
              <a:rPr lang="en-US" sz="422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695A871-4B64-4CF4-B902-41212E66592B}"/>
              </a:ext>
            </a:extLst>
          </p:cNvPr>
          <p:cNvSpPr/>
          <p:nvPr/>
        </p:nvSpPr>
        <p:spPr>
          <a:xfrm>
            <a:off x="544686" y="4241666"/>
            <a:ext cx="549239" cy="4835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359"/>
            <a:r>
              <a:rPr lang="en-US" sz="422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794B46B-24AC-42FD-A529-07158614C9E7}"/>
              </a:ext>
            </a:extLst>
          </p:cNvPr>
          <p:cNvSpPr/>
          <p:nvPr/>
        </p:nvSpPr>
        <p:spPr>
          <a:xfrm>
            <a:off x="6058282" y="1508638"/>
            <a:ext cx="549239" cy="4835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359"/>
            <a:r>
              <a:rPr lang="en-US" sz="422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214B78-508D-4E0B-8CD5-50E47C30C363}"/>
              </a:ext>
            </a:extLst>
          </p:cNvPr>
          <p:cNvCxnSpPr>
            <a:cxnSpLocks/>
          </p:cNvCxnSpPr>
          <p:nvPr/>
        </p:nvCxnSpPr>
        <p:spPr>
          <a:xfrm flipH="1">
            <a:off x="4300027" y="1508639"/>
            <a:ext cx="69076" cy="380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99897D-7CBF-4F25-B2F2-9C86ECC89DF6}"/>
              </a:ext>
            </a:extLst>
          </p:cNvPr>
          <p:cNvCxnSpPr>
            <a:cxnSpLocks/>
          </p:cNvCxnSpPr>
          <p:nvPr/>
        </p:nvCxnSpPr>
        <p:spPr>
          <a:xfrm flipH="1">
            <a:off x="5336165" y="1998332"/>
            <a:ext cx="69076" cy="380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8AF874-FDF2-41A4-977B-0F99238A34E9}"/>
              </a:ext>
            </a:extLst>
          </p:cNvPr>
          <p:cNvCxnSpPr>
            <a:cxnSpLocks/>
          </p:cNvCxnSpPr>
          <p:nvPr/>
        </p:nvCxnSpPr>
        <p:spPr>
          <a:xfrm flipH="1">
            <a:off x="4783558" y="2539128"/>
            <a:ext cx="69076" cy="380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C0F19B7-2D99-4418-8AF1-E76C039A6F6E}"/>
              </a:ext>
            </a:extLst>
          </p:cNvPr>
          <p:cNvCxnSpPr>
            <a:cxnSpLocks/>
          </p:cNvCxnSpPr>
          <p:nvPr/>
        </p:nvCxnSpPr>
        <p:spPr>
          <a:xfrm flipH="1">
            <a:off x="5267089" y="3064543"/>
            <a:ext cx="69076" cy="380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99D92D8-B2B7-48AC-9DB5-4981C268E1D5}"/>
              </a:ext>
            </a:extLst>
          </p:cNvPr>
          <p:cNvCxnSpPr>
            <a:cxnSpLocks/>
          </p:cNvCxnSpPr>
          <p:nvPr/>
        </p:nvCxnSpPr>
        <p:spPr>
          <a:xfrm flipH="1">
            <a:off x="5313590" y="3074620"/>
            <a:ext cx="69076" cy="380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ECE8626-572A-4B99-B6C0-84511A36A289}"/>
              </a:ext>
            </a:extLst>
          </p:cNvPr>
          <p:cNvCxnSpPr>
            <a:cxnSpLocks/>
          </p:cNvCxnSpPr>
          <p:nvPr/>
        </p:nvCxnSpPr>
        <p:spPr>
          <a:xfrm flipH="1">
            <a:off x="4406487" y="4256967"/>
            <a:ext cx="69076" cy="380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840432-272F-4DCE-B545-C0C1018878C7}"/>
              </a:ext>
            </a:extLst>
          </p:cNvPr>
          <p:cNvCxnSpPr>
            <a:cxnSpLocks/>
          </p:cNvCxnSpPr>
          <p:nvPr/>
        </p:nvCxnSpPr>
        <p:spPr>
          <a:xfrm flipH="1">
            <a:off x="4701192" y="4810557"/>
            <a:ext cx="69076" cy="380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6D96026-043B-4189-A4D6-96D5DFBE2723}"/>
              </a:ext>
            </a:extLst>
          </p:cNvPr>
          <p:cNvCxnSpPr>
            <a:cxnSpLocks/>
          </p:cNvCxnSpPr>
          <p:nvPr/>
        </p:nvCxnSpPr>
        <p:spPr>
          <a:xfrm flipH="1">
            <a:off x="4456091" y="5319798"/>
            <a:ext cx="69076" cy="380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91348AF-AAB5-420C-BC5A-EBBE2606723D}"/>
              </a:ext>
            </a:extLst>
          </p:cNvPr>
          <p:cNvCxnSpPr>
            <a:cxnSpLocks/>
          </p:cNvCxnSpPr>
          <p:nvPr/>
        </p:nvCxnSpPr>
        <p:spPr>
          <a:xfrm flipH="1">
            <a:off x="5333677" y="5812871"/>
            <a:ext cx="69076" cy="380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2C1A911-796B-4158-B1FA-E90B94C4B118}"/>
              </a:ext>
            </a:extLst>
          </p:cNvPr>
          <p:cNvCxnSpPr>
            <a:cxnSpLocks/>
          </p:cNvCxnSpPr>
          <p:nvPr/>
        </p:nvCxnSpPr>
        <p:spPr>
          <a:xfrm flipH="1">
            <a:off x="5380177" y="5822948"/>
            <a:ext cx="69076" cy="380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CC18307-7FEA-4A6D-8BDD-D618D1EAAD2D}"/>
              </a:ext>
            </a:extLst>
          </p:cNvPr>
          <p:cNvCxnSpPr>
            <a:cxnSpLocks/>
          </p:cNvCxnSpPr>
          <p:nvPr/>
        </p:nvCxnSpPr>
        <p:spPr>
          <a:xfrm flipH="1">
            <a:off x="10796345" y="1539414"/>
            <a:ext cx="69076" cy="380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779C1ED-AC5D-4DCF-A654-DD20E0F863DE}"/>
              </a:ext>
            </a:extLst>
          </p:cNvPr>
          <p:cNvCxnSpPr>
            <a:cxnSpLocks/>
          </p:cNvCxnSpPr>
          <p:nvPr/>
        </p:nvCxnSpPr>
        <p:spPr>
          <a:xfrm flipH="1">
            <a:off x="10970609" y="2069637"/>
            <a:ext cx="69076" cy="380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97E86A9-C5AD-4B6E-A183-BAFEC0521294}"/>
              </a:ext>
            </a:extLst>
          </p:cNvPr>
          <p:cNvCxnSpPr>
            <a:cxnSpLocks/>
          </p:cNvCxnSpPr>
          <p:nvPr/>
        </p:nvCxnSpPr>
        <p:spPr>
          <a:xfrm flipH="1">
            <a:off x="10543437" y="2564507"/>
            <a:ext cx="69076" cy="380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A287BE0-FB83-4244-BBD3-23EAD9DA1B53}"/>
              </a:ext>
            </a:extLst>
          </p:cNvPr>
          <p:cNvCxnSpPr>
            <a:cxnSpLocks/>
          </p:cNvCxnSpPr>
          <p:nvPr/>
        </p:nvCxnSpPr>
        <p:spPr>
          <a:xfrm flipH="1">
            <a:off x="10470356" y="3095319"/>
            <a:ext cx="69076" cy="380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7C590B9-DB0F-4447-8AD0-670DAC70BBFA}"/>
              </a:ext>
            </a:extLst>
          </p:cNvPr>
          <p:cNvCxnSpPr>
            <a:cxnSpLocks/>
          </p:cNvCxnSpPr>
          <p:nvPr/>
        </p:nvCxnSpPr>
        <p:spPr>
          <a:xfrm flipH="1">
            <a:off x="10516856" y="3105396"/>
            <a:ext cx="69076" cy="380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2719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49"/>
    </mc:Choice>
    <mc:Fallback xmlns="">
      <p:transition spd="slow" advTm="40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id="{079B6E23-1600-4B64-B356-AFD15ADC4A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0" y="182267"/>
            <a:ext cx="11984891" cy="6493466"/>
          </a:xfrm>
          <a:prstGeom prst="rect">
            <a:avLst/>
          </a:prstGeom>
        </p:spPr>
      </p:pic>
      <p:sp>
        <p:nvSpPr>
          <p:cNvPr id="13" name="TextBox 81">
            <a:extLst>
              <a:ext uri="{FF2B5EF4-FFF2-40B4-BE49-F238E27FC236}">
                <a16:creationId xmlns:a16="http://schemas.microsoft.com/office/drawing/2014/main" id="{CD925B40-380A-467F-B822-55D617D212E9}"/>
              </a:ext>
            </a:extLst>
          </p:cNvPr>
          <p:cNvSpPr txBox="1"/>
          <p:nvPr/>
        </p:nvSpPr>
        <p:spPr>
          <a:xfrm>
            <a:off x="3954648" y="1581318"/>
            <a:ext cx="3750041" cy="885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7359">
              <a:defRPr/>
            </a:pPr>
            <a:r>
              <a:rPr lang="en-US" sz="5180" b="1" dirty="0" err="1">
                <a:solidFill>
                  <a:srgbClr val="00B050"/>
                </a:solidFill>
                <a:latin typeface="VNI-Avo" pitchFamily="2" charset="0"/>
                <a:ea typeface="微软雅黑"/>
              </a:rPr>
              <a:t>Thaêm</a:t>
            </a:r>
            <a:r>
              <a:rPr lang="en-US" sz="5180" b="1" dirty="0">
                <a:solidFill>
                  <a:srgbClr val="00B050"/>
                </a:solidFill>
                <a:latin typeface="VNI-Avo" pitchFamily="2" charset="0"/>
                <a:ea typeface="微软雅黑"/>
              </a:rPr>
              <a:t> </a:t>
            </a:r>
            <a:r>
              <a:rPr lang="en-US" sz="5180" b="1" dirty="0" err="1">
                <a:solidFill>
                  <a:srgbClr val="00B050"/>
                </a:solidFill>
                <a:latin typeface="VNI-Avo" pitchFamily="2" charset="0"/>
                <a:ea typeface="微软雅黑"/>
              </a:rPr>
              <a:t>queâ</a:t>
            </a:r>
            <a:endParaRPr lang="en-US" sz="5180" b="1" dirty="0">
              <a:solidFill>
                <a:srgbClr val="00B050"/>
              </a:solidFill>
              <a:latin typeface="VNI-Avo" pitchFamily="2" charset="0"/>
              <a:ea typeface="微软雅黑"/>
            </a:endParaRPr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id="{1DFBAB7A-1D7C-4E7F-B0EB-672A1231D3E9}"/>
              </a:ext>
            </a:extLst>
          </p:cNvPr>
          <p:cNvSpPr/>
          <p:nvPr/>
        </p:nvSpPr>
        <p:spPr>
          <a:xfrm>
            <a:off x="3540193" y="2696849"/>
            <a:ext cx="6562208" cy="2749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>
              <a:defRPr/>
            </a:pP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Em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605" dirty="0" err="1">
                <a:solidFill>
                  <a:prstClr val="black"/>
                </a:solidFill>
                <a:latin typeface="VNI-Avo" pitchFamily="2" charset="0"/>
              </a:rPr>
              <a:t>veà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queâ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noäi</a:t>
            </a:r>
            <a:endParaRPr lang="en-US" sz="4221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>
              <a:defRPr/>
            </a:pP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Thaêm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oâng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thaêm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baø</a:t>
            </a:r>
            <a:endParaRPr lang="en-US" sz="4221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>
              <a:defRPr/>
            </a:pP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Sum </a:t>
            </a: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vaày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coâ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baùc</a:t>
            </a:r>
            <a:endParaRPr lang="en-US" sz="4221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>
              <a:defRPr/>
            </a:pP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Sau </a:t>
            </a: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ngaøy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caùch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xa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15" name="Oval 1">
            <a:extLst>
              <a:ext uri="{FF2B5EF4-FFF2-40B4-BE49-F238E27FC236}">
                <a16:creationId xmlns:a16="http://schemas.microsoft.com/office/drawing/2014/main" id="{0A8554B1-F106-4435-80C0-3435192435C3}"/>
              </a:ext>
            </a:extLst>
          </p:cNvPr>
          <p:cNvSpPr/>
          <p:nvPr/>
        </p:nvSpPr>
        <p:spPr>
          <a:xfrm>
            <a:off x="2824785" y="2646904"/>
            <a:ext cx="549239" cy="4835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359">
              <a:defRPr/>
            </a:pPr>
            <a:r>
              <a:rPr lang="en-US" sz="422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16" name="Straight Connector 3">
            <a:extLst>
              <a:ext uri="{FF2B5EF4-FFF2-40B4-BE49-F238E27FC236}">
                <a16:creationId xmlns:a16="http://schemas.microsoft.com/office/drawing/2014/main" id="{C747F35A-867C-4BF3-B661-B53984448B7B}"/>
              </a:ext>
            </a:extLst>
          </p:cNvPr>
          <p:cNvCxnSpPr>
            <a:cxnSpLocks/>
          </p:cNvCxnSpPr>
          <p:nvPr/>
        </p:nvCxnSpPr>
        <p:spPr>
          <a:xfrm flipH="1">
            <a:off x="7704689" y="2965342"/>
            <a:ext cx="156646" cy="4322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2">
            <a:extLst>
              <a:ext uri="{FF2B5EF4-FFF2-40B4-BE49-F238E27FC236}">
                <a16:creationId xmlns:a16="http://schemas.microsoft.com/office/drawing/2014/main" id="{A5340FF7-CA70-48E2-8047-F9B1B70EE40A}"/>
              </a:ext>
            </a:extLst>
          </p:cNvPr>
          <p:cNvCxnSpPr>
            <a:cxnSpLocks/>
          </p:cNvCxnSpPr>
          <p:nvPr/>
        </p:nvCxnSpPr>
        <p:spPr>
          <a:xfrm flipH="1">
            <a:off x="8902671" y="4776646"/>
            <a:ext cx="87569" cy="5000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4">
            <a:extLst>
              <a:ext uri="{FF2B5EF4-FFF2-40B4-BE49-F238E27FC236}">
                <a16:creationId xmlns:a16="http://schemas.microsoft.com/office/drawing/2014/main" id="{D0E91DD4-9F19-44CF-AB4F-404D16A390E0}"/>
              </a:ext>
            </a:extLst>
          </p:cNvPr>
          <p:cNvCxnSpPr>
            <a:cxnSpLocks/>
          </p:cNvCxnSpPr>
          <p:nvPr/>
        </p:nvCxnSpPr>
        <p:spPr>
          <a:xfrm flipH="1">
            <a:off x="8997187" y="4776646"/>
            <a:ext cx="87569" cy="5000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45">
            <a:extLst>
              <a:ext uri="{FF2B5EF4-FFF2-40B4-BE49-F238E27FC236}">
                <a16:creationId xmlns:a16="http://schemas.microsoft.com/office/drawing/2014/main" id="{3E54CDA0-C1E7-44FA-B9DD-482AE156A7B5}"/>
              </a:ext>
            </a:extLst>
          </p:cNvPr>
          <p:cNvCxnSpPr>
            <a:cxnSpLocks/>
          </p:cNvCxnSpPr>
          <p:nvPr/>
        </p:nvCxnSpPr>
        <p:spPr>
          <a:xfrm flipH="1">
            <a:off x="8237352" y="4143312"/>
            <a:ext cx="87569" cy="5000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6">
            <a:extLst>
              <a:ext uri="{FF2B5EF4-FFF2-40B4-BE49-F238E27FC236}">
                <a16:creationId xmlns:a16="http://schemas.microsoft.com/office/drawing/2014/main" id="{249AB152-495B-4E07-9867-857F20A050B5}"/>
              </a:ext>
            </a:extLst>
          </p:cNvPr>
          <p:cNvCxnSpPr>
            <a:cxnSpLocks/>
          </p:cNvCxnSpPr>
          <p:nvPr/>
        </p:nvCxnSpPr>
        <p:spPr>
          <a:xfrm flipH="1">
            <a:off x="8928111" y="3533281"/>
            <a:ext cx="87569" cy="5000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1341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71"/>
    </mc:Choice>
    <mc:Fallback xmlns="">
      <p:transition spd="slow" advTm="18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văn bản&#10;&#10;Mô tả được tạo tự động">
            <a:extLst>
              <a:ext uri="{FF2B5EF4-FFF2-40B4-BE49-F238E27FC236}">
                <a16:creationId xmlns:a16="http://schemas.microsoft.com/office/drawing/2014/main" id="{AE6D3B0D-AEE2-413F-9325-2A269B4BFF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4155"/>
            <a:ext cx="12192000" cy="6493466"/>
          </a:xfrm>
          <a:prstGeom prst="rect">
            <a:avLst/>
          </a:prstGeom>
        </p:spPr>
      </p:pic>
      <p:sp>
        <p:nvSpPr>
          <p:cNvPr id="12" name="TextBox 81">
            <a:extLst>
              <a:ext uri="{FF2B5EF4-FFF2-40B4-BE49-F238E27FC236}">
                <a16:creationId xmlns:a16="http://schemas.microsoft.com/office/drawing/2014/main" id="{79CF9C25-BF1C-486F-96AB-71A6B621581F}"/>
              </a:ext>
            </a:extLst>
          </p:cNvPr>
          <p:cNvSpPr txBox="1"/>
          <p:nvPr/>
        </p:nvSpPr>
        <p:spPr>
          <a:xfrm>
            <a:off x="4092800" y="1852283"/>
            <a:ext cx="4707761" cy="885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7359">
              <a:defRPr/>
            </a:pPr>
            <a:r>
              <a:rPr lang="en-US" sz="5180" b="1" dirty="0" err="1">
                <a:solidFill>
                  <a:srgbClr val="00B050"/>
                </a:solidFill>
                <a:latin typeface="VNI-Avo" pitchFamily="2" charset="0"/>
                <a:ea typeface="微软雅黑"/>
              </a:rPr>
              <a:t>Thaêm</a:t>
            </a:r>
            <a:r>
              <a:rPr lang="en-US" sz="5180" b="1" dirty="0">
                <a:solidFill>
                  <a:srgbClr val="00B050"/>
                </a:solidFill>
                <a:latin typeface="VNI-Avo" pitchFamily="2" charset="0"/>
                <a:ea typeface="微软雅黑"/>
              </a:rPr>
              <a:t> </a:t>
            </a:r>
            <a:r>
              <a:rPr lang="en-US" sz="5180" b="1" dirty="0" err="1">
                <a:solidFill>
                  <a:srgbClr val="00B050"/>
                </a:solidFill>
                <a:latin typeface="VNI-Avo" pitchFamily="2" charset="0"/>
                <a:ea typeface="微软雅黑"/>
              </a:rPr>
              <a:t>queâ</a:t>
            </a:r>
            <a:endParaRPr lang="en-US" sz="5180" b="1" dirty="0">
              <a:solidFill>
                <a:srgbClr val="00B050"/>
              </a:solidFill>
              <a:latin typeface="VNI-Avo" pitchFamily="2" charset="0"/>
              <a:ea typeface="微软雅黑"/>
            </a:endParaRPr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8718F7D7-DC12-47DC-A666-E017F81F621A}"/>
              </a:ext>
            </a:extLst>
          </p:cNvPr>
          <p:cNvSpPr/>
          <p:nvPr/>
        </p:nvSpPr>
        <p:spPr>
          <a:xfrm>
            <a:off x="3816496" y="3014545"/>
            <a:ext cx="6078677" cy="2690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>
              <a:defRPr/>
            </a:pP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Leân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ñoài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haùi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sim</a:t>
            </a:r>
          </a:p>
          <a:p>
            <a:pPr defTabSz="917359">
              <a:defRPr/>
            </a:pP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Ra </a:t>
            </a: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ñaàm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caâu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caù</a:t>
            </a:r>
            <a:endParaRPr lang="en-US" sz="4221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>
              <a:defRPr/>
            </a:pP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Kìa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treân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voøm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laù</a:t>
            </a:r>
            <a:endParaRPr lang="en-US" sz="4221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>
              <a:defRPr/>
            </a:pP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Ve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haùt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ngaân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vang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14" name="Oval 29">
            <a:extLst>
              <a:ext uri="{FF2B5EF4-FFF2-40B4-BE49-F238E27FC236}">
                <a16:creationId xmlns:a16="http://schemas.microsoft.com/office/drawing/2014/main" id="{BBDE5C6C-A69B-4167-84DE-48FCC5D59F02}"/>
              </a:ext>
            </a:extLst>
          </p:cNvPr>
          <p:cNvSpPr/>
          <p:nvPr/>
        </p:nvSpPr>
        <p:spPr>
          <a:xfrm>
            <a:off x="3125738" y="2876394"/>
            <a:ext cx="535366" cy="4934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359">
              <a:defRPr/>
            </a:pPr>
            <a:r>
              <a:rPr lang="en-US" sz="422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5" name="Straight Connector 34">
            <a:extLst>
              <a:ext uri="{FF2B5EF4-FFF2-40B4-BE49-F238E27FC236}">
                <a16:creationId xmlns:a16="http://schemas.microsoft.com/office/drawing/2014/main" id="{F3EB1CD1-2F81-463C-9C60-4C1988E69CF3}"/>
              </a:ext>
            </a:extLst>
          </p:cNvPr>
          <p:cNvCxnSpPr>
            <a:cxnSpLocks/>
          </p:cNvCxnSpPr>
          <p:nvPr/>
        </p:nvCxnSpPr>
        <p:spPr>
          <a:xfrm flipH="1">
            <a:off x="7822897" y="3153717"/>
            <a:ext cx="165543" cy="4322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C9D5CAF4-4030-47A5-838B-40B8BCC3612B}"/>
              </a:ext>
            </a:extLst>
          </p:cNvPr>
          <p:cNvCxnSpPr>
            <a:cxnSpLocks/>
          </p:cNvCxnSpPr>
          <p:nvPr/>
        </p:nvCxnSpPr>
        <p:spPr>
          <a:xfrm flipH="1">
            <a:off x="8168277" y="3774380"/>
            <a:ext cx="126595" cy="4574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4">
            <a:extLst>
              <a:ext uri="{FF2B5EF4-FFF2-40B4-BE49-F238E27FC236}">
                <a16:creationId xmlns:a16="http://schemas.microsoft.com/office/drawing/2014/main" id="{A66EECA5-EDFC-4B45-9A3A-261026B0F1B0}"/>
              </a:ext>
            </a:extLst>
          </p:cNvPr>
          <p:cNvCxnSpPr>
            <a:cxnSpLocks/>
          </p:cNvCxnSpPr>
          <p:nvPr/>
        </p:nvCxnSpPr>
        <p:spPr>
          <a:xfrm flipH="1">
            <a:off x="7925142" y="4417367"/>
            <a:ext cx="126595" cy="4574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5">
            <a:extLst>
              <a:ext uri="{FF2B5EF4-FFF2-40B4-BE49-F238E27FC236}">
                <a16:creationId xmlns:a16="http://schemas.microsoft.com/office/drawing/2014/main" id="{AA9BD3F6-4245-4BF2-88B7-8561231B8F84}"/>
              </a:ext>
            </a:extLst>
          </p:cNvPr>
          <p:cNvCxnSpPr>
            <a:cxnSpLocks/>
          </p:cNvCxnSpPr>
          <p:nvPr/>
        </p:nvCxnSpPr>
        <p:spPr>
          <a:xfrm flipH="1">
            <a:off x="8928111" y="5086821"/>
            <a:ext cx="126595" cy="4574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46">
            <a:extLst>
              <a:ext uri="{FF2B5EF4-FFF2-40B4-BE49-F238E27FC236}">
                <a16:creationId xmlns:a16="http://schemas.microsoft.com/office/drawing/2014/main" id="{543A0BCE-6389-493D-AA17-8B2324E821FC}"/>
              </a:ext>
            </a:extLst>
          </p:cNvPr>
          <p:cNvCxnSpPr>
            <a:cxnSpLocks/>
          </p:cNvCxnSpPr>
          <p:nvPr/>
        </p:nvCxnSpPr>
        <p:spPr>
          <a:xfrm flipH="1">
            <a:off x="9023201" y="5086821"/>
            <a:ext cx="126595" cy="4574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2412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96"/>
    </mc:Choice>
    <mc:Fallback xmlns="">
      <p:transition spd="slow" advTm="16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 descr="Ảnh có chứa văn bản&#10;&#10;Mô tả được tạo tự động">
            <a:extLst>
              <a:ext uri="{FF2B5EF4-FFF2-40B4-BE49-F238E27FC236}">
                <a16:creationId xmlns:a16="http://schemas.microsoft.com/office/drawing/2014/main" id="{C48D13C9-6B12-4C0A-A814-F518BB3B2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2267"/>
            <a:ext cx="12192000" cy="6493466"/>
          </a:xfrm>
          <a:prstGeom prst="rect">
            <a:avLst/>
          </a:prstGeom>
        </p:spPr>
      </p:pic>
      <p:sp>
        <p:nvSpPr>
          <p:cNvPr id="13" name="TextBox 81">
            <a:extLst>
              <a:ext uri="{FF2B5EF4-FFF2-40B4-BE49-F238E27FC236}">
                <a16:creationId xmlns:a16="http://schemas.microsoft.com/office/drawing/2014/main" id="{058691C2-21A1-4A87-915A-3B4105E371E8}"/>
              </a:ext>
            </a:extLst>
          </p:cNvPr>
          <p:cNvSpPr txBox="1"/>
          <p:nvPr/>
        </p:nvSpPr>
        <p:spPr>
          <a:xfrm>
            <a:off x="4036543" y="1562334"/>
            <a:ext cx="4707761" cy="885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7359">
              <a:defRPr/>
            </a:pPr>
            <a:r>
              <a:rPr lang="en-US" sz="5180" b="1" dirty="0" err="1">
                <a:solidFill>
                  <a:srgbClr val="00B050"/>
                </a:solidFill>
                <a:latin typeface="VNI-Avo" pitchFamily="2" charset="0"/>
                <a:ea typeface="微软雅黑"/>
              </a:rPr>
              <a:t>Thaêm</a:t>
            </a:r>
            <a:r>
              <a:rPr lang="en-US" sz="5180" b="1" dirty="0">
                <a:solidFill>
                  <a:srgbClr val="00B050"/>
                </a:solidFill>
                <a:latin typeface="VNI-Avo" pitchFamily="2" charset="0"/>
                <a:ea typeface="微软雅黑"/>
              </a:rPr>
              <a:t> </a:t>
            </a:r>
            <a:r>
              <a:rPr lang="en-US" sz="5180" b="1" dirty="0" err="1">
                <a:solidFill>
                  <a:srgbClr val="00B050"/>
                </a:solidFill>
                <a:latin typeface="VNI-Avo" pitchFamily="2" charset="0"/>
                <a:ea typeface="微软雅黑"/>
              </a:rPr>
              <a:t>queâ</a:t>
            </a:r>
            <a:endParaRPr lang="en-US" sz="5180" b="1" dirty="0">
              <a:solidFill>
                <a:srgbClr val="00B050"/>
              </a:solidFill>
              <a:latin typeface="VNI-Avo" pitchFamily="2" charset="0"/>
              <a:ea typeface="微软雅黑"/>
            </a:endParaRPr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id="{1F08F92B-3BE2-4586-A6E6-4FAD9811FD2C}"/>
              </a:ext>
            </a:extLst>
          </p:cNvPr>
          <p:cNvSpPr/>
          <p:nvPr/>
        </p:nvSpPr>
        <p:spPr>
          <a:xfrm>
            <a:off x="3566068" y="2476646"/>
            <a:ext cx="6812636" cy="3340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>
              <a:defRPr/>
            </a:pP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Gioù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thôm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muøi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coám</a:t>
            </a:r>
            <a:endParaRPr lang="en-US" sz="4221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>
              <a:defRPr/>
            </a:pP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Ngoïn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khoùi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maøu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lam</a:t>
            </a:r>
          </a:p>
          <a:p>
            <a:pPr defTabSz="917359">
              <a:defRPr/>
            </a:pP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EÂm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ñeàm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xoùm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nhoû</a:t>
            </a:r>
            <a:endParaRPr lang="en-US" sz="4221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>
              <a:defRPr/>
            </a:pP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Heø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vöøa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môùi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sang.</a:t>
            </a:r>
          </a:p>
          <a:p>
            <a:pPr defTabSz="917359">
              <a:defRPr/>
            </a:pP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                      </a:t>
            </a:r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9A8D44A1-401C-4743-93AC-186176D138D1}"/>
              </a:ext>
            </a:extLst>
          </p:cNvPr>
          <p:cNvSpPr/>
          <p:nvPr/>
        </p:nvSpPr>
        <p:spPr>
          <a:xfrm>
            <a:off x="6267431" y="5453926"/>
            <a:ext cx="3180051" cy="73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>
              <a:defRPr/>
            </a:pPr>
            <a:r>
              <a:rPr lang="en-US" sz="4221" dirty="0" err="1">
                <a:solidFill>
                  <a:prstClr val="black"/>
                </a:solidFill>
                <a:latin typeface="VNI-Avo" pitchFamily="2" charset="0"/>
              </a:rPr>
              <a:t>Haûi</a:t>
            </a:r>
            <a:r>
              <a:rPr lang="en-US" sz="4221" dirty="0">
                <a:solidFill>
                  <a:prstClr val="black"/>
                </a:solidFill>
                <a:latin typeface="VNI-Avo" pitchFamily="2" charset="0"/>
              </a:rPr>
              <a:t> Minh</a:t>
            </a:r>
          </a:p>
        </p:txBody>
      </p:sp>
      <p:sp>
        <p:nvSpPr>
          <p:cNvPr id="16" name="Oval 30">
            <a:extLst>
              <a:ext uri="{FF2B5EF4-FFF2-40B4-BE49-F238E27FC236}">
                <a16:creationId xmlns:a16="http://schemas.microsoft.com/office/drawing/2014/main" id="{310C693D-BCC6-4834-BC33-AFC1E42C117B}"/>
              </a:ext>
            </a:extLst>
          </p:cNvPr>
          <p:cNvSpPr/>
          <p:nvPr/>
        </p:nvSpPr>
        <p:spPr>
          <a:xfrm>
            <a:off x="2918510" y="2336900"/>
            <a:ext cx="552608" cy="6354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359">
              <a:defRPr/>
            </a:pPr>
            <a:r>
              <a:rPr lang="en-US" sz="422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7" name="Straight Connector 44">
            <a:extLst>
              <a:ext uri="{FF2B5EF4-FFF2-40B4-BE49-F238E27FC236}">
                <a16:creationId xmlns:a16="http://schemas.microsoft.com/office/drawing/2014/main" id="{FD62F487-6632-4730-9F17-6731CBC55029}"/>
              </a:ext>
            </a:extLst>
          </p:cNvPr>
          <p:cNvCxnSpPr>
            <a:cxnSpLocks/>
          </p:cNvCxnSpPr>
          <p:nvPr/>
        </p:nvCxnSpPr>
        <p:spPr>
          <a:xfrm flipH="1">
            <a:off x="8720884" y="2654622"/>
            <a:ext cx="126595" cy="4574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5">
            <a:extLst>
              <a:ext uri="{FF2B5EF4-FFF2-40B4-BE49-F238E27FC236}">
                <a16:creationId xmlns:a16="http://schemas.microsoft.com/office/drawing/2014/main" id="{82F7E9D6-F468-45F1-A89D-763142AA0F65}"/>
              </a:ext>
            </a:extLst>
          </p:cNvPr>
          <p:cNvCxnSpPr>
            <a:cxnSpLocks/>
          </p:cNvCxnSpPr>
          <p:nvPr/>
        </p:nvCxnSpPr>
        <p:spPr>
          <a:xfrm flipH="1">
            <a:off x="8928111" y="3262542"/>
            <a:ext cx="126595" cy="4574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46">
            <a:extLst>
              <a:ext uri="{FF2B5EF4-FFF2-40B4-BE49-F238E27FC236}">
                <a16:creationId xmlns:a16="http://schemas.microsoft.com/office/drawing/2014/main" id="{B45A8A74-978F-4C0E-8252-40460A042D26}"/>
              </a:ext>
            </a:extLst>
          </p:cNvPr>
          <p:cNvCxnSpPr>
            <a:cxnSpLocks/>
          </p:cNvCxnSpPr>
          <p:nvPr/>
        </p:nvCxnSpPr>
        <p:spPr>
          <a:xfrm flipH="1">
            <a:off x="8375504" y="3887270"/>
            <a:ext cx="126595" cy="4574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7">
            <a:extLst>
              <a:ext uri="{FF2B5EF4-FFF2-40B4-BE49-F238E27FC236}">
                <a16:creationId xmlns:a16="http://schemas.microsoft.com/office/drawing/2014/main" id="{7BBE257A-4C47-4D56-9853-264BDE01C95A}"/>
              </a:ext>
            </a:extLst>
          </p:cNvPr>
          <p:cNvCxnSpPr>
            <a:cxnSpLocks/>
          </p:cNvCxnSpPr>
          <p:nvPr/>
        </p:nvCxnSpPr>
        <p:spPr>
          <a:xfrm flipH="1">
            <a:off x="8306429" y="4505908"/>
            <a:ext cx="126595" cy="4574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48">
            <a:extLst>
              <a:ext uri="{FF2B5EF4-FFF2-40B4-BE49-F238E27FC236}">
                <a16:creationId xmlns:a16="http://schemas.microsoft.com/office/drawing/2014/main" id="{462F9CC5-D8EA-440E-BC3D-5F8F4F21FACD}"/>
              </a:ext>
            </a:extLst>
          </p:cNvPr>
          <p:cNvCxnSpPr>
            <a:cxnSpLocks/>
          </p:cNvCxnSpPr>
          <p:nvPr/>
        </p:nvCxnSpPr>
        <p:spPr>
          <a:xfrm flipH="1">
            <a:off x="8375504" y="4505908"/>
            <a:ext cx="126595" cy="4574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9986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69"/>
    </mc:Choice>
    <mc:Fallback xmlns="">
      <p:transition spd="slow" advTm="47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override="childStyle">
                                        <p:cTn id="18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override="childStyle">
                                        <p:cTn id="24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override="childStyle">
                                        <p:cTn id="30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 descr="Ảnh có chứa văn bản, đồ họa véc-tơ, ảnh chụp màn hình, khung ảnh&#10;&#10;Mô tả được tạo tự động">
            <a:extLst>
              <a:ext uri="{FF2B5EF4-FFF2-40B4-BE49-F238E27FC236}">
                <a16:creationId xmlns:a16="http://schemas.microsoft.com/office/drawing/2014/main" id="{410FF5BC-6C53-466A-A2D7-8CA4E8E9F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2267"/>
            <a:ext cx="12192000" cy="6493275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F51C89E9-4245-483D-9313-437B80EF5B33}"/>
              </a:ext>
            </a:extLst>
          </p:cNvPr>
          <p:cNvSpPr/>
          <p:nvPr/>
        </p:nvSpPr>
        <p:spPr>
          <a:xfrm>
            <a:off x="2296827" y="1909331"/>
            <a:ext cx="7211355" cy="156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5781">
              <a:defRPr/>
            </a:pPr>
            <a:r>
              <a:rPr lang="en-US" sz="9593" b="1" dirty="0" err="1">
                <a:solidFill>
                  <a:srgbClr val="FF0000"/>
                </a:solidFill>
                <a:latin typeface="VNI-Avo" pitchFamily="2" charset="0"/>
              </a:rPr>
              <a:t>Thö</a:t>
            </a:r>
            <a:r>
              <a:rPr lang="en-US" sz="9593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9593" b="1" dirty="0" err="1">
                <a:solidFill>
                  <a:srgbClr val="FF0000"/>
                </a:solidFill>
                <a:latin typeface="VNI-Avo" pitchFamily="2" charset="0"/>
              </a:rPr>
              <a:t>giaõn</a:t>
            </a:r>
            <a:endParaRPr lang="en-US" sz="9593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28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34"/>
    </mc:Choice>
    <mc:Fallback xmlns="">
      <p:transition spd="slow" advTm="12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4E1597-594E-499E-A8D5-912148846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0954"/>
            <a:ext cx="12192000" cy="650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16"/>
    </mc:Choice>
    <mc:Fallback xmlns="">
      <p:transition spd="slow" advTm="2111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576"/>
          <a:stretch/>
        </p:blipFill>
        <p:spPr>
          <a:xfrm>
            <a:off x="0" y="182267"/>
            <a:ext cx="12192000" cy="64934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91613" y="1702104"/>
            <a:ext cx="9551376" cy="1151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10"/>
            <a:r>
              <a:rPr lang="en-US" sz="6907" b="1" dirty="0" err="1">
                <a:solidFill>
                  <a:srgbClr val="FF0000"/>
                </a:solidFill>
                <a:latin typeface="VNI-Avo" pitchFamily="2" charset="0"/>
              </a:rPr>
              <a:t>Tìm</a:t>
            </a:r>
            <a:r>
              <a:rPr lang="en-US" sz="6907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907" b="1" dirty="0" err="1">
                <a:solidFill>
                  <a:srgbClr val="FF0000"/>
                </a:solidFill>
                <a:latin typeface="VNI-Avo" pitchFamily="2" charset="0"/>
              </a:rPr>
              <a:t>hieåu</a:t>
            </a:r>
            <a:r>
              <a:rPr lang="en-US" sz="6907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907" b="1" dirty="0" err="1">
                <a:solidFill>
                  <a:srgbClr val="FF0000"/>
                </a:solidFill>
                <a:latin typeface="VNI-Avo" pitchFamily="2" charset="0"/>
              </a:rPr>
              <a:t>noäi</a:t>
            </a:r>
            <a:r>
              <a:rPr lang="en-US" sz="6907" b="1" dirty="0">
                <a:solidFill>
                  <a:srgbClr val="FF0000"/>
                </a:solidFill>
                <a:latin typeface="VNI-Avo" pitchFamily="2" charset="0"/>
              </a:rPr>
              <a:t> dung </a:t>
            </a:r>
            <a:r>
              <a:rPr lang="en-US" sz="6907" b="1" dirty="0" err="1">
                <a:solidFill>
                  <a:srgbClr val="FF0000"/>
                </a:solidFill>
                <a:latin typeface="VNI-Avo" pitchFamily="2" charset="0"/>
              </a:rPr>
              <a:t>baøi</a:t>
            </a:r>
            <a:endParaRPr lang="en-US" sz="6907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7170" name="Picture 2" descr="手绘卡通中秋节玉兔月饼小清新插画元素PNG图片素材免费下载_中秋节PNG_3000*3000像素_【熊猫办公】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51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937" b="9650"/>
          <a:stretch/>
        </p:blipFill>
        <p:spPr bwMode="auto">
          <a:xfrm>
            <a:off x="4645407" y="3189583"/>
            <a:ext cx="2352075" cy="23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16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7"/>
    </mc:Choice>
    <mc:Fallback xmlns="">
      <p:transition spd="slow" advTm="943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3996315" y="333394"/>
            <a:ext cx="3177490" cy="797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7359">
              <a:defRPr/>
            </a:pPr>
            <a:r>
              <a:rPr lang="en-US" sz="4605" b="1" dirty="0" err="1">
                <a:solidFill>
                  <a:srgbClr val="00B050"/>
                </a:solidFill>
                <a:latin typeface="VNI-Avo" pitchFamily="2" charset="0"/>
                <a:ea typeface="微软雅黑"/>
              </a:rPr>
              <a:t>Thaêm</a:t>
            </a:r>
            <a:r>
              <a:rPr lang="en-US" sz="4605" b="1" dirty="0">
                <a:solidFill>
                  <a:srgbClr val="00B050"/>
                </a:solidFill>
                <a:latin typeface="VNI-Avo" pitchFamily="2" charset="0"/>
                <a:ea typeface="微软雅黑"/>
              </a:rPr>
              <a:t> </a:t>
            </a:r>
            <a:r>
              <a:rPr lang="en-US" sz="4605" b="1" dirty="0" err="1">
                <a:solidFill>
                  <a:srgbClr val="00B050"/>
                </a:solidFill>
                <a:latin typeface="VNI-Avo" pitchFamily="2" charset="0"/>
                <a:ea typeface="微软雅黑"/>
              </a:rPr>
              <a:t>queâ</a:t>
            </a:r>
            <a:endParaRPr lang="en-US" sz="4605" b="1" dirty="0">
              <a:solidFill>
                <a:srgbClr val="00B050"/>
              </a:solidFill>
              <a:latin typeface="VNI-Avo" pitchFamily="2" charset="0"/>
              <a:ea typeface="微软雅黑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C741C1-BBBE-4F14-923F-96EB2E276FB1}"/>
              </a:ext>
            </a:extLst>
          </p:cNvPr>
          <p:cNvSpPr/>
          <p:nvPr/>
        </p:nvSpPr>
        <p:spPr>
          <a:xfrm>
            <a:off x="67224" y="5838300"/>
            <a:ext cx="12124777" cy="560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>
              <a:defRPr/>
            </a:pPr>
            <a:r>
              <a:rPr lang="en-US" sz="3070" b="1" dirty="0" err="1">
                <a:solidFill>
                  <a:srgbClr val="0070C0"/>
                </a:solidFill>
                <a:latin typeface="VNI-Avo" pitchFamily="2" charset="0"/>
              </a:rPr>
              <a:t>Baïn</a:t>
            </a:r>
            <a:r>
              <a:rPr lang="en-US" sz="307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070" b="1" dirty="0" err="1">
                <a:solidFill>
                  <a:srgbClr val="0070C0"/>
                </a:solidFill>
                <a:latin typeface="VNI-Avo" pitchFamily="2" charset="0"/>
              </a:rPr>
              <a:t>nhoû</a:t>
            </a:r>
            <a:r>
              <a:rPr lang="en-US" sz="307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070" b="1" dirty="0" err="1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307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070" b="1" dirty="0" err="1">
                <a:solidFill>
                  <a:srgbClr val="0070C0"/>
                </a:solidFill>
                <a:latin typeface="VNI-Avo" pitchFamily="2" charset="0"/>
              </a:rPr>
              <a:t>baøi</a:t>
            </a:r>
            <a:r>
              <a:rPr lang="en-US" sz="307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070" b="1" dirty="0" err="1">
                <a:solidFill>
                  <a:srgbClr val="0070C0"/>
                </a:solidFill>
                <a:latin typeface="VNI-Avo" pitchFamily="2" charset="0"/>
              </a:rPr>
              <a:t>thô</a:t>
            </a:r>
            <a:r>
              <a:rPr lang="en-US" sz="307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070" b="1" dirty="0" err="1">
                <a:solidFill>
                  <a:srgbClr val="0070C0"/>
                </a:solidFill>
                <a:latin typeface="VNI-Avo" pitchFamily="2" charset="0"/>
              </a:rPr>
              <a:t>ñaõ</a:t>
            </a:r>
            <a:r>
              <a:rPr lang="en-US" sz="307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070" b="1" dirty="0" err="1">
                <a:solidFill>
                  <a:srgbClr val="0070C0"/>
                </a:solidFill>
                <a:latin typeface="VNI-Avo" pitchFamily="2" charset="0"/>
              </a:rPr>
              <a:t>laøm</a:t>
            </a:r>
            <a:r>
              <a:rPr lang="en-US" sz="307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070" b="1" dirty="0" err="1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307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070" b="1" dirty="0" err="1">
                <a:solidFill>
                  <a:srgbClr val="0070C0"/>
                </a:solidFill>
                <a:latin typeface="VNI-Avo" pitchFamily="2" charset="0"/>
              </a:rPr>
              <a:t>gì</a:t>
            </a:r>
            <a:r>
              <a:rPr lang="en-US" sz="307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070" b="1" dirty="0" err="1">
                <a:solidFill>
                  <a:srgbClr val="0070C0"/>
                </a:solidFill>
                <a:latin typeface="VNI-Avo" pitchFamily="2" charset="0"/>
              </a:rPr>
              <a:t>khi</a:t>
            </a:r>
            <a:r>
              <a:rPr lang="en-US" sz="307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070" b="1" dirty="0" err="1">
                <a:solidFill>
                  <a:srgbClr val="0070C0"/>
                </a:solidFill>
                <a:latin typeface="VNI-Avo" pitchFamily="2" charset="0"/>
              </a:rPr>
              <a:t>veà</a:t>
            </a:r>
            <a:r>
              <a:rPr lang="en-US" sz="307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070" b="1" dirty="0" err="1">
                <a:solidFill>
                  <a:srgbClr val="0070C0"/>
                </a:solidFill>
                <a:latin typeface="VNI-Avo" pitchFamily="2" charset="0"/>
              </a:rPr>
              <a:t>thaêm</a:t>
            </a:r>
            <a:r>
              <a:rPr lang="en-US" sz="307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070" b="1" dirty="0" err="1">
                <a:solidFill>
                  <a:srgbClr val="0070C0"/>
                </a:solidFill>
                <a:latin typeface="VNI-Avo" pitchFamily="2" charset="0"/>
              </a:rPr>
              <a:t>queâ</a:t>
            </a:r>
            <a:r>
              <a:rPr lang="en-US" sz="307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070" b="1" dirty="0" err="1">
                <a:solidFill>
                  <a:srgbClr val="0070C0"/>
                </a:solidFill>
                <a:latin typeface="VNI-Avo" pitchFamily="2" charset="0"/>
              </a:rPr>
              <a:t>noäi</a:t>
            </a:r>
            <a:r>
              <a:rPr lang="en-US" sz="3070" b="1" dirty="0">
                <a:solidFill>
                  <a:srgbClr val="0070C0"/>
                </a:solidFill>
                <a:latin typeface="VNI-Avo" pitchFamily="2" charset="0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BE2D19-76F2-46AA-A9CE-6D4C2B1F6B7A}"/>
              </a:ext>
            </a:extLst>
          </p:cNvPr>
          <p:cNvCxnSpPr>
            <a:cxnSpLocks/>
          </p:cNvCxnSpPr>
          <p:nvPr/>
        </p:nvCxnSpPr>
        <p:spPr>
          <a:xfrm>
            <a:off x="3761343" y="2254710"/>
            <a:ext cx="42136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CCFF1F5-7192-4928-AC49-A00AE16C92D7}"/>
              </a:ext>
            </a:extLst>
          </p:cNvPr>
          <p:cNvSpPr/>
          <p:nvPr/>
        </p:nvSpPr>
        <p:spPr>
          <a:xfrm>
            <a:off x="3678344" y="3592356"/>
            <a:ext cx="5436976" cy="221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/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Leân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ñoài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haùi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sim</a:t>
            </a:r>
          </a:p>
          <a:p>
            <a:pPr defTabSz="917359"/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Ra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ñaàm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caâu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caù</a:t>
            </a:r>
            <a:endParaRPr lang="en-US" sz="3453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/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Kìa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treân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voøm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laù</a:t>
            </a:r>
            <a:endParaRPr lang="en-US" sz="3453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/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Ve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haùt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ngaân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vang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6E0A20-F47F-4365-80C4-AB67D318BA9E}"/>
              </a:ext>
            </a:extLst>
          </p:cNvPr>
          <p:cNvSpPr/>
          <p:nvPr/>
        </p:nvSpPr>
        <p:spPr>
          <a:xfrm>
            <a:off x="3678344" y="1189310"/>
            <a:ext cx="5436976" cy="221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/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Em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veà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queâ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noäi</a:t>
            </a:r>
            <a:endParaRPr lang="en-US" sz="3453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/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Thaêm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oâng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thaêm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baø</a:t>
            </a:r>
            <a:endParaRPr lang="en-US" sz="3453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/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Sum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vaày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coâ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baùc</a:t>
            </a:r>
            <a:endParaRPr lang="en-US" sz="3453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/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Sau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ngaøy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caùch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xa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B6AA35-B394-4BDA-9AA1-6CA860BBB3FB}"/>
              </a:ext>
            </a:extLst>
          </p:cNvPr>
          <p:cNvSpPr/>
          <p:nvPr/>
        </p:nvSpPr>
        <p:spPr>
          <a:xfrm>
            <a:off x="3104360" y="1381439"/>
            <a:ext cx="483531" cy="4835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359"/>
            <a:r>
              <a:rPr lang="en-US" sz="345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54D89B-34A4-447D-8CBD-7B388D1D41F1}"/>
              </a:ext>
            </a:extLst>
          </p:cNvPr>
          <p:cNvSpPr/>
          <p:nvPr/>
        </p:nvSpPr>
        <p:spPr>
          <a:xfrm>
            <a:off x="3104360" y="3954952"/>
            <a:ext cx="483531" cy="4835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359"/>
            <a:r>
              <a:rPr lang="en-US" sz="345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9DEE30-DF26-42E1-88CB-932F7331C1E5}"/>
              </a:ext>
            </a:extLst>
          </p:cNvPr>
          <p:cNvCxnSpPr>
            <a:cxnSpLocks/>
          </p:cNvCxnSpPr>
          <p:nvPr/>
        </p:nvCxnSpPr>
        <p:spPr>
          <a:xfrm>
            <a:off x="3816496" y="2738241"/>
            <a:ext cx="36610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0104D8-A30E-49B0-9FF1-9E7E7AF0D09C}"/>
              </a:ext>
            </a:extLst>
          </p:cNvPr>
          <p:cNvCxnSpPr>
            <a:cxnSpLocks/>
          </p:cNvCxnSpPr>
          <p:nvPr/>
        </p:nvCxnSpPr>
        <p:spPr>
          <a:xfrm>
            <a:off x="3761343" y="4119759"/>
            <a:ext cx="33017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3D1CBBF-05DB-4236-9C92-0FEC0A9272D6}"/>
              </a:ext>
            </a:extLst>
          </p:cNvPr>
          <p:cNvCxnSpPr>
            <a:cxnSpLocks/>
          </p:cNvCxnSpPr>
          <p:nvPr/>
        </p:nvCxnSpPr>
        <p:spPr>
          <a:xfrm>
            <a:off x="3761343" y="4672366"/>
            <a:ext cx="34398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8784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29"/>
    </mc:Choice>
    <mc:Fallback xmlns="">
      <p:transition spd="slow" advTm="58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0856" x="3451225" y="6383338"/>
          <p14:tracePt t="11150" x="2236788" y="6697663"/>
          <p14:tracePt t="11157" x="2236788" y="6624638"/>
          <p14:tracePt t="11163" x="2236788" y="6562725"/>
          <p14:tracePt t="11171" x="2200275" y="6351588"/>
          <p14:tracePt t="11179" x="2163763" y="6191250"/>
          <p14:tracePt t="11187" x="2151063" y="5907088"/>
          <p14:tracePt t="11195" x="2112963" y="5721350"/>
          <p14:tracePt t="11203" x="2101850" y="5413375"/>
          <p14:tracePt t="11211" x="2076450" y="5165725"/>
          <p14:tracePt t="11219" x="2076450" y="4956175"/>
          <p14:tracePt t="11227" x="2076450" y="4806950"/>
          <p14:tracePt t="11235" x="2076450" y="4460875"/>
          <p14:tracePt t="11243" x="2076450" y="4300538"/>
          <p14:tracePt t="11250" x="2101850" y="4114800"/>
          <p14:tracePt t="11257" x="2112963" y="3794125"/>
          <p14:tracePt t="11265" x="2138363" y="3595688"/>
          <p14:tracePt t="11273" x="2200275" y="3311525"/>
          <p14:tracePt t="11281" x="2236788" y="3187700"/>
          <p14:tracePt t="11289" x="2298700" y="2990850"/>
          <p14:tracePt t="11297" x="2336800" y="2892425"/>
          <p14:tracePt t="11305" x="2386013" y="2768600"/>
          <p14:tracePt t="11313" x="2497138" y="2582863"/>
          <p14:tracePt t="11319" x="2559050" y="2484438"/>
          <p14:tracePt t="11327" x="2620963" y="2397125"/>
          <p14:tracePt t="11335" x="2706688" y="2273300"/>
          <p14:tracePt t="11343" x="2830513" y="2125663"/>
          <p14:tracePt t="11351" x="2905125" y="2051050"/>
          <p14:tracePt t="11359" x="2941638" y="2001838"/>
          <p14:tracePt t="11367" x="3028950" y="1927225"/>
          <p14:tracePt t="11375" x="3065463" y="1878013"/>
          <p14:tracePt t="11383" x="3114675" y="1828800"/>
          <p14:tracePt t="11391" x="3140075" y="1792288"/>
          <p14:tracePt t="11397" x="3163888" y="1766888"/>
          <p14:tracePt t="11405" x="3163888" y="1754188"/>
          <p14:tracePt t="11413" x="3189288" y="1743075"/>
          <p14:tracePt t="11421" x="3201988" y="1730375"/>
          <p14:tracePt t="11429" x="3225800" y="1704975"/>
          <p14:tracePt t="11437" x="3263900" y="1681163"/>
          <p14:tracePt t="11445" x="3287713" y="1655763"/>
          <p14:tracePt t="11453" x="3336925" y="1643063"/>
          <p14:tracePt t="11461" x="3411538" y="1606550"/>
          <p14:tracePt t="11467" x="3486150" y="1570038"/>
          <p14:tracePt t="11475" x="3559175" y="1531938"/>
          <p14:tracePt t="11483" x="3633788" y="1508125"/>
          <p14:tracePt t="11491" x="3708400" y="1482725"/>
          <p14:tracePt t="11500" x="3744913" y="1458913"/>
          <p14:tracePt t="11507" x="3783013" y="1446213"/>
          <p14:tracePt t="11515" x="3843338" y="1408113"/>
          <p14:tracePt t="11523" x="3868738" y="1384300"/>
          <p14:tracePt t="11531" x="3894138" y="1347788"/>
          <p14:tracePt t="11537" x="3917950" y="1322388"/>
          <p14:tracePt t="11545" x="3930650" y="1309688"/>
          <p14:tracePt t="11553" x="3930650" y="1273175"/>
          <p14:tracePt t="11561" x="3930650" y="1235075"/>
          <p14:tracePt t="11569" x="3930650" y="1211263"/>
          <p14:tracePt t="11577" x="3930650" y="1185863"/>
          <p14:tracePt t="11585" x="3930650" y="1149350"/>
          <p14:tracePt t="11593" x="3930650" y="1123950"/>
          <p14:tracePt t="11601" x="3930650" y="1112838"/>
          <p14:tracePt t="11609" x="3930650" y="1100138"/>
          <p14:tracePt t="11623" x="3930650" y="1087438"/>
          <p14:tracePt t="11663" x="3930650" y="1074738"/>
          <p14:tracePt t="11701" x="3930650" y="1062038"/>
          <p14:tracePt t="11741" x="3930650" y="1050925"/>
          <p14:tracePt t="11889" x="3930650" y="1038225"/>
          <p14:tracePt t="12411" x="3930650" y="1025525"/>
          <p14:tracePt t="12419" x="3956050" y="1001713"/>
          <p14:tracePt t="12427" x="3992563" y="989013"/>
          <p14:tracePt t="12435" x="4005263" y="963613"/>
          <p14:tracePt t="12443" x="4029075" y="963613"/>
          <p14:tracePt t="12451" x="4054475" y="939800"/>
          <p14:tracePt t="12459" x="4067175" y="939800"/>
          <p14:tracePt t="12465" x="4090988" y="914400"/>
          <p14:tracePt t="12473" x="4103688" y="901700"/>
          <p14:tracePt t="12481" x="4129088" y="901700"/>
          <p14:tracePt t="12489" x="4152900" y="877888"/>
          <p14:tracePt t="12497" x="4189413" y="865188"/>
          <p14:tracePt t="12505" x="4251325" y="865188"/>
          <p14:tracePt t="12513" x="4338638" y="839788"/>
          <p14:tracePt t="12521" x="4424363" y="828675"/>
          <p14:tracePt t="12529" x="4535488" y="815975"/>
          <p14:tracePt t="12537" x="4659313" y="803275"/>
          <p14:tracePt t="12543" x="4759325" y="790575"/>
          <p14:tracePt t="12551" x="4870450" y="766763"/>
          <p14:tracePt t="12559" x="4968875" y="766763"/>
          <p14:tracePt t="12567" x="5154613" y="766763"/>
          <p14:tracePt t="12575" x="5265738" y="766763"/>
          <p14:tracePt t="12583" x="5364163" y="766763"/>
          <p14:tracePt t="12591" x="5475288" y="766763"/>
          <p14:tracePt t="12599" x="5537200" y="766763"/>
          <p14:tracePt t="12607" x="5661025" y="766763"/>
          <p14:tracePt t="12613" x="5746750" y="766763"/>
          <p14:tracePt t="12621" x="5808663" y="766763"/>
          <p14:tracePt t="12629" x="5859463" y="766763"/>
          <p14:tracePt t="12637" x="5919788" y="766763"/>
          <p14:tracePt t="12645" x="5957888" y="766763"/>
          <p14:tracePt t="12653" x="5981700" y="766763"/>
          <p14:tracePt t="12661" x="6007100" y="766763"/>
          <p14:tracePt t="12669" x="6043613" y="777875"/>
          <p14:tracePt t="12677" x="6056313" y="777875"/>
          <p14:tracePt t="12685" x="6092825" y="790575"/>
          <p14:tracePt t="12691" x="6130925" y="790575"/>
          <p14:tracePt t="12699" x="6167438" y="803275"/>
          <p14:tracePt t="12707" x="6205538" y="815975"/>
          <p14:tracePt t="12715" x="6229350" y="828675"/>
          <p14:tracePt t="12723" x="6254750" y="839788"/>
          <p14:tracePt t="12731" x="6265863" y="852488"/>
          <p14:tracePt t="12739" x="6278563" y="852488"/>
          <p14:tracePt t="12747" x="6291263" y="865188"/>
          <p14:tracePt t="12763" x="6303963" y="877888"/>
          <p14:tracePt t="13417" x="6316663" y="877888"/>
          <p14:tracePt t="13433" x="6327775" y="877888"/>
          <p14:tracePt t="13455" x="6340475" y="877888"/>
          <p14:tracePt t="13479" x="6340475" y="865188"/>
          <p14:tracePt t="13487" x="6353175" y="852488"/>
          <p14:tracePt t="13495" x="6353175" y="839788"/>
          <p14:tracePt t="13511" x="6353175" y="828675"/>
          <p14:tracePt t="13519" x="6353175" y="815975"/>
          <p14:tracePt t="13527" x="6365875" y="815975"/>
          <p14:tracePt t="13549" x="6378575" y="815975"/>
          <p14:tracePt t="13675" x="6365875" y="815975"/>
          <p14:tracePt t="13697" x="6353175" y="815975"/>
          <p14:tracePt t="13721" x="6340475" y="803275"/>
          <p14:tracePt t="13745" x="6327775" y="803275"/>
          <p14:tracePt t="13753" x="6316663" y="790575"/>
          <p14:tracePt t="13791" x="6303963" y="790575"/>
          <p14:tracePt t="13799" x="6291263" y="790575"/>
          <p14:tracePt t="13807" x="6265863" y="803275"/>
          <p14:tracePt t="13815" x="6242050" y="803275"/>
          <p14:tracePt t="13823" x="6192838" y="828675"/>
          <p14:tracePt t="13831" x="6167438" y="828675"/>
          <p14:tracePt t="13845" x="6143625" y="839788"/>
          <p14:tracePt t="13853" x="6143625" y="852488"/>
          <p14:tracePt t="13861" x="6118225" y="877888"/>
          <p14:tracePt t="13869" x="6092825" y="914400"/>
          <p14:tracePt t="13877" x="6019800" y="1001713"/>
          <p14:tracePt t="13900" x="5710238" y="1162050"/>
          <p14:tracePt t="13901" x="5586413" y="1185863"/>
          <p14:tracePt t="13909" x="5400675" y="1198563"/>
          <p14:tracePt t="13915" x="5302250" y="1198563"/>
          <p14:tracePt t="13923" x="5178425" y="1198563"/>
          <p14:tracePt t="13931" x="5030788" y="1198563"/>
          <p14:tracePt t="13939" x="4919663" y="1174750"/>
          <p14:tracePt t="13947" x="4857750" y="1162050"/>
          <p14:tracePt t="13955" x="4783138" y="1149350"/>
          <p14:tracePt t="13963" x="4733925" y="1136650"/>
          <p14:tracePt t="13971" x="4684713" y="1136650"/>
          <p14:tracePt t="13979" x="4648200" y="1136650"/>
          <p14:tracePt t="13985" x="4622800" y="1136650"/>
          <p14:tracePt t="13993" x="4586288" y="1136650"/>
          <p14:tracePt t="14001" x="4548188" y="1149350"/>
          <p14:tracePt t="14009" x="4524375" y="1162050"/>
          <p14:tracePt t="14017" x="4524375" y="1174750"/>
          <p14:tracePt t="14025" x="4498975" y="1185863"/>
          <p14:tracePt t="14034" x="4462463" y="1211263"/>
          <p14:tracePt t="14041" x="4413250" y="1247775"/>
          <p14:tracePt t="14049" x="4362450" y="1285875"/>
          <p14:tracePt t="14057" x="4325938" y="1296988"/>
          <p14:tracePt t="14065" x="4240213" y="1347788"/>
          <p14:tracePt t="14071" x="4165600" y="1384300"/>
          <p14:tracePt t="14079" x="4129088" y="1408113"/>
          <p14:tracePt t="14087" x="4054475" y="1446213"/>
          <p14:tracePt t="14095" x="4029075" y="1458913"/>
          <p14:tracePt t="14103" x="4005263" y="1458913"/>
          <p14:tracePt t="14111" x="4005263" y="1470025"/>
          <p14:tracePt t="14205" x="4005263" y="1482725"/>
          <p14:tracePt t="14227" x="4005263" y="1495425"/>
          <p14:tracePt t="14235" x="4005263" y="1508125"/>
          <p14:tracePt t="14251" x="4005263" y="1520825"/>
          <p14:tracePt t="14259" x="4016375" y="1520825"/>
          <p14:tracePt t="14267" x="4029075" y="1520825"/>
          <p14:tracePt t="14283" x="4029075" y="1531938"/>
          <p14:tracePt t="14297" x="4041775" y="1531938"/>
          <p14:tracePt t="14321" x="4054475" y="1531938"/>
          <p14:tracePt t="14843" x="4067175" y="1520825"/>
          <p14:tracePt t="14851" x="4067175" y="1508125"/>
          <p14:tracePt t="14859" x="4078288" y="1470025"/>
          <p14:tracePt t="14867" x="4103688" y="1458913"/>
          <p14:tracePt t="14875" x="4140200" y="1433513"/>
          <p14:tracePt t="14884" x="4202113" y="1408113"/>
          <p14:tracePt t="14901" x="4362450" y="1358900"/>
          <p14:tracePt t="14905" x="4413250" y="1347788"/>
          <p14:tracePt t="14913" x="4498975" y="1335088"/>
          <p14:tracePt t="14921" x="4622800" y="1309688"/>
          <p14:tracePt t="14929" x="4684713" y="1309688"/>
          <p14:tracePt t="14937" x="4795838" y="1296988"/>
          <p14:tracePt t="14945" x="4870450" y="1296988"/>
          <p14:tracePt t="14953" x="4894263" y="1296988"/>
          <p14:tracePt t="14961" x="4943475" y="1296988"/>
          <p14:tracePt t="14969" x="4981575" y="1296988"/>
          <p14:tracePt t="14977" x="5005388" y="1322388"/>
          <p14:tracePt t="14984" x="5043488" y="1335088"/>
          <p14:tracePt t="14991" x="5067300" y="1358900"/>
          <p14:tracePt t="14999" x="5092700" y="1358900"/>
          <p14:tracePt t="15007" x="5116513" y="1384300"/>
          <p14:tracePt t="15015" x="5116513" y="1397000"/>
          <p14:tracePt t="15023" x="5129213" y="1420813"/>
          <p14:tracePt t="15031" x="5141913" y="1433513"/>
          <p14:tracePt t="15039" x="5141913" y="1446213"/>
          <p14:tracePt t="15047" x="5141913" y="1458913"/>
          <p14:tracePt t="15053" x="5141913" y="1482725"/>
          <p14:tracePt t="15061" x="5141913" y="1495425"/>
          <p14:tracePt t="15069" x="5141913" y="1508125"/>
          <p14:tracePt t="15077" x="5141913" y="1544638"/>
          <p14:tracePt t="15093" x="5141913" y="1557338"/>
          <p14:tracePt t="15101" x="5141913" y="1581150"/>
          <p14:tracePt t="15117" x="5141913" y="1593850"/>
          <p14:tracePt t="15139" x="5141913" y="1606550"/>
          <p14:tracePt t="15249" x="5154613" y="1606550"/>
          <p14:tracePt t="15257" x="5167313" y="1606550"/>
          <p14:tracePt t="15265" x="5178425" y="1606550"/>
          <p14:tracePt t="15273" x="5203825" y="1606550"/>
          <p14:tracePt t="15281" x="5227638" y="1606550"/>
          <p14:tracePt t="15287" x="5240338" y="1593850"/>
          <p14:tracePt t="15295" x="5289550" y="1593850"/>
          <p14:tracePt t="15303" x="5351463" y="1581150"/>
          <p14:tracePt t="15311" x="5438775" y="1570038"/>
          <p14:tracePt t="15319" x="5500688" y="1557338"/>
          <p14:tracePt t="15327" x="5573713" y="1544638"/>
          <p14:tracePt t="15335" x="5661025" y="1531938"/>
          <p14:tracePt t="15343" x="5722938" y="1531938"/>
          <p14:tracePt t="15351" x="5846763" y="1520825"/>
          <p14:tracePt t="15359" x="5870575" y="1520825"/>
          <p14:tracePt t="15365" x="5919788" y="1520825"/>
          <p14:tracePt t="15373" x="5945188" y="1520825"/>
          <p14:tracePt t="15381" x="5981700" y="1520825"/>
          <p14:tracePt t="15389" x="5994400" y="1520825"/>
          <p14:tracePt t="15397" x="6007100" y="1520825"/>
          <p14:tracePt t="15405" x="6019800" y="1520825"/>
          <p14:tracePt t="15421" x="6032500" y="1520825"/>
          <p14:tracePt t="15429" x="6043613" y="1520825"/>
          <p14:tracePt t="15443" x="6056313" y="1520825"/>
          <p14:tracePt t="15451" x="6081713" y="1520825"/>
          <p14:tracePt t="15459" x="6092825" y="1520825"/>
          <p14:tracePt t="15475" x="6105525" y="1520825"/>
          <p14:tracePt t="15483" x="6118225" y="1520825"/>
          <p14:tracePt t="15507" x="6118225" y="1531938"/>
          <p14:tracePt t="15585" x="6118225" y="1544638"/>
          <p14:tracePt t="15623" x="6130925" y="1544638"/>
          <p14:tracePt t="15639" x="6143625" y="1544638"/>
          <p14:tracePt t="15647" x="6154738" y="1544638"/>
          <p14:tracePt t="15655" x="6180138" y="1544638"/>
          <p14:tracePt t="15663" x="6192838" y="1544638"/>
          <p14:tracePt t="15669" x="6216650" y="1544638"/>
          <p14:tracePt t="15677" x="6254750" y="1544638"/>
          <p14:tracePt t="15685" x="6327775" y="1544638"/>
          <p14:tracePt t="15693" x="6353175" y="1544638"/>
          <p14:tracePt t="15701" x="6440488" y="1544638"/>
          <p14:tracePt t="15709" x="6513513" y="1531938"/>
          <p14:tracePt t="15717" x="6551613" y="1520825"/>
          <p14:tracePt t="15725" x="6650038" y="1508125"/>
          <p14:tracePt t="15733" x="6735763" y="1508125"/>
          <p14:tracePt t="15739" x="6773863" y="1508125"/>
          <p14:tracePt t="15747" x="6835775" y="1508125"/>
          <p14:tracePt t="15755" x="6884988" y="1508125"/>
          <p14:tracePt t="15763" x="6934200" y="1508125"/>
          <p14:tracePt t="15771" x="6970713" y="1508125"/>
          <p14:tracePt t="15779" x="6996113" y="1508125"/>
          <p14:tracePt t="15787" x="7032625" y="1508125"/>
          <p14:tracePt t="15795" x="7058025" y="1520825"/>
          <p14:tracePt t="15803" x="7081838" y="1520825"/>
          <p14:tracePt t="15811" x="7094538" y="1531938"/>
          <p14:tracePt t="15817" x="7132638" y="1531938"/>
          <p14:tracePt t="15825" x="7143750" y="1544638"/>
          <p14:tracePt t="15833" x="7169150" y="1544638"/>
          <p14:tracePt t="15841" x="7192963" y="1557338"/>
          <p14:tracePt t="15849" x="7218363" y="1557338"/>
          <p14:tracePt t="15857" x="7231063" y="1570038"/>
          <p14:tracePt t="15865" x="7243763" y="1570038"/>
          <p14:tracePt t="16199" x="7231063" y="1570038"/>
          <p14:tracePt t="16207" x="7218363" y="1570038"/>
          <p14:tracePt t="16215" x="7205663" y="1557338"/>
          <p14:tracePt t="16223" x="7169150" y="1520825"/>
          <p14:tracePt t="16231" x="7143750" y="1508125"/>
          <p14:tracePt t="16239" x="7107238" y="1482725"/>
          <p14:tracePt t="16247" x="7070725" y="1470025"/>
          <p14:tracePt t="16255" x="6996113" y="1470025"/>
          <p14:tracePt t="16263" x="6884988" y="1446213"/>
          <p14:tracePt t="16269" x="6735763" y="1446213"/>
          <p14:tracePt t="16277" x="6588125" y="1446213"/>
          <p14:tracePt t="16285" x="6526213" y="1446213"/>
          <p14:tracePt t="16293" x="6340475" y="1470025"/>
          <p14:tracePt t="16301" x="6216650" y="1482725"/>
          <p14:tracePt t="16309" x="6105525" y="1508125"/>
          <p14:tracePt t="16317" x="6032500" y="1520825"/>
          <p14:tracePt t="16325" x="5932488" y="1544638"/>
          <p14:tracePt t="16333" x="5859463" y="1557338"/>
          <p14:tracePt t="16341" x="5735638" y="1593850"/>
          <p14:tracePt t="16347" x="5648325" y="1619250"/>
          <p14:tracePt t="16355" x="5586413" y="1643063"/>
          <p14:tracePt t="16363" x="5537200" y="1668463"/>
          <p14:tracePt t="16371" x="5462588" y="1693863"/>
          <p14:tracePt t="16379" x="5413375" y="1704975"/>
          <p14:tracePt t="16387" x="5340350" y="1717675"/>
          <p14:tracePt t="16395" x="5278438" y="1743075"/>
          <p14:tracePt t="16403" x="5216525" y="1766888"/>
          <p14:tracePt t="16411" x="5178425" y="1766888"/>
          <p14:tracePt t="16419" x="5141913" y="1779588"/>
          <p14:tracePt t="16425" x="5105400" y="1792288"/>
          <p14:tracePt t="16433" x="5067300" y="1792288"/>
          <p14:tracePt t="16441" x="5030788" y="1804988"/>
          <p14:tracePt t="16449" x="5005388" y="1816100"/>
          <p14:tracePt t="16457" x="4943475" y="1828800"/>
          <p14:tracePt t="16465" x="4894263" y="1841500"/>
          <p14:tracePt t="16473" x="4808538" y="1865313"/>
          <p14:tracePt t="16481" x="4733925" y="1890713"/>
          <p14:tracePt t="16489" x="4684713" y="1903413"/>
          <p14:tracePt t="16495" x="4597400" y="1927225"/>
          <p14:tracePt t="16503" x="4535488" y="1952625"/>
          <p14:tracePt t="16511" x="4524375" y="1952625"/>
          <p14:tracePt t="16519" x="4498975" y="1978025"/>
          <p14:tracePt t="16527" x="4475163" y="1978025"/>
          <p14:tracePt t="16551" x="4475163" y="1989138"/>
          <p14:tracePt t="16567" x="4462463" y="1989138"/>
          <p14:tracePt t="16573" x="4462463" y="2001838"/>
          <p14:tracePt t="16589" x="4449763" y="2014538"/>
          <p14:tracePt t="16597" x="4449763" y="2027238"/>
          <p14:tracePt t="16605" x="4424363" y="2038350"/>
          <p14:tracePt t="16613" x="4424363" y="2051050"/>
          <p14:tracePt t="16621" x="4413250" y="2063750"/>
          <p14:tracePt t="16637" x="4387850" y="2089150"/>
          <p14:tracePt t="16651" x="4387850" y="2100263"/>
          <p14:tracePt t="16667" x="4375150" y="2100263"/>
          <p14:tracePt t="17385" x="4375150" y="2089150"/>
          <p14:tracePt t="17393" x="4387850" y="2076450"/>
          <p14:tracePt t="17401" x="4413250" y="2063750"/>
          <p14:tracePt t="17409" x="4462463" y="2038350"/>
          <p14:tracePt t="17415" x="4498975" y="2014538"/>
          <p14:tracePt t="17423" x="4548188" y="2001838"/>
          <p14:tracePt t="17431" x="4622800" y="1978025"/>
          <p14:tracePt t="17439" x="4697413" y="1965325"/>
          <p14:tracePt t="17447" x="4759325" y="1965325"/>
          <p14:tracePt t="17455" x="4832350" y="1952625"/>
          <p14:tracePt t="17463" x="4919663" y="1952625"/>
          <p14:tracePt t="17471" x="4981575" y="1952625"/>
          <p14:tracePt t="17479" x="5043488" y="1952625"/>
          <p14:tracePt t="17487" x="5129213" y="1952625"/>
          <p14:tracePt t="17493" x="5178425" y="1952625"/>
          <p14:tracePt t="17501" x="5216525" y="1952625"/>
          <p14:tracePt t="17509" x="5265738" y="1952625"/>
          <p14:tracePt t="17517" x="5302250" y="1965325"/>
          <p14:tracePt t="17525" x="5351463" y="1989138"/>
          <p14:tracePt t="17533" x="5376863" y="2001838"/>
          <p14:tracePt t="17541" x="5400675" y="2027238"/>
          <p14:tracePt t="17549" x="5426075" y="2038350"/>
          <p14:tracePt t="17557" x="5426075" y="2051050"/>
          <p14:tracePt t="17563" x="5438775" y="2089150"/>
          <p14:tracePt t="17571" x="5462588" y="2100263"/>
          <p14:tracePt t="17579" x="5462588" y="2112963"/>
          <p14:tracePt t="17587" x="5475288" y="2151063"/>
          <p14:tracePt t="17603" x="5475288" y="2162175"/>
          <p14:tracePt t="17611" x="5475288" y="2187575"/>
          <p14:tracePt t="17627" x="5475288" y="2200275"/>
          <p14:tracePt t="17641" x="5475288" y="2211388"/>
          <p14:tracePt t="17649" x="5475288" y="2224088"/>
          <p14:tracePt t="17665" x="5475288" y="2236788"/>
          <p14:tracePt t="17783" x="5500688" y="2224088"/>
          <p14:tracePt t="17789" x="5524500" y="2200275"/>
          <p14:tracePt t="17797" x="5573713" y="2174875"/>
          <p14:tracePt t="17805" x="5599113" y="2162175"/>
          <p14:tracePt t="17813" x="5648325" y="2138363"/>
          <p14:tracePt t="17821" x="5735638" y="2112963"/>
          <p14:tracePt t="17829" x="5821363" y="2089150"/>
          <p14:tracePt t="17837" x="5883275" y="2063750"/>
          <p14:tracePt t="17845" x="5970588" y="2051050"/>
          <p14:tracePt t="17853" x="6081713" y="2027238"/>
          <p14:tracePt t="17861" x="6180138" y="2001838"/>
          <p14:tracePt t="17868" x="6265863" y="1989138"/>
          <p14:tracePt t="17875" x="6389688" y="1978025"/>
          <p14:tracePt t="17883" x="6477000" y="1965325"/>
          <p14:tracePt t="17891" x="6551613" y="1965325"/>
          <p14:tracePt t="17901" x="6588125" y="1952625"/>
          <p14:tracePt t="17907" x="6662738" y="1952625"/>
          <p14:tracePt t="17915" x="6711950" y="1952625"/>
          <p14:tracePt t="17923" x="6761163" y="1952625"/>
          <p14:tracePt t="17931" x="6835775" y="1952625"/>
          <p14:tracePt t="17937" x="6846888" y="1952625"/>
          <p14:tracePt t="17945" x="6884988" y="1952625"/>
          <p14:tracePt t="17953" x="6908800" y="1965325"/>
          <p14:tracePt t="17961" x="6934200" y="1965325"/>
          <p14:tracePt t="17969" x="6959600" y="1978025"/>
          <p14:tracePt t="17977" x="6983413" y="1989138"/>
          <p14:tracePt t="17985" x="6996113" y="2001838"/>
          <p14:tracePt t="17993" x="6996113" y="2014538"/>
          <p14:tracePt t="18001" x="7019925" y="2027238"/>
          <p14:tracePt t="18009" x="7032625" y="2038350"/>
          <p14:tracePt t="18018" x="7045325" y="2051050"/>
          <p14:tracePt t="18023" x="7045325" y="2063750"/>
          <p14:tracePt t="18031" x="7070725" y="2089150"/>
          <p14:tracePt t="18039" x="7070725" y="2100263"/>
          <p14:tracePt t="18047" x="7081838" y="2125663"/>
          <p14:tracePt t="18055" x="7094538" y="2138363"/>
          <p14:tracePt t="18063" x="7094538" y="2151063"/>
          <p14:tracePt t="18071" x="7107238" y="2174875"/>
          <p14:tracePt t="18087" x="7119938" y="2174875"/>
          <p14:tracePt t="18093" x="7119938" y="2200275"/>
          <p14:tracePt t="18109" x="7119938" y="2211388"/>
          <p14:tracePt t="18125" x="7119938" y="2224088"/>
          <p14:tracePt t="18249" x="7132638" y="2224088"/>
          <p14:tracePt t="18257" x="7156450" y="2224088"/>
          <p14:tracePt t="18265" x="7192963" y="2200275"/>
          <p14:tracePt t="18273" x="7218363" y="2200275"/>
          <p14:tracePt t="18281" x="7243763" y="2187575"/>
          <p14:tracePt t="18289" x="7292975" y="2187575"/>
          <p14:tracePt t="18297" x="7354888" y="2174875"/>
          <p14:tracePt t="18305" x="7440613" y="2162175"/>
          <p14:tracePt t="18313" x="7478713" y="2162175"/>
          <p14:tracePt t="18319" x="7539038" y="2151063"/>
          <p14:tracePt t="18327" x="7600950" y="2138363"/>
          <p14:tracePt t="18335" x="7675563" y="2125663"/>
          <p14:tracePt t="18343" x="7724775" y="2125663"/>
          <p14:tracePt t="18351" x="7762875" y="2125663"/>
          <p14:tracePt t="18359" x="7786688" y="2112963"/>
          <p14:tracePt t="18367" x="7812088" y="2112963"/>
          <p14:tracePt t="18375" x="7824788" y="2112963"/>
          <p14:tracePt t="18383" x="7835900" y="2112963"/>
          <p14:tracePt t="18397" x="7848600" y="2112963"/>
          <p14:tracePt t="18429" x="7861300" y="2112963"/>
          <p14:tracePt t="18437" x="7874000" y="2112963"/>
          <p14:tracePt t="18445" x="7885113" y="2125663"/>
          <p14:tracePt t="18461" x="7910513" y="2125663"/>
          <p14:tracePt t="18469" x="7910513" y="2138363"/>
          <p14:tracePt t="18483" x="7923213" y="2138363"/>
          <p14:tracePt t="18507" x="7935913" y="2151063"/>
          <p14:tracePt t="18873" x="7861300" y="2151063"/>
          <p14:tracePt t="18881" x="7799388" y="2125663"/>
          <p14:tracePt t="18889" x="7675563" y="2100263"/>
          <p14:tracePt t="18901" x="7577138" y="2100263"/>
          <p14:tracePt t="18905" x="7440613" y="2089150"/>
          <p14:tracePt t="18913" x="7218363" y="2063750"/>
          <p14:tracePt t="18921" x="7058025" y="2063750"/>
          <p14:tracePt t="18927" x="6773863" y="2063750"/>
          <p14:tracePt t="18935" x="6600825" y="2063750"/>
          <p14:tracePt t="18943" x="6402388" y="2063750"/>
          <p14:tracePt t="18951" x="6216650" y="2063750"/>
          <p14:tracePt t="18959" x="6081713" y="2063750"/>
          <p14:tracePt t="18967" x="5895975" y="2112963"/>
          <p14:tracePt t="18975" x="5834063" y="2112963"/>
          <p14:tracePt t="18983" x="5722938" y="2138363"/>
          <p14:tracePt t="18991" x="5661025" y="2162175"/>
          <p14:tracePt t="18999" x="5586413" y="2200275"/>
          <p14:tracePt t="19005" x="5513388" y="2236788"/>
          <p14:tracePt t="19013" x="5475288" y="2249488"/>
          <p14:tracePt t="19021" x="5426075" y="2286000"/>
          <p14:tracePt t="19029" x="5400675" y="2311400"/>
          <p14:tracePt t="19037" x="5364163" y="2324100"/>
          <p14:tracePt t="19045" x="5351463" y="2335213"/>
          <p14:tracePt t="19053" x="5340350" y="2347913"/>
          <p14:tracePt t="19061" x="5314950" y="2360613"/>
          <p14:tracePt t="19069" x="5289550" y="2360613"/>
          <p14:tracePt t="19077" x="5278438" y="2384425"/>
          <p14:tracePt t="19083" x="5265738" y="2384425"/>
          <p14:tracePt t="19091" x="5240338" y="2397125"/>
          <p14:tracePt t="19099" x="5203825" y="2422525"/>
          <p14:tracePt t="19107" x="5129213" y="2459038"/>
          <p14:tracePt t="19115" x="5054600" y="2497138"/>
          <p14:tracePt t="19123" x="4994275" y="2508250"/>
          <p14:tracePt t="19131" x="4894263" y="2557463"/>
          <p14:tracePt t="19139" x="4808538" y="2582863"/>
          <p14:tracePt t="19147" x="4721225" y="2608263"/>
          <p14:tracePt t="19153" x="4586288" y="2632075"/>
          <p14:tracePt t="19161" x="4486275" y="2644775"/>
          <p14:tracePt t="19169" x="4387850" y="2668588"/>
          <p14:tracePt t="19177" x="4325938" y="2668588"/>
          <p14:tracePt t="19185" x="4214813" y="2693988"/>
          <p14:tracePt t="19193" x="4152900" y="2693988"/>
          <p14:tracePt t="19201" x="4103688" y="2706688"/>
          <p14:tracePt t="19209" x="4041775" y="2706688"/>
          <p14:tracePt t="19217" x="4016375" y="2706688"/>
          <p14:tracePt t="19225" x="4005263" y="2706688"/>
          <p14:tracePt t="19231" x="3992563" y="2706688"/>
          <p14:tracePt t="20089" x="4016375" y="2706688"/>
          <p14:tracePt t="20097" x="4029075" y="2668588"/>
          <p14:tracePt t="20105" x="4078288" y="2632075"/>
          <p14:tracePt t="20113" x="4178300" y="2533650"/>
          <p14:tracePt t="20121" x="4302125" y="2484438"/>
          <p14:tracePt t="20129" x="4413250" y="2435225"/>
          <p14:tracePt t="20137" x="4597400" y="2373313"/>
          <p14:tracePt t="20145" x="4721225" y="2335213"/>
          <p14:tracePt t="20152" x="4845050" y="2311400"/>
          <p14:tracePt t="20159" x="5054600" y="2262188"/>
          <p14:tracePt t="20167" x="5167313" y="2262188"/>
          <p14:tracePt t="20175" x="5265738" y="2262188"/>
          <p14:tracePt t="20183" x="5364163" y="2262188"/>
          <p14:tracePt t="20191" x="5413375" y="2262188"/>
          <p14:tracePt t="20199" x="5451475" y="2262188"/>
          <p14:tracePt t="20207" x="5475288" y="2262188"/>
          <p14:tracePt t="20215" x="5487988" y="2286000"/>
          <p14:tracePt t="20223" x="5500688" y="2298700"/>
          <p14:tracePt t="20229" x="5513388" y="2324100"/>
          <p14:tracePt t="20237" x="5513388" y="2347913"/>
          <p14:tracePt t="20253" x="5524500" y="2373313"/>
          <p14:tracePt t="20261" x="5537200" y="2397125"/>
          <p14:tracePt t="20269" x="5537200" y="2409825"/>
          <p14:tracePt t="20277" x="5537200" y="2422525"/>
          <p14:tracePt t="20285" x="5549900" y="2446338"/>
          <p14:tracePt t="20293" x="5562600" y="2446338"/>
          <p14:tracePt t="20299" x="5562600" y="2459038"/>
          <p14:tracePt t="20307" x="5562600" y="2484438"/>
          <p14:tracePt t="20315" x="5562600" y="2497138"/>
          <p14:tracePt t="20323" x="5562600" y="2508250"/>
          <p14:tracePt t="20331" x="5562600" y="2520950"/>
          <p14:tracePt t="20339" x="5562600" y="2546350"/>
          <p14:tracePt t="20355" x="5562600" y="2570163"/>
          <p14:tracePt t="20371" x="5562600" y="2582863"/>
          <p14:tracePt t="20377" x="5562600" y="2595563"/>
          <p14:tracePt t="20393" x="5562600" y="2619375"/>
          <p14:tracePt t="20402" x="5562600" y="2632075"/>
          <p14:tracePt t="20409" x="5562600" y="2644775"/>
          <p14:tracePt t="20425" x="5562600" y="2657475"/>
          <p14:tracePt t="20441" x="5562600" y="2668588"/>
          <p14:tracePt t="20463" x="5562600" y="2681288"/>
          <p14:tracePt t="20495" x="5562600" y="2693988"/>
          <p14:tracePt t="20511" x="5573713" y="2693988"/>
          <p14:tracePt t="20525" x="5586413" y="2693988"/>
          <p14:tracePt t="20533" x="5599113" y="2693988"/>
          <p14:tracePt t="20541" x="5611813" y="2693988"/>
          <p14:tracePt t="20549" x="5648325" y="2693988"/>
          <p14:tracePt t="20557" x="5686425" y="2693988"/>
          <p14:tracePt t="20565" x="5735638" y="2693988"/>
          <p14:tracePt t="20573" x="5772150" y="2681288"/>
          <p14:tracePt t="20581" x="5821363" y="2681288"/>
          <p14:tracePt t="20589" x="5895975" y="2681288"/>
          <p14:tracePt t="20597" x="5932488" y="2668588"/>
          <p14:tracePt t="20603" x="5981700" y="2657475"/>
          <p14:tracePt t="20611" x="6032500" y="2657475"/>
          <p14:tracePt t="20619" x="6056313" y="2644775"/>
          <p14:tracePt t="20627" x="6105525" y="2644775"/>
          <p14:tracePt t="20635" x="6143625" y="2632075"/>
          <p14:tracePt t="20643" x="6192838" y="2632075"/>
          <p14:tracePt t="20652" x="6229350" y="2632075"/>
          <p14:tracePt t="20659" x="6265863" y="2632075"/>
          <p14:tracePt t="20667" x="6278563" y="2632075"/>
          <p14:tracePt t="20673" x="6303963" y="2632075"/>
          <p14:tracePt t="20681" x="6327775" y="2632075"/>
          <p14:tracePt t="20689" x="6340475" y="2632075"/>
          <p14:tracePt t="20697" x="6365875" y="2632075"/>
          <p14:tracePt t="20705" x="6378575" y="2632075"/>
          <p14:tracePt t="20713" x="6389688" y="2644775"/>
          <p14:tracePt t="20721" x="6415088" y="2644775"/>
          <p14:tracePt t="20745" x="6427788" y="2644775"/>
          <p14:tracePt t="20759" x="6427788" y="2657475"/>
          <p14:tracePt t="20775" x="6440488" y="2657475"/>
          <p14:tracePt t="20799" x="6451600" y="2668588"/>
          <p14:tracePt t="20829" x="6464300" y="2668588"/>
          <p14:tracePt t="20853" x="6477000" y="2668588"/>
          <p14:tracePt t="20861" x="6477000" y="2681288"/>
          <p14:tracePt t="20869" x="6500813" y="2681288"/>
          <p14:tracePt t="20885" x="6513513" y="2681288"/>
          <p14:tracePt t="20899" x="6526213" y="2681288"/>
          <p14:tracePt t="20918" x="6551613" y="2681288"/>
          <p14:tracePt t="20923" x="6575425" y="2681288"/>
          <p14:tracePt t="20931" x="6600825" y="2681288"/>
          <p14:tracePt t="20939" x="6613525" y="2681288"/>
          <p14:tracePt t="20947" x="6637338" y="2681288"/>
          <p14:tracePt t="20955" x="6650038" y="2681288"/>
          <p14:tracePt t="20963" x="6686550" y="2681288"/>
          <p14:tracePt t="20971" x="6711950" y="2681288"/>
          <p14:tracePt t="20977" x="6735763" y="2681288"/>
          <p14:tracePt t="20985" x="6748463" y="2681288"/>
          <p14:tracePt t="20993" x="6761163" y="2681288"/>
          <p14:tracePt t="21001" x="6797675" y="2681288"/>
          <p14:tracePt t="21009" x="6810375" y="2681288"/>
          <p14:tracePt t="21017" x="6835775" y="2681288"/>
          <p14:tracePt t="21025" x="6846888" y="2681288"/>
          <p14:tracePt t="21033" x="6859588" y="2681288"/>
          <p14:tracePt t="21041" x="6884988" y="2681288"/>
          <p14:tracePt t="21049" x="6908800" y="2681288"/>
          <p14:tracePt t="21055" x="6921500" y="2681288"/>
          <p14:tracePt t="21063" x="6946900" y="2681288"/>
          <p14:tracePt t="21071" x="6970713" y="2681288"/>
          <p14:tracePt t="21079" x="6983413" y="2681288"/>
          <p14:tracePt t="21087" x="6996113" y="2681288"/>
          <p14:tracePt t="21095" x="7008813" y="2681288"/>
          <p14:tracePt t="21103" x="7045325" y="2681288"/>
          <p14:tracePt t="21111" x="7070725" y="2693988"/>
          <p14:tracePt t="21119" x="7081838" y="2693988"/>
          <p14:tracePt t="21127" x="7107238" y="2706688"/>
          <p14:tracePt t="21133" x="7119938" y="2706688"/>
          <p14:tracePt t="21141" x="7143750" y="2706688"/>
          <p14:tracePt t="21149" x="7169150" y="2706688"/>
          <p14:tracePt t="21157" x="7181850" y="2706688"/>
          <p14:tracePt t="21165" x="7205663" y="2719388"/>
          <p14:tracePt t="21173" x="7231063" y="2730500"/>
          <p14:tracePt t="21181" x="7243763" y="2730500"/>
          <p14:tracePt t="21189" x="7254875" y="2743200"/>
          <p14:tracePt t="21197" x="7292975" y="2743200"/>
          <p14:tracePt t="21203" x="7305675" y="2743200"/>
          <p14:tracePt t="21211" x="7316788" y="2743200"/>
          <p14:tracePt t="21219" x="7329488" y="2743200"/>
          <p14:tracePt t="21367" x="7329488" y="2755900"/>
          <p14:tracePt t="21383" x="7316788" y="2755900"/>
          <p14:tracePt t="21391" x="7292975" y="2755900"/>
          <p14:tracePt t="21399" x="7243763" y="2755900"/>
          <p14:tracePt t="21407" x="7192963" y="2755900"/>
          <p14:tracePt t="21415" x="7119938" y="2768600"/>
          <p14:tracePt t="21423" x="7058025" y="2781300"/>
          <p14:tracePt t="21431" x="6983413" y="2805113"/>
          <p14:tracePt t="21437" x="6908800" y="2817813"/>
          <p14:tracePt t="21445" x="6846888" y="2817813"/>
          <p14:tracePt t="21453" x="6761163" y="2830513"/>
          <p14:tracePt t="21461" x="6686550" y="2841625"/>
          <p14:tracePt t="21469" x="6600825" y="2854325"/>
          <p14:tracePt t="21477" x="6551613" y="2867025"/>
          <p14:tracePt t="21485" x="6402388" y="2879725"/>
          <p14:tracePt t="21493" x="6278563" y="2903538"/>
          <p14:tracePt t="21501" x="6229350" y="2916238"/>
          <p14:tracePt t="21507" x="6081713" y="2965450"/>
          <p14:tracePt t="21515" x="5945188" y="2990850"/>
          <p14:tracePt t="21523" x="5859463" y="3014663"/>
          <p14:tracePt t="21531" x="5735638" y="3052763"/>
          <p14:tracePt t="21539" x="5624513" y="3076575"/>
          <p14:tracePt t="21547" x="5500688" y="3114675"/>
          <p14:tracePt t="21555" x="5426075" y="3127375"/>
          <p14:tracePt t="21563" x="5327650" y="3163888"/>
          <p14:tracePt t="21571" x="5240338" y="3187700"/>
          <p14:tracePt t="21579" x="5116513" y="3225800"/>
          <p14:tracePt t="21585" x="5030788" y="3249613"/>
          <p14:tracePt t="21593" x="4943475" y="3275013"/>
          <p14:tracePt t="21601" x="4894263" y="3275013"/>
          <p14:tracePt t="21609" x="4746625" y="3324225"/>
          <p14:tracePt t="21617" x="4672013" y="3336925"/>
          <p14:tracePt t="21625" x="4524375" y="3373438"/>
          <p14:tracePt t="21633" x="4498975" y="3373438"/>
          <p14:tracePt t="21641" x="4375150" y="3398838"/>
          <p14:tracePt t="21649" x="4289425" y="3411538"/>
          <p14:tracePt t="21655" x="4251325" y="3422650"/>
          <p14:tracePt t="21663" x="4189413" y="3435350"/>
          <p14:tracePt t="21671" x="4140200" y="3435350"/>
          <p14:tracePt t="21679" x="4103688" y="3435350"/>
          <p14:tracePt t="21687" x="4067175" y="3435350"/>
          <p14:tracePt t="21695" x="4041775" y="3435350"/>
          <p14:tracePt t="21703" x="4029075" y="3435350"/>
          <p14:tracePt t="21711" x="4016375" y="3435350"/>
          <p14:tracePt t="21719" x="4005263" y="3435350"/>
          <p14:tracePt t="21733" x="3979863" y="3435350"/>
          <p14:tracePt t="21805" x="3967163" y="3435350"/>
          <p14:tracePt t="21819" x="3967163" y="3422650"/>
          <p14:tracePt t="21827" x="3967163" y="3411538"/>
          <p14:tracePt t="21881" x="3967163" y="3398838"/>
          <p14:tracePt t="21897" x="3979863" y="3398838"/>
          <p14:tracePt t="21905" x="3992563" y="3398838"/>
          <p14:tracePt t="21913" x="4016375" y="3398838"/>
          <p14:tracePt t="21921" x="4029075" y="3398838"/>
          <p14:tracePt t="21929" x="4041775" y="3398838"/>
          <p14:tracePt t="21937" x="4054475" y="3386138"/>
          <p14:tracePt t="21953" x="4067175" y="3386138"/>
          <p14:tracePt t="22529" x="4078288" y="3386138"/>
          <p14:tracePt t="22583" x="4078288" y="3398838"/>
          <p14:tracePt t="22591" x="4090988" y="3398838"/>
          <p14:tracePt t="22623" x="4103688" y="3411538"/>
          <p14:tracePt t="22637" x="4116388" y="3411538"/>
          <p14:tracePt t="22645" x="4129088" y="3411538"/>
          <p14:tracePt t="22661" x="4140200" y="3411538"/>
          <p14:tracePt t="22669" x="4165600" y="3411538"/>
          <p14:tracePt t="22677" x="4202113" y="3422650"/>
          <p14:tracePt t="22686" x="4240213" y="3422650"/>
          <p14:tracePt t="22693" x="4289425" y="3422650"/>
          <p14:tracePt t="22701" x="4338638" y="3422650"/>
          <p14:tracePt t="22709" x="4400550" y="3422650"/>
          <p14:tracePt t="22717" x="4475163" y="3422650"/>
          <p14:tracePt t="22723" x="4535488" y="3422650"/>
          <p14:tracePt t="22731" x="4610100" y="3422650"/>
          <p14:tracePt t="22739" x="4672013" y="3422650"/>
          <p14:tracePt t="22747" x="4708525" y="3422650"/>
          <p14:tracePt t="22755" x="4721225" y="3422650"/>
          <p14:tracePt t="22763" x="4746625" y="3422650"/>
          <p14:tracePt t="22771" x="4783138" y="3422650"/>
          <p14:tracePt t="22779" x="4808538" y="3422650"/>
          <p14:tracePt t="22786" x="4832350" y="3422650"/>
          <p14:tracePt t="22793" x="4845050" y="3435350"/>
          <p14:tracePt t="22801" x="4870450" y="3435350"/>
          <p14:tracePt t="22809" x="4894263" y="3435350"/>
          <p14:tracePt t="22817" x="4919663" y="3435350"/>
          <p14:tracePt t="22825" x="4943475" y="3448050"/>
          <p14:tracePt t="22833" x="4968875" y="3448050"/>
          <p14:tracePt t="22841" x="4994275" y="3448050"/>
          <p14:tracePt t="22849" x="5018088" y="3448050"/>
          <p14:tracePt t="22857" x="5043488" y="3448050"/>
          <p14:tracePt t="22865" x="5054600" y="3448050"/>
          <p14:tracePt t="22871" x="5080000" y="3448050"/>
          <p14:tracePt t="22886" x="5105400" y="3448050"/>
          <p14:tracePt t="22887" x="5141913" y="3448050"/>
          <p14:tracePt t="22895" x="5154613" y="3448050"/>
          <p14:tracePt t="22903" x="5178425" y="3448050"/>
          <p14:tracePt t="22911" x="5191125" y="3448050"/>
          <p14:tracePt t="22919" x="5216525" y="3448050"/>
          <p14:tracePt t="22927" x="5240338" y="3448050"/>
          <p14:tracePt t="22935" x="5253038" y="3448050"/>
          <p14:tracePt t="22941" x="5265738" y="3448050"/>
          <p14:tracePt t="22949" x="5289550" y="3435350"/>
          <p14:tracePt t="22957" x="5314950" y="3435350"/>
          <p14:tracePt t="22965" x="5340350" y="3435350"/>
          <p14:tracePt t="22973" x="5364163" y="3435350"/>
          <p14:tracePt t="22981" x="5389563" y="3435350"/>
          <p14:tracePt t="22989" x="5413375" y="3435350"/>
          <p14:tracePt t="22997" x="5451475" y="3435350"/>
          <p14:tracePt t="23005" x="5487988" y="3435350"/>
          <p14:tracePt t="23011" x="5513388" y="3435350"/>
          <p14:tracePt t="23019" x="5549900" y="3435350"/>
          <p14:tracePt t="23027" x="5586413" y="3435350"/>
          <p14:tracePt t="23035" x="5624513" y="3435350"/>
          <p14:tracePt t="23043" x="5661025" y="3435350"/>
          <p14:tracePt t="23051" x="5686425" y="3422650"/>
          <p14:tracePt t="23059" x="5722938" y="3422650"/>
          <p14:tracePt t="23067" x="5746750" y="3422650"/>
          <p14:tracePt t="23075" x="5772150" y="3411538"/>
          <p14:tracePt t="23083" x="5784850" y="3411538"/>
          <p14:tracePt t="23089" x="5808663" y="3411538"/>
          <p14:tracePt t="23105" x="5821363" y="3411538"/>
          <p14:tracePt t="23113" x="5859463" y="3411538"/>
          <p14:tracePt t="23121" x="5870575" y="3411538"/>
          <p14:tracePt t="23129" x="5895975" y="3411538"/>
          <p14:tracePt t="23137" x="5919788" y="3411538"/>
          <p14:tracePt t="23145" x="5957888" y="3411538"/>
          <p14:tracePt t="23153" x="6019800" y="3398838"/>
          <p14:tracePt t="23159" x="6043613" y="3398838"/>
          <p14:tracePt t="23167" x="6081713" y="3398838"/>
          <p14:tracePt t="23175" x="6118225" y="3398838"/>
          <p14:tracePt t="23183" x="6130925" y="3398838"/>
          <p14:tracePt t="23199" x="6143625" y="3398838"/>
          <p14:tracePt t="23207" x="6154738" y="3398838"/>
          <p14:tracePt t="23223" x="6167438" y="3398838"/>
          <p14:tracePt t="23231" x="6180138" y="3386138"/>
          <p14:tracePt t="23239" x="6205538" y="3386138"/>
          <p14:tracePt t="23245" x="6229350" y="3386138"/>
          <p14:tracePt t="23253" x="6254750" y="3373438"/>
          <p14:tracePt t="23261" x="6291263" y="3373438"/>
          <p14:tracePt t="23269" x="6316663" y="3360738"/>
          <p14:tracePt t="23277" x="6353175" y="3349625"/>
          <p14:tracePt t="23286" x="6378575" y="3336925"/>
          <p14:tracePt t="23293" x="6415088" y="3336925"/>
          <p14:tracePt t="23301" x="6440488" y="3336925"/>
          <p14:tracePt t="23307" x="6464300" y="3324225"/>
          <p14:tracePt t="23315" x="6500813" y="3311525"/>
          <p14:tracePt t="23323" x="6526213" y="3300413"/>
          <p14:tracePt t="23331" x="6538913" y="3300413"/>
          <p14:tracePt t="23339" x="6551613" y="3300413"/>
          <p14:tracePt t="23347" x="6588125" y="3287713"/>
          <p14:tracePt t="23355" x="6600825" y="3287713"/>
          <p14:tracePt t="23363" x="6613525" y="3275013"/>
          <p14:tracePt t="23371" x="6637338" y="3275013"/>
          <p14:tracePt t="23386" x="6650038" y="3275013"/>
          <p14:tracePt t="23409" x="6662738" y="3275013"/>
          <p14:tracePt t="23425" x="6673850" y="3275013"/>
          <p14:tracePt t="23433" x="6686550" y="3275013"/>
          <p14:tracePt t="23441" x="6699250" y="3275013"/>
          <p14:tracePt t="23449" x="6724650" y="3275013"/>
          <p14:tracePt t="23457" x="6735763" y="3275013"/>
          <p14:tracePt t="23463" x="6748463" y="3275013"/>
          <p14:tracePt t="23471" x="6761163" y="3275013"/>
          <p14:tracePt t="23479" x="6773863" y="3275013"/>
          <p14:tracePt t="23487" x="6786563" y="3275013"/>
          <p14:tracePt t="23527" x="6797675" y="3275013"/>
          <p14:tracePt t="23541" x="6810375" y="3275013"/>
          <p14:tracePt t="23565" x="6823075" y="3275013"/>
          <p14:tracePt t="23581" x="6835775" y="3275013"/>
          <p14:tracePt t="23597" x="6846888" y="3275013"/>
          <p14:tracePt t="23605" x="6859588" y="3275013"/>
          <p14:tracePt t="23611" x="6884988" y="3275013"/>
          <p14:tracePt t="23619" x="6897688" y="3275013"/>
          <p14:tracePt t="23627" x="6908800" y="3275013"/>
          <p14:tracePt t="23636" x="6934200" y="3287713"/>
          <p14:tracePt t="23643" x="6959600" y="3287713"/>
          <p14:tracePt t="23651" x="6983413" y="3287713"/>
          <p14:tracePt t="23659" x="7008813" y="3287713"/>
          <p14:tracePt t="23667" x="7032625" y="3287713"/>
          <p14:tracePt t="23675" x="7058025" y="3287713"/>
          <p14:tracePt t="23683" x="7081838" y="3287713"/>
          <p14:tracePt t="23689" x="7107238" y="3300413"/>
          <p14:tracePt t="23697" x="7143750" y="3300413"/>
          <p14:tracePt t="23705" x="7169150" y="3311525"/>
          <p14:tracePt t="23713" x="7205663" y="3311525"/>
          <p14:tracePt t="23721" x="7218363" y="3324225"/>
          <p14:tracePt t="23729" x="7243763" y="3324225"/>
          <p14:tracePt t="23737" x="7280275" y="3324225"/>
          <p14:tracePt t="23745" x="7316788" y="3336925"/>
          <p14:tracePt t="23753" x="7329488" y="3336925"/>
          <p14:tracePt t="23759" x="7342188" y="3349625"/>
          <p14:tracePt t="23767" x="7366000" y="3349625"/>
          <p14:tracePt t="23775" x="7391400" y="3349625"/>
          <p14:tracePt t="23783" x="7404100" y="3349625"/>
          <p14:tracePt t="23791" x="7416800" y="3349625"/>
          <p14:tracePt t="23799" x="7427913" y="3360738"/>
          <p14:tracePt t="23807" x="7440613" y="3360738"/>
          <p14:tracePt t="23815" x="7453313" y="3360738"/>
          <p14:tracePt t="23823" x="7466013" y="3373438"/>
          <p14:tracePt t="23831" x="7489825" y="3373438"/>
          <p14:tracePt t="23837" x="7502525" y="3373438"/>
          <p14:tracePt t="23845" x="7527925" y="3373438"/>
          <p14:tracePt t="23853" x="7564438" y="3386138"/>
          <p14:tracePt t="23861" x="7589838" y="3386138"/>
          <p14:tracePt t="23869" x="7613650" y="3398838"/>
          <p14:tracePt t="23877" x="7626350" y="3398838"/>
          <p14:tracePt t="23885" x="7651750" y="3398838"/>
          <p14:tracePt t="23902" x="7712075" y="3398838"/>
          <p14:tracePt t="23915" x="7724775" y="3411538"/>
          <p14:tracePt t="23923" x="7737475" y="3411538"/>
          <p14:tracePt t="23931" x="7750175" y="3411538"/>
          <p14:tracePt t="23955" x="7762875" y="3411538"/>
          <p14:tracePt t="23971" x="7762875" y="3422650"/>
          <p14:tracePt t="23979" x="7773988" y="3422650"/>
          <p14:tracePt t="24017" x="7786688" y="3422650"/>
          <p14:tracePt t="24033" x="7786688" y="3435350"/>
          <p14:tracePt t="24071" x="7799388" y="3435350"/>
          <p14:tracePt t="24087" x="7812088" y="3435350"/>
          <p14:tracePt t="24111" x="7824788" y="3435350"/>
          <p14:tracePt t="24141" x="7835900" y="3435350"/>
          <p14:tracePt t="24165" x="7848600" y="3435350"/>
          <p14:tracePt t="24173" x="7861300" y="3435350"/>
          <p14:tracePt t="24189" x="7874000" y="3435350"/>
          <p14:tracePt t="24197" x="7874000" y="3422650"/>
          <p14:tracePt t="24205" x="7885113" y="3411538"/>
          <p14:tracePt t="24211" x="7897813" y="3411538"/>
          <p14:tracePt t="24227" x="7897813" y="3398838"/>
          <p14:tracePt t="24243" x="7910513" y="3398838"/>
          <p14:tracePt t="24275" x="7923213" y="3398838"/>
          <p14:tracePt t="24289" x="7947025" y="3398838"/>
          <p14:tracePt t="24305" x="7959725" y="3398838"/>
          <p14:tracePt t="24321" x="7972425" y="3398838"/>
          <p14:tracePt t="24337" x="7985125" y="3386138"/>
          <p14:tracePt t="24359" x="7985125" y="3373438"/>
          <p14:tracePt t="24367" x="7985125" y="3360738"/>
          <p14:tracePt t="24375" x="7985125" y="3349625"/>
          <p14:tracePt t="24469" x="7972425" y="3349625"/>
          <p14:tracePt t="24485" x="7959725" y="3336925"/>
          <p14:tracePt t="24493" x="7959725" y="3324225"/>
          <p14:tracePt t="24501" x="7959725" y="3311525"/>
          <p14:tracePt t="24507" x="7959725" y="3275013"/>
          <p14:tracePt t="24515" x="7935913" y="3238500"/>
          <p14:tracePt t="24523" x="7910513" y="3163888"/>
          <p14:tracePt t="24531" x="7885113" y="3114675"/>
          <p14:tracePt t="24539" x="7874000" y="3052763"/>
          <p14:tracePt t="24547" x="7835900" y="3027363"/>
          <p14:tracePt t="24555" x="7773988" y="2954338"/>
          <p14:tracePt t="24563" x="7737475" y="2916238"/>
          <p14:tracePt t="24571" x="7675563" y="2892425"/>
          <p14:tracePt t="24579" x="7651750" y="2879725"/>
          <p14:tracePt t="24585" x="7613650" y="2854325"/>
          <p14:tracePt t="24593" x="7577138" y="2841625"/>
          <p14:tracePt t="24601" x="7539038" y="2841625"/>
          <p14:tracePt t="24609" x="7502525" y="2841625"/>
          <p14:tracePt t="24617" x="7478713" y="2854325"/>
          <p14:tracePt t="24625" x="7391400" y="2903538"/>
          <p14:tracePt t="24633" x="7316788" y="2954338"/>
          <p14:tracePt t="24641" x="7119938" y="3027363"/>
          <p14:tracePt t="24649" x="6934200" y="3101975"/>
          <p14:tracePt t="24657" x="6724650" y="3163888"/>
          <p14:tracePt t="24663" x="6477000" y="3200400"/>
          <p14:tracePt t="24671" x="6340475" y="3225800"/>
          <p14:tracePt t="24679" x="6180138" y="3225800"/>
          <p14:tracePt t="24687" x="6007100" y="3225800"/>
          <p14:tracePt t="24695" x="5859463" y="3238500"/>
          <p14:tracePt t="24703" x="5697538" y="3238500"/>
          <p14:tracePt t="24711" x="5611813" y="3249613"/>
          <p14:tracePt t="24719" x="5487988" y="3262313"/>
          <p14:tracePt t="24727" x="5364163" y="3275013"/>
          <p14:tracePt t="24733" x="5227638" y="3300413"/>
          <p14:tracePt t="24741" x="5167313" y="3311525"/>
          <p14:tracePt t="24749" x="5116513" y="3336925"/>
          <p14:tracePt t="24757" x="5067300" y="3349625"/>
          <p14:tracePt t="24765" x="5030788" y="3373438"/>
          <p14:tracePt t="24773" x="4981575" y="3386138"/>
          <p14:tracePt t="24781" x="4943475" y="3411538"/>
          <p14:tracePt t="24789" x="4881563" y="3448050"/>
          <p14:tracePt t="24797" x="4845050" y="3471863"/>
          <p14:tracePt t="24805" x="4808538" y="3497263"/>
          <p14:tracePt t="24811" x="4795838" y="3509963"/>
          <p14:tracePt t="24819" x="4759325" y="3533775"/>
          <p14:tracePt t="24827" x="4697413" y="3584575"/>
          <p14:tracePt t="24835" x="4635500" y="3608388"/>
          <p14:tracePt t="24843" x="4610100" y="3633788"/>
          <p14:tracePt t="24851" x="4573588" y="3657600"/>
          <p14:tracePt t="24859" x="4511675" y="3706813"/>
          <p14:tracePt t="24867" x="4475163" y="3757613"/>
          <p14:tracePt t="24875" x="4437063" y="3781425"/>
          <p14:tracePt t="24881" x="4413250" y="3830638"/>
          <p14:tracePt t="24902" x="4375150" y="3879850"/>
          <p14:tracePt t="24905" x="4362450" y="3905250"/>
          <p14:tracePt t="24913" x="4351338" y="3930650"/>
          <p14:tracePt t="24921" x="4338638" y="3954463"/>
          <p14:tracePt t="24929" x="4338638" y="3990975"/>
          <p14:tracePt t="24937" x="4338638" y="4016375"/>
          <p14:tracePt t="24945" x="4338638" y="4029075"/>
          <p14:tracePt t="24953" x="4325938" y="4065588"/>
          <p14:tracePt t="24959" x="4325938" y="4090988"/>
          <p14:tracePt t="24967" x="4325938" y="4103688"/>
          <p14:tracePt t="24975" x="4325938" y="4127500"/>
          <p14:tracePt t="24983" x="4325938" y="4152900"/>
          <p14:tracePt t="24991" x="4325938" y="4164013"/>
          <p14:tracePt t="24999" x="4325938" y="4176713"/>
          <p14:tracePt t="25007" x="4325938" y="4189413"/>
          <p14:tracePt t="25015" x="4325938" y="4202113"/>
          <p14:tracePt t="25023" x="4325938" y="4214813"/>
          <p14:tracePt t="25045" x="4325938" y="4225925"/>
          <p14:tracePt t="25271" x="4313238" y="4225925"/>
          <p14:tracePt t="25669" x="4338638" y="4225925"/>
          <p14:tracePt t="25677" x="4351338" y="4225925"/>
          <p14:tracePt t="25685" x="4375150" y="4225925"/>
          <p14:tracePt t="25693" x="4413250" y="4225925"/>
          <p14:tracePt t="25701" x="4424363" y="4225925"/>
          <p14:tracePt t="25709" x="4437063" y="4225925"/>
          <p14:tracePt t="25715" x="4462463" y="4225925"/>
          <p14:tracePt t="25723" x="4486275" y="4225925"/>
          <p14:tracePt t="25731" x="4511675" y="4225925"/>
          <p14:tracePt t="25739" x="4535488" y="4225925"/>
          <p14:tracePt t="25747" x="4548188" y="4225925"/>
          <p14:tracePt t="25755" x="4573588" y="4225925"/>
          <p14:tracePt t="25763" x="4610100" y="4238625"/>
          <p14:tracePt t="25771" x="4635500" y="4238625"/>
          <p14:tracePt t="25779" x="4672013" y="4238625"/>
          <p14:tracePt t="25787" x="4697413" y="4251325"/>
          <p14:tracePt t="25793" x="4721225" y="4251325"/>
          <p14:tracePt t="25801" x="4746625" y="4251325"/>
          <p14:tracePt t="25809" x="4759325" y="4251325"/>
          <p14:tracePt t="25817" x="4783138" y="4251325"/>
          <p14:tracePt t="25825" x="4808538" y="4264025"/>
          <p14:tracePt t="25833" x="4832350" y="4264025"/>
          <p14:tracePt t="25841" x="4845050" y="4264025"/>
          <p14:tracePt t="25849" x="4870450" y="4264025"/>
          <p14:tracePt t="25857" x="4881563" y="4264025"/>
          <p14:tracePt t="25863" x="4894263" y="4264025"/>
          <p14:tracePt t="25871" x="4919663" y="4275138"/>
          <p14:tracePt t="25879" x="4932363" y="4275138"/>
          <p14:tracePt t="25887" x="4943475" y="4275138"/>
          <p14:tracePt t="25904" x="4981575" y="4275138"/>
          <p14:tracePt t="25920" x="4994275" y="4275138"/>
          <p14:tracePt t="25989" x="5005388" y="4275138"/>
          <p14:tracePt t="25997" x="5018088" y="4275138"/>
          <p14:tracePt t="26013" x="5030788" y="4275138"/>
          <p14:tracePt t="26019" x="5043488" y="4287838"/>
          <p14:tracePt t="26027" x="5054600" y="4287838"/>
          <p14:tracePt t="26035" x="5067300" y="4287838"/>
          <p14:tracePt t="26043" x="5067300" y="4300538"/>
          <p14:tracePt t="26051" x="5080000" y="4300538"/>
          <p14:tracePt t="26067" x="5105400" y="4300538"/>
          <p14:tracePt t="26091" x="5116513" y="4300538"/>
          <p14:tracePt t="26097" x="5129213" y="4300538"/>
          <p14:tracePt t="26105" x="5141913" y="4300538"/>
          <p14:tracePt t="26113" x="5167313" y="4300538"/>
          <p14:tracePt t="26121" x="5216525" y="4300538"/>
          <p14:tracePt t="26129" x="5278438" y="4287838"/>
          <p14:tracePt t="26137" x="5314950" y="4275138"/>
          <p14:tracePt t="26145" x="5376863" y="4275138"/>
          <p14:tracePt t="26153" x="5451475" y="4275138"/>
          <p14:tracePt t="26161" x="5500688" y="4264025"/>
          <p14:tracePt t="26167" x="5537200" y="4264025"/>
          <p14:tracePt t="26175" x="5586413" y="4264025"/>
          <p14:tracePt t="26183" x="5599113" y="4264025"/>
          <p14:tracePt t="26191" x="5624513" y="4264025"/>
          <p14:tracePt t="26199" x="5661025" y="4264025"/>
          <p14:tracePt t="26215" x="5673725" y="4264025"/>
          <p14:tracePt t="26223" x="5697538" y="4264025"/>
          <p14:tracePt t="26231" x="5710238" y="4264025"/>
          <p14:tracePt t="26239" x="5722938" y="4264025"/>
          <p14:tracePt t="26245" x="5735638" y="4264025"/>
          <p14:tracePt t="26253" x="5759450" y="4264025"/>
          <p14:tracePt t="26261" x="5784850" y="4264025"/>
          <p14:tracePt t="26270" x="5808663" y="4264025"/>
          <p14:tracePt t="26277" x="5834063" y="4264025"/>
          <p14:tracePt t="26285" x="5870575" y="4264025"/>
          <p14:tracePt t="26293" x="5895975" y="4264025"/>
          <p14:tracePt t="26301" x="5932488" y="4275138"/>
          <p14:tracePt t="26309" x="5945188" y="4275138"/>
          <p14:tracePt t="26315" x="5957888" y="4275138"/>
          <p14:tracePt t="26323" x="5970588" y="4275138"/>
          <p14:tracePt t="26457" x="5981700" y="4275138"/>
          <p14:tracePt t="26465" x="5994400" y="4275138"/>
          <p14:tracePt t="26471" x="6007100" y="4275138"/>
          <p14:tracePt t="26479" x="6019800" y="4275138"/>
          <p14:tracePt t="26487" x="6032500" y="4287838"/>
          <p14:tracePt t="26495" x="6043613" y="4287838"/>
          <p14:tracePt t="26503" x="6069013" y="4287838"/>
          <p14:tracePt t="26511" x="6081713" y="4287838"/>
          <p14:tracePt t="26520" x="6092825" y="4300538"/>
          <p14:tracePt t="26527" x="6118225" y="4300538"/>
          <p14:tracePt t="26543" x="6143625" y="4300538"/>
          <p14:tracePt t="26549" x="6154738" y="4300538"/>
          <p14:tracePt t="26557" x="6180138" y="4313238"/>
          <p14:tracePt t="26565" x="6192838" y="4313238"/>
          <p14:tracePt t="26573" x="6205538" y="4313238"/>
          <p14:tracePt t="26581" x="6216650" y="4325938"/>
          <p14:tracePt t="26589" x="6229350" y="4325938"/>
          <p14:tracePt t="26597" x="6242050" y="4325938"/>
          <p14:tracePt t="26605" x="6278563" y="4325938"/>
          <p14:tracePt t="26613" x="6303963" y="4325938"/>
          <p14:tracePt t="26620" x="6327775" y="4325938"/>
          <p14:tracePt t="26627" x="6365875" y="4325938"/>
          <p14:tracePt t="26635" x="6402388" y="4325938"/>
          <p14:tracePt t="26643" x="6427788" y="4325938"/>
          <p14:tracePt t="26651" x="6477000" y="4325938"/>
          <p14:tracePt t="26659" x="6513513" y="4325938"/>
          <p14:tracePt t="26667" x="6538913" y="4325938"/>
          <p14:tracePt t="26675" x="6562725" y="4325938"/>
          <p14:tracePt t="26683" x="6624638" y="4325938"/>
          <p14:tracePt t="26689" x="6662738" y="4325938"/>
          <p14:tracePt t="26697" x="6673850" y="4325938"/>
          <p14:tracePt t="26705" x="6711950" y="4325938"/>
          <p14:tracePt t="26713" x="6748463" y="4325938"/>
          <p14:tracePt t="26721" x="6786563" y="4325938"/>
          <p14:tracePt t="26729" x="6810375" y="4325938"/>
          <p14:tracePt t="26737" x="6835775" y="4325938"/>
          <p14:tracePt t="26745" x="6872288" y="4325938"/>
          <p14:tracePt t="26753" x="6897688" y="4325938"/>
          <p14:tracePt t="26761" x="6921500" y="4325938"/>
          <p14:tracePt t="26769" x="6946900" y="4325938"/>
          <p14:tracePt t="26775" x="6959600" y="4325938"/>
          <p14:tracePt t="26783" x="6996113" y="4325938"/>
          <p14:tracePt t="26791" x="7019925" y="4325938"/>
          <p14:tracePt t="26799" x="7019925" y="4337050"/>
          <p14:tracePt t="26807" x="7045325" y="4337050"/>
          <p14:tracePt t="26815" x="7070725" y="4349750"/>
          <p14:tracePt t="26823" x="7081838" y="4349750"/>
          <p14:tracePt t="27157" x="7070725" y="4349750"/>
          <p14:tracePt t="27181" x="7045325" y="4349750"/>
          <p14:tracePt t="27189" x="7019925" y="4349750"/>
          <p14:tracePt t="27197" x="6996113" y="4337050"/>
          <p14:tracePt t="27205" x="6959600" y="4325938"/>
          <p14:tracePt t="27213" x="6946900" y="4325938"/>
          <p14:tracePt t="27219" x="6908800" y="4313238"/>
          <p14:tracePt t="27227" x="6872288" y="4287838"/>
          <p14:tracePt t="27235" x="6835775" y="4275138"/>
          <p14:tracePt t="27243" x="6823075" y="4264025"/>
          <p14:tracePt t="27251" x="6797675" y="4251325"/>
          <p14:tracePt t="27259" x="6773863" y="4251325"/>
          <p14:tracePt t="27345" x="6748463" y="4238625"/>
          <p14:tracePt t="27353" x="6724650" y="4238625"/>
          <p14:tracePt t="27361" x="6637338" y="4225925"/>
          <p14:tracePt t="27369" x="6562725" y="4225925"/>
          <p14:tracePt t="27375" x="6427788" y="4225925"/>
          <p14:tracePt t="27383" x="6340475" y="4238625"/>
          <p14:tracePt t="27391" x="6216650" y="4264025"/>
          <p14:tracePt t="27399" x="6032500" y="4313238"/>
          <p14:tracePt t="27407" x="5895975" y="4337050"/>
          <p14:tracePt t="27415" x="5808663" y="4362450"/>
          <p14:tracePt t="27423" x="5624513" y="4411663"/>
          <p14:tracePt t="27431" x="5487988" y="4448175"/>
          <p14:tracePt t="27439" x="5289550" y="4486275"/>
          <p14:tracePt t="27445" x="5178425" y="4522788"/>
          <p14:tracePt t="27453" x="5080000" y="4548188"/>
          <p14:tracePt t="27461" x="4956175" y="4572000"/>
          <p14:tracePt t="27469" x="4870450" y="4597400"/>
          <p14:tracePt t="27477" x="4795838" y="4621213"/>
          <p14:tracePt t="27485" x="4759325" y="4621213"/>
          <p14:tracePt t="27493" x="4721225" y="4633913"/>
          <p14:tracePt t="27501" x="4684713" y="4646613"/>
          <p14:tracePt t="27509" x="4622800" y="4672013"/>
          <p14:tracePt t="27517" x="4597400" y="4683125"/>
          <p14:tracePt t="27523" x="4560888" y="4683125"/>
          <p14:tracePt t="27531" x="4524375" y="4695825"/>
          <p14:tracePt t="27539" x="4475163" y="4708525"/>
          <p14:tracePt t="27547" x="4437063" y="4721225"/>
          <p14:tracePt t="27555" x="4400550" y="4733925"/>
          <p14:tracePt t="27563" x="4362450" y="4733925"/>
          <p14:tracePt t="27571" x="4338638" y="4745038"/>
          <p14:tracePt t="27609" x="4325938" y="4745038"/>
          <p14:tracePt t="27641" x="4313238" y="4745038"/>
          <p14:tracePt t="27657" x="4302125" y="4745038"/>
          <p14:tracePt t="27665" x="4289425" y="4745038"/>
          <p14:tracePt t="27671" x="4264025" y="4745038"/>
          <p14:tracePt t="27679" x="4251325" y="4745038"/>
          <p14:tracePt t="27687" x="4214813" y="4745038"/>
          <p14:tracePt t="27695" x="4178300" y="4745038"/>
          <p14:tracePt t="27703" x="4165600" y="4745038"/>
          <p14:tracePt t="27711" x="4152900" y="4745038"/>
          <p14:tracePt t="27719" x="4129088" y="4745038"/>
          <p14:tracePt t="27743" x="4116388" y="4745038"/>
          <p14:tracePt t="28265" x="4116388" y="4733925"/>
          <p14:tracePt t="28273" x="4129088" y="4721225"/>
          <p14:tracePt t="28281" x="4152900" y="4695825"/>
          <p14:tracePt t="28287" x="4189413" y="4695825"/>
          <p14:tracePt t="28295" x="4227513" y="4672013"/>
          <p14:tracePt t="28304" x="4251325" y="4659313"/>
          <p14:tracePt t="28311" x="4289425" y="4646613"/>
          <p14:tracePt t="28319" x="4325938" y="4646613"/>
          <p14:tracePt t="28327" x="4375150" y="4621213"/>
          <p14:tracePt t="28335" x="4462463" y="4621213"/>
          <p14:tracePt t="28343" x="4535488" y="4610100"/>
          <p14:tracePt t="28351" x="4586288" y="4597400"/>
          <p14:tracePt t="28359" x="4659313" y="4597400"/>
          <p14:tracePt t="28365" x="4721225" y="4584700"/>
          <p14:tracePt t="28373" x="4746625" y="4584700"/>
          <p14:tracePt t="28381" x="4808538" y="4584700"/>
          <p14:tracePt t="28389" x="4857750" y="4584700"/>
          <p14:tracePt t="28397" x="4894263" y="4584700"/>
          <p14:tracePt t="28405" x="4932363" y="4584700"/>
          <p14:tracePt t="28421" x="4943475" y="4584700"/>
          <p14:tracePt t="28429" x="4968875" y="4584700"/>
          <p14:tracePt t="28435" x="4981575" y="4584700"/>
          <p14:tracePt t="28443" x="4994275" y="4584700"/>
          <p14:tracePt t="28451" x="5018088" y="4597400"/>
          <p14:tracePt t="28459" x="5030788" y="4597400"/>
          <p14:tracePt t="28467" x="5043488" y="4597400"/>
          <p14:tracePt t="28475" x="5067300" y="4610100"/>
          <p14:tracePt t="28483" x="5080000" y="4621213"/>
          <p14:tracePt t="28491" x="5092700" y="4621213"/>
          <p14:tracePt t="28499" x="5105400" y="4621213"/>
          <p14:tracePt t="28545" x="5116513" y="4633913"/>
          <p14:tracePt t="28561" x="5129213" y="4633913"/>
          <p14:tracePt t="28569" x="5141913" y="4633913"/>
          <p14:tracePt t="28583" x="5167313" y="4646613"/>
          <p14:tracePt t="28591" x="5178425" y="4646613"/>
          <p14:tracePt t="28607" x="5191125" y="4659313"/>
          <p14:tracePt t="28615" x="5203825" y="4659313"/>
          <p14:tracePt t="28631" x="5216525" y="4659313"/>
          <p14:tracePt t="28639" x="5227638" y="4659313"/>
          <p14:tracePt t="28647" x="5240338" y="4659313"/>
          <p14:tracePt t="28655" x="5253038" y="4659313"/>
          <p14:tracePt t="28669" x="5265738" y="4659313"/>
          <p14:tracePt t="28677" x="5278438" y="4659313"/>
          <p14:tracePt t="28685" x="5289550" y="4659313"/>
          <p14:tracePt t="28693" x="5314950" y="4659313"/>
          <p14:tracePt t="28701" x="5327650" y="4659313"/>
          <p14:tracePt t="28709" x="5340350" y="4659313"/>
          <p14:tracePt t="28717" x="5351463" y="4672013"/>
          <p14:tracePt t="28725" x="5364163" y="4672013"/>
          <p14:tracePt t="28733" x="5389563" y="4672013"/>
          <p14:tracePt t="28739" x="5400675" y="4672013"/>
          <p14:tracePt t="28747" x="5426075" y="4672013"/>
          <p14:tracePt t="28763" x="5451475" y="4672013"/>
          <p14:tracePt t="28779" x="5462588" y="4683125"/>
          <p14:tracePt t="28787" x="5487988" y="4683125"/>
          <p14:tracePt t="28795" x="5500688" y="4683125"/>
          <p14:tracePt t="28804" x="5513388" y="4683125"/>
          <p14:tracePt t="28809" x="5537200" y="4683125"/>
          <p14:tracePt t="28817" x="5549900" y="4683125"/>
          <p14:tracePt t="28825" x="5586413" y="4683125"/>
          <p14:tracePt t="28833" x="5611813" y="4683125"/>
          <p14:tracePt t="28841" x="5624513" y="4683125"/>
          <p14:tracePt t="28849" x="5648325" y="4683125"/>
          <p14:tracePt t="28857" x="5661025" y="4683125"/>
          <p14:tracePt t="28865" x="5697538" y="4683125"/>
          <p14:tracePt t="28873" x="5722938" y="4683125"/>
          <p14:tracePt t="28888" x="5746750" y="4683125"/>
          <p14:tracePt t="28895" x="5772150" y="4683125"/>
          <p14:tracePt t="28904" x="5784850" y="4683125"/>
          <p14:tracePt t="28919" x="5797550" y="4683125"/>
          <p14:tracePt t="28927" x="5808663" y="4683125"/>
          <p14:tracePt t="28943" x="5821363" y="4683125"/>
          <p14:tracePt t="28951" x="5834063" y="4683125"/>
          <p14:tracePt t="28957" x="5846763" y="4683125"/>
          <p14:tracePt t="28965" x="5870575" y="4683125"/>
          <p14:tracePt t="28973" x="5895975" y="4683125"/>
          <p14:tracePt t="28981" x="5919788" y="4683125"/>
          <p14:tracePt t="28989" x="5932488" y="4683125"/>
          <p14:tracePt t="28997" x="5970588" y="4672013"/>
          <p14:tracePt t="29005" x="5981700" y="4672013"/>
          <p14:tracePt t="29013" x="6019800" y="4672013"/>
          <p14:tracePt t="29021" x="6069013" y="4672013"/>
          <p14:tracePt t="29029" x="6092825" y="4672013"/>
          <p14:tracePt t="29037" x="6118225" y="4672013"/>
          <p14:tracePt t="29043" x="6143625" y="4672013"/>
          <p14:tracePt t="29051" x="6167438" y="4672013"/>
          <p14:tracePt t="29059" x="6180138" y="4672013"/>
          <p14:tracePt t="29067" x="6205538" y="4672013"/>
          <p14:tracePt t="29075" x="6216650" y="4672013"/>
          <p14:tracePt t="29083" x="6229350" y="4672013"/>
          <p14:tracePt t="29091" x="6265863" y="4672013"/>
          <p14:tracePt t="29099" x="6291263" y="4672013"/>
          <p14:tracePt t="29107" x="6316663" y="4672013"/>
          <p14:tracePt t="29113" x="6353175" y="4672013"/>
          <p14:tracePt t="29121" x="6389688" y="4672013"/>
          <p14:tracePt t="29129" x="6415088" y="4672013"/>
          <p14:tracePt t="29137" x="6440488" y="4672013"/>
          <p14:tracePt t="29145" x="6489700" y="4672013"/>
          <p14:tracePt t="29154" x="6526213" y="4672013"/>
          <p14:tracePt t="29161" x="6562725" y="4672013"/>
          <p14:tracePt t="29169" x="6575425" y="4672013"/>
          <p14:tracePt t="29177" x="6600825" y="4672013"/>
          <p14:tracePt t="29185" x="6624638" y="4672013"/>
          <p14:tracePt t="29191" x="6650038" y="4672013"/>
          <p14:tracePt t="29199" x="6673850" y="4672013"/>
          <p14:tracePt t="29207" x="6686550" y="4672013"/>
          <p14:tracePt t="29215" x="6699250" y="4672013"/>
          <p14:tracePt t="29223" x="6724650" y="4672013"/>
          <p14:tracePt t="29231" x="6748463" y="4672013"/>
          <p14:tracePt t="29239" x="6786563" y="4672013"/>
          <p14:tracePt t="29247" x="6823075" y="4672013"/>
          <p14:tracePt t="29255" x="6846888" y="4672013"/>
          <p14:tracePt t="29263" x="6908800" y="4672013"/>
          <p14:tracePt t="29269" x="6983413" y="4672013"/>
          <p14:tracePt t="29277" x="7045325" y="4672013"/>
          <p14:tracePt t="29285" x="7107238" y="4672013"/>
          <p14:tracePt t="29293" x="7169150" y="4672013"/>
          <p14:tracePt t="29301" x="7218363" y="4672013"/>
          <p14:tracePt t="29309" x="7267575" y="4672013"/>
          <p14:tracePt t="29317" x="7292975" y="4672013"/>
          <p14:tracePt t="29325" x="7305675" y="4672013"/>
          <p14:tracePt t="29333" x="7329488" y="4672013"/>
          <p14:tracePt t="29339" x="7354888" y="4672013"/>
          <p14:tracePt t="29347" x="7366000" y="4672013"/>
          <p14:tracePt t="29355" x="7378700" y="4672013"/>
          <p14:tracePt t="29363" x="7391400" y="4672013"/>
          <p14:tracePt t="29371" x="7416800" y="4672013"/>
          <p14:tracePt t="29379" x="7427913" y="4672013"/>
          <p14:tracePt t="29387" x="7440613" y="4672013"/>
          <p14:tracePt t="29404" x="7453313" y="4672013"/>
          <p14:tracePt t="29425" x="7466013" y="4672013"/>
          <p14:tracePt t="29511" x="7478713" y="4672013"/>
          <p14:tracePt t="29761" x="7466013" y="4672013"/>
          <p14:tracePt t="29769" x="7427913" y="4672013"/>
          <p14:tracePt t="29777" x="7378700" y="4646613"/>
          <p14:tracePt t="29785" x="7316788" y="4633913"/>
          <p14:tracePt t="29791" x="7243763" y="4633913"/>
          <p14:tracePt t="29799" x="7143750" y="4621213"/>
          <p14:tracePt t="29807" x="7070725" y="4621213"/>
          <p14:tracePt t="29815" x="6921500" y="4621213"/>
          <p14:tracePt t="29823" x="6773863" y="4597400"/>
          <p14:tracePt t="29831" x="6711950" y="4597400"/>
          <p14:tracePt t="29839" x="6562725" y="4610100"/>
          <p14:tracePt t="29847" x="6402388" y="4621213"/>
          <p14:tracePt t="29855" x="6278563" y="4633913"/>
          <p14:tracePt t="29863" x="6180138" y="4659313"/>
          <p14:tracePt t="29871" x="6043613" y="4672013"/>
          <p14:tracePt t="29877" x="5834063" y="4721225"/>
          <p14:tracePt t="29885" x="5686425" y="4745038"/>
          <p14:tracePt t="29904" x="5340350" y="4832350"/>
          <p14:tracePt t="29909" x="5080000" y="4894263"/>
          <p14:tracePt t="29917" x="4968875" y="4918075"/>
          <p14:tracePt t="29925" x="4770438" y="4979988"/>
          <p14:tracePt t="29933" x="4684713" y="5005388"/>
          <p14:tracePt t="29941" x="4635500" y="5029200"/>
          <p14:tracePt t="29947" x="4560888" y="5054600"/>
          <p14:tracePt t="29955" x="4511675" y="5067300"/>
          <p14:tracePt t="29963" x="4486275" y="5080000"/>
          <p14:tracePt t="29971" x="4424363" y="5091113"/>
          <p14:tracePt t="29979" x="4387850" y="5129213"/>
          <p14:tracePt t="29987" x="4351338" y="5140325"/>
          <p14:tracePt t="29995" x="4313238" y="5153025"/>
          <p14:tracePt t="30003" x="4276725" y="5165725"/>
          <p14:tracePt t="30011" x="4251325" y="5178425"/>
          <p14:tracePt t="30019" x="4202113" y="5191125"/>
          <p14:tracePt t="30025" x="4140200" y="5214938"/>
          <p14:tracePt t="30033" x="4054475" y="5240338"/>
          <p14:tracePt t="30041" x="4016375" y="5251450"/>
          <p14:tracePt t="30049" x="3979863" y="5276850"/>
          <p14:tracePt t="30057" x="3943350" y="5276850"/>
          <p14:tracePt t="30065" x="3905250" y="5289550"/>
          <p14:tracePt t="30073" x="3868738" y="5302250"/>
          <p14:tracePt t="30081" x="3806825" y="5326063"/>
          <p14:tracePt t="30089" x="3770313" y="5338763"/>
          <p14:tracePt t="30097" x="3695700" y="5351463"/>
          <p14:tracePt t="30103" x="3670300" y="5364163"/>
          <p14:tracePt t="30111" x="3646488" y="5375275"/>
          <p14:tracePt t="30119" x="3633788" y="5375275"/>
          <p14:tracePt t="30127" x="3609975" y="5387975"/>
          <p14:tracePt t="30299" x="3609975" y="5400675"/>
          <p14:tracePt t="30345" x="3621088" y="5400675"/>
          <p14:tracePt t="30353" x="3633788" y="5400675"/>
          <p14:tracePt t="30369" x="3646488" y="5400675"/>
          <p14:tracePt t="30377" x="3659188" y="5400675"/>
          <p14:tracePt t="30385" x="3670300" y="5400675"/>
          <p14:tracePt t="30393" x="3683000" y="5400675"/>
          <p14:tracePt t="30399" x="3695700" y="5400675"/>
          <p14:tracePt t="30407" x="3708400" y="5400675"/>
          <p14:tracePt t="30415" x="3732213" y="5400675"/>
          <p14:tracePt t="30423" x="3744913" y="5400675"/>
          <p14:tracePt t="30431" x="3770313" y="5400675"/>
          <p14:tracePt t="30439" x="3783013" y="5400675"/>
          <p14:tracePt t="30447" x="3794125" y="5400675"/>
          <p14:tracePt t="30463" x="3806825" y="5400675"/>
          <p14:tracePt t="30485" x="3819525" y="5400675"/>
          <p14:tracePt t="30509" x="3832225" y="5400675"/>
          <p14:tracePt t="30641" x="3843338" y="5400675"/>
          <p14:tracePt t="30689" x="3856038" y="5400675"/>
          <p14:tracePt t="30703" x="3868738" y="5387975"/>
          <p14:tracePt t="30711" x="3881438" y="5375275"/>
          <p14:tracePt t="30719" x="3894138" y="5375275"/>
          <p14:tracePt t="30735" x="3894138" y="5364163"/>
          <p14:tracePt t="30743" x="3905250" y="5364163"/>
          <p14:tracePt t="30751" x="3917950" y="5364163"/>
          <p14:tracePt t="30767" x="3917950" y="5351463"/>
          <p14:tracePt t="30931" x="3930650" y="5351463"/>
          <p14:tracePt t="30945" x="3943350" y="5351463"/>
          <p14:tracePt t="30953" x="3956050" y="5351463"/>
          <p14:tracePt t="30961" x="3967163" y="5351463"/>
          <p14:tracePt t="30969" x="3979863" y="5351463"/>
          <p14:tracePt t="30977" x="3992563" y="5351463"/>
          <p14:tracePt t="30985" x="4005263" y="5351463"/>
          <p14:tracePt t="30993" x="4029075" y="5351463"/>
          <p14:tracePt t="31001" x="4054475" y="5351463"/>
          <p14:tracePt t="31007" x="4067175" y="5351463"/>
          <p14:tracePt t="31015" x="4090988" y="5351463"/>
          <p14:tracePt t="31023" x="4129088" y="5351463"/>
          <p14:tracePt t="31031" x="4140200" y="5351463"/>
          <p14:tracePt t="31039" x="4189413" y="5338763"/>
          <p14:tracePt t="31047" x="4251325" y="5338763"/>
          <p14:tracePt t="31055" x="4302125" y="5338763"/>
          <p14:tracePt t="31063" x="4375150" y="5326063"/>
          <p14:tracePt t="31071" x="4413250" y="5326063"/>
          <p14:tracePt t="31079" x="4475163" y="5313363"/>
          <p14:tracePt t="31085" x="4524375" y="5302250"/>
          <p14:tracePt t="31093" x="4610100" y="5302250"/>
          <p14:tracePt t="31101" x="4648200" y="5289550"/>
          <p14:tracePt t="31109" x="4684713" y="5289550"/>
          <p14:tracePt t="31117" x="4708525" y="5289550"/>
          <p14:tracePt t="31125" x="4746625" y="5289550"/>
          <p14:tracePt t="31133" x="4759325" y="5289550"/>
          <p14:tracePt t="31141" x="4770438" y="5289550"/>
          <p14:tracePt t="31149" x="4783138" y="5289550"/>
          <p14:tracePt t="31163" x="4795838" y="5289550"/>
          <p14:tracePt t="31171" x="4808538" y="5289550"/>
          <p14:tracePt t="31179" x="4821238" y="5289550"/>
          <p14:tracePt t="31188" x="4845050" y="5289550"/>
          <p14:tracePt t="31195" x="4870450" y="5289550"/>
          <p14:tracePt t="31203" x="4894263" y="5289550"/>
          <p14:tracePt t="31211" x="4932363" y="5289550"/>
          <p14:tracePt t="31219" x="4968875" y="5289550"/>
          <p14:tracePt t="31227" x="5018088" y="5289550"/>
          <p14:tracePt t="31233" x="5054600" y="5289550"/>
          <p14:tracePt t="31241" x="5092700" y="5289550"/>
          <p14:tracePt t="31249" x="5129213" y="5289550"/>
          <p14:tracePt t="31257" x="5167313" y="5289550"/>
          <p14:tracePt t="31265" x="5178425" y="5289550"/>
          <p14:tracePt t="31273" x="5191125" y="5289550"/>
          <p14:tracePt t="31289" x="5203825" y="5289550"/>
          <p14:tracePt t="31453" x="5216525" y="5289550"/>
          <p14:tracePt t="31483" x="5227638" y="5289550"/>
          <p14:tracePt t="31491" x="5253038" y="5289550"/>
          <p14:tracePt t="31499" x="5265738" y="5289550"/>
          <p14:tracePt t="31515" x="5289550" y="5289550"/>
          <p14:tracePt t="31523" x="5327650" y="5289550"/>
          <p14:tracePt t="31531" x="5351463" y="5289550"/>
          <p14:tracePt t="31537" x="5389563" y="5289550"/>
          <p14:tracePt t="31545" x="5426075" y="5289550"/>
          <p14:tracePt t="31553" x="5462588" y="5289550"/>
          <p14:tracePt t="31561" x="5487988" y="5289550"/>
          <p14:tracePt t="31569" x="5524500" y="5289550"/>
          <p14:tracePt t="31577" x="5537200" y="5276850"/>
          <p14:tracePt t="31585" x="5562600" y="5276850"/>
          <p14:tracePt t="31593" x="5586413" y="5276850"/>
          <p14:tracePt t="31601" x="5611813" y="5276850"/>
          <p14:tracePt t="31609" x="5635625" y="5276850"/>
          <p14:tracePt t="31615" x="5648325" y="5276850"/>
          <p14:tracePt t="31623" x="5661025" y="5276850"/>
          <p14:tracePt t="31631" x="5697538" y="5276850"/>
          <p14:tracePt t="31639" x="5710238" y="5276850"/>
          <p14:tracePt t="31647" x="5722938" y="5276850"/>
          <p14:tracePt t="31655" x="5735638" y="5276850"/>
          <p14:tracePt t="31663" x="5746750" y="5276850"/>
          <p14:tracePt t="31671" x="5759450" y="5276850"/>
          <p14:tracePt t="31679" x="5772150" y="5276850"/>
          <p14:tracePt t="31688" x="5797550" y="5276850"/>
          <p14:tracePt t="31693" x="5808663" y="5276850"/>
          <p14:tracePt t="31701" x="5834063" y="5276850"/>
          <p14:tracePt t="31709" x="5859463" y="5276850"/>
          <p14:tracePt t="31717" x="5883275" y="5276850"/>
          <p14:tracePt t="31725" x="5919788" y="5276850"/>
          <p14:tracePt t="31733" x="5932488" y="5276850"/>
          <p14:tracePt t="31741" x="5957888" y="5276850"/>
          <p14:tracePt t="31749" x="5981700" y="5276850"/>
          <p14:tracePt t="31757" x="6007100" y="5276850"/>
          <p14:tracePt t="31763" x="6019800" y="5276850"/>
          <p14:tracePt t="31771" x="6032500" y="5276850"/>
          <p14:tracePt t="31779" x="6043613" y="5276850"/>
          <p14:tracePt t="31803" x="6056313" y="5276850"/>
          <p14:tracePt t="31811" x="6069013" y="5276850"/>
          <p14:tracePt t="31819" x="6081713" y="5289550"/>
          <p14:tracePt t="31827" x="6092825" y="5289550"/>
          <p14:tracePt t="31835" x="6105525" y="5289550"/>
          <p14:tracePt t="31841" x="6118225" y="5289550"/>
          <p14:tracePt t="31849" x="6143625" y="5289550"/>
          <p14:tracePt t="31865" x="6154738" y="5289550"/>
          <p14:tracePt t="31873" x="6154738" y="5302250"/>
          <p14:tracePt t="31881" x="6167438" y="5302250"/>
          <p14:tracePt t="31889" x="6180138" y="5302250"/>
          <p14:tracePt t="31905" x="6192838" y="5302250"/>
          <p14:tracePt t="31913" x="6205538" y="5302250"/>
          <p14:tracePt t="31919" x="6216650" y="5302250"/>
          <p14:tracePt t="31927" x="6229350" y="5302250"/>
          <p14:tracePt t="31935" x="6242050" y="5302250"/>
          <p14:tracePt t="31943" x="6254750" y="5302250"/>
          <p14:tracePt t="31951" x="6278563" y="5302250"/>
          <p14:tracePt t="31959" x="6291263" y="5302250"/>
          <p14:tracePt t="31967" x="6303963" y="5302250"/>
          <p14:tracePt t="31975" x="6327775" y="5302250"/>
          <p14:tracePt t="31989" x="6340475" y="5302250"/>
          <p14:tracePt t="31997" x="6353175" y="5302250"/>
          <p14:tracePt t="32005" x="6365875" y="5302250"/>
          <p14:tracePt t="32021" x="6378575" y="5302250"/>
          <p14:tracePt t="32038" x="6389688" y="5302250"/>
          <p14:tracePt t="32045" x="6402388" y="5302250"/>
          <p14:tracePt t="32053" x="6427788" y="5289550"/>
          <p14:tracePt t="32061" x="6440488" y="5289550"/>
          <p14:tracePt t="32067" x="6464300" y="5289550"/>
          <p14:tracePt t="32075" x="6500813" y="5289550"/>
          <p14:tracePt t="32083" x="6526213" y="5276850"/>
          <p14:tracePt t="32099" x="6551613" y="5276850"/>
          <p14:tracePt t="32107" x="6575425" y="5276850"/>
          <p14:tracePt t="32115" x="6600825" y="5264150"/>
          <p14:tracePt t="32123" x="6613525" y="5264150"/>
          <p14:tracePt t="32131" x="6624638" y="5264150"/>
          <p14:tracePt t="32139" x="6650038" y="5264150"/>
          <p14:tracePt t="32145" x="6662738" y="5264150"/>
          <p14:tracePt t="32153" x="6673850" y="5264150"/>
          <p14:tracePt t="32161" x="6686550" y="5264150"/>
          <p14:tracePt t="32169" x="6699250" y="5264150"/>
          <p14:tracePt t="32177" x="6711950" y="5264150"/>
          <p14:tracePt t="32185" x="6735763" y="5264150"/>
          <p14:tracePt t="32193" x="6761163" y="5251450"/>
          <p14:tracePt t="32201" x="6786563" y="5251450"/>
          <p14:tracePt t="32209" x="6810375" y="5251450"/>
          <p14:tracePt t="32215" x="6846888" y="5251450"/>
          <p14:tracePt t="32223" x="6859588" y="5251450"/>
          <p14:tracePt t="32231" x="6884988" y="5251450"/>
          <p14:tracePt t="32239" x="6921500" y="5240338"/>
          <p14:tracePt t="32247" x="6946900" y="5240338"/>
          <p14:tracePt t="32255" x="6970713" y="5240338"/>
          <p14:tracePt t="32263" x="6983413" y="5240338"/>
          <p14:tracePt t="32271" x="6996113" y="5240338"/>
          <p14:tracePt t="32279" x="7008813" y="5240338"/>
          <p14:tracePt t="32295" x="7019925" y="5240338"/>
          <p14:tracePt t="32349" x="7032625" y="5240338"/>
          <p14:tracePt t="32457" x="7045325" y="5240338"/>
          <p14:tracePt t="32645" x="7058025" y="5240338"/>
          <p14:tracePt t="32661" x="7058025" y="5227638"/>
          <p14:tracePt t="32669" x="7058025" y="5214938"/>
          <p14:tracePt t="32683" x="7058025" y="5202238"/>
          <p14:tracePt t="32691" x="7045325" y="5191125"/>
          <p14:tracePt t="32707" x="7032625" y="5191125"/>
          <p14:tracePt t="32715" x="7019925" y="5178425"/>
          <p14:tracePt t="32723" x="7008813" y="5178425"/>
          <p14:tracePt t="32739" x="6996113" y="5178425"/>
          <p14:tracePt t="32753" x="6970713" y="5178425"/>
          <p14:tracePt t="32761" x="6959600" y="5165725"/>
          <p14:tracePt t="32769" x="6946900" y="5165725"/>
          <p14:tracePt t="32777" x="6934200" y="5153025"/>
          <p14:tracePt t="32785" x="6921500" y="5153025"/>
          <p14:tracePt t="32793" x="6897688" y="5140325"/>
          <p14:tracePt t="32801" x="6859588" y="5140325"/>
          <p14:tracePt t="32809" x="6823075" y="5140325"/>
          <p14:tracePt t="32817" x="6786563" y="5140325"/>
          <p14:tracePt t="32823" x="6748463" y="5140325"/>
          <p14:tracePt t="32831" x="6711950" y="5140325"/>
          <p14:tracePt t="32839" x="6650038" y="5153025"/>
          <p14:tracePt t="32847" x="6613525" y="5165725"/>
          <p14:tracePt t="32855" x="6575425" y="5165725"/>
          <p14:tracePt t="32863" x="6562725" y="5165725"/>
          <p14:tracePt t="32871" x="6526213" y="5165725"/>
          <p14:tracePt t="32879" x="6500813" y="5165725"/>
          <p14:tracePt t="32887" x="6464300" y="5165725"/>
          <p14:tracePt t="32905" x="6365875" y="5165725"/>
          <p14:tracePt t="32909" x="6303963" y="5165725"/>
          <p14:tracePt t="32917" x="6254750" y="5165725"/>
          <p14:tracePt t="32925" x="6205538" y="5191125"/>
          <p14:tracePt t="32933" x="6192838" y="5202238"/>
          <p14:tracePt t="32941" x="6154738" y="5227638"/>
          <p14:tracePt t="32949" x="6105525" y="5276850"/>
          <p14:tracePt t="32957" x="6043613" y="5313363"/>
          <p14:tracePt t="32965" x="5994400" y="5338763"/>
          <p14:tracePt t="32973" x="5981700" y="5364163"/>
          <p14:tracePt t="32979" x="5957888" y="5364163"/>
          <p14:tracePt t="32987" x="5945188" y="5375275"/>
          <p14:tracePt t="33003" x="5932488" y="5375275"/>
          <p14:tracePt t="33027" x="5908675" y="5375275"/>
          <p14:tracePt t="33035" x="5895975" y="5351463"/>
          <p14:tracePt t="33043" x="5883275" y="5338763"/>
          <p14:tracePt t="33051" x="5870575" y="5313363"/>
          <p14:tracePt t="33057" x="5846763" y="5289550"/>
          <p14:tracePt t="33065" x="5821363" y="5276850"/>
          <p14:tracePt t="33073" x="5808663" y="5251450"/>
          <p14:tracePt t="33081" x="5746750" y="5240338"/>
          <p14:tracePt t="33089" x="5661025" y="5191125"/>
          <p14:tracePt t="33097" x="5573713" y="5191125"/>
          <p14:tracePt t="33105" x="5475288" y="5153025"/>
          <p14:tracePt t="33113" x="5426075" y="5153025"/>
          <p14:tracePt t="33121" x="5340350" y="5140325"/>
          <p14:tracePt t="33127" x="5203825" y="5140325"/>
          <p14:tracePt t="33135" x="5105400" y="5140325"/>
          <p14:tracePt t="33143" x="5043488" y="5140325"/>
          <p14:tracePt t="33151" x="4981575" y="5140325"/>
          <p14:tracePt t="33159" x="4932363" y="5140325"/>
          <p14:tracePt t="33167" x="4906963" y="5165725"/>
          <p14:tracePt t="33175" x="4894263" y="5178425"/>
          <p14:tracePt t="33183" x="4870450" y="5202238"/>
          <p14:tracePt t="33191" x="4857750" y="5251450"/>
          <p14:tracePt t="33199" x="4795838" y="5326063"/>
          <p14:tracePt t="33205" x="4733925" y="5375275"/>
          <p14:tracePt t="33213" x="4672013" y="5413375"/>
          <p14:tracePt t="33221" x="4586288" y="5449888"/>
          <p14:tracePt t="33229" x="4498975" y="5475288"/>
          <p14:tracePt t="33237" x="4375150" y="5499100"/>
          <p14:tracePt t="33245" x="4289425" y="5511800"/>
          <p14:tracePt t="33253" x="4214813" y="5524500"/>
          <p14:tracePt t="33261" x="4165600" y="5524500"/>
          <p14:tracePt t="33269" x="4116388" y="5537200"/>
          <p14:tracePt t="33275" x="4078288" y="5548313"/>
          <p14:tracePt t="33283" x="4067175" y="5561013"/>
          <p14:tracePt t="33291" x="4054475" y="5561013"/>
          <p14:tracePt t="33323" x="4054475" y="5573713"/>
          <p14:tracePt t="33331" x="4041775" y="5573713"/>
          <p14:tracePt t="33347" x="4041775" y="5586413"/>
          <p14:tracePt t="33361" x="4041775" y="5597525"/>
          <p14:tracePt t="33369" x="4029075" y="5597525"/>
          <p14:tracePt t="33377" x="4029075" y="5610225"/>
          <p14:tracePt t="33385" x="4016375" y="5622925"/>
          <p14:tracePt t="33393" x="4016375" y="5635625"/>
          <p14:tracePt t="33401" x="4005263" y="5648325"/>
          <p14:tracePt t="33409" x="3992563" y="5648325"/>
          <p14:tracePt t="33417" x="3979863" y="5659438"/>
          <p14:tracePt t="33423" x="3979863" y="5672138"/>
          <p14:tracePt t="33447" x="3967163" y="5672138"/>
          <p14:tracePt t="33587" x="3967163" y="5684838"/>
          <p14:tracePt t="33627" x="3967163" y="5697538"/>
          <p14:tracePt t="33689" x="3979863" y="5697538"/>
          <p14:tracePt t="33713" x="3992563" y="5697538"/>
          <p14:tracePt t="33721" x="4005263" y="5697538"/>
          <p14:tracePt t="33729" x="4016375" y="5697538"/>
          <p14:tracePt t="33735" x="4029075" y="5697538"/>
          <p14:tracePt t="33743" x="4041775" y="5697538"/>
          <p14:tracePt t="33751" x="4067175" y="5697538"/>
          <p14:tracePt t="33759" x="4078288" y="5697538"/>
          <p14:tracePt t="33775" x="4103688" y="5697538"/>
          <p14:tracePt t="33783" x="4129088" y="5697538"/>
          <p14:tracePt t="33791" x="4140200" y="5684838"/>
          <p14:tracePt t="33799" x="4165600" y="5684838"/>
          <p14:tracePt t="33805" x="4202113" y="5684838"/>
          <p14:tracePt t="33813" x="4264025" y="5684838"/>
          <p14:tracePt t="33821" x="4289425" y="5684838"/>
          <p14:tracePt t="33829" x="4375150" y="5672138"/>
          <p14:tracePt t="33837" x="4475163" y="5672138"/>
          <p14:tracePt t="33845" x="4586288" y="5659438"/>
          <p14:tracePt t="33853" x="4684713" y="5659438"/>
          <p14:tracePt t="33861" x="4783138" y="5659438"/>
          <p14:tracePt t="33869" x="4894263" y="5659438"/>
          <p14:tracePt t="33877" x="4919663" y="5659438"/>
          <p14:tracePt t="33883" x="4956175" y="5659438"/>
          <p14:tracePt t="33891" x="4981575" y="5659438"/>
          <p14:tracePt t="33905" x="4994275" y="5659438"/>
          <p14:tracePt t="33915" x="5005388" y="5659438"/>
          <p14:tracePt t="33923" x="5005388" y="5672138"/>
          <p14:tracePt t="33939" x="5018088" y="5672138"/>
          <p14:tracePt t="33947" x="5030788" y="5684838"/>
          <p14:tracePt t="33961" x="5030788" y="5697538"/>
          <p14:tracePt t="33993" x="5030788" y="5710238"/>
          <p14:tracePt t="34009" x="5030788" y="5721350"/>
          <p14:tracePt t="34017" x="5043488" y="5721350"/>
          <p14:tracePt t="34087" x="5043488" y="5734050"/>
          <p14:tracePt t="34187" x="5054600" y="5734050"/>
          <p14:tracePt t="34195" x="5067300" y="5734050"/>
          <p14:tracePt t="34203" x="5092700" y="5734050"/>
          <p14:tracePt t="34211" x="5116513" y="5721350"/>
          <p14:tracePt t="34219" x="5141913" y="5721350"/>
          <p14:tracePt t="34227" x="5167313" y="5721350"/>
          <p14:tracePt t="34235" x="5216525" y="5721350"/>
          <p14:tracePt t="34243" x="5265738" y="5721350"/>
          <p14:tracePt t="34251" x="5314950" y="5721350"/>
          <p14:tracePt t="34257" x="5364163" y="5721350"/>
          <p14:tracePt t="34265" x="5400675" y="5721350"/>
          <p14:tracePt t="34273" x="5462588" y="5721350"/>
          <p14:tracePt t="34281" x="5487988" y="5721350"/>
          <p14:tracePt t="34289" x="5524500" y="5721350"/>
          <p14:tracePt t="34297" x="5586413" y="5721350"/>
          <p14:tracePt t="34305" x="5611813" y="5721350"/>
          <p14:tracePt t="34313" x="5661025" y="5721350"/>
          <p14:tracePt t="34322" x="5686425" y="5721350"/>
          <p14:tracePt t="34329" x="5722938" y="5721350"/>
          <p14:tracePt t="34337" x="5759450" y="5721350"/>
          <p14:tracePt t="34343" x="5784850" y="5734050"/>
          <p14:tracePt t="34351" x="5821363" y="5734050"/>
          <p14:tracePt t="34359" x="5859463" y="5734050"/>
          <p14:tracePt t="34367" x="5919788" y="5746750"/>
          <p14:tracePt t="34375" x="5957888" y="5746750"/>
          <p14:tracePt t="34383" x="5970588" y="5746750"/>
          <p14:tracePt t="34391" x="6007100" y="5746750"/>
          <p14:tracePt t="34399" x="6032500" y="5759450"/>
          <p14:tracePt t="34407" x="6043613" y="5759450"/>
          <p14:tracePt t="34413" x="6056313" y="5759450"/>
          <p14:tracePt t="34429" x="6069013" y="5770563"/>
          <p14:tracePt t="34445" x="6081713" y="5770563"/>
          <p14:tracePt t="34461" x="6081713" y="5783263"/>
          <p14:tracePt t="34477" x="6092825" y="5783263"/>
          <p14:tracePt t="34499" x="6105525" y="5783263"/>
          <p14:tracePt t="34507" x="6105525" y="5795963"/>
          <p14:tracePt t="34531" x="6118225" y="5795963"/>
          <p14:tracePt t="34609" x="6130925" y="5795963"/>
          <p14:tracePt t="34617" x="6143625" y="5795963"/>
          <p14:tracePt t="34625" x="6167438" y="5795963"/>
          <p14:tracePt t="34633" x="6192838" y="5795963"/>
          <p14:tracePt t="34639" x="6205538" y="5795963"/>
          <p14:tracePt t="34647" x="6229350" y="5795963"/>
          <p14:tracePt t="34655" x="6254750" y="5795963"/>
          <p14:tracePt t="34663" x="6278563" y="5795963"/>
          <p14:tracePt t="34672" x="6316663" y="5783263"/>
          <p14:tracePt t="34679" x="6389688" y="5759450"/>
          <p14:tracePt t="34687" x="6427788" y="5759450"/>
          <p14:tracePt t="34695" x="6513513" y="5734050"/>
          <p14:tracePt t="34703" x="6624638" y="5734050"/>
          <p14:tracePt t="34709" x="6735763" y="5721350"/>
          <p14:tracePt t="34717" x="6810375" y="5721350"/>
          <p14:tracePt t="34725" x="6884988" y="5721350"/>
          <p14:tracePt t="34733" x="6934200" y="5721350"/>
          <p14:tracePt t="34741" x="6983413" y="5721350"/>
          <p14:tracePt t="34749" x="7008813" y="5721350"/>
          <p14:tracePt t="34757" x="7045325" y="5721350"/>
          <p14:tracePt t="34765" x="7058025" y="5721350"/>
          <p14:tracePt t="34773" x="7081838" y="5721350"/>
          <p14:tracePt t="34781" x="7107238" y="5721350"/>
          <p14:tracePt t="34789" x="7119938" y="5721350"/>
          <p14:tracePt t="34795" x="7143750" y="5721350"/>
          <p14:tracePt t="34803" x="7169150" y="5721350"/>
          <p14:tracePt t="34811" x="7192963" y="5721350"/>
          <p14:tracePt t="34819" x="7218363" y="5721350"/>
          <p14:tracePt t="34827" x="7243763" y="5734050"/>
          <p14:tracePt t="34835" x="7267575" y="5746750"/>
          <p14:tracePt t="34843" x="7292975" y="5746750"/>
          <p14:tracePt t="34851" x="7316788" y="5759450"/>
          <p14:tracePt t="34857" x="7342188" y="5759450"/>
          <p14:tracePt t="34865" x="7404100" y="5770563"/>
          <p14:tracePt t="34873" x="7453313" y="5770563"/>
          <p14:tracePt t="34889" x="7589838" y="5783263"/>
          <p14:tracePt t="34897" x="7675563" y="5783263"/>
          <p14:tracePt t="34905" x="7700963" y="5783263"/>
          <p14:tracePt t="34913" x="7762875" y="5795963"/>
          <p14:tracePt t="34921" x="7835900" y="5808663"/>
          <p14:tracePt t="34929" x="7885113" y="5832475"/>
          <p14:tracePt t="34937" x="7923213" y="5832475"/>
          <p14:tracePt t="34943" x="7947025" y="5832475"/>
          <p14:tracePt t="34951" x="7947025" y="5845175"/>
          <p14:tracePt t="34959" x="7972425" y="5857875"/>
          <p14:tracePt t="35077" x="7985125" y="5857875"/>
          <p14:tracePt t="35115" x="7997825" y="5857875"/>
          <p14:tracePt t="35349" x="7985125" y="5857875"/>
          <p14:tracePt t="35365" x="7959725" y="5857875"/>
          <p14:tracePt t="35373" x="7947025" y="5857875"/>
          <p14:tracePt t="35381" x="7935913" y="5857875"/>
          <p14:tracePt t="35389" x="7910513" y="5845175"/>
          <p14:tracePt t="35395" x="7897813" y="5845175"/>
          <p14:tracePt t="35403" x="7874000" y="5845175"/>
          <p14:tracePt t="35411" x="7861300" y="5845175"/>
          <p14:tracePt t="35435" x="7848600" y="5845175"/>
          <p14:tracePt t="35451" x="7824788" y="5832475"/>
          <p14:tracePt t="35459" x="7812088" y="5832475"/>
          <p14:tracePt t="35465" x="7799388" y="5821363"/>
          <p14:tracePt t="35473" x="7773988" y="5821363"/>
          <p14:tracePt t="35481" x="7724775" y="5821363"/>
          <p14:tracePt t="35489" x="7651750" y="5821363"/>
          <p14:tracePt t="35497" x="7551738" y="5832475"/>
          <p14:tracePt t="35505" x="7440613" y="5870575"/>
          <p14:tracePt t="35513" x="7342188" y="5907088"/>
          <p14:tracePt t="35521" x="7254875" y="5932488"/>
          <p14:tracePt t="35529" x="7218363" y="5943600"/>
          <p14:tracePt t="35537" x="7169150" y="5943600"/>
          <p14:tracePt t="35545" x="7119938" y="5943600"/>
          <p14:tracePt t="35551" x="7058025" y="5943600"/>
          <p14:tracePt t="35559" x="7008813" y="5919788"/>
          <p14:tracePt t="35567" x="6934200" y="5883275"/>
          <p14:tracePt t="35575" x="6846888" y="5845175"/>
          <p14:tracePt t="35583" x="6773863" y="5821363"/>
          <p14:tracePt t="35591" x="6575425" y="5746750"/>
          <p14:tracePt t="35599" x="6477000" y="5710238"/>
          <p14:tracePt t="35607" x="6353175" y="5684838"/>
          <p14:tracePt t="35613" x="6254750" y="5659438"/>
          <p14:tracePt t="35621" x="6118225" y="5648325"/>
          <p14:tracePt t="35629" x="5908675" y="5597525"/>
          <p14:tracePt t="35637" x="5686425" y="5561013"/>
          <p14:tracePt t="35645" x="5426075" y="5537200"/>
          <p14:tracePt t="35653" x="5240338" y="5499100"/>
          <p14:tracePt t="35661" x="4881563" y="5437188"/>
          <p14:tracePt t="35669" x="4524375" y="5387975"/>
          <p14:tracePt t="35677" x="4129088" y="5302250"/>
          <p14:tracePt t="35685" x="3806825" y="5240338"/>
          <p14:tracePt t="35693" x="3448050" y="5178425"/>
          <p14:tracePt t="35699" x="3052763" y="5103813"/>
          <p14:tracePt t="35707" x="2693988" y="5018088"/>
          <p14:tracePt t="35715" x="2520950" y="4992688"/>
          <p14:tracePt t="35723" x="2212975" y="4906963"/>
          <p14:tracePt t="35731" x="2076450" y="4868863"/>
          <p14:tracePt t="35739" x="1804988" y="4745038"/>
          <p14:tracePt t="35747" x="1668463" y="4708525"/>
          <p14:tracePt t="35755" x="1495425" y="4646613"/>
          <p14:tracePt t="35763" x="1397000" y="4621213"/>
          <p14:tracePt t="35769" x="1260475" y="4610100"/>
          <p14:tracePt t="35777" x="1174750" y="4597400"/>
          <p14:tracePt t="35785" x="1087438" y="4584700"/>
          <p14:tracePt t="35793" x="1063625" y="4584700"/>
          <p14:tracePt t="35801" x="976313" y="4572000"/>
          <p14:tracePt t="35809" x="939800" y="4572000"/>
          <p14:tracePt t="35817" x="865188" y="4572000"/>
          <p14:tracePt t="35825" x="803275" y="4572000"/>
          <p14:tracePt t="35833" x="754063" y="4572000"/>
          <p14:tracePt t="35841" x="666750" y="4584700"/>
          <p14:tracePt t="35847" x="555625" y="4610100"/>
          <p14:tracePt t="35855" x="407988" y="4646613"/>
          <p14:tracePt t="35863" x="271463" y="4695825"/>
          <p14:tracePt t="35871" x="123825" y="4745038"/>
          <p14:tracePt t="35879" x="36513" y="4783138"/>
          <p14:tracePt t="36285" x="247650" y="6735763"/>
          <p14:tracePt t="38171" x="0" y="0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1C741C1-BBBE-4F14-923F-96EB2E276FB1}"/>
              </a:ext>
            </a:extLst>
          </p:cNvPr>
          <p:cNvSpPr/>
          <p:nvPr/>
        </p:nvSpPr>
        <p:spPr>
          <a:xfrm>
            <a:off x="1295227" y="1909331"/>
            <a:ext cx="9601546" cy="19220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defTabSz="917359">
              <a:lnSpc>
                <a:spcPct val="150000"/>
              </a:lnSpc>
              <a:defRPr/>
            </a:pPr>
            <a:r>
              <a:rPr lang="en-US" sz="3837" b="1" dirty="0">
                <a:solidFill>
                  <a:srgbClr val="0070C0"/>
                </a:solidFill>
                <a:latin typeface="VNI-Avo" pitchFamily="2" charset="0"/>
              </a:rPr>
              <a:t>  </a:t>
            </a:r>
            <a:r>
              <a:rPr lang="en-US" sz="3837" b="1" dirty="0" err="1">
                <a:solidFill>
                  <a:srgbClr val="0070C0"/>
                </a:solidFill>
                <a:latin typeface="VNI-Avo" pitchFamily="2" charset="0"/>
              </a:rPr>
              <a:t>Keå</a:t>
            </a:r>
            <a:r>
              <a:rPr lang="en-US" sz="3837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37" b="1" dirty="0" err="1">
                <a:solidFill>
                  <a:srgbClr val="0070C0"/>
                </a:solidFill>
                <a:latin typeface="VNI-Avo" pitchFamily="2" charset="0"/>
              </a:rPr>
              <a:t>vôùi</a:t>
            </a:r>
            <a:r>
              <a:rPr lang="en-US" sz="3837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37" b="1" dirty="0" err="1">
                <a:solidFill>
                  <a:srgbClr val="0070C0"/>
                </a:solidFill>
                <a:latin typeface="VNI-Avo" pitchFamily="2" charset="0"/>
              </a:rPr>
              <a:t>baïn</a:t>
            </a:r>
            <a:r>
              <a:rPr lang="en-US" sz="3837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37" b="1" dirty="0" err="1">
                <a:solidFill>
                  <a:srgbClr val="0070C0"/>
                </a:solidFill>
                <a:latin typeface="VNI-Avo" pitchFamily="2" charset="0"/>
              </a:rPr>
              <a:t>moät</a:t>
            </a:r>
            <a:r>
              <a:rPr lang="en-US" sz="3837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37" b="1" dirty="0" err="1">
                <a:solidFill>
                  <a:srgbClr val="0070C0"/>
                </a:solidFill>
                <a:latin typeface="VNI-Avo" pitchFamily="2" charset="0"/>
              </a:rPr>
              <a:t>vaøi</a:t>
            </a:r>
            <a:r>
              <a:rPr lang="en-US" sz="3837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37" b="1" dirty="0" err="1">
                <a:solidFill>
                  <a:srgbClr val="0070C0"/>
                </a:solidFill>
                <a:latin typeface="VNI-Avo" pitchFamily="2" charset="0"/>
              </a:rPr>
              <a:t>ñieàu</a:t>
            </a:r>
            <a:r>
              <a:rPr lang="en-US" sz="3837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37" b="1" dirty="0" err="1">
                <a:solidFill>
                  <a:srgbClr val="0070C0"/>
                </a:solidFill>
                <a:latin typeface="VNI-Avo" pitchFamily="2" charset="0"/>
              </a:rPr>
              <a:t>em</a:t>
            </a:r>
            <a:r>
              <a:rPr lang="en-US" sz="3837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37" b="1" dirty="0" err="1">
                <a:solidFill>
                  <a:srgbClr val="0070C0"/>
                </a:solidFill>
                <a:latin typeface="VNI-Avo" pitchFamily="2" charset="0"/>
              </a:rPr>
              <a:t>bieát</a:t>
            </a:r>
            <a:r>
              <a:rPr lang="en-US" sz="3837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37" b="1" dirty="0" err="1">
                <a:solidFill>
                  <a:srgbClr val="0070C0"/>
                </a:solidFill>
                <a:latin typeface="VNI-Avo" pitchFamily="2" charset="0"/>
              </a:rPr>
              <a:t>veà</a:t>
            </a:r>
            <a:r>
              <a:rPr lang="en-US" sz="3837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37" b="1" dirty="0" err="1">
                <a:solidFill>
                  <a:srgbClr val="0070C0"/>
                </a:solidFill>
                <a:latin typeface="VNI-Avo" pitchFamily="2" charset="0"/>
              </a:rPr>
              <a:t>queâ</a:t>
            </a:r>
            <a:r>
              <a:rPr lang="en-US" sz="3837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37" b="1" dirty="0" err="1">
                <a:solidFill>
                  <a:srgbClr val="0070C0"/>
                </a:solidFill>
                <a:latin typeface="VNI-Avo" pitchFamily="2" charset="0"/>
              </a:rPr>
              <a:t>em</a:t>
            </a:r>
            <a:r>
              <a:rPr lang="en-US" sz="3837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37" b="1" dirty="0" err="1">
                <a:solidFill>
                  <a:srgbClr val="0070C0"/>
                </a:solidFill>
                <a:latin typeface="VNI-Avo" pitchFamily="2" charset="0"/>
              </a:rPr>
              <a:t>hoaëc</a:t>
            </a:r>
            <a:r>
              <a:rPr lang="en-US" sz="3837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37" b="1" dirty="0" err="1">
                <a:solidFill>
                  <a:srgbClr val="0070C0"/>
                </a:solidFill>
                <a:latin typeface="VNI-Avo" pitchFamily="2" charset="0"/>
              </a:rPr>
              <a:t>nôi</a:t>
            </a:r>
            <a:r>
              <a:rPr lang="en-US" sz="3837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37" b="1" dirty="0" err="1">
                <a:solidFill>
                  <a:srgbClr val="0070C0"/>
                </a:solidFill>
                <a:latin typeface="VNI-Avo" pitchFamily="2" charset="0"/>
              </a:rPr>
              <a:t>em</a:t>
            </a:r>
            <a:r>
              <a:rPr lang="en-US" sz="3837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37" b="1" dirty="0" err="1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3837" b="1" dirty="0">
                <a:solidFill>
                  <a:srgbClr val="0070C0"/>
                </a:solidFill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035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37"/>
    </mc:Choice>
    <mc:Fallback xmlns="">
      <p:transition spd="slow" advTm="3053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19442F-BC2C-48D0-970F-DD0017638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827" y="646164"/>
            <a:ext cx="8191992" cy="55656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9719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19"/>
    </mc:Choice>
    <mc:Fallback xmlns="">
      <p:transition spd="slow" advTm="4291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0EDA457A-F56C-4074-8B3B-A5943E4858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706649" y="236827"/>
            <a:ext cx="10890207" cy="6438907"/>
          </a:xfrm>
          <a:prstGeom prst="rect">
            <a:avLst/>
          </a:prstGeom>
        </p:spPr>
      </p:pic>
      <p:sp>
        <p:nvSpPr>
          <p:cNvPr id="3" name="文本框 1">
            <a:extLst>
              <a:ext uri="{FF2B5EF4-FFF2-40B4-BE49-F238E27FC236}">
                <a16:creationId xmlns:a16="http://schemas.microsoft.com/office/drawing/2014/main" id="{08CA21C1-30C8-4114-80F7-7705D8AFFD05}"/>
              </a:ext>
            </a:extLst>
          </p:cNvPr>
          <p:cNvSpPr txBox="1"/>
          <p:nvPr/>
        </p:nvSpPr>
        <p:spPr>
          <a:xfrm>
            <a:off x="2140090" y="2059303"/>
            <a:ext cx="8199698" cy="187551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just" defTabSz="865781">
              <a:defRPr/>
            </a:pPr>
            <a:r>
              <a:rPr lang="en-US" altLang="zh-CN" sz="13067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VNI-Avo" pitchFamily="2" charset="0"/>
                <a:ea typeface="方正喵呜体" panose="02010600010101010101" pitchFamily="2" charset="-122"/>
              </a:rPr>
              <a:t>Boùng</a:t>
            </a:r>
            <a:r>
              <a:rPr lang="en-US" altLang="zh-CN" sz="13067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VNI-Avo" pitchFamily="2" charset="0"/>
                <a:ea typeface="方正喵呜体" panose="02010600010101010101" pitchFamily="2" charset="-122"/>
              </a:rPr>
              <a:t> bay</a:t>
            </a:r>
            <a:endParaRPr lang="zh-CN" altLang="en-US" sz="13067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latin typeface="VNI-Avo" pitchFamily="2" charset="0"/>
              <a:ea typeface="方正喵呜体" panose="02010600010101010101" pitchFamily="2" charset="-122"/>
            </a:endParaRP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5F48D969-4547-4E3A-A6FE-AB3FE9E39A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53" y="3977446"/>
            <a:ext cx="2871418" cy="3726185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9BBE96E3-FF70-4DA3-9481-88F5EABD94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380" y="4023612"/>
            <a:ext cx="2871418" cy="3726185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AF596A20-509E-48F0-B16C-C04404425B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417" y="538964"/>
            <a:ext cx="1474673" cy="925401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5D1EB476-6AEB-4B34-B331-62397A1FDA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4711" y="538964"/>
            <a:ext cx="908034" cy="569818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FB1C5B50-3B3F-480F-9C52-4064DA7BF7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1422" y="1001664"/>
            <a:ext cx="908034" cy="569818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A5105948-D8A7-472F-97AD-321ADCFA82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1752" y="458287"/>
            <a:ext cx="1240367" cy="778367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477B22D-02FA-4AFB-99EF-576B819FB7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0761" y="763646"/>
            <a:ext cx="1208213" cy="758189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3971967-7D49-452C-BF91-FB967D4C8C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64" y="3977446"/>
            <a:ext cx="2871418" cy="3726185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E594E0F9-F68A-4978-8174-E9B801777C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64100"/>
            <a:ext cx="2871418" cy="3726185"/>
          </a:xfrm>
          <a:prstGeom prst="rect">
            <a:avLst/>
          </a:prstGeom>
        </p:spPr>
      </p:pic>
      <p:sp>
        <p:nvSpPr>
          <p:cNvPr id="13" name="文本框 4">
            <a:extLst>
              <a:ext uri="{FF2B5EF4-FFF2-40B4-BE49-F238E27FC236}">
                <a16:creationId xmlns:a16="http://schemas.microsoft.com/office/drawing/2014/main" id="{DE601283-7D29-40FF-912C-C583BAE1DC95}"/>
              </a:ext>
            </a:extLst>
          </p:cNvPr>
          <p:cNvSpPr txBox="1"/>
          <p:nvPr/>
        </p:nvSpPr>
        <p:spPr>
          <a:xfrm rot="1196894">
            <a:off x="7936530" y="1499844"/>
            <a:ext cx="2971810" cy="874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865781">
              <a:lnSpc>
                <a:spcPct val="100000"/>
              </a:lnSpc>
              <a:defRPr/>
            </a:pPr>
            <a:r>
              <a:rPr lang="en-US" altLang="zh-CN" sz="5113" b="1" dirty="0" err="1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FB9CB"/>
                </a:solidFill>
                <a:latin typeface="VNI-Avo" pitchFamily="2" charset="0"/>
                <a:ea typeface="方正喵呜体" panose="02010600010101010101" pitchFamily="2" charset="-122"/>
              </a:rPr>
              <a:t>Troø</a:t>
            </a:r>
            <a:r>
              <a:rPr lang="en-US" altLang="zh-CN" sz="5113" b="1" dirty="0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FB9CB"/>
                </a:solidFill>
                <a:latin typeface="VNI-Avo" pitchFamily="2" charset="0"/>
                <a:ea typeface="方正喵呜体" panose="02010600010101010101" pitchFamily="2" charset="-122"/>
              </a:rPr>
              <a:t> </a:t>
            </a:r>
            <a:r>
              <a:rPr lang="en-US" altLang="zh-CN" sz="5113" b="1" dirty="0" err="1">
                <a:ln w="2222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FB9CB"/>
                </a:solidFill>
                <a:latin typeface="VNI-Avo" pitchFamily="2" charset="0"/>
                <a:ea typeface="方正喵呜体" panose="02010600010101010101" pitchFamily="2" charset="-122"/>
              </a:rPr>
              <a:t>chôi</a:t>
            </a:r>
            <a:endParaRPr lang="zh-CN" altLang="en-US" sz="5113" b="1" dirty="0">
              <a:ln w="22225"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rgbClr val="5FB9CB"/>
              </a:solidFill>
              <a:latin typeface="VNI-Avo" pitchFamily="2" charset="0"/>
              <a:ea typeface="方正喵呜体" panose="02010600010101010101" pitchFamily="2" charset="-122"/>
            </a:endParaRPr>
          </a:p>
        </p:txBody>
      </p:sp>
      <p:pic>
        <p:nvPicPr>
          <p:cNvPr id="15" name="gt trò chơi">
            <a:hlinkClick r:id="" action="ppaction://media"/>
            <a:extLst>
              <a:ext uri="{FF2B5EF4-FFF2-40B4-BE49-F238E27FC236}">
                <a16:creationId xmlns:a16="http://schemas.microsoft.com/office/drawing/2014/main" id="{36280ADC-8E11-4FA6-A1C2-22EBBFE8A24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152.8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488006" y="6119251"/>
            <a:ext cx="584777" cy="58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4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55"/>
    </mc:Choice>
    <mc:Fallback xmlns="">
      <p:transition spd="slow" advTm="23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466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76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/>
      <p:bldP spid="3" grpId="1"/>
      <p:bldP spid="13" grpId="0"/>
    </p:bldLst>
  </p:timing>
  <p:extLst>
    <p:ext uri="{E180D4A7-C9FB-4DFB-919C-405C955672EB}">
      <p14:showEvtLst xmlns:p14="http://schemas.microsoft.com/office/powerpoint/2010/main">
        <p14:playEvt time="579" objId="14"/>
        <p14:stopEvt time="23055" objId="14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267"/>
            <a:ext cx="12192001" cy="64934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42206" y="1771179"/>
            <a:ext cx="6512038" cy="1505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10"/>
            <a:r>
              <a:rPr lang="en-US" sz="9209" b="1" dirty="0" err="1">
                <a:solidFill>
                  <a:srgbClr val="00B0F0"/>
                </a:solidFill>
                <a:latin typeface="VNI-Avo" pitchFamily="2" charset="0"/>
              </a:rPr>
              <a:t>Cuûng</a:t>
            </a:r>
            <a:r>
              <a:rPr lang="en-US" sz="9209" b="1" dirty="0"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sz="9209" b="1" dirty="0" err="1">
                <a:solidFill>
                  <a:srgbClr val="00B0F0"/>
                </a:solidFill>
                <a:latin typeface="VNI-Avo" pitchFamily="2" charset="0"/>
              </a:rPr>
              <a:t>coá</a:t>
            </a:r>
            <a:endParaRPr lang="en-US" sz="9209" b="1" dirty="0">
              <a:solidFill>
                <a:srgbClr val="00B0F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2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27"/>
    </mc:Choice>
    <mc:Fallback xmlns="">
      <p:transition spd="slow" advTm="1072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26DABA05-52AB-4B9B-BC28-FF1A90E3A14C}"/>
              </a:ext>
            </a:extLst>
          </p:cNvPr>
          <p:cNvSpPr/>
          <p:nvPr/>
        </p:nvSpPr>
        <p:spPr>
          <a:xfrm>
            <a:off x="5888772" y="205566"/>
            <a:ext cx="6124857" cy="4282704"/>
          </a:xfrm>
          <a:prstGeom prst="cloudCallout">
            <a:avLst>
              <a:gd name="adj1" fmla="val -72911"/>
              <a:gd name="adj2" fmla="val 10369"/>
            </a:avLst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359"/>
            <a:endParaRPr lang="en-US" sz="1823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77A10F-B976-4D13-9DE1-40BF7AB8F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413" y="1690631"/>
            <a:ext cx="4267975" cy="50425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DBF311-B97E-4B48-B4EA-B987A558E006}"/>
              </a:ext>
            </a:extLst>
          </p:cNvPr>
          <p:cNvSpPr/>
          <p:nvPr/>
        </p:nvSpPr>
        <p:spPr>
          <a:xfrm>
            <a:off x="6454761" y="1215493"/>
            <a:ext cx="1135152" cy="797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7359"/>
            <a:r>
              <a:rPr lang="en-US" sz="4605" b="1" dirty="0">
                <a:solidFill>
                  <a:srgbClr val="FF0000"/>
                </a:solidFill>
                <a:latin typeface="VNI-Avo" pitchFamily="2" charset="0"/>
              </a:rPr>
              <a:t>am</a:t>
            </a:r>
            <a:endParaRPr lang="en-US" sz="4605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FB8DEF-968E-42B1-87A8-E58678C813D0}"/>
              </a:ext>
            </a:extLst>
          </p:cNvPr>
          <p:cNvSpPr/>
          <p:nvPr/>
        </p:nvSpPr>
        <p:spPr>
          <a:xfrm>
            <a:off x="8215318" y="687317"/>
            <a:ext cx="1158218" cy="797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7359"/>
            <a:r>
              <a:rPr lang="en-US" sz="4605" b="1" dirty="0" err="1">
                <a:solidFill>
                  <a:srgbClr val="0070C0"/>
                </a:solidFill>
                <a:latin typeface="VNI-Avo" pitchFamily="2" charset="0"/>
              </a:rPr>
              <a:t>aêm</a:t>
            </a:r>
            <a:endParaRPr lang="en-US" sz="4605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476C43-0C3C-4847-9DE4-80344BDB0B74}"/>
              </a:ext>
            </a:extLst>
          </p:cNvPr>
          <p:cNvSpPr/>
          <p:nvPr/>
        </p:nvSpPr>
        <p:spPr>
          <a:xfrm>
            <a:off x="10741199" y="1996715"/>
            <a:ext cx="1158218" cy="797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7359"/>
            <a:r>
              <a:rPr lang="en-US" sz="4605" b="1" dirty="0" err="1">
                <a:solidFill>
                  <a:prstClr val="black"/>
                </a:solidFill>
                <a:latin typeface="VNI-Avo" pitchFamily="2" charset="0"/>
              </a:rPr>
              <a:t>aâm</a:t>
            </a:r>
            <a:endParaRPr lang="en-US" sz="4605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399227-EE81-4345-BF72-8524CCA71AA5}"/>
              </a:ext>
            </a:extLst>
          </p:cNvPr>
          <p:cNvSpPr/>
          <p:nvPr/>
        </p:nvSpPr>
        <p:spPr>
          <a:xfrm>
            <a:off x="8513115" y="2306006"/>
            <a:ext cx="1144379" cy="797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7359"/>
            <a:r>
              <a:rPr lang="en-US" sz="4605" b="1" dirty="0" err="1">
                <a:solidFill>
                  <a:srgbClr val="FF00FF"/>
                </a:solidFill>
                <a:latin typeface="VNI-Avo" pitchFamily="2" charset="0"/>
              </a:rPr>
              <a:t>eâm</a:t>
            </a:r>
            <a:endParaRPr lang="en-US" sz="4605" dirty="0">
              <a:solidFill>
                <a:srgbClr val="FF00FF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CCEDF6-23DE-486B-AA23-ED3B22C1B696}"/>
              </a:ext>
            </a:extLst>
          </p:cNvPr>
          <p:cNvSpPr/>
          <p:nvPr/>
        </p:nvSpPr>
        <p:spPr>
          <a:xfrm>
            <a:off x="8390544" y="3256738"/>
            <a:ext cx="1121313" cy="797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7359"/>
            <a:r>
              <a:rPr lang="en-US" sz="4605" b="1" dirty="0" err="1">
                <a:solidFill>
                  <a:srgbClr val="FFFF00"/>
                </a:solidFill>
                <a:latin typeface="VNI-Avo" pitchFamily="2" charset="0"/>
              </a:rPr>
              <a:t>em</a:t>
            </a:r>
            <a:endParaRPr lang="en-US" sz="4605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C186D2-BA97-407E-B44C-E18E91960C72}"/>
              </a:ext>
            </a:extLst>
          </p:cNvPr>
          <p:cNvSpPr/>
          <p:nvPr/>
        </p:nvSpPr>
        <p:spPr>
          <a:xfrm>
            <a:off x="7941926" y="1638049"/>
            <a:ext cx="1121313" cy="797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7359"/>
            <a:r>
              <a:rPr lang="en-US" sz="4605" b="1" dirty="0">
                <a:solidFill>
                  <a:srgbClr val="00B050"/>
                </a:solidFill>
                <a:latin typeface="VNI-Avo" pitchFamily="2" charset="0"/>
              </a:rPr>
              <a:t>om</a:t>
            </a:r>
            <a:endParaRPr lang="en-US" sz="4605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EC6606-7AAE-4CEF-BADA-CE2A8B67A139}"/>
              </a:ext>
            </a:extLst>
          </p:cNvPr>
          <p:cNvSpPr/>
          <p:nvPr/>
        </p:nvSpPr>
        <p:spPr>
          <a:xfrm>
            <a:off x="9542285" y="1174868"/>
            <a:ext cx="1144379" cy="797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7359"/>
            <a:r>
              <a:rPr lang="en-US" sz="4605" b="1" dirty="0" err="1">
                <a:solidFill>
                  <a:srgbClr val="00B0F0"/>
                </a:solidFill>
                <a:latin typeface="VNI-Avo" pitchFamily="2" charset="0"/>
              </a:rPr>
              <a:t>oâm</a:t>
            </a:r>
            <a:endParaRPr lang="en-US" sz="4605" dirty="0">
              <a:solidFill>
                <a:srgbClr val="00B0F0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9451B0-077E-4A19-A511-A0E914079398}"/>
              </a:ext>
            </a:extLst>
          </p:cNvPr>
          <p:cNvSpPr/>
          <p:nvPr/>
        </p:nvSpPr>
        <p:spPr>
          <a:xfrm>
            <a:off x="6580485" y="2068632"/>
            <a:ext cx="1121313" cy="797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7359"/>
            <a:r>
              <a:rPr lang="en-US" sz="4605" b="1" dirty="0" err="1">
                <a:solidFill>
                  <a:srgbClr val="FD8603"/>
                </a:solidFill>
                <a:latin typeface="VNI-Avo" pitchFamily="2" charset="0"/>
              </a:rPr>
              <a:t>ôm</a:t>
            </a:r>
            <a:endParaRPr lang="en-US" sz="4605" dirty="0">
              <a:solidFill>
                <a:srgbClr val="FD8603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4C49E6-FA60-4B48-85C1-3E0AD4A6A552}"/>
              </a:ext>
            </a:extLst>
          </p:cNvPr>
          <p:cNvSpPr/>
          <p:nvPr/>
        </p:nvSpPr>
        <p:spPr>
          <a:xfrm>
            <a:off x="7351859" y="2921772"/>
            <a:ext cx="882965" cy="797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7359"/>
            <a:r>
              <a:rPr lang="en-US" sz="4605" b="1" dirty="0" err="1">
                <a:solidFill>
                  <a:srgbClr val="ED7D31">
                    <a:lumMod val="75000"/>
                  </a:srgbClr>
                </a:solidFill>
                <a:latin typeface="VNI-Avo" pitchFamily="2" charset="0"/>
              </a:rPr>
              <a:t>im</a:t>
            </a:r>
            <a:endParaRPr lang="en-US" sz="4605" dirty="0">
              <a:solidFill>
                <a:srgbClr val="ED7D31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9D9630-6CFE-449C-8D73-B716CD08BF24}"/>
              </a:ext>
            </a:extLst>
          </p:cNvPr>
          <p:cNvSpPr/>
          <p:nvPr/>
        </p:nvSpPr>
        <p:spPr>
          <a:xfrm>
            <a:off x="9719697" y="2572332"/>
            <a:ext cx="1093634" cy="797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7359"/>
            <a:r>
              <a:rPr lang="en-US" sz="4605" b="1" dirty="0">
                <a:solidFill>
                  <a:srgbClr val="7030A0"/>
                </a:solidFill>
                <a:latin typeface="VNI-Avo" pitchFamily="2" charset="0"/>
              </a:rPr>
              <a:t>um</a:t>
            </a:r>
            <a:endParaRPr lang="en-US" sz="4605" dirty="0">
              <a:solidFill>
                <a:srgbClr val="7030A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55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0"/>
    </mc:Choice>
    <mc:Fallback xmlns="">
      <p:transition spd="slow" advTm="888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26DABA05-52AB-4B9B-BC28-FF1A90E3A14C}"/>
              </a:ext>
            </a:extLst>
          </p:cNvPr>
          <p:cNvSpPr/>
          <p:nvPr/>
        </p:nvSpPr>
        <p:spPr>
          <a:xfrm>
            <a:off x="5888772" y="205566"/>
            <a:ext cx="6124857" cy="4282704"/>
          </a:xfrm>
          <a:prstGeom prst="cloudCallout">
            <a:avLst>
              <a:gd name="adj1" fmla="val -72250"/>
              <a:gd name="adj2" fmla="val 6902"/>
            </a:avLst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359">
              <a:defRPr/>
            </a:pPr>
            <a:endParaRPr lang="en-US" sz="1823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77A10F-B976-4D13-9DE1-40BF7AB8F2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627" y="1664501"/>
            <a:ext cx="4267975" cy="504253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91C3F44-9901-4871-8ED5-C768627F80AD}"/>
              </a:ext>
            </a:extLst>
          </p:cNvPr>
          <p:cNvSpPr/>
          <p:nvPr/>
        </p:nvSpPr>
        <p:spPr>
          <a:xfrm>
            <a:off x="6625712" y="1295446"/>
            <a:ext cx="5387917" cy="73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>
              <a:defRPr/>
            </a:pPr>
            <a:r>
              <a:rPr lang="en-US" sz="4221" b="1" dirty="0" err="1">
                <a:solidFill>
                  <a:srgbClr val="FF0000"/>
                </a:solidFill>
                <a:latin typeface="VNI-Avo" pitchFamily="2" charset="0"/>
              </a:rPr>
              <a:t>Em</a:t>
            </a:r>
            <a:r>
              <a:rPr lang="en-US" sz="4221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221" b="1" dirty="0" err="1">
                <a:solidFill>
                  <a:srgbClr val="FF0000"/>
                </a:solidFill>
                <a:latin typeface="VNI-Avo" pitchFamily="2" charset="0"/>
              </a:rPr>
              <a:t>chaêm</a:t>
            </a:r>
            <a:r>
              <a:rPr lang="en-US" sz="4221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221" b="1" dirty="0" err="1">
                <a:solidFill>
                  <a:srgbClr val="FF0000"/>
                </a:solidFill>
                <a:latin typeface="VNI-Avo" pitchFamily="2" charset="0"/>
              </a:rPr>
              <a:t>meï</a:t>
            </a:r>
            <a:r>
              <a:rPr lang="en-US" sz="4221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221" b="1" dirty="0" err="1">
                <a:solidFill>
                  <a:srgbClr val="FF0000"/>
                </a:solidFill>
                <a:latin typeface="VNI-Avo" pitchFamily="2" charset="0"/>
              </a:rPr>
              <a:t>oám</a:t>
            </a:r>
            <a:r>
              <a:rPr lang="en-US" sz="4221" b="1" dirty="0">
                <a:solidFill>
                  <a:srgbClr val="FF0000"/>
                </a:solidFill>
                <a:latin typeface="VNI-Avo" pitchFamily="2" charset="0"/>
              </a:rPr>
              <a:t>.</a:t>
            </a:r>
            <a:endParaRPr lang="en-US" sz="422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9629A8-A4C3-407D-B345-3E46EDC06C5F}"/>
              </a:ext>
            </a:extLst>
          </p:cNvPr>
          <p:cNvSpPr/>
          <p:nvPr/>
        </p:nvSpPr>
        <p:spPr>
          <a:xfrm>
            <a:off x="5886491" y="1977863"/>
            <a:ext cx="7201213" cy="73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>
              <a:defRPr/>
            </a:pPr>
            <a:r>
              <a:rPr lang="en-US" sz="4221" b="1" dirty="0" err="1">
                <a:solidFill>
                  <a:srgbClr val="FF0000"/>
                </a:solidFill>
                <a:latin typeface="VNI-Avo" pitchFamily="2" charset="0"/>
              </a:rPr>
              <a:t>Traùi</a:t>
            </a:r>
            <a:r>
              <a:rPr lang="en-US" sz="4221" b="1" dirty="0">
                <a:solidFill>
                  <a:srgbClr val="FF0000"/>
                </a:solidFill>
                <a:latin typeface="VNI-Avo" pitchFamily="2" charset="0"/>
              </a:rPr>
              <a:t> cam </a:t>
            </a:r>
            <a:r>
              <a:rPr lang="en-US" sz="4221" b="1" dirty="0" err="1">
                <a:solidFill>
                  <a:srgbClr val="FF0000"/>
                </a:solidFill>
                <a:latin typeface="VNI-Avo" pitchFamily="2" charset="0"/>
              </a:rPr>
              <a:t>thôm</a:t>
            </a:r>
            <a:r>
              <a:rPr lang="en-US" sz="4221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221" b="1" dirty="0" err="1">
                <a:solidFill>
                  <a:srgbClr val="FF0000"/>
                </a:solidFill>
                <a:latin typeface="VNI-Avo" pitchFamily="2" charset="0"/>
              </a:rPr>
              <a:t>vaø</a:t>
            </a:r>
            <a:r>
              <a:rPr lang="en-US" sz="4221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221" b="1" dirty="0" err="1">
                <a:solidFill>
                  <a:srgbClr val="FF0000"/>
                </a:solidFill>
                <a:latin typeface="VNI-Avo" pitchFamily="2" charset="0"/>
              </a:rPr>
              <a:t>ngoït</a:t>
            </a:r>
            <a:r>
              <a:rPr lang="en-US" sz="4221" b="1" dirty="0">
                <a:solidFill>
                  <a:srgbClr val="FF0000"/>
                </a:solidFill>
                <a:latin typeface="VNI-Avo" pitchFamily="2" charset="0"/>
              </a:rPr>
              <a:t>.</a:t>
            </a:r>
            <a:endParaRPr lang="en-US" sz="4221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850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70"/>
    </mc:Choice>
    <mc:Fallback xmlns="">
      <p:transition spd="slow" advTm="42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  <p:extLst>
    <p:ext uri="{3A86A75C-4F4B-4683-9AE1-C65F6400EC91}">
      <p14:laserTraceLst xmlns:p14="http://schemas.microsoft.com/office/powerpoint/2010/main">
        <p14:tracePtLst>
          <p14:tracePt t="6862" x="3638550" y="6188075"/>
          <p14:tracePt t="8489" x="2595563" y="6573838"/>
          <p14:tracePt t="8497" x="2582863" y="6462713"/>
          <p14:tracePt t="8505" x="2570163" y="6327775"/>
          <p14:tracePt t="8511" x="2570163" y="6105525"/>
          <p14:tracePt t="8519" x="2570163" y="5994400"/>
          <p14:tracePt t="8527" x="2570163" y="5857875"/>
          <p14:tracePt t="8535" x="2570163" y="5721350"/>
          <p14:tracePt t="8543" x="2582863" y="5573713"/>
          <p14:tracePt t="8551" x="2657475" y="5400675"/>
          <p14:tracePt t="8559" x="2693988" y="5313363"/>
          <p14:tracePt t="8567" x="2781300" y="5191125"/>
          <p14:tracePt t="8576" x="2855913" y="5103813"/>
          <p14:tracePt t="8581" x="2916238" y="5041900"/>
          <p14:tracePt t="8589" x="3016250" y="4943475"/>
          <p14:tracePt t="8597" x="3089275" y="4894263"/>
          <p14:tracePt t="8605" x="3189288" y="4819650"/>
          <p14:tracePt t="8614" x="3398838" y="4708525"/>
          <p14:tracePt t="8621" x="3584575" y="4610100"/>
          <p14:tracePt t="8630" x="3943350" y="4424363"/>
          <p14:tracePt t="8637" x="4289425" y="4275138"/>
          <p14:tracePt t="8645" x="4684713" y="4103688"/>
          <p14:tracePt t="8653" x="5327650" y="3830638"/>
          <p14:tracePt t="8659" x="5834063" y="3644900"/>
          <p14:tracePt t="8667" x="6477000" y="3398838"/>
          <p14:tracePt t="8676" x="6859588" y="3249613"/>
          <p14:tracePt t="8683" x="7329488" y="3114675"/>
          <p14:tracePt t="8691" x="7824788" y="3003550"/>
          <p14:tracePt t="8699" x="8220075" y="2941638"/>
          <p14:tracePt t="8707" x="8589963" y="2916238"/>
          <p14:tracePt t="8715" x="8689975" y="2916238"/>
          <p14:tracePt t="8723" x="8899525" y="2941638"/>
          <p14:tracePt t="8730" x="8985250" y="2990850"/>
          <p14:tracePt t="8737" x="9085263" y="3065463"/>
          <p14:tracePt t="8745" x="9134475" y="3138488"/>
          <p14:tracePt t="8753" x="9158288" y="3200400"/>
          <p14:tracePt t="8761" x="9170988" y="3275013"/>
          <p14:tracePt t="8769" x="9183688" y="3360738"/>
          <p14:tracePt t="8777" x="9183688" y="3398838"/>
          <p14:tracePt t="8785" x="9183688" y="3435350"/>
          <p14:tracePt t="8793" x="9183688" y="3448050"/>
          <p14:tracePt t="8801" x="9183688" y="3471863"/>
          <p14:tracePt t="8810" x="9183688" y="3497263"/>
          <p14:tracePt t="8815" x="9183688" y="3509963"/>
          <p14:tracePt t="8823" x="9170988" y="3522663"/>
          <p14:tracePt t="8831" x="9158288" y="3533775"/>
          <p14:tracePt t="8839" x="9147175" y="3559175"/>
          <p14:tracePt t="8847" x="9109075" y="3584575"/>
          <p14:tracePt t="8855" x="9072563" y="3633788"/>
          <p14:tracePt t="8864" x="9023350" y="3657600"/>
          <p14:tracePt t="8871" x="9010650" y="3683000"/>
          <p14:tracePt t="8879" x="8997950" y="3683000"/>
          <p14:tracePt t="8885" x="8985250" y="3695700"/>
          <p14:tracePt t="8893" x="8974138" y="3706813"/>
          <p14:tracePt t="8910" x="8961438" y="3706813"/>
          <p14:tracePt t="8917" x="8936038" y="3706813"/>
          <p14:tracePt t="8926" x="8899525" y="3706813"/>
          <p14:tracePt t="8933" x="8886825" y="3695700"/>
          <p14:tracePt t="8941" x="8863013" y="3683000"/>
          <p14:tracePt t="8949" x="8837613" y="3644900"/>
          <p14:tracePt t="8957" x="8824913" y="3633788"/>
          <p14:tracePt t="8964" x="8801100" y="3608388"/>
          <p14:tracePt t="8971" x="8788400" y="3584575"/>
          <p14:tracePt t="8980" x="8763000" y="3571875"/>
          <p14:tracePt t="8987" x="8739188" y="3571875"/>
          <p14:tracePt t="8996" x="8739188" y="3559175"/>
          <p14:tracePt t="9003" x="8726488" y="3559175"/>
          <p14:tracePt t="9011" x="8713788" y="3546475"/>
          <p14:tracePt t="9019" x="8701088" y="3546475"/>
          <p14:tracePt t="9027" x="8701088" y="3533775"/>
          <p14:tracePt t="9033" x="8701088" y="3522663"/>
          <p14:tracePt t="9041" x="8689975" y="3522663"/>
          <p14:tracePt t="9049" x="8664575" y="3497263"/>
          <p14:tracePt t="9057" x="8651875" y="3497263"/>
          <p14:tracePt t="9065" x="8639175" y="3484563"/>
          <p14:tracePt t="9073" x="8628063" y="3471863"/>
          <p14:tracePt t="9081" x="8615363" y="3460750"/>
          <p14:tracePt t="9089" x="8577263" y="3422650"/>
          <p14:tracePt t="9097" x="8566150" y="3398838"/>
          <p14:tracePt t="9105" x="8540750" y="3336925"/>
          <p14:tracePt t="9112" x="8516938" y="3249613"/>
          <p14:tracePt t="9119" x="8491538" y="3163888"/>
          <p14:tracePt t="9127" x="8466138" y="3076575"/>
          <p14:tracePt t="9135" x="8442325" y="3014663"/>
          <p14:tracePt t="9144" x="8416925" y="2928938"/>
          <p14:tracePt t="9151" x="8393113" y="2841625"/>
          <p14:tracePt t="9160" x="8367713" y="2768600"/>
          <p14:tracePt t="9167" x="8343900" y="2693988"/>
          <p14:tracePt t="9176" x="8318500" y="2632075"/>
          <p14:tracePt t="9183" x="8305800" y="2595563"/>
          <p14:tracePt t="9189" x="8305800" y="2546350"/>
          <p14:tracePt t="9197" x="8293100" y="2497138"/>
          <p14:tracePt t="9205" x="8293100" y="2459038"/>
          <p14:tracePt t="9214" x="8293100" y="2422525"/>
          <p14:tracePt t="9221" x="8281988" y="2397125"/>
          <p14:tracePt t="9229" x="8256588" y="2360613"/>
          <p14:tracePt t="9237" x="8243888" y="2335213"/>
          <p14:tracePt t="9245" x="8220075" y="2311400"/>
          <p14:tracePt t="9253" x="8181975" y="2311400"/>
          <p14:tracePt t="9260" x="8145463" y="2311400"/>
          <p14:tracePt t="9267" x="8120063" y="2311400"/>
          <p14:tracePt t="9275" x="8070850" y="2311400"/>
          <p14:tracePt t="9283" x="8034338" y="2311400"/>
          <p14:tracePt t="9299" x="8008938" y="2311400"/>
          <p14:tracePt t="9307" x="7985125" y="2298700"/>
          <p14:tracePt t="9315" x="7959725" y="2298700"/>
          <p14:tracePt t="9323" x="7923213" y="2273300"/>
          <p14:tracePt t="9331" x="7861300" y="2249488"/>
          <p14:tracePt t="9337" x="7824788" y="2211388"/>
          <p14:tracePt t="9345" x="7786688" y="2174875"/>
          <p14:tracePt t="9353" x="7762875" y="2125663"/>
          <p14:tracePt t="9361" x="7724775" y="2063750"/>
          <p14:tracePt t="9369" x="7712075" y="2038350"/>
          <p14:tracePt t="9377" x="7700963" y="1989138"/>
          <p14:tracePt t="9385" x="7675563" y="1952625"/>
          <p14:tracePt t="9393" x="7651750" y="1903413"/>
          <p14:tracePt t="9401" x="7639050" y="1878013"/>
          <p14:tracePt t="9407" x="7626350" y="1878013"/>
          <p14:tracePt t="9415" x="7626350" y="1865313"/>
          <p14:tracePt t="9423" x="7626350" y="1854200"/>
          <p14:tracePt t="9431" x="7613650" y="1854200"/>
          <p14:tracePt t="9447" x="7600950" y="1854200"/>
          <p14:tracePt t="9463" x="7589838" y="1854200"/>
          <p14:tracePt t="9471" x="7577138" y="1854200"/>
          <p14:tracePt t="9479" x="7564438" y="1854200"/>
          <p14:tracePt t="9485" x="7551738" y="1854200"/>
          <p14:tracePt t="9493" x="7527925" y="1854200"/>
          <p14:tracePt t="9501" x="7502525" y="1854200"/>
          <p14:tracePt t="9510" x="7478713" y="1854200"/>
          <p14:tracePt t="9517" x="7466013" y="1854200"/>
          <p14:tracePt t="9525" x="7453313" y="1865313"/>
          <p14:tracePt t="11653" x="7466013" y="1865313"/>
          <p14:tracePt t="11669" x="7478713" y="1865313"/>
          <p14:tracePt t="11677" x="7489825" y="1865313"/>
          <p14:tracePt t="11685" x="7515225" y="1865313"/>
          <p14:tracePt t="11693" x="7539038" y="1865313"/>
          <p14:tracePt t="11701" x="7577138" y="1865313"/>
          <p14:tracePt t="11707" x="7639050" y="1865313"/>
          <p14:tracePt t="11715" x="7651750" y="1865313"/>
          <p14:tracePt t="11723" x="7712075" y="1865313"/>
          <p14:tracePt t="11731" x="7799388" y="1865313"/>
          <p14:tracePt t="11739" x="7923213" y="1854200"/>
          <p14:tracePt t="11747" x="8034338" y="1841500"/>
          <p14:tracePt t="11755" x="8132763" y="1828800"/>
          <p14:tracePt t="11763" x="8243888" y="1816100"/>
          <p14:tracePt t="11771" x="8367713" y="1792288"/>
          <p14:tracePt t="11777" x="8478838" y="1779588"/>
          <p14:tracePt t="11785" x="8553450" y="1766888"/>
          <p14:tracePt t="11793" x="8664575" y="1754188"/>
          <p14:tracePt t="11801" x="8763000" y="1743075"/>
          <p14:tracePt t="11810" x="8824913" y="1743075"/>
          <p14:tracePt t="11817" x="8874125" y="1730375"/>
          <p14:tracePt t="11825" x="8899525" y="1730375"/>
          <p14:tracePt t="11833" x="8936038" y="1717675"/>
          <p14:tracePt t="11841" x="9010650" y="1717675"/>
          <p14:tracePt t="11855" x="9059863" y="1717675"/>
          <p14:tracePt t="11863" x="9134475" y="1717675"/>
          <p14:tracePt t="11871" x="9209088" y="1717675"/>
          <p14:tracePt t="11879" x="9269413" y="1717675"/>
          <p14:tracePt t="11887" x="9356725" y="1717675"/>
          <p14:tracePt t="11896" x="9418638" y="1717675"/>
          <p14:tracePt t="11910" x="9493250" y="1717675"/>
          <p14:tracePt t="11911" x="9578975" y="1730375"/>
          <p14:tracePt t="11919" x="9604375" y="1730375"/>
          <p14:tracePt t="11925" x="9666288" y="1743075"/>
          <p14:tracePt t="11933" x="9739313" y="1743075"/>
          <p14:tracePt t="11941" x="9790113" y="1754188"/>
          <p14:tracePt t="11949" x="9813925" y="1754188"/>
          <p14:tracePt t="11957" x="9863138" y="1754188"/>
          <p14:tracePt t="11965" x="9901238" y="1754188"/>
          <p14:tracePt t="11973" x="9925050" y="1754188"/>
          <p14:tracePt t="11981" x="9937750" y="1754188"/>
          <p14:tracePt t="11997" x="9950450" y="1754188"/>
          <p14:tracePt t="12160" x="9937750" y="1754188"/>
          <p14:tracePt t="12167" x="9912350" y="1754188"/>
          <p14:tracePt t="12175" x="9888538" y="1754188"/>
          <p14:tracePt t="12183" x="9850438" y="1754188"/>
          <p14:tracePt t="12191" x="9801225" y="1754188"/>
          <p14:tracePt t="12199" x="9764713" y="1754188"/>
          <p14:tracePt t="12207" x="9677400" y="1754188"/>
          <p14:tracePt t="12215" x="9653588" y="1754188"/>
          <p14:tracePt t="12223" x="9591675" y="1754188"/>
          <p14:tracePt t="12229" x="9555163" y="1754188"/>
          <p14:tracePt t="12237" x="9529763" y="1754188"/>
          <p14:tracePt t="12245" x="9517063" y="1754188"/>
          <p14:tracePt t="12253" x="9504363" y="1754188"/>
          <p14:tracePt t="12347" x="9480550" y="1754188"/>
          <p14:tracePt t="12355" x="9467850" y="1754188"/>
          <p14:tracePt t="12363" x="9455150" y="1754188"/>
          <p14:tracePt t="12371" x="9442450" y="1754188"/>
          <p14:tracePt t="12377" x="9393238" y="1766888"/>
          <p14:tracePt t="12385" x="9382125" y="1766888"/>
          <p14:tracePt t="12393" x="9356725" y="1766888"/>
          <p14:tracePt t="12401" x="9320213" y="1779588"/>
          <p14:tracePt t="12409" x="9294813" y="1792288"/>
          <p14:tracePt t="12417" x="9258300" y="1792288"/>
          <p14:tracePt t="12425" x="9220200" y="1804988"/>
          <p14:tracePt t="12433" x="9196388" y="1804988"/>
          <p14:tracePt t="12441" x="9170988" y="1804988"/>
          <p14:tracePt t="12455" x="9158288" y="1816100"/>
          <p14:tracePt t="15075" x="9183688" y="1804988"/>
          <p14:tracePt t="15083" x="9209088" y="1779588"/>
          <p14:tracePt t="15091" x="9232900" y="1766888"/>
          <p14:tracePt t="15099" x="9269413" y="1754188"/>
          <p14:tracePt t="15107" x="9320213" y="1743075"/>
          <p14:tracePt t="15115" x="9356725" y="1730375"/>
          <p14:tracePt t="15123" x="9405938" y="1704975"/>
          <p14:tracePt t="15132" x="9431338" y="1693863"/>
          <p14:tracePt t="15137" x="9504363" y="1681163"/>
          <p14:tracePt t="15146" x="9555163" y="1668463"/>
          <p14:tracePt t="15153" x="9640888" y="1655763"/>
          <p14:tracePt t="15161" x="9715500" y="1631950"/>
          <p14:tracePt t="15169" x="9777413" y="1631950"/>
          <p14:tracePt t="15178" x="9863138" y="1619250"/>
          <p14:tracePt t="15185" x="9937750" y="1606550"/>
          <p14:tracePt t="15194" x="9999663" y="1606550"/>
          <p14:tracePt t="15201" x="10061575" y="1606550"/>
          <p14:tracePt t="15207" x="10147300" y="1606550"/>
          <p14:tracePt t="15216" x="10196513" y="1606550"/>
          <p14:tracePt t="15223" x="10271125" y="1606550"/>
          <p14:tracePt t="15231" x="10320338" y="1606550"/>
          <p14:tracePt t="15239" x="10358438" y="1606550"/>
          <p14:tracePt t="15247" x="10369550" y="1606550"/>
          <p14:tracePt t="15255" x="10407650" y="1606550"/>
          <p14:tracePt t="15263" x="10444163" y="1619250"/>
          <p14:tracePt t="15271" x="10482263" y="1631950"/>
          <p14:tracePt t="15279" x="10506075" y="1643063"/>
          <p14:tracePt t="15293" x="10531475" y="1643063"/>
          <p14:tracePt t="15301" x="10555288" y="1655763"/>
          <p14:tracePt t="15309" x="10567988" y="1668463"/>
          <p14:tracePt t="15317" x="10593388" y="1668463"/>
          <p14:tracePt t="15325" x="10604500" y="1681163"/>
          <p14:tracePt t="15341" x="10617200" y="1693863"/>
          <p14:tracePt t="15349" x="10629900" y="1693863"/>
          <p14:tracePt t="15363" x="10642600" y="1693863"/>
          <p14:tracePt t="15379" x="10655300" y="1693863"/>
          <p14:tracePt t="15387" x="10655300" y="1704975"/>
          <p14:tracePt t="15395" x="10666413" y="1704975"/>
          <p14:tracePt t="15403" x="10679113" y="1704975"/>
          <p14:tracePt t="15419" x="10691813" y="1704975"/>
          <p14:tracePt t="15433" x="10704513" y="1704975"/>
          <p14:tracePt t="15441" x="10704513" y="1717675"/>
          <p14:tracePt t="15449" x="10715625" y="1717675"/>
          <p14:tracePt t="15481" x="10728325" y="1717675"/>
          <p14:tracePt t="15707" x="10741025" y="1717675"/>
          <p14:tracePt t="15769" x="10753725" y="1717675"/>
          <p14:tracePt t="15777" x="10777538" y="1717675"/>
          <p14:tracePt t="15785" x="10790238" y="1717675"/>
          <p14:tracePt t="15793" x="10802938" y="1717675"/>
          <p14:tracePt t="15809" x="10815638" y="1704975"/>
          <p14:tracePt t="15816" x="10828338" y="1693863"/>
          <p14:tracePt t="15823" x="10852150" y="1681163"/>
          <p14:tracePt t="15831" x="10852150" y="1668463"/>
          <p14:tracePt t="15839" x="10864850" y="1655763"/>
          <p14:tracePt t="15847" x="10864850" y="1643063"/>
          <p14:tracePt t="15863" x="10864850" y="1631950"/>
          <p14:tracePt t="15871" x="10864850" y="1606550"/>
          <p14:tracePt t="15879" x="10864850" y="1581150"/>
          <p14:tracePt t="15885" x="10864850" y="1570038"/>
          <p14:tracePt t="15895" x="10852150" y="1544638"/>
          <p14:tracePt t="15901" x="10852150" y="1520825"/>
          <p14:tracePt t="15909" x="10852150" y="1508125"/>
          <p14:tracePt t="15917" x="10839450" y="1495425"/>
          <p14:tracePt t="15925" x="10828338" y="1470025"/>
          <p14:tracePt t="15941" x="10828338" y="1458913"/>
          <p14:tracePt t="15963" x="10828338" y="1446213"/>
          <p14:tracePt t="15995" x="10828338" y="1433513"/>
          <p14:tracePt t="16019" x="10839450" y="1433513"/>
          <p14:tracePt t="16027" x="10852150" y="1433513"/>
          <p14:tracePt t="16033" x="10877550" y="1433513"/>
          <p14:tracePt t="16041" x="10901363" y="1433513"/>
          <p14:tracePt t="16049" x="10926763" y="1433513"/>
          <p14:tracePt t="16057" x="10939463" y="1433513"/>
          <p14:tracePt t="16065" x="10963275" y="1458913"/>
          <p14:tracePt t="16073" x="11001375" y="1458913"/>
          <p14:tracePt t="16081" x="11037888" y="1495425"/>
          <p14:tracePt t="16097" x="11061700" y="1508125"/>
          <p14:tracePt t="16105" x="11087100" y="1531938"/>
          <p14:tracePt t="16113" x="11112500" y="1557338"/>
          <p14:tracePt t="16119" x="11136313" y="1570038"/>
          <p14:tracePt t="16128" x="11149013" y="1606550"/>
          <p14:tracePt t="16135" x="11174413" y="1619250"/>
          <p14:tracePt t="16143" x="11185525" y="1631950"/>
          <p14:tracePt t="16151" x="11198225" y="1655763"/>
          <p14:tracePt t="16159" x="11210925" y="1655763"/>
          <p14:tracePt t="16167" x="11223625" y="1681163"/>
          <p14:tracePt t="16189" x="11223625" y="1693863"/>
          <p14:tracePt t="16230" x="11234738" y="1693863"/>
          <p14:tracePt t="18061" x="11223625" y="1681163"/>
          <p14:tracePt t="18069" x="11185525" y="1655763"/>
          <p14:tracePt t="18078" x="11136313" y="1643063"/>
          <p14:tracePt t="18085" x="11050588" y="1619250"/>
          <p14:tracePt t="18093" x="10877550" y="1593850"/>
          <p14:tracePt t="18100" x="10728325" y="1593850"/>
          <p14:tracePt t="18107" x="10555288" y="1593850"/>
          <p14:tracePt t="18116" x="10221913" y="1619250"/>
          <p14:tracePt t="18123" x="9937750" y="1655763"/>
          <p14:tracePt t="18131" x="9777413" y="1693863"/>
          <p14:tracePt t="18139" x="9282113" y="1804988"/>
          <p14:tracePt t="18147" x="8912225" y="1927225"/>
          <p14:tracePt t="18155" x="8442325" y="2089150"/>
          <p14:tracePt t="18163" x="7997825" y="2273300"/>
          <p14:tracePt t="18171" x="7613650" y="2422525"/>
          <p14:tracePt t="18177" x="7254875" y="2608263"/>
          <p14:tracePt t="18185" x="6897688" y="2768600"/>
          <p14:tracePt t="18193" x="6562725" y="3003550"/>
          <p14:tracePt t="18201" x="6291263" y="3225800"/>
          <p14:tracePt t="18209" x="6154738" y="3336925"/>
          <p14:tracePt t="18217" x="5846763" y="3633788"/>
          <p14:tracePt t="18225" x="5635625" y="3879850"/>
          <p14:tracePt t="18233" x="5462588" y="4065588"/>
          <p14:tracePt t="18241" x="5240338" y="4349750"/>
          <p14:tracePt t="18250" x="5080000" y="4535488"/>
          <p14:tracePt t="18255" x="4981575" y="4646613"/>
          <p14:tracePt t="18263" x="4746625" y="4906963"/>
          <p14:tracePt t="18271" x="4648200" y="5029200"/>
          <p14:tracePt t="18279" x="4560888" y="5165725"/>
          <p14:tracePt t="18287" x="4462463" y="5313363"/>
          <p14:tracePt t="18295" x="4413250" y="5387975"/>
          <p14:tracePt t="18303" x="4338638" y="5475288"/>
          <p14:tracePt t="18312" x="4264025" y="5597525"/>
          <p14:tracePt t="18319" x="4214813" y="5672138"/>
          <p14:tracePt t="18325" x="4165600" y="5759450"/>
          <p14:tracePt t="18333" x="4129088" y="5821363"/>
          <p14:tracePt t="18341" x="4067175" y="5894388"/>
          <p14:tracePt t="18349" x="4041775" y="5932488"/>
          <p14:tracePt t="18357" x="4005263" y="5981700"/>
          <p14:tracePt t="18365" x="4005263" y="5994400"/>
          <p14:tracePt t="18373" x="3992563" y="6018213"/>
          <p14:tracePt t="18419" x="3979863" y="6030913"/>
          <p14:tracePt t="18435" x="3967163" y="6043613"/>
          <p14:tracePt t="18443" x="3905250" y="6092825"/>
          <p14:tracePt t="18451" x="3806825" y="6167438"/>
          <p14:tracePt t="18459" x="3744913" y="6216650"/>
          <p14:tracePt t="18467" x="3597275" y="6327775"/>
          <p14:tracePt t="18473" x="3460750" y="6426200"/>
          <p14:tracePt t="18481" x="3300413" y="6537325"/>
          <p14:tracePt t="18489" x="3176588" y="6648450"/>
          <p14:tracePt t="18497" x="3052763" y="6735763"/>
          <p14:tracePt t="18941" x="0" y="0"/>
        </p14:tracePtLst>
        <p14:tracePtLst>
          <p14:tracePt t="22528" x="3573463" y="6262688"/>
          <p14:tracePt t="22575" x="2817813" y="6524625"/>
          <p14:tracePt t="22583" x="2892425" y="6389688"/>
          <p14:tracePt t="22589" x="2954338" y="6302375"/>
          <p14:tracePt t="22597" x="3052763" y="6178550"/>
          <p14:tracePt t="22605" x="3225800" y="6018213"/>
          <p14:tracePt t="22613" x="3571875" y="5746750"/>
          <p14:tracePt t="22621" x="3905250" y="5511800"/>
          <p14:tracePt t="22629" x="4214813" y="5264150"/>
          <p14:tracePt t="22637" x="4560888" y="5029200"/>
          <p14:tracePt t="22646" x="4857750" y="4806950"/>
          <p14:tracePt t="22653" x="5216525" y="4498975"/>
          <p14:tracePt t="22661" x="5314950" y="4398963"/>
          <p14:tracePt t="22667" x="5586413" y="4189413"/>
          <p14:tracePt t="22675" x="5697538" y="4090988"/>
          <p14:tracePt t="22684" x="5859463" y="3954463"/>
          <p14:tracePt t="22691" x="6180138" y="3706813"/>
          <p14:tracePt t="22699" x="6316663" y="3595688"/>
          <p14:tracePt t="22707" x="6489700" y="3460750"/>
          <p14:tracePt t="22716" x="6588125" y="3386138"/>
          <p14:tracePt t="22723" x="6711950" y="3275013"/>
          <p14:tracePt t="22731" x="6797675" y="3200400"/>
          <p14:tracePt t="22737" x="6859588" y="3151188"/>
          <p14:tracePt t="22746" x="6908800" y="3101975"/>
          <p14:tracePt t="22753" x="6934200" y="3089275"/>
          <p14:tracePt t="22761" x="6959600" y="3065463"/>
          <p14:tracePt t="22887" x="6970713" y="3052763"/>
          <p14:tracePt t="22893" x="6970713" y="3014663"/>
          <p14:tracePt t="22902" x="6970713" y="2990850"/>
          <p14:tracePt t="22909" x="6970713" y="2954338"/>
          <p14:tracePt t="22917" x="6946900" y="2916238"/>
          <p14:tracePt t="22925" x="6934200" y="2892425"/>
          <p14:tracePt t="22934" x="6908800" y="2841625"/>
          <p14:tracePt t="22941" x="6884988" y="2805113"/>
          <p14:tracePt t="22950" x="6846888" y="2755900"/>
          <p14:tracePt t="22957" x="6810375" y="2743200"/>
          <p14:tracePt t="22965" x="6786563" y="2719388"/>
          <p14:tracePt t="22971" x="6724650" y="2706688"/>
          <p14:tracePt t="22979" x="6673850" y="2681288"/>
          <p14:tracePt t="22987" x="6650038" y="2668588"/>
          <p14:tracePt t="22996" x="6613525" y="2657475"/>
          <p14:tracePt t="23003" x="6588125" y="2657475"/>
          <p14:tracePt t="23019" x="6588125" y="2644775"/>
          <p14:tracePt t="23035" x="6575425" y="2644775"/>
          <p14:tracePt t="23135" x="6588125" y="2644775"/>
          <p14:tracePt t="23143" x="6613525" y="2632075"/>
          <p14:tracePt t="23151" x="6637338" y="2608263"/>
          <p14:tracePt t="23159" x="6673850" y="2608263"/>
          <p14:tracePt t="23167" x="6735763" y="2595563"/>
          <p14:tracePt t="23175" x="6748463" y="2595563"/>
          <p14:tracePt t="23183" x="6773863" y="2582863"/>
          <p14:tracePt t="23189" x="6797675" y="2570163"/>
          <p14:tracePt t="23197" x="6823075" y="2570163"/>
          <p14:tracePt t="23205" x="6835775" y="2570163"/>
          <p14:tracePt t="23213" x="6859588" y="2570163"/>
          <p14:tracePt t="23221" x="6884988" y="2570163"/>
          <p14:tracePt t="23229" x="6908800" y="2570163"/>
          <p14:tracePt t="23237" x="6946900" y="2570163"/>
          <p14:tracePt t="23246" x="6983413" y="2570163"/>
          <p14:tracePt t="23253" x="7032625" y="2570163"/>
          <p14:tracePt t="23261" x="7070725" y="2570163"/>
          <p14:tracePt t="23269" x="7107238" y="2570163"/>
          <p14:tracePt t="23275" x="7132638" y="2570163"/>
          <p14:tracePt t="23283" x="7156450" y="2570163"/>
          <p14:tracePt t="23291" x="7181850" y="2570163"/>
          <p14:tracePt t="23299" x="7192963" y="2570163"/>
          <p14:tracePt t="23307" x="7218363" y="2570163"/>
          <p14:tracePt t="23315" x="7231063" y="2582863"/>
          <p14:tracePt t="23323" x="7243763" y="2582863"/>
          <p14:tracePt t="23331" x="7254875" y="2582863"/>
          <p14:tracePt t="23339" x="7280275" y="2582863"/>
          <p14:tracePt t="23353" x="7305675" y="2582863"/>
          <p14:tracePt t="23361" x="7316788" y="2582863"/>
          <p14:tracePt t="23377" x="7342188" y="2582863"/>
          <p14:tracePt t="23385" x="7354888" y="2582863"/>
          <p14:tracePt t="23393" x="7366000" y="2582863"/>
          <p14:tracePt t="23401" x="7378700" y="2582863"/>
          <p14:tracePt t="23409" x="7404100" y="2582863"/>
          <p14:tracePt t="23423" x="7416800" y="2582863"/>
          <p14:tracePt t="23431" x="7440613" y="2582863"/>
          <p14:tracePt t="23439" x="7453313" y="2582863"/>
          <p14:tracePt t="23447" x="7466013" y="2582863"/>
          <p14:tracePt t="23455" x="7489825" y="2582863"/>
          <p14:tracePt t="23463" x="7515225" y="2582863"/>
          <p14:tracePt t="23471" x="7527925" y="2582863"/>
          <p14:tracePt t="23479" x="7539038" y="2582863"/>
          <p14:tracePt t="23487" x="7551738" y="2582863"/>
          <p14:tracePt t="23501" x="7564438" y="2582863"/>
          <p14:tracePt t="23517" x="7577138" y="2582863"/>
          <p14:tracePt t="23525" x="7589838" y="2582863"/>
          <p14:tracePt t="23533" x="7600950" y="2582863"/>
          <p14:tracePt t="23549" x="7613650" y="2582863"/>
          <p14:tracePt t="23557" x="7626350" y="2582863"/>
          <p14:tracePt t="23563" x="7639050" y="2582863"/>
          <p14:tracePt t="23587" x="7651750" y="2582863"/>
          <p14:tracePt t="23603" x="7662863" y="2582863"/>
          <p14:tracePt t="23611" x="7675563" y="2582863"/>
          <p14:tracePt t="23627" x="7688263" y="2582863"/>
          <p14:tracePt t="23635" x="7700963" y="2582863"/>
          <p14:tracePt t="23641" x="7724775" y="2582863"/>
          <p14:tracePt t="23649" x="7737475" y="2582863"/>
          <p14:tracePt t="23657" x="7762875" y="2582863"/>
          <p14:tracePt t="23665" x="7799388" y="2582863"/>
          <p14:tracePt t="23673" x="7824788" y="2582863"/>
          <p14:tracePt t="23681" x="7861300" y="2582863"/>
          <p14:tracePt t="23689" x="7885113" y="2582863"/>
          <p14:tracePt t="23697" x="7897813" y="2582863"/>
          <p14:tracePt t="23705" x="7910513" y="2582863"/>
          <p14:tracePt t="23713" x="7947025" y="2582863"/>
          <p14:tracePt t="23721" x="7959725" y="2582863"/>
          <p14:tracePt t="23735" x="7985125" y="2582863"/>
          <p14:tracePt t="23743" x="8008938" y="2582863"/>
          <p14:tracePt t="23751" x="8034338" y="2582863"/>
          <p14:tracePt t="23759" x="8047038" y="2582863"/>
          <p14:tracePt t="23767" x="8070850" y="2582863"/>
          <p14:tracePt t="23775" x="8096250" y="2582863"/>
          <p14:tracePt t="23783" x="8132763" y="2595563"/>
          <p14:tracePt t="23791" x="8158163" y="2595563"/>
          <p14:tracePt t="23797" x="8181975" y="2595563"/>
          <p14:tracePt t="23805" x="8220075" y="2595563"/>
          <p14:tracePt t="23813" x="8243888" y="2595563"/>
          <p14:tracePt t="23821" x="8281988" y="2595563"/>
          <p14:tracePt t="23830" x="8331200" y="2595563"/>
          <p14:tracePt t="23837" x="8380413" y="2595563"/>
          <p14:tracePt t="23845" x="8429625" y="2595563"/>
          <p14:tracePt t="23853" x="8504238" y="2595563"/>
          <p14:tracePt t="23861" x="8602663" y="2595563"/>
          <p14:tracePt t="23867" x="8701088" y="2595563"/>
          <p14:tracePt t="23875" x="8750300" y="2595563"/>
          <p14:tracePt t="23883" x="8812213" y="2595563"/>
          <p14:tracePt t="23891" x="8899525" y="2595563"/>
          <p14:tracePt t="23899" x="8974138" y="2595563"/>
          <p14:tracePt t="23907" x="9010650" y="2595563"/>
          <p14:tracePt t="23915" x="9059863" y="2595563"/>
          <p14:tracePt t="23923" x="9109075" y="2595563"/>
          <p14:tracePt t="23931" x="9158288" y="2595563"/>
          <p14:tracePt t="23939" x="9183688" y="2595563"/>
          <p14:tracePt t="23945" x="9196388" y="2595563"/>
          <p14:tracePt t="23953" x="9220200" y="2595563"/>
          <p14:tracePt t="23977" x="9232900" y="2595563"/>
          <p14:tracePt t="24031" x="9245600" y="2595563"/>
          <p14:tracePt t="24203" x="9258300" y="2595563"/>
          <p14:tracePt t="24219" x="9269413" y="2595563"/>
          <p14:tracePt t="24227" x="9282113" y="2595563"/>
          <p14:tracePt t="24235" x="9294813" y="2582863"/>
          <p14:tracePt t="24243" x="9307513" y="2582863"/>
          <p14:tracePt t="24249" x="9320213" y="2582863"/>
          <p14:tracePt t="24257" x="9356725" y="2570163"/>
          <p14:tracePt t="24265" x="9382125" y="2570163"/>
          <p14:tracePt t="24273" x="9405938" y="2570163"/>
          <p14:tracePt t="24281" x="9431338" y="2570163"/>
          <p14:tracePt t="24289" x="9442450" y="2557463"/>
          <p14:tracePt t="24297" x="9480550" y="2557463"/>
          <p14:tracePt t="24305" x="9517063" y="2557463"/>
          <p14:tracePt t="24313" x="9542463" y="2557463"/>
          <p14:tracePt t="24321" x="9566275" y="2557463"/>
          <p14:tracePt t="24327" x="9604375" y="2557463"/>
          <p14:tracePt t="24335" x="9640888" y="2557463"/>
          <p14:tracePt t="24343" x="9666288" y="2557463"/>
          <p14:tracePt t="24351" x="9690100" y="2557463"/>
          <p14:tracePt t="24359" x="9715500" y="2557463"/>
          <p14:tracePt t="24368" x="9739313" y="2557463"/>
          <p14:tracePt t="24375" x="9764713" y="2557463"/>
          <p14:tracePt t="24383" x="9801225" y="2557463"/>
          <p14:tracePt t="24391" x="9826625" y="2557463"/>
          <p14:tracePt t="24397" x="9863138" y="2557463"/>
          <p14:tracePt t="24405" x="9888538" y="2557463"/>
          <p14:tracePt t="24413" x="9912350" y="2557463"/>
          <p14:tracePt t="24421" x="9937750" y="2557463"/>
          <p14:tracePt t="24430" x="9950450" y="2557463"/>
          <p14:tracePt t="24446" x="9986963" y="2557463"/>
          <p14:tracePt t="24453" x="9999663" y="2557463"/>
          <p14:tracePt t="24469" x="10012363" y="2557463"/>
          <p14:tracePt t="24483" x="10023475" y="2570163"/>
          <p14:tracePt t="24499" x="10036175" y="2570163"/>
          <p14:tracePt t="24507" x="10036175" y="2582863"/>
          <p14:tracePt t="24515" x="10061575" y="2582863"/>
          <p14:tracePt t="24531" x="10085388" y="2595563"/>
          <p14:tracePt t="24539" x="10098088" y="2608263"/>
          <p14:tracePt t="24547" x="10110788" y="2608263"/>
          <p14:tracePt t="24553" x="10123488" y="2619375"/>
          <p14:tracePt t="24561" x="10136188" y="2619375"/>
          <p14:tracePt t="24569" x="10147300" y="2632075"/>
          <p14:tracePt t="24577" x="10160000" y="2632075"/>
          <p14:tracePt t="24586" x="10172700" y="2644775"/>
          <p14:tracePt t="24593" x="10185400" y="2644775"/>
          <p14:tracePt t="24601" x="10196513" y="2644775"/>
          <p14:tracePt t="24609" x="10209213" y="2644775"/>
          <p14:tracePt t="24631" x="10221913" y="2644775"/>
          <p14:tracePt t="24664" x="10234613" y="2644775"/>
          <p14:tracePt t="24687" x="10247313" y="2644775"/>
          <p14:tracePt t="24695" x="10258425" y="2644775"/>
          <p14:tracePt t="24701" x="10283825" y="2644775"/>
          <p14:tracePt t="24709" x="10320338" y="2644775"/>
          <p14:tracePt t="24717" x="10358438" y="2632075"/>
          <p14:tracePt t="24725" x="10420350" y="2608263"/>
          <p14:tracePt t="24733" x="10456863" y="2608263"/>
          <p14:tracePt t="24741" x="10518775" y="2582863"/>
          <p14:tracePt t="24749" x="10629900" y="2557463"/>
          <p14:tracePt t="24757" x="10666413" y="2557463"/>
          <p14:tracePt t="24765" x="10777538" y="2520950"/>
          <p14:tracePt t="24773" x="10901363" y="2497138"/>
          <p14:tracePt t="24780" x="11001375" y="2459038"/>
          <p14:tracePt t="24787" x="11099800" y="2446338"/>
          <p14:tracePt t="24795" x="11198225" y="2422525"/>
          <p14:tracePt t="24803" x="11272838" y="2397125"/>
          <p14:tracePt t="24811" x="11322050" y="2397125"/>
          <p14:tracePt t="24819" x="11396663" y="2397125"/>
          <p14:tracePt t="24827" x="11433175" y="2384425"/>
          <p14:tracePt t="24835" x="11482388" y="2384425"/>
          <p14:tracePt t="24843" x="11520488" y="2384425"/>
          <p14:tracePt t="24849" x="11557000" y="2384425"/>
          <p14:tracePt t="24857" x="11593513" y="2384425"/>
          <p14:tracePt t="24865" x="11631613" y="2384425"/>
          <p14:tracePt t="24873" x="11655425" y="2384425"/>
          <p14:tracePt t="24896" x="11742738" y="2384425"/>
          <p14:tracePt t="24898" x="11779250" y="2384425"/>
          <p14:tracePt t="24905" x="11815763" y="2384425"/>
          <p14:tracePt t="24913" x="11853863" y="2384425"/>
          <p14:tracePt t="24921" x="11890375" y="2397125"/>
          <p14:tracePt t="24930" x="11926888" y="2409825"/>
          <p14:tracePt t="24935" x="11952288" y="2422525"/>
          <p14:tracePt t="24943" x="11988800" y="2422525"/>
          <p14:tracePt t="24951" x="12039600" y="2422525"/>
          <p14:tracePt t="24959" x="12076113" y="2435225"/>
          <p14:tracePt t="24967" x="12112625" y="2446338"/>
          <p14:tracePt t="24975" x="12187238" y="2459038"/>
          <p14:tracePt t="24983" x="12223750" y="2459038"/>
          <p14:tracePt t="24991" x="12236450" y="2471738"/>
          <p14:tracePt t="24999" x="12285663" y="2471738"/>
          <p14:tracePt t="25005" x="12311063" y="2471738"/>
          <p14:tracePt t="25013" x="12323763" y="2484438"/>
          <p14:tracePt t="25021" x="12334875" y="2484438"/>
          <p14:tracePt t="25037" x="12334875" y="2497138"/>
          <p14:tracePt t="25061" x="12347575" y="2497138"/>
          <p14:tracePt t="25091" x="12347575" y="2508250"/>
          <p14:tracePt t="25116" x="12360275" y="2520950"/>
          <p14:tracePt t="25139" x="12360275" y="2533650"/>
          <p14:tracePt t="25177" x="12360275" y="2546350"/>
          <p14:tracePt t="25481" x="12360275" y="2557463"/>
          <p14:tracePt t="25551" x="12347575" y="2557463"/>
          <p14:tracePt t="25629" x="12347575" y="2570163"/>
          <p14:tracePt t="25637" x="12334875" y="2570163"/>
          <p14:tracePt t="25645" x="12323763" y="2570163"/>
          <p14:tracePt t="25653" x="12298363" y="2570163"/>
          <p14:tracePt t="25661" x="12272963" y="2570163"/>
          <p14:tracePt t="25669" x="12236450" y="2570163"/>
          <p14:tracePt t="25677" x="12212638" y="2582863"/>
          <p14:tracePt t="25684" x="12187238" y="2582863"/>
          <p14:tracePt t="25691" x="12161838" y="2582863"/>
          <p14:tracePt t="25699" x="12150725" y="2582863"/>
          <p14:tracePt t="25707" x="12125325" y="2582863"/>
          <p14:tracePt t="25903" x="12125325" y="2595563"/>
          <p14:tracePt t="26097" x="12112625" y="2595563"/>
          <p14:tracePt t="26175" x="12099925" y="2595563"/>
          <p14:tracePt t="26207" x="12088813" y="2595563"/>
          <p14:tracePt t="26377" x="12076113" y="2595563"/>
          <p14:tracePt t="26385" x="12063413" y="2595563"/>
          <p14:tracePt t="26393" x="12050713" y="2595563"/>
          <p14:tracePt t="26401" x="12039600" y="2595563"/>
          <p14:tracePt t="26409" x="12014200" y="2595563"/>
          <p14:tracePt t="26418" x="12001500" y="2595563"/>
          <p14:tracePt t="26425" x="11988800" y="2595563"/>
          <p14:tracePt t="26434" x="11977688" y="2595563"/>
          <p14:tracePt t="26441" x="11964988" y="2595563"/>
          <p14:tracePt t="26449" x="11939588" y="2595563"/>
          <p14:tracePt t="26455" x="11926888" y="2595563"/>
          <p14:tracePt t="26464" x="11915775" y="2582863"/>
          <p14:tracePt t="26471" x="11903075" y="2582863"/>
          <p14:tracePt t="26480" x="11903075" y="2570163"/>
          <p14:tracePt t="26487" x="11877675" y="2570163"/>
          <p14:tracePt t="26503" x="11866563" y="2557463"/>
          <p14:tracePt t="26519" x="11853863" y="2546350"/>
          <p14:tracePt t="26525" x="11841163" y="2546350"/>
          <p14:tracePt t="26533" x="11828463" y="2546350"/>
          <p14:tracePt t="26541" x="11804650" y="2533650"/>
          <p14:tracePt t="26549" x="11791950" y="2520950"/>
          <p14:tracePt t="26557" x="11766550" y="2520950"/>
          <p14:tracePt t="26565" x="11742738" y="2497138"/>
          <p14:tracePt t="26573" x="11704638" y="2497138"/>
          <p14:tracePt t="26581" x="11680825" y="2484438"/>
          <p14:tracePt t="26589" x="11655425" y="2484438"/>
          <p14:tracePt t="26597" x="11631613" y="2471738"/>
          <p14:tracePt t="26603" x="11606213" y="2459038"/>
          <p14:tracePt t="26611" x="11580813" y="2459038"/>
          <p14:tracePt t="26627" x="11557000" y="2459038"/>
          <p14:tracePt t="26643" x="11544300" y="2459038"/>
          <p14:tracePt t="26659" x="11531600" y="2459038"/>
          <p14:tracePt t="26673" x="11507788" y="2459038"/>
          <p14:tracePt t="26689" x="11495088" y="2459038"/>
          <p14:tracePt t="26697" x="11458575" y="2459038"/>
          <p14:tracePt t="26705" x="11420475" y="2459038"/>
          <p14:tracePt t="26713" x="11396663" y="2459038"/>
          <p14:tracePt t="26721" x="11358563" y="2459038"/>
          <p14:tracePt t="26730" x="11309350" y="2459038"/>
          <p14:tracePt t="26737" x="11260138" y="2459038"/>
          <p14:tracePt t="26745" x="11223625" y="2459038"/>
          <p14:tracePt t="26753" x="11198225" y="2459038"/>
          <p14:tracePt t="26759" x="11161713" y="2459038"/>
          <p14:tracePt t="26767" x="11136313" y="2459038"/>
          <p14:tracePt t="26775" x="11099800" y="2459038"/>
          <p14:tracePt t="26783" x="11074400" y="2459038"/>
          <p14:tracePt t="26791" x="11050588" y="2459038"/>
          <p14:tracePt t="26799" x="11025188" y="2459038"/>
          <p14:tracePt t="26807" x="10988675" y="2446338"/>
          <p14:tracePt t="26815" x="10950575" y="2446338"/>
          <p14:tracePt t="26823" x="10939463" y="2435225"/>
          <p14:tracePt t="26830" x="10914063" y="2435225"/>
          <p14:tracePt t="26837" x="10877550" y="2435225"/>
          <p14:tracePt t="26845" x="10839450" y="2422525"/>
          <p14:tracePt t="26853" x="10802938" y="2422525"/>
          <p14:tracePt t="26861" x="10777538" y="2422525"/>
          <p14:tracePt t="26869" x="10741025" y="2422525"/>
          <p14:tracePt t="26877" x="10704513" y="2422525"/>
          <p14:tracePt t="26885" x="10666413" y="2422525"/>
          <p14:tracePt t="26893" x="10629900" y="2409825"/>
          <p14:tracePt t="26901" x="10593388" y="2409825"/>
          <p14:tracePt t="26907" x="10555288" y="2409825"/>
          <p14:tracePt t="26915" x="10518775" y="2397125"/>
          <p14:tracePt t="26923" x="10482263" y="2397125"/>
          <p14:tracePt t="26931" x="10469563" y="2397125"/>
          <p14:tracePt t="26939" x="10431463" y="2397125"/>
          <p14:tracePt t="26947" x="10407650" y="2397125"/>
          <p14:tracePt t="26955" x="10369550" y="2397125"/>
          <p14:tracePt t="26964" x="10345738" y="2397125"/>
          <p14:tracePt t="26971" x="10309225" y="2397125"/>
          <p14:tracePt t="26979" x="10283825" y="2397125"/>
          <p14:tracePt t="26985" x="10258425" y="2397125"/>
          <p14:tracePt t="26993" x="10234613" y="2397125"/>
          <p14:tracePt t="27001" x="10209213" y="2397125"/>
          <p14:tracePt t="27009" x="10185400" y="2397125"/>
          <p14:tracePt t="27018" x="10160000" y="2409825"/>
          <p14:tracePt t="27025" x="10136188" y="2409825"/>
          <p14:tracePt t="27033" x="10098088" y="2409825"/>
          <p14:tracePt t="27041" x="10085388" y="2422525"/>
          <p14:tracePt t="27049" x="10061575" y="2435225"/>
          <p14:tracePt t="27055" x="10036175" y="2435225"/>
          <p14:tracePt t="27064" x="10012363" y="2435225"/>
          <p14:tracePt t="27071" x="9974263" y="2446338"/>
          <p14:tracePt t="27081" x="9950450" y="2471738"/>
          <p14:tracePt t="27096" x="9901238" y="2471738"/>
          <p14:tracePt t="27103" x="9863138" y="2484438"/>
          <p14:tracePt t="27111" x="9839325" y="2497138"/>
          <p14:tracePt t="27127" x="9813925" y="2508250"/>
          <p14:tracePt t="27133" x="9790113" y="2508250"/>
          <p14:tracePt t="27141" x="9777413" y="2508250"/>
          <p14:tracePt t="27149" x="9764713" y="2508250"/>
          <p14:tracePt t="27157" x="9739313" y="2520950"/>
          <p14:tracePt t="27165" x="9728200" y="2520950"/>
          <p14:tracePt t="27173" x="9715500" y="2520950"/>
          <p14:tracePt t="27181" x="9702800" y="2520950"/>
          <p14:tracePt t="27189" x="9677400" y="2520950"/>
          <p14:tracePt t="27197" x="9666288" y="2520950"/>
          <p14:tracePt t="27203" x="9628188" y="2520950"/>
          <p14:tracePt t="27211" x="9604375" y="2520950"/>
          <p14:tracePt t="27219" x="9566275" y="2520950"/>
          <p14:tracePt t="27227" x="9555163" y="2533650"/>
          <p14:tracePt t="27235" x="9517063" y="2533650"/>
          <p14:tracePt t="27243" x="9493250" y="2533650"/>
          <p14:tracePt t="27251" x="9467850" y="2533650"/>
          <p14:tracePt t="27259" x="9442450" y="2533650"/>
          <p14:tracePt t="27267" x="9418638" y="2533650"/>
          <p14:tracePt t="27275" x="9382125" y="2546350"/>
          <p14:tracePt t="27281" x="9320213" y="2557463"/>
          <p14:tracePt t="27289" x="9282113" y="2570163"/>
          <p14:tracePt t="27297" x="9232900" y="2570163"/>
          <p14:tracePt t="27305" x="9209088" y="2570163"/>
          <p14:tracePt t="27314" x="9158288" y="2582863"/>
          <p14:tracePt t="27321" x="9121775" y="2582863"/>
          <p14:tracePt t="27329" x="9096375" y="2582863"/>
          <p14:tracePt t="27337" x="9072563" y="2582863"/>
          <p14:tracePt t="27345" x="9059863" y="2582863"/>
          <p14:tracePt t="27351" x="9047163" y="2582863"/>
          <p14:tracePt t="27359" x="9036050" y="2582863"/>
          <p14:tracePt t="27367" x="9023350" y="2582863"/>
          <p14:tracePt t="27375" x="9010650" y="2582863"/>
          <p14:tracePt t="27391" x="8997950" y="2595563"/>
          <p14:tracePt t="27399" x="8974138" y="2595563"/>
          <p14:tracePt t="27407" x="8961438" y="2608263"/>
          <p14:tracePt t="27415" x="8936038" y="2619375"/>
          <p14:tracePt t="27423" x="8912225" y="2632075"/>
          <p14:tracePt t="27431" x="8886825" y="2632075"/>
          <p14:tracePt t="27437" x="8863013" y="2644775"/>
          <p14:tracePt t="27445" x="8824913" y="2657475"/>
          <p14:tracePt t="27453" x="8812213" y="2657475"/>
          <p14:tracePt t="27461" x="8775700" y="2657475"/>
          <p14:tracePt t="27469" x="8775700" y="2668588"/>
          <p14:tracePt t="27477" x="8763000" y="2668588"/>
          <p14:tracePt t="27485" x="8739188" y="2681288"/>
          <p14:tracePt t="27493" x="8726488" y="2681288"/>
          <p14:tracePt t="27499" x="8701088" y="2681288"/>
          <p14:tracePt t="27507" x="8677275" y="2693988"/>
          <p14:tracePt t="27515" x="8639175" y="2706688"/>
          <p14:tracePt t="27523" x="8602663" y="2719388"/>
          <p14:tracePt t="27531" x="8577263" y="2719388"/>
          <p14:tracePt t="27539" x="8566150" y="2719388"/>
          <p14:tracePt t="27547" x="8553450" y="2719388"/>
          <p14:tracePt t="27564" x="8553450" y="2730500"/>
          <p14:tracePt t="27695" x="8553450" y="2719388"/>
          <p14:tracePt t="27719" x="8540750" y="2719388"/>
          <p14:tracePt t="27727" x="8528050" y="2719388"/>
          <p14:tracePt t="27733" x="8504238" y="2719388"/>
          <p14:tracePt t="27741" x="8466138" y="2706688"/>
          <p14:tracePt t="27749" x="8442325" y="2706688"/>
          <p14:tracePt t="27757" x="8416925" y="2706688"/>
          <p14:tracePt t="27765" x="8380413" y="2706688"/>
          <p14:tracePt t="27773" x="8367713" y="2706688"/>
          <p14:tracePt t="27781" x="8355013" y="2693988"/>
          <p14:tracePt t="27789" x="8331200" y="2693988"/>
          <p14:tracePt t="27797" x="8318500" y="2693988"/>
          <p14:tracePt t="27805" x="8305800" y="2681288"/>
          <p14:tracePt t="27811" x="8281988" y="2681288"/>
          <p14:tracePt t="27819" x="8269288" y="2681288"/>
          <p14:tracePt t="27835" x="8243888" y="2681288"/>
          <p14:tracePt t="27851" x="8231188" y="2681288"/>
          <p14:tracePt t="27859" x="8220075" y="2681288"/>
          <p14:tracePt t="27867" x="8207375" y="2681288"/>
          <p14:tracePt t="27875" x="8194675" y="2681288"/>
          <p14:tracePt t="27881" x="8181975" y="2681288"/>
          <p14:tracePt t="27898" x="8158163" y="2681288"/>
          <p14:tracePt t="27914" x="8145463" y="2681288"/>
          <p14:tracePt t="27929" x="8132763" y="2681288"/>
          <p14:tracePt t="27937" x="8120063" y="2681288"/>
          <p14:tracePt t="27953" x="8108950" y="2681288"/>
          <p14:tracePt t="27975" x="8096250" y="2681288"/>
          <p14:tracePt t="28085" x="8096250" y="2668588"/>
          <p14:tracePt t="30291" x="8108950" y="2668588"/>
          <p14:tracePt t="30299" x="8158163" y="2644775"/>
          <p14:tracePt t="30307" x="8194675" y="2632075"/>
          <p14:tracePt t="30315" x="8293100" y="2608263"/>
          <p14:tracePt t="30323" x="8416925" y="2570163"/>
          <p14:tracePt t="30331" x="8504238" y="2546350"/>
          <p14:tracePt t="30337" x="8689975" y="2497138"/>
          <p14:tracePt t="30345" x="8824913" y="2459038"/>
          <p14:tracePt t="30353" x="9036050" y="2409825"/>
          <p14:tracePt t="30361" x="9170988" y="2384425"/>
          <p14:tracePt t="30369" x="9344025" y="2360613"/>
          <p14:tracePt t="30377" x="9467850" y="2347913"/>
          <p14:tracePt t="30386" x="9591675" y="2347913"/>
          <p14:tracePt t="30393" x="9653588" y="2347913"/>
          <p14:tracePt t="30402" x="9728200" y="2347913"/>
          <p14:tracePt t="30409" x="9777413" y="2347913"/>
          <p14:tracePt t="30417" x="9826625" y="2347913"/>
          <p14:tracePt t="30423" x="9875838" y="2347913"/>
          <p14:tracePt t="30431" x="9912350" y="2360613"/>
          <p14:tracePt t="30439" x="9974263" y="2384425"/>
          <p14:tracePt t="30448" x="9986963" y="2384425"/>
          <p14:tracePt t="30455" x="10012363" y="2397125"/>
          <p14:tracePt t="30463" x="10036175" y="2397125"/>
          <p14:tracePt t="30471" x="10036175" y="2409825"/>
          <p14:tracePt t="30479" x="10048875" y="2409825"/>
          <p14:tracePt t="30493" x="10061575" y="2409825"/>
          <p14:tracePt t="30557" x="10061575" y="2397125"/>
          <p14:tracePt t="30619" x="10048875" y="2397125"/>
          <p14:tracePt t="30627" x="10023475" y="2397125"/>
          <p14:tracePt t="30635" x="10012363" y="2409825"/>
          <p14:tracePt t="30641" x="9986963" y="2422525"/>
          <p14:tracePt t="30649" x="9950450" y="2435225"/>
          <p14:tracePt t="30657" x="9925050" y="2435225"/>
          <p14:tracePt t="30665" x="9888538" y="2446338"/>
          <p14:tracePt t="30673" x="9850438" y="2459038"/>
          <p14:tracePt t="30681" x="9813925" y="2471738"/>
          <p14:tracePt t="30689" x="9764713" y="2471738"/>
          <p14:tracePt t="30698" x="9739313" y="2484438"/>
          <p14:tracePt t="30705" x="9715500" y="2484438"/>
          <p14:tracePt t="30713" x="9702800" y="2497138"/>
          <p14:tracePt t="30783" x="9690100" y="2497138"/>
          <p14:tracePt t="30791" x="9677400" y="2497138"/>
          <p14:tracePt t="30813" x="9666288" y="2497138"/>
          <p14:tracePt t="30829" x="9653588" y="2508250"/>
          <p14:tracePt t="30845" x="9640888" y="2508250"/>
          <p14:tracePt t="30853" x="9640888" y="2520950"/>
          <p14:tracePt t="30861" x="9628188" y="2520950"/>
          <p14:tracePt t="32949" x="9604375" y="2520950"/>
          <p14:tracePt t="32957" x="9566275" y="2520950"/>
          <p14:tracePt t="32965" x="9542463" y="2546350"/>
          <p14:tracePt t="32973" x="9467850" y="2557463"/>
          <p14:tracePt t="32982" x="9331325" y="2595563"/>
          <p14:tracePt t="32989" x="9183688" y="2644775"/>
          <p14:tracePt t="32997" x="9134475" y="2681288"/>
          <p14:tracePt t="33005" x="8812213" y="2792413"/>
          <p14:tracePt t="33013" x="8689975" y="2841625"/>
          <p14:tracePt t="33019" x="8380413" y="3003550"/>
          <p14:tracePt t="33027" x="7997825" y="3176588"/>
          <p14:tracePt t="33036" x="7848600" y="3249613"/>
          <p14:tracePt t="33043" x="7453313" y="3435350"/>
          <p14:tracePt t="33051" x="7156450" y="3595688"/>
          <p14:tracePt t="33059" x="6797675" y="3757613"/>
          <p14:tracePt t="33067" x="6637338" y="3843338"/>
          <p14:tracePt t="33075" x="6340475" y="4029075"/>
          <p14:tracePt t="33083" x="6007100" y="4225925"/>
          <p14:tracePt t="33091" x="5846763" y="4337050"/>
          <p14:tracePt t="33097" x="5735638" y="4424363"/>
          <p14:tracePt t="33105" x="5586413" y="4548188"/>
          <p14:tracePt t="33113" x="5500688" y="4659313"/>
          <p14:tracePt t="33121" x="5376863" y="4783138"/>
          <p14:tracePt t="33129" x="5278438" y="4918075"/>
          <p14:tracePt t="33137" x="5191125" y="5041900"/>
          <p14:tracePt t="33145" x="5154613" y="5129213"/>
          <p14:tracePt t="33153" x="5092700" y="5240338"/>
          <p14:tracePt t="33161" x="5054600" y="5302250"/>
          <p14:tracePt t="33167" x="4981575" y="5437188"/>
          <p14:tracePt t="33175" x="4943475" y="5486400"/>
          <p14:tracePt t="33183" x="4906963" y="5586413"/>
          <p14:tracePt t="33191" x="4870450" y="5672138"/>
          <p14:tracePt t="33199" x="4845050" y="5734050"/>
          <p14:tracePt t="33207" x="4832350" y="5783263"/>
          <p14:tracePt t="33215" x="4808538" y="5832475"/>
          <p14:tracePt t="33223" x="4770438" y="5907088"/>
          <p14:tracePt t="33232" x="4759325" y="5932488"/>
          <p14:tracePt t="33239" x="4708525" y="5994400"/>
          <p14:tracePt t="33245" x="4659313" y="6054725"/>
          <p14:tracePt t="33253" x="4586288" y="6105525"/>
          <p14:tracePt t="33261" x="4548188" y="6142038"/>
          <p14:tracePt t="33269" x="4475163" y="6178550"/>
          <p14:tracePt t="33277" x="4413250" y="6216650"/>
          <p14:tracePt t="33286" x="4325938" y="6253163"/>
          <p14:tracePt t="33293" x="4240213" y="6302375"/>
          <p14:tracePt t="33301" x="4178300" y="6327775"/>
          <p14:tracePt t="33309" x="4090988" y="6364288"/>
          <p14:tracePt t="33317" x="4005263" y="6400800"/>
          <p14:tracePt t="33323" x="3843338" y="6462713"/>
          <p14:tracePt t="33332" x="3794125" y="6488113"/>
          <p14:tracePt t="33339" x="3633788" y="6562725"/>
          <p14:tracePt t="33347" x="3535363" y="6611938"/>
          <p14:tracePt t="33355" x="3411538" y="6673850"/>
          <p14:tracePt t="33363" x="3287713" y="6723063"/>
          <p14:tracePt t="34087" x="0" y="0"/>
        </p14:tracePtLst>
      </p14:laserTrace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7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F16B8C-6B3B-459D-8167-3EEA4C3E2797}"/>
              </a:ext>
            </a:extLst>
          </p:cNvPr>
          <p:cNvSpPr/>
          <p:nvPr/>
        </p:nvSpPr>
        <p:spPr>
          <a:xfrm>
            <a:off x="1675144" y="1563952"/>
            <a:ext cx="8289105" cy="2218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10"/>
            <a:r>
              <a:rPr lang="en-US" sz="6907" b="1" dirty="0" err="1">
                <a:solidFill>
                  <a:srgbClr val="FF0000"/>
                </a:solidFill>
                <a:latin typeface="VNI-Avo" pitchFamily="2" charset="0"/>
              </a:rPr>
              <a:t>Chaøo</a:t>
            </a:r>
            <a:r>
              <a:rPr lang="en-US" sz="6907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907" b="1" dirty="0" err="1">
                <a:solidFill>
                  <a:srgbClr val="FF0000"/>
                </a:solidFill>
                <a:latin typeface="VNI-Avo" pitchFamily="2" charset="0"/>
              </a:rPr>
              <a:t>taïm</a:t>
            </a:r>
            <a:r>
              <a:rPr lang="en-US" sz="6907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907" b="1" dirty="0" err="1">
                <a:solidFill>
                  <a:srgbClr val="FF0000"/>
                </a:solidFill>
                <a:latin typeface="VNI-Avo" pitchFamily="2" charset="0"/>
              </a:rPr>
              <a:t>bieät</a:t>
            </a:r>
            <a:r>
              <a:rPr lang="en-US" sz="6907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907" b="1" dirty="0" err="1"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6907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907" b="1" dirty="0" err="1">
                <a:solidFill>
                  <a:srgbClr val="FF0000"/>
                </a:solidFill>
                <a:latin typeface="VNI-Avo" pitchFamily="2" charset="0"/>
              </a:rPr>
              <a:t>em</a:t>
            </a:r>
            <a:r>
              <a:rPr lang="en-US" sz="6907" b="1" dirty="0">
                <a:solidFill>
                  <a:srgbClr val="FF0000"/>
                </a:solidFill>
                <a:latin typeface="VNI-Avo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6327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48"/>
    </mc:Choice>
    <mc:Fallback xmlns="">
      <p:transition spd="slow" advTm="2064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27627FB0-67EF-4DD2-9D1D-B420C670C3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156" y="5377944"/>
            <a:ext cx="2871418" cy="3726185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id="{83533A0B-DEF0-438C-A41F-446E0FC3AF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22" y="5211269"/>
            <a:ext cx="2871418" cy="3726185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56BD2CD5-5307-4E3B-A6B0-5C613DB264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872" y="4737452"/>
            <a:ext cx="2871418" cy="3726185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08ABA742-EFA7-4AD7-9257-5C8956A668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74" y="5377944"/>
            <a:ext cx="2871418" cy="3726185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F13A19FA-9509-4D0E-8080-388069F3C6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279" y="4778507"/>
            <a:ext cx="2871418" cy="3726185"/>
          </a:xfrm>
          <a:prstGeom prst="rect">
            <a:avLst/>
          </a:prstGeom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826A3373-72E7-4178-B4E2-E2F9940829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417" y="538964"/>
            <a:ext cx="1474673" cy="925401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5F9DDF7B-4F75-47E8-AEC7-AD72EAB9AF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9505" y="1001664"/>
            <a:ext cx="1082000" cy="67898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CFB92E4-C223-490F-8616-6781832D0F0C}"/>
              </a:ext>
            </a:extLst>
          </p:cNvPr>
          <p:cNvGrpSpPr/>
          <p:nvPr/>
        </p:nvGrpSpPr>
        <p:grpSpPr>
          <a:xfrm>
            <a:off x="58115" y="89414"/>
            <a:ext cx="1899648" cy="4666421"/>
            <a:chOff x="1179069" y="3280433"/>
            <a:chExt cx="2006291" cy="441384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5071617-CB17-42EA-BCD3-C02500653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069" y="3280433"/>
              <a:ext cx="2006291" cy="4413841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A9670D-C653-43E5-903A-4F7EFF76ADE9}"/>
                </a:ext>
              </a:extLst>
            </p:cNvPr>
            <p:cNvSpPr txBox="1"/>
            <p:nvPr/>
          </p:nvSpPr>
          <p:spPr>
            <a:xfrm>
              <a:off x="1223786" y="3845587"/>
              <a:ext cx="1865983" cy="108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65781"/>
              <a:r>
                <a:rPr lang="en-US" sz="6907" b="1" dirty="0">
                  <a:solidFill>
                    <a:srgbClr val="0070C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VNI-Avo" pitchFamily="2" charset="0"/>
                </a:rPr>
                <a:t>am</a:t>
              </a:r>
              <a:endParaRPr lang="en-US" sz="9089" b="1" dirty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NI-Avo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0AE82C-FA88-4BB8-B3A3-E6371692027D}"/>
              </a:ext>
            </a:extLst>
          </p:cNvPr>
          <p:cNvGrpSpPr/>
          <p:nvPr/>
        </p:nvGrpSpPr>
        <p:grpSpPr>
          <a:xfrm>
            <a:off x="4033333" y="89414"/>
            <a:ext cx="1899648" cy="4179226"/>
            <a:chOff x="1179069" y="3280433"/>
            <a:chExt cx="2006291" cy="441384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5C48FBA-F97D-47FA-BBC9-D1E9A4D3F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069" y="3280433"/>
              <a:ext cx="2006291" cy="4413841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471558-9BA0-41FB-A04A-E2D30E6BA3CC}"/>
                </a:ext>
              </a:extLst>
            </p:cNvPr>
            <p:cNvSpPr txBox="1"/>
            <p:nvPr/>
          </p:nvSpPr>
          <p:spPr>
            <a:xfrm>
              <a:off x="1297852" y="3658872"/>
              <a:ext cx="1865983" cy="1216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65781"/>
              <a:r>
                <a:rPr lang="en-US" sz="6907" b="1" dirty="0" err="1">
                  <a:solidFill>
                    <a:srgbClr val="8064A2">
                      <a:lumMod val="50000"/>
                    </a:srgbClr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VNI-Avo" pitchFamily="2" charset="0"/>
                </a:rPr>
                <a:t>em</a:t>
              </a:r>
              <a:endParaRPr lang="en-US" sz="6907" b="1" dirty="0">
                <a:solidFill>
                  <a:srgbClr val="8064A2">
                    <a:lumMod val="50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NI-Avo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EFB4DA-BADC-44B0-B8E4-CC51DA99B48F}"/>
              </a:ext>
            </a:extLst>
          </p:cNvPr>
          <p:cNvGrpSpPr/>
          <p:nvPr/>
        </p:nvGrpSpPr>
        <p:grpSpPr>
          <a:xfrm>
            <a:off x="2735327" y="182267"/>
            <a:ext cx="1899648" cy="4179226"/>
            <a:chOff x="1179069" y="3280433"/>
            <a:chExt cx="2006291" cy="44138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A0D8173-4D9F-444A-8C68-8FFB7F40D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069" y="3280433"/>
              <a:ext cx="2006291" cy="4413841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0C13C0-1E88-4626-912E-92DF2A43DF6E}"/>
                </a:ext>
              </a:extLst>
            </p:cNvPr>
            <p:cNvSpPr txBox="1"/>
            <p:nvPr/>
          </p:nvSpPr>
          <p:spPr>
            <a:xfrm>
              <a:off x="1298111" y="3502426"/>
              <a:ext cx="1865983" cy="1216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65781"/>
              <a:r>
                <a:rPr lang="en-US" sz="6907" b="1" dirty="0" err="1">
                  <a:solidFill>
                    <a:srgbClr val="00B05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VNI-Avo" pitchFamily="2" charset="0"/>
                </a:rPr>
                <a:t>aâm</a:t>
              </a:r>
              <a:endParaRPr lang="en-US" sz="6907" b="1" dirty="0">
                <a:solidFill>
                  <a:srgbClr val="00B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NI-Avo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38F039-59A6-4D0F-B7B4-A4C07EDD1F09}"/>
              </a:ext>
            </a:extLst>
          </p:cNvPr>
          <p:cNvGrpSpPr/>
          <p:nvPr/>
        </p:nvGrpSpPr>
        <p:grpSpPr>
          <a:xfrm>
            <a:off x="1356121" y="391553"/>
            <a:ext cx="1899648" cy="4179226"/>
            <a:chOff x="1179069" y="3280433"/>
            <a:chExt cx="2006291" cy="441384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E76B2A3-3518-4AC6-A620-36D8E7BFB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069" y="3280433"/>
              <a:ext cx="2006291" cy="4413841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07A49C9-8F96-4AFE-8C1F-1D1EDAFFDCEA}"/>
                </a:ext>
              </a:extLst>
            </p:cNvPr>
            <p:cNvSpPr txBox="1"/>
            <p:nvPr/>
          </p:nvSpPr>
          <p:spPr>
            <a:xfrm>
              <a:off x="1301464" y="3672458"/>
              <a:ext cx="1865983" cy="1216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65781"/>
              <a:r>
                <a:rPr lang="en-US" sz="6907" b="1" dirty="0" err="1">
                  <a:solidFill>
                    <a:srgbClr val="FFFFFF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VNI-Avo" pitchFamily="2" charset="0"/>
                </a:rPr>
                <a:t>aêm</a:t>
              </a:r>
              <a:endParaRPr lang="en-US" sz="6907" b="1" dirty="0"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NI-Avo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92C922-0FCB-4798-AFCB-3F6D11BDB56F}"/>
              </a:ext>
            </a:extLst>
          </p:cNvPr>
          <p:cNvGrpSpPr/>
          <p:nvPr/>
        </p:nvGrpSpPr>
        <p:grpSpPr>
          <a:xfrm>
            <a:off x="5543913" y="135840"/>
            <a:ext cx="1909716" cy="4179226"/>
            <a:chOff x="1179069" y="3280433"/>
            <a:chExt cx="2016924" cy="441384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1FF8B15-7660-413E-82CA-B536A815D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069" y="3280433"/>
              <a:ext cx="2006291" cy="4413841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43D203F-036B-4328-8E6C-E0CADAFA6EB8}"/>
                </a:ext>
              </a:extLst>
            </p:cNvPr>
            <p:cNvSpPr txBox="1"/>
            <p:nvPr/>
          </p:nvSpPr>
          <p:spPr>
            <a:xfrm>
              <a:off x="1330010" y="3767066"/>
              <a:ext cx="1865983" cy="1216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65781"/>
              <a:r>
                <a:rPr lang="en-US" sz="6907" b="1" dirty="0" err="1">
                  <a:solidFill>
                    <a:srgbClr val="F79646">
                      <a:lumMod val="50000"/>
                    </a:srgbClr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VNI-Avo" pitchFamily="2" charset="0"/>
                </a:rPr>
                <a:t>eâm</a:t>
              </a:r>
              <a:endParaRPr lang="en-US" sz="6907" b="1" dirty="0">
                <a:solidFill>
                  <a:srgbClr val="F79646">
                    <a:lumMod val="50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NI-Avo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E9DACC-EA18-46EB-9F27-220396DBC22E}"/>
              </a:ext>
            </a:extLst>
          </p:cNvPr>
          <p:cNvGrpSpPr/>
          <p:nvPr/>
        </p:nvGrpSpPr>
        <p:grpSpPr>
          <a:xfrm>
            <a:off x="8117170" y="60471"/>
            <a:ext cx="1973652" cy="4179226"/>
            <a:chOff x="1179069" y="3280433"/>
            <a:chExt cx="2084449" cy="441384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07B2A16-984A-401B-996C-69532ADFE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069" y="3280433"/>
              <a:ext cx="2006291" cy="4413841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8351C5-D203-4CED-B7D4-07548CA93EF1}"/>
                </a:ext>
              </a:extLst>
            </p:cNvPr>
            <p:cNvSpPr txBox="1"/>
            <p:nvPr/>
          </p:nvSpPr>
          <p:spPr>
            <a:xfrm>
              <a:off x="1397535" y="3760292"/>
              <a:ext cx="1865983" cy="1216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65781"/>
              <a:r>
                <a:rPr lang="en-US" sz="6907" b="1" dirty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VNI-Avo" pitchFamily="2" charset="0"/>
                </a:rPr>
                <a:t>um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7BE9B2-4B5D-43E1-8040-20528B51BA6F}"/>
              </a:ext>
            </a:extLst>
          </p:cNvPr>
          <p:cNvGrpSpPr/>
          <p:nvPr/>
        </p:nvGrpSpPr>
        <p:grpSpPr>
          <a:xfrm>
            <a:off x="6722084" y="182267"/>
            <a:ext cx="1901462" cy="4179226"/>
            <a:chOff x="1177153" y="3280433"/>
            <a:chExt cx="2008207" cy="441384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787F017-FDE8-410D-AE90-5C1B83AEE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069" y="3280433"/>
              <a:ext cx="2006291" cy="4413841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41EA50E-1143-48E8-8B29-E053919DC61F}"/>
                </a:ext>
              </a:extLst>
            </p:cNvPr>
            <p:cNvSpPr txBox="1"/>
            <p:nvPr/>
          </p:nvSpPr>
          <p:spPr>
            <a:xfrm>
              <a:off x="1177153" y="3774436"/>
              <a:ext cx="1865983" cy="1216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65781"/>
              <a:r>
                <a:rPr lang="en-US" sz="6907" b="1" dirty="0" err="1">
                  <a:solidFill>
                    <a:srgbClr val="FFFF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VNI-Avo" pitchFamily="2" charset="0"/>
                </a:rPr>
                <a:t>im</a:t>
              </a:r>
              <a:endParaRPr lang="en-US" sz="6907" b="1" dirty="0"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NI-Avo" pitchFamily="2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D0688F3-69E0-4EFD-A468-294DAEDEA7C7}"/>
              </a:ext>
            </a:extLst>
          </p:cNvPr>
          <p:cNvGrpSpPr/>
          <p:nvPr/>
        </p:nvGrpSpPr>
        <p:grpSpPr>
          <a:xfrm>
            <a:off x="8726411" y="391552"/>
            <a:ext cx="1899648" cy="4179226"/>
            <a:chOff x="1179069" y="3280433"/>
            <a:chExt cx="2006291" cy="441384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8F3D168-B802-44A4-A5FD-3897F2BFE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069" y="3280433"/>
              <a:ext cx="2006291" cy="4413841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F10D459-32E0-4258-92DC-191BECA55779}"/>
                </a:ext>
              </a:extLst>
            </p:cNvPr>
            <p:cNvSpPr txBox="1"/>
            <p:nvPr/>
          </p:nvSpPr>
          <p:spPr>
            <a:xfrm>
              <a:off x="1301464" y="3672458"/>
              <a:ext cx="1865983" cy="1216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65781"/>
              <a:r>
                <a:rPr lang="en-US" sz="6907" b="1" dirty="0">
                  <a:solidFill>
                    <a:srgbClr val="FF00FF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VNI-Avo" pitchFamily="2" charset="0"/>
                </a:rPr>
                <a:t>om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E4B31CA-1B8E-47D2-9D15-FB6DD0147032}"/>
              </a:ext>
            </a:extLst>
          </p:cNvPr>
          <p:cNvGrpSpPr/>
          <p:nvPr/>
        </p:nvGrpSpPr>
        <p:grpSpPr>
          <a:xfrm>
            <a:off x="4487622" y="165525"/>
            <a:ext cx="1899648" cy="4179226"/>
            <a:chOff x="1179069" y="3280433"/>
            <a:chExt cx="2006291" cy="4413841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EA6F01F-F3E7-4A8C-9F2E-1AB28CB6A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069" y="3280433"/>
              <a:ext cx="2006291" cy="4413841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781B427-2FDD-4C55-8CF9-1E774007F006}"/>
                </a:ext>
              </a:extLst>
            </p:cNvPr>
            <p:cNvSpPr txBox="1"/>
            <p:nvPr/>
          </p:nvSpPr>
          <p:spPr>
            <a:xfrm>
              <a:off x="1297852" y="3658872"/>
              <a:ext cx="1865983" cy="1216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65781"/>
              <a:r>
                <a:rPr lang="en-US" sz="6907" b="1" dirty="0" err="1">
                  <a:solidFill>
                    <a:prstClr val="black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VNI-Avo" pitchFamily="2" charset="0"/>
                </a:rPr>
                <a:t>oâm</a:t>
              </a:r>
              <a:endParaRPr lang="en-US" sz="6907" b="1" dirty="0"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NI-Avo" pitchFamily="2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F8B1D39-12D7-4F4C-8475-A74B64CEC136}"/>
              </a:ext>
            </a:extLst>
          </p:cNvPr>
          <p:cNvGrpSpPr/>
          <p:nvPr/>
        </p:nvGrpSpPr>
        <p:grpSpPr>
          <a:xfrm>
            <a:off x="10000799" y="-142620"/>
            <a:ext cx="1909716" cy="4179226"/>
            <a:chOff x="1179069" y="3280433"/>
            <a:chExt cx="2016924" cy="4413841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EE4E8D8-9188-4872-989F-3D6D3DFDF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069" y="3280433"/>
              <a:ext cx="2006291" cy="4413841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2D3E01F-102E-455B-8742-CF35AD0D7C44}"/>
                </a:ext>
              </a:extLst>
            </p:cNvPr>
            <p:cNvSpPr txBox="1"/>
            <p:nvPr/>
          </p:nvSpPr>
          <p:spPr>
            <a:xfrm>
              <a:off x="1330010" y="3767066"/>
              <a:ext cx="1865983" cy="1216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65781"/>
              <a:r>
                <a:rPr lang="en-US" sz="6907" b="1" dirty="0" err="1">
                  <a:solidFill>
                    <a:srgbClr val="FF00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VNI-Avo" pitchFamily="2" charset="0"/>
                </a:rPr>
                <a:t>ôm</a:t>
              </a:r>
              <a:endParaRPr lang="en-US" sz="6907" b="1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NI-Avo" pitchFamily="2" charset="0"/>
              </a:endParaRPr>
            </a:p>
          </p:txBody>
        </p:sp>
      </p:grpSp>
      <p:pic>
        <p:nvPicPr>
          <p:cNvPr id="31" name="âm thanh chơi">
            <a:hlinkClick r:id="" action="ppaction://media"/>
            <a:extLst>
              <a:ext uri="{FF2B5EF4-FFF2-40B4-BE49-F238E27FC236}">
                <a16:creationId xmlns:a16="http://schemas.microsoft.com/office/drawing/2014/main" id="{48E955AB-FF0F-4D67-9358-EA01187F53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6861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89113" y="6015767"/>
            <a:ext cx="584777" cy="584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173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2"/>
    </mc:Choice>
    <mc:Fallback xmlns="">
      <p:transition spd="slow" advTm="50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45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622" objId="30"/>
        <p14:stopEvt time="50002" objId="30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t="-7000" r="-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76C9E97D-3571-4E44-BFEA-D5768BB55970}"/>
              </a:ext>
            </a:extLst>
          </p:cNvPr>
          <p:cNvSpPr txBox="1"/>
          <p:nvPr/>
        </p:nvSpPr>
        <p:spPr>
          <a:xfrm>
            <a:off x="656080" y="1705455"/>
            <a:ext cx="2053211" cy="1269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5781"/>
            <a:r>
              <a:rPr lang="en-US" sz="7674" b="1" dirty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NI-Avo" pitchFamily="2" charset="0"/>
              </a:rPr>
              <a:t>am</a:t>
            </a:r>
            <a:endParaRPr lang="en-US" sz="9209" b="1" dirty="0">
              <a:solidFill>
                <a:srgbClr val="0070C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VNI-Avo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A64B1E5-2953-477C-BCA6-CABF280D28B2}"/>
              </a:ext>
            </a:extLst>
          </p:cNvPr>
          <p:cNvSpPr txBox="1"/>
          <p:nvPr/>
        </p:nvSpPr>
        <p:spPr>
          <a:xfrm>
            <a:off x="2852778" y="1713620"/>
            <a:ext cx="2053211" cy="1269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5781"/>
            <a:r>
              <a:rPr lang="en-US" sz="7674" b="1" dirty="0" err="1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NI-Avo" pitchFamily="2" charset="0"/>
              </a:rPr>
              <a:t>aêm</a:t>
            </a:r>
            <a:endParaRPr lang="en-US" sz="7674" b="1" dirty="0">
              <a:solidFill>
                <a:srgbClr val="0070C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VNI-Avo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F8A8C93-8A05-4DE2-8D0B-AB4463CFD81F}"/>
              </a:ext>
            </a:extLst>
          </p:cNvPr>
          <p:cNvSpPr txBox="1"/>
          <p:nvPr/>
        </p:nvSpPr>
        <p:spPr>
          <a:xfrm>
            <a:off x="5049477" y="1702103"/>
            <a:ext cx="2053211" cy="1269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5781"/>
            <a:r>
              <a:rPr lang="en-US" sz="7674" b="1" dirty="0" err="1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NI-Avo" pitchFamily="2" charset="0"/>
              </a:rPr>
              <a:t>aâm</a:t>
            </a:r>
            <a:endParaRPr lang="en-US" sz="7674" b="1" dirty="0">
              <a:solidFill>
                <a:srgbClr val="0070C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VNI-Avo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91AB2F4-6CBF-48EE-9E2C-9AEF3D5C1EA2}"/>
              </a:ext>
            </a:extLst>
          </p:cNvPr>
          <p:cNvSpPr txBox="1"/>
          <p:nvPr/>
        </p:nvSpPr>
        <p:spPr>
          <a:xfrm>
            <a:off x="2811888" y="3174671"/>
            <a:ext cx="2053211" cy="1269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5781"/>
            <a:r>
              <a:rPr lang="en-US" sz="7674" b="1" dirty="0" err="1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NI-Avo" pitchFamily="2" charset="0"/>
              </a:rPr>
              <a:t>oâm</a:t>
            </a:r>
            <a:endParaRPr lang="en-US" sz="7674" b="1" dirty="0">
              <a:solidFill>
                <a:srgbClr val="0070C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VNI-Avo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443DEFF-E2E7-4561-BF16-A4EBF54B36EC}"/>
              </a:ext>
            </a:extLst>
          </p:cNvPr>
          <p:cNvSpPr txBox="1"/>
          <p:nvPr/>
        </p:nvSpPr>
        <p:spPr>
          <a:xfrm>
            <a:off x="7102688" y="3174670"/>
            <a:ext cx="2053211" cy="1269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5781"/>
            <a:r>
              <a:rPr lang="en-US" sz="7674" b="1" dirty="0" err="1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NI-Avo" pitchFamily="2" charset="0"/>
              </a:rPr>
              <a:t>im</a:t>
            </a:r>
            <a:endParaRPr lang="en-US" sz="7674" b="1" dirty="0">
              <a:solidFill>
                <a:srgbClr val="0070C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VNI-Avo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C7BD517-61A5-43F1-ABB9-FD6134D20A1C}"/>
              </a:ext>
            </a:extLst>
          </p:cNvPr>
          <p:cNvSpPr txBox="1"/>
          <p:nvPr/>
        </p:nvSpPr>
        <p:spPr>
          <a:xfrm>
            <a:off x="9618870" y="3174669"/>
            <a:ext cx="2053211" cy="1269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5781"/>
            <a:r>
              <a:rPr lang="en-US" sz="7674" b="1" dirty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NI-Avo" pitchFamily="2" charset="0"/>
              </a:rPr>
              <a:t>um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ABDC3F6-B556-482F-898E-115AC07557DD}"/>
              </a:ext>
            </a:extLst>
          </p:cNvPr>
          <p:cNvSpPr txBox="1"/>
          <p:nvPr/>
        </p:nvSpPr>
        <p:spPr>
          <a:xfrm>
            <a:off x="5040798" y="3209507"/>
            <a:ext cx="2053211" cy="1269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5781"/>
            <a:r>
              <a:rPr lang="en-US" sz="7674" b="1" dirty="0" err="1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NI-Avo" pitchFamily="2" charset="0"/>
              </a:rPr>
              <a:t>ôm</a:t>
            </a:r>
            <a:endParaRPr lang="en-US" sz="7674" b="1" dirty="0">
              <a:solidFill>
                <a:srgbClr val="0070C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VNI-Avo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06FE19C-B9D8-423D-A0FC-B522545920D2}"/>
              </a:ext>
            </a:extLst>
          </p:cNvPr>
          <p:cNvSpPr txBox="1"/>
          <p:nvPr/>
        </p:nvSpPr>
        <p:spPr>
          <a:xfrm>
            <a:off x="7358753" y="1702102"/>
            <a:ext cx="2053211" cy="1269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5781"/>
            <a:r>
              <a:rPr lang="en-US" sz="7674" b="1" dirty="0" err="1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NI-Avo" pitchFamily="2" charset="0"/>
              </a:rPr>
              <a:t>em</a:t>
            </a:r>
            <a:endParaRPr lang="en-US" sz="7674" b="1" dirty="0">
              <a:solidFill>
                <a:srgbClr val="0070C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VNI-Avo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49CE847-E02B-4FF7-B3E9-175376B02DB5}"/>
              </a:ext>
            </a:extLst>
          </p:cNvPr>
          <p:cNvSpPr txBox="1"/>
          <p:nvPr/>
        </p:nvSpPr>
        <p:spPr>
          <a:xfrm>
            <a:off x="9618870" y="1702104"/>
            <a:ext cx="2053211" cy="1269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5781"/>
            <a:r>
              <a:rPr lang="en-US" sz="7674" b="1" dirty="0" err="1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NI-Avo" pitchFamily="2" charset="0"/>
              </a:rPr>
              <a:t>eâm</a:t>
            </a:r>
            <a:endParaRPr lang="en-US" sz="7674" b="1" dirty="0">
              <a:solidFill>
                <a:srgbClr val="0070C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VNI-Avo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A851931-D87A-4088-A2FC-3245134D205D}"/>
              </a:ext>
            </a:extLst>
          </p:cNvPr>
          <p:cNvSpPr txBox="1"/>
          <p:nvPr/>
        </p:nvSpPr>
        <p:spPr>
          <a:xfrm>
            <a:off x="670828" y="3174668"/>
            <a:ext cx="2053211" cy="1269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5781"/>
            <a:r>
              <a:rPr lang="en-US" sz="7674" b="1" dirty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NI-Avo" pitchFamily="2" charset="0"/>
              </a:rPr>
              <a:t>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949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550"/>
    </mc:Choice>
    <mc:Fallback xmlns="">
      <p:transition advTm="60550"/>
    </mc:Fallback>
  </mc:AlternateContent>
  <p:extLst>
    <p:ext uri="{3A86A75C-4F4B-4683-9AE1-C65F6400EC91}">
      <p14:laserTraceLst xmlns:p14="http://schemas.microsoft.com/office/powerpoint/2010/main">
        <p14:tracePtLst>
          <p14:tracePt t="8723" x="1131888" y="4746625"/>
          <p14:tracePt t="13530" x="1131888" y="4700588"/>
          <p14:tracePt t="13536" x="1131888" y="4673600"/>
          <p14:tracePt t="13549" x="1165225" y="4514850"/>
          <p14:tracePt t="13565" x="1231900" y="4137025"/>
          <p14:tracePt t="13582" x="1336675" y="3654425"/>
          <p14:tracePt t="13599" x="1495425" y="3184525"/>
          <p14:tracePt t="13615" x="1668463" y="2501900"/>
          <p14:tracePt t="13632" x="1774825" y="2336800"/>
          <p14:tracePt t="13665" x="1906588" y="1973263"/>
          <p14:tracePt t="13807" x="1912938" y="1958975"/>
          <p14:tracePt t="13813" x="1933575" y="1946275"/>
          <p14:tracePt t="13821" x="1946275" y="1933575"/>
          <p14:tracePt t="13831" x="1952625" y="1927225"/>
          <p14:tracePt t="13849" x="1958975" y="1919288"/>
          <p14:tracePt t="13950" x="1958975" y="1927225"/>
          <p14:tracePt t="13956" x="1952625" y="1958975"/>
          <p14:tracePt t="13965" x="1919288" y="2032000"/>
          <p14:tracePt t="13982" x="1893888" y="2105025"/>
          <p14:tracePt t="13998" x="1787525" y="2211388"/>
          <p14:tracePt t="14015" x="1647825" y="2462213"/>
          <p14:tracePt t="14031" x="1601788" y="2581275"/>
          <p14:tracePt t="14048" x="1595438" y="2608263"/>
          <p14:tracePt t="15096" x="1608138" y="2595563"/>
          <p14:tracePt t="15103" x="1693863" y="2574925"/>
          <p14:tracePt t="15115" x="1827213" y="2568575"/>
          <p14:tracePt t="15131" x="2516188" y="2522538"/>
          <p14:tracePt t="15148" x="3097213" y="2482850"/>
          <p14:tracePt t="15166" x="3679825" y="2528888"/>
          <p14:tracePt t="15181" x="4057650" y="2608263"/>
          <p14:tracePt t="15198" x="4276725" y="2660650"/>
          <p14:tracePt t="15231" x="4521200" y="2833688"/>
          <p14:tracePt t="15265" x="4587875" y="2946400"/>
          <p14:tracePt t="15315" x="4587875" y="2952750"/>
          <p14:tracePt t="15359" x="4587875" y="2959100"/>
          <p14:tracePt t="15452" x="4587875" y="2965450"/>
          <p14:tracePt t="15474" x="4587875" y="2971800"/>
          <p14:tracePt t="15480" x="4587875" y="2979738"/>
          <p14:tracePt t="15566" x="4560888" y="2986088"/>
          <p14:tracePt t="15573" x="4527550" y="2986088"/>
          <p14:tracePt t="15594" x="4521200" y="2986088"/>
          <p14:tracePt t="15609" x="4500563" y="2986088"/>
          <p14:tracePt t="15616" x="4494213" y="2986088"/>
          <p14:tracePt t="15645" x="4487863" y="2986088"/>
          <p14:tracePt t="15680" x="4481513" y="2986088"/>
          <p14:tracePt t="15687" x="4475163" y="2986088"/>
          <p14:tracePt t="15698" x="4454525" y="2965450"/>
          <p14:tracePt t="15723" x="4429125" y="2925763"/>
          <p14:tracePt t="15758" x="4429125" y="2919413"/>
          <p14:tracePt t="15794" x="4421188" y="2919413"/>
          <p14:tracePt t="15858" x="4414838" y="2919413"/>
          <p14:tracePt t="15865" x="4414838" y="2913063"/>
          <p14:tracePt t="15951" x="4414838" y="2906713"/>
          <p14:tracePt t="16009" x="4414838" y="2900363"/>
          <p14:tracePt t="16335" x="4460875" y="2852738"/>
          <p14:tracePt t="16342" x="4508500" y="2800350"/>
          <p14:tracePt t="16350" x="4579938" y="2727325"/>
          <p14:tracePt t="16365" x="4799013" y="2562225"/>
          <p14:tracePt t="16381" x="4938713" y="2476500"/>
          <p14:tracePt t="16398" x="5275263" y="2422525"/>
          <p14:tracePt t="16415" x="5534025" y="2409825"/>
          <p14:tracePt t="16431" x="5673725" y="2443163"/>
          <p14:tracePt t="16465" x="6149975" y="2693988"/>
          <p14:tracePt t="16498" x="6288088" y="2800350"/>
          <p14:tracePt t="16532" x="6308725" y="2813050"/>
          <p14:tracePt t="16584" x="6308725" y="2819400"/>
          <p14:tracePt t="16641" x="6315075" y="2827338"/>
          <p14:tracePt t="16656" x="6315075" y="2833688"/>
          <p14:tracePt t="16684" x="6315075" y="2846388"/>
          <p14:tracePt t="16699" x="6315075" y="2852738"/>
          <p14:tracePt t="17582" x="6394450" y="2806700"/>
          <p14:tracePt t="17588" x="6415088" y="2800350"/>
          <p14:tracePt t="17598" x="6534150" y="2700338"/>
          <p14:tracePt t="17615" x="6726238" y="2608263"/>
          <p14:tracePt t="17631" x="7261225" y="2443163"/>
          <p14:tracePt t="17648" x="7419975" y="2422525"/>
          <p14:tracePt t="17664" x="7658100" y="2422525"/>
          <p14:tracePt t="17697" x="8075613" y="2589213"/>
          <p14:tracePt t="17731" x="8194675" y="2660650"/>
          <p14:tracePt t="17766" x="8201025" y="2674938"/>
          <p14:tracePt t="17782" x="8208963" y="2674938"/>
          <p14:tracePt t="17814" x="8215313" y="2674938"/>
          <p14:tracePt t="17831" x="8248650" y="2693988"/>
          <p14:tracePt t="17848" x="8261350" y="2708275"/>
          <p14:tracePt t="17865" x="8280400" y="2708275"/>
          <p14:tracePt t="17881" x="8288338" y="2714625"/>
          <p14:tracePt t="17898" x="8301038" y="2714625"/>
          <p14:tracePt t="17914" x="8328025" y="2720975"/>
          <p14:tracePt t="17931" x="8353425" y="2720975"/>
          <p14:tracePt t="17947" x="8367713" y="2720975"/>
          <p14:tracePt t="17964" x="8374063" y="2720975"/>
          <p14:tracePt t="17981" x="8380413" y="2720975"/>
          <p14:tracePt t="18956" x="8393113" y="2720975"/>
          <p14:tracePt t="18963" x="8539163" y="2628900"/>
          <p14:tracePt t="18970" x="8578850" y="2589213"/>
          <p14:tracePt t="18981" x="8691563" y="2508250"/>
          <p14:tracePt t="18998" x="9134475" y="2238375"/>
          <p14:tracePt t="19014" x="9585325" y="2138363"/>
          <p14:tracePt t="19031" x="9802813" y="2105025"/>
          <p14:tracePt t="19064" x="10372725" y="2151063"/>
          <p14:tracePt t="19097" x="10631488" y="2290763"/>
          <p14:tracePt t="19131" x="10736263" y="2382838"/>
          <p14:tracePt t="19147" x="10769600" y="2422525"/>
          <p14:tracePt t="19191" x="10769600" y="2428875"/>
          <p14:tracePt t="19198" x="10769600" y="2436813"/>
          <p14:tracePt t="19270" x="10769600" y="2443163"/>
          <p14:tracePt t="19348" x="10775950" y="2455863"/>
          <p14:tracePt t="19355" x="10783888" y="2468563"/>
          <p14:tracePt t="19364" x="10783888" y="2482850"/>
          <p14:tracePt t="19381" x="10783888" y="2501900"/>
          <p14:tracePt t="19398" x="10783888" y="2535238"/>
          <p14:tracePt t="19414" x="10783888" y="2549525"/>
          <p14:tracePt t="19448" x="10783888" y="2555875"/>
          <p14:tracePt t="19468" x="10783888" y="2562225"/>
          <p14:tracePt t="20516" x="10379075" y="2620963"/>
          <p14:tracePt t="20523" x="10287000" y="2620963"/>
          <p14:tracePt t="20531" x="10082213" y="2641600"/>
          <p14:tracePt t="20547" x="9213850" y="2641600"/>
          <p14:tracePt t="20564" x="7632700" y="2516188"/>
          <p14:tracePt t="20581" x="6308725" y="2568575"/>
          <p14:tracePt t="20597" x="5064125" y="2628900"/>
          <p14:tracePt t="20614" x="4164013" y="2794000"/>
          <p14:tracePt t="20648" x="2541588" y="3217863"/>
          <p14:tracePt t="20681" x="2236788" y="3190875"/>
          <p14:tracePt t="20714" x="2184400" y="3190875"/>
          <p14:tracePt t="20747" x="2178050" y="3190875"/>
          <p14:tracePt t="20764" x="2171700" y="3190875"/>
          <p14:tracePt t="20781" x="2038350" y="3270250"/>
          <p14:tracePt t="20829" x="2012950" y="3276600"/>
          <p14:tracePt t="20836" x="1952625" y="3303588"/>
          <p14:tracePt t="20847" x="1946275" y="3309938"/>
          <p14:tracePt t="20865" x="1939925" y="3309938"/>
          <p14:tracePt t="20881" x="1714500" y="3382963"/>
          <p14:tracePt t="20898" x="1693863" y="3389313"/>
          <p14:tracePt t="20914" x="1647825" y="3402013"/>
          <p14:tracePt t="20931" x="1574800" y="3422650"/>
          <p14:tracePt t="21035" x="1574800" y="3462338"/>
          <p14:tracePt t="21042" x="1574800" y="3522663"/>
          <p14:tracePt t="21049" x="1555750" y="3587750"/>
          <p14:tracePt t="21064" x="1549400" y="3633788"/>
          <p14:tracePt t="21081" x="1549400" y="3673475"/>
          <p14:tracePt t="21114" x="1549400" y="3687763"/>
          <p14:tracePt t="21198" x="1549400" y="3706813"/>
          <p14:tracePt t="21205" x="1549400" y="3713163"/>
          <p14:tracePt t="21213" x="1549400" y="3733800"/>
          <p14:tracePt t="21231" x="1549400" y="3740150"/>
          <p14:tracePt t="21328" x="1549400" y="3746500"/>
          <p14:tracePt t="21899" x="1549400" y="3740150"/>
          <p14:tracePt t="21904" x="1549400" y="3733800"/>
          <p14:tracePt t="21914" x="1574800" y="3721100"/>
          <p14:tracePt t="21931" x="1708150" y="3648075"/>
          <p14:tracePt t="21947" x="1774825" y="3608388"/>
          <p14:tracePt t="21964" x="1893888" y="3529013"/>
          <p14:tracePt t="21981" x="2184400" y="3409950"/>
          <p14:tracePt t="22014" x="2495550" y="3382963"/>
          <p14:tracePt t="22047" x="2898775" y="3449638"/>
          <p14:tracePt t="22081" x="3136900" y="3562350"/>
          <p14:tracePt t="22097" x="3236913" y="3627438"/>
          <p14:tracePt t="22114" x="3282950" y="3660775"/>
          <p14:tracePt t="22131" x="3297238" y="3681413"/>
          <p14:tracePt t="22147" x="3316288" y="3694113"/>
          <p14:tracePt t="22164" x="3328988" y="3721100"/>
          <p14:tracePt t="22180" x="3328988" y="3733800"/>
          <p14:tracePt t="22197" x="3336925" y="3794125"/>
          <p14:tracePt t="22214" x="3322638" y="3865563"/>
          <p14:tracePt t="22231" x="3309938" y="3971925"/>
          <p14:tracePt t="22247" x="3297238" y="4005263"/>
          <p14:tracePt t="22374" x="3297238" y="4011613"/>
          <p14:tracePt t="22388" x="3297238" y="4024313"/>
          <p14:tracePt t="22403" x="3303588" y="4032250"/>
          <p14:tracePt t="22410" x="3309938" y="4032250"/>
          <p14:tracePt t="22801" x="3316288" y="4032250"/>
          <p14:tracePt t="23514" x="3402013" y="3971925"/>
          <p14:tracePt t="23520" x="3475038" y="3938588"/>
          <p14:tracePt t="23530" x="3713163" y="3813175"/>
          <p14:tracePt t="23548" x="4124325" y="3667125"/>
          <p14:tracePt t="23564" x="4587875" y="3594100"/>
          <p14:tracePt t="23580" x="4838700" y="3594100"/>
          <p14:tracePt t="23597" x="5110163" y="3673475"/>
          <p14:tracePt t="23631" x="5665788" y="3959225"/>
          <p14:tracePt t="23664" x="5976938" y="4137025"/>
          <p14:tracePt t="23697" x="6122988" y="4264025"/>
          <p14:tracePt t="23713" x="6175375" y="4335463"/>
          <p14:tracePt t="23731" x="6183313" y="4349750"/>
          <p14:tracePt t="23747" x="6196013" y="4349750"/>
          <p14:tracePt t="23782" x="6202363" y="4362450"/>
          <p14:tracePt t="23883" x="6208713" y="4375150"/>
          <p14:tracePt t="23890" x="6215063" y="4375150"/>
          <p14:tracePt t="23898" x="6223000" y="4375150"/>
          <p14:tracePt t="23914" x="6235700" y="4389438"/>
          <p14:tracePt t="23947" x="6242050" y="4389438"/>
          <p14:tracePt t="23991" x="6242050" y="4395788"/>
          <p14:tracePt t="25009" x="6327775" y="4329113"/>
          <p14:tracePt t="25016" x="6440488" y="4276725"/>
          <p14:tracePt t="25023" x="6526213" y="4197350"/>
          <p14:tracePt t="25030" x="6613525" y="4144963"/>
          <p14:tracePt t="25047" x="7023100" y="3959225"/>
          <p14:tracePt t="25080" x="8016875" y="3654425"/>
          <p14:tracePt t="25114" x="8599488" y="3898900"/>
          <p14:tracePt t="25147" x="8750300" y="4044950"/>
          <p14:tracePt t="25164" x="8804275" y="4090988"/>
          <p14:tracePt t="25180" x="8810625" y="4105275"/>
          <p14:tracePt t="25197" x="8816975" y="4111625"/>
          <p14:tracePt t="25214" x="8823325" y="4117975"/>
          <p14:tracePt t="25230" x="8823325" y="4124325"/>
          <p14:tracePt t="25247" x="8823325" y="4151313"/>
          <p14:tracePt t="25264" x="8823325" y="4210050"/>
          <p14:tracePt t="25280" x="8823325" y="4216400"/>
          <p14:tracePt t="26383" x="8856663" y="4197350"/>
          <p14:tracePt t="26389" x="8936038" y="4097338"/>
          <p14:tracePt t="26397" x="9021763" y="4032250"/>
          <p14:tracePt t="26413" x="9228138" y="3919538"/>
          <p14:tracePt t="26430" x="9737725" y="3752850"/>
          <p14:tracePt t="26447" x="10140950" y="3681413"/>
          <p14:tracePt t="26463" x="10418763" y="3700463"/>
          <p14:tracePt t="26480" x="10637838" y="3740150"/>
          <p14:tracePt t="26513" x="10915650" y="3865563"/>
          <p14:tracePt t="26547" x="11061700" y="3925888"/>
          <p14:tracePt t="26580" x="11080750" y="3938588"/>
          <p14:tracePt t="26597" x="11095038" y="3944938"/>
          <p14:tracePt t="26619" x="11095038" y="3952875"/>
          <p14:tracePt t="26630" x="11101388" y="3959225"/>
          <p14:tracePt t="26647" x="11101388" y="3965575"/>
          <p14:tracePt t="26689" x="11101388" y="3971925"/>
          <p14:tracePt t="26725" x="11107738" y="3971925"/>
          <p14:tracePt t="26739" x="11107738" y="3984625"/>
          <p14:tracePt t="26746" x="11107738" y="4024313"/>
          <p14:tracePt t="26753" x="11107738" y="4032250"/>
          <p14:tracePt t="26764" x="11107738" y="4051300"/>
          <p14:tracePt t="26780" x="11107738" y="4057650"/>
          <p14:tracePt t="26797" x="11107738" y="4064000"/>
          <p14:tracePt t="26813" x="11107738" y="4071938"/>
          <p14:tracePt t="31218" x="11114088" y="4071938"/>
          <p14:tracePt t="57351" x="11068050" y="4024313"/>
          <p14:tracePt t="57358" x="11022013" y="4005263"/>
          <p14:tracePt t="57365" x="10948988" y="3952875"/>
          <p14:tracePt t="57376" x="10823575" y="3898900"/>
          <p14:tracePt t="57393" x="10406063" y="3794125"/>
          <p14:tracePt t="57409" x="10061575" y="3587750"/>
          <p14:tracePt t="57426" x="9499600" y="3230563"/>
          <p14:tracePt t="57459" x="8201025" y="2449513"/>
          <p14:tracePt t="57493" x="7169150" y="1390650"/>
          <p14:tracePt t="57526" x="6897688" y="1006475"/>
          <p14:tracePt t="57531" x="6870700" y="946150"/>
          <p14:tracePt t="57543" x="6837363" y="881063"/>
          <p14:tracePt t="57958" x="6519863" y="866775"/>
          <p14:tracePt t="57963" x="6375400" y="866775"/>
          <p14:tracePt t="57977" x="5918200" y="854075"/>
          <p14:tracePt t="57993" x="5335588" y="808038"/>
          <p14:tracePt t="58009" x="4872038" y="735013"/>
          <p14:tracePt t="58014" x="4514850" y="714375"/>
          <p14:tracePt t="58026" x="4110038" y="609600"/>
          <p14:tracePt t="58043" x="3429000" y="277813"/>
          <p14:tracePt t="58077" x="2773363" y="635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82267"/>
            <a:ext cx="12192000" cy="6493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359"/>
            <a:endParaRPr lang="en-US" sz="191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5" y="-57919"/>
            <a:ext cx="1827638" cy="1303795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359"/>
            <a:endParaRPr lang="en-US" sz="182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581973"/>
            <a:ext cx="645367" cy="61106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359"/>
            <a:endParaRPr lang="en-US" sz="182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802583"/>
            <a:ext cx="687472" cy="650929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359"/>
            <a:endParaRPr lang="en-US" sz="182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182267"/>
            <a:ext cx="2835357" cy="1402123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7359"/>
            <a:endParaRPr lang="en-US" sz="182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5972701"/>
            <a:ext cx="1494513" cy="70303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359"/>
            <a:endParaRPr lang="en-US" sz="1823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363F0-C21B-4AFF-8633-DFE4EB3D2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855" y="163419"/>
            <a:ext cx="8908967" cy="1386074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292396"/>
            <a:ext cx="814903" cy="38333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359"/>
            <a:endParaRPr lang="en-US" sz="182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579E8B-0FC2-4E94-91E3-2256D3A7FAEC}"/>
              </a:ext>
            </a:extLst>
          </p:cNvPr>
          <p:cNvSpPr txBox="1"/>
          <p:nvPr/>
        </p:nvSpPr>
        <p:spPr>
          <a:xfrm>
            <a:off x="338763" y="2132421"/>
            <a:ext cx="2839160" cy="97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7359"/>
            <a:r>
              <a:rPr lang="en-US" sz="5756" b="1" dirty="0" err="1">
                <a:solidFill>
                  <a:prstClr val="black"/>
                </a:solidFill>
                <a:latin typeface="VNI-Avo" pitchFamily="2" charset="0"/>
              </a:rPr>
              <a:t>soá</a:t>
            </a:r>
            <a:r>
              <a:rPr lang="en-US" sz="5756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756" b="1" dirty="0" err="1">
                <a:solidFill>
                  <a:prstClr val="black"/>
                </a:solidFill>
                <a:latin typeface="VNI-Avo" pitchFamily="2" charset="0"/>
              </a:rPr>
              <a:t>taùm</a:t>
            </a:r>
            <a:endParaRPr lang="en-US" sz="5756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527A34-8A97-44A5-9C09-057CE06BB5AA}"/>
              </a:ext>
            </a:extLst>
          </p:cNvPr>
          <p:cNvSpPr txBox="1"/>
          <p:nvPr/>
        </p:nvSpPr>
        <p:spPr>
          <a:xfrm>
            <a:off x="4153728" y="2102397"/>
            <a:ext cx="4028970" cy="97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7359"/>
            <a:r>
              <a:rPr lang="en-US" sz="5756" b="1" dirty="0" err="1">
                <a:solidFill>
                  <a:prstClr val="black"/>
                </a:solidFill>
                <a:latin typeface="VNI-Avo" pitchFamily="2" charset="0"/>
              </a:rPr>
              <a:t>chaêm</a:t>
            </a:r>
            <a:r>
              <a:rPr lang="en-US" sz="5756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756" b="1" dirty="0" err="1">
                <a:solidFill>
                  <a:prstClr val="black"/>
                </a:solidFill>
                <a:latin typeface="VNI-Avo" pitchFamily="2" charset="0"/>
              </a:rPr>
              <a:t>chæ</a:t>
            </a:r>
            <a:endParaRPr lang="en-US" sz="5756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94FFC4-5C41-4E5A-B4A7-3056DDEF2F8F}"/>
              </a:ext>
            </a:extLst>
          </p:cNvPr>
          <p:cNvSpPr txBox="1"/>
          <p:nvPr/>
        </p:nvSpPr>
        <p:spPr>
          <a:xfrm>
            <a:off x="8505574" y="2140824"/>
            <a:ext cx="3662495" cy="97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7359"/>
            <a:r>
              <a:rPr lang="en-US" sz="5756" b="1" dirty="0" err="1">
                <a:solidFill>
                  <a:prstClr val="black"/>
                </a:solidFill>
                <a:latin typeface="VNI-Avo" pitchFamily="2" charset="0"/>
              </a:rPr>
              <a:t>coâ</a:t>
            </a:r>
            <a:r>
              <a:rPr lang="en-US" sz="5756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756" b="1" dirty="0" err="1">
                <a:solidFill>
                  <a:prstClr val="black"/>
                </a:solidFill>
                <a:latin typeface="VNI-Avo" pitchFamily="2" charset="0"/>
              </a:rPr>
              <a:t>Taám</a:t>
            </a:r>
            <a:endParaRPr lang="en-US" sz="5756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4D878B-AC8B-4F1B-8CBF-31B71C2C63A8}"/>
              </a:ext>
            </a:extLst>
          </p:cNvPr>
          <p:cNvSpPr txBox="1"/>
          <p:nvPr/>
        </p:nvSpPr>
        <p:spPr>
          <a:xfrm>
            <a:off x="232570" y="3420274"/>
            <a:ext cx="3278648" cy="97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7359"/>
            <a:r>
              <a:rPr lang="en-US" sz="5756" b="1" dirty="0" err="1">
                <a:solidFill>
                  <a:prstClr val="black"/>
                </a:solidFill>
                <a:latin typeface="VNI-Avo" pitchFamily="2" charset="0"/>
              </a:rPr>
              <a:t>reøm</a:t>
            </a:r>
            <a:r>
              <a:rPr lang="en-US" sz="5756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756" b="1" dirty="0" err="1">
                <a:solidFill>
                  <a:prstClr val="black"/>
                </a:solidFill>
                <a:latin typeface="VNI-Avo" pitchFamily="2" charset="0"/>
              </a:rPr>
              <a:t>cöûa</a:t>
            </a:r>
            <a:endParaRPr lang="en-US" sz="5756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B7F9F2-857D-4923-BC99-551B1E59221C}"/>
              </a:ext>
            </a:extLst>
          </p:cNvPr>
          <p:cNvSpPr txBox="1"/>
          <p:nvPr/>
        </p:nvSpPr>
        <p:spPr>
          <a:xfrm>
            <a:off x="4136279" y="3428421"/>
            <a:ext cx="4282704" cy="97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7359"/>
            <a:r>
              <a:rPr lang="en-US" sz="5756" b="1" dirty="0" err="1">
                <a:solidFill>
                  <a:prstClr val="black"/>
                </a:solidFill>
                <a:latin typeface="VNI-Avo" pitchFamily="2" charset="0"/>
              </a:rPr>
              <a:t>meàm</a:t>
            </a:r>
            <a:r>
              <a:rPr lang="en-US" sz="5756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756" b="1" dirty="0" err="1">
                <a:solidFill>
                  <a:prstClr val="black"/>
                </a:solidFill>
                <a:latin typeface="VNI-Avo" pitchFamily="2" charset="0"/>
              </a:rPr>
              <a:t>maïi</a:t>
            </a:r>
            <a:endParaRPr lang="en-US" sz="5756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5E553D-E085-4851-800D-86390D1E1EB6}"/>
              </a:ext>
            </a:extLst>
          </p:cNvPr>
          <p:cNvSpPr txBox="1"/>
          <p:nvPr/>
        </p:nvSpPr>
        <p:spPr>
          <a:xfrm>
            <a:off x="8541466" y="3414587"/>
            <a:ext cx="3814469" cy="97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7359"/>
            <a:r>
              <a:rPr lang="en-US" sz="5756" b="1" dirty="0" err="1">
                <a:solidFill>
                  <a:prstClr val="black"/>
                </a:solidFill>
                <a:latin typeface="VNI-Avo" pitchFamily="2" charset="0"/>
              </a:rPr>
              <a:t>laøng</a:t>
            </a:r>
            <a:r>
              <a:rPr lang="en-US" sz="5756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756" b="1" dirty="0" err="1">
                <a:solidFill>
                  <a:prstClr val="black"/>
                </a:solidFill>
                <a:latin typeface="VNI-Avo" pitchFamily="2" charset="0"/>
              </a:rPr>
              <a:t>xoùm</a:t>
            </a:r>
            <a:endParaRPr lang="en-US" sz="5756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DF1E2E-1FFB-494A-B9ED-7D969A181479}"/>
              </a:ext>
            </a:extLst>
          </p:cNvPr>
          <p:cNvSpPr txBox="1"/>
          <p:nvPr/>
        </p:nvSpPr>
        <p:spPr>
          <a:xfrm>
            <a:off x="219106" y="4731730"/>
            <a:ext cx="3292113" cy="97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7359"/>
            <a:r>
              <a:rPr lang="en-US" sz="5756" b="1" dirty="0" err="1">
                <a:solidFill>
                  <a:prstClr val="black"/>
                </a:solidFill>
                <a:latin typeface="VNI-Avo" pitchFamily="2" charset="0"/>
              </a:rPr>
              <a:t>ñoám</a:t>
            </a:r>
            <a:r>
              <a:rPr lang="en-US" sz="5756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756" b="1" dirty="0" err="1">
                <a:solidFill>
                  <a:prstClr val="black"/>
                </a:solidFill>
                <a:latin typeface="VNI-Avo" pitchFamily="2" charset="0"/>
              </a:rPr>
              <a:t>löûa</a:t>
            </a:r>
            <a:endParaRPr lang="en-US" sz="5756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AC9FAF-F68F-4665-9ECF-00E45C3EFCAD}"/>
              </a:ext>
            </a:extLst>
          </p:cNvPr>
          <p:cNvSpPr txBox="1"/>
          <p:nvPr/>
        </p:nvSpPr>
        <p:spPr>
          <a:xfrm>
            <a:off x="4114797" y="4765187"/>
            <a:ext cx="3942004" cy="97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7359"/>
            <a:r>
              <a:rPr lang="en-US" sz="5756" b="1" dirty="0" err="1">
                <a:solidFill>
                  <a:prstClr val="black"/>
                </a:solidFill>
                <a:latin typeface="VNI-Avo" pitchFamily="2" charset="0"/>
              </a:rPr>
              <a:t>traùi</a:t>
            </a:r>
            <a:r>
              <a:rPr lang="en-US" sz="5756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756" b="1" dirty="0" err="1">
                <a:solidFill>
                  <a:prstClr val="black"/>
                </a:solidFill>
                <a:latin typeface="VNI-Avo" pitchFamily="2" charset="0"/>
              </a:rPr>
              <a:t>thôm</a:t>
            </a:r>
            <a:endParaRPr lang="en-US" sz="5756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056E6B-25CC-4DBE-8546-2B4404A0A5CD}"/>
              </a:ext>
            </a:extLst>
          </p:cNvPr>
          <p:cNvSpPr txBox="1"/>
          <p:nvPr/>
        </p:nvSpPr>
        <p:spPr>
          <a:xfrm>
            <a:off x="8505575" y="4782219"/>
            <a:ext cx="3743801" cy="97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7359"/>
            <a:r>
              <a:rPr lang="en-US" sz="5756" b="1" dirty="0" err="1">
                <a:solidFill>
                  <a:prstClr val="black"/>
                </a:solidFill>
                <a:latin typeface="VNI-Avo" pitchFamily="2" charset="0"/>
              </a:rPr>
              <a:t>maøu</a:t>
            </a:r>
            <a:r>
              <a:rPr lang="en-US" sz="5756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756" b="1" dirty="0" err="1">
                <a:solidFill>
                  <a:prstClr val="black"/>
                </a:solidFill>
                <a:latin typeface="VNI-Avo" pitchFamily="2" charset="0"/>
              </a:rPr>
              <a:t>tím</a:t>
            </a:r>
            <a:endParaRPr lang="en-US" sz="5756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3F064E-9E3B-4675-81B0-0F50E152C9C1}"/>
              </a:ext>
            </a:extLst>
          </p:cNvPr>
          <p:cNvSpPr txBox="1"/>
          <p:nvPr/>
        </p:nvSpPr>
        <p:spPr>
          <a:xfrm>
            <a:off x="212445" y="5681152"/>
            <a:ext cx="4002505" cy="97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7359"/>
            <a:r>
              <a:rPr lang="en-US" sz="5756" b="1" dirty="0">
                <a:solidFill>
                  <a:prstClr val="black"/>
                </a:solidFill>
                <a:latin typeface="VNI-Avo" pitchFamily="2" charset="0"/>
              </a:rPr>
              <a:t>sum </a:t>
            </a:r>
            <a:r>
              <a:rPr lang="en-US" sz="5756" b="1" dirty="0" err="1">
                <a:solidFill>
                  <a:prstClr val="black"/>
                </a:solidFill>
                <a:latin typeface="VNI-Avo" pitchFamily="2" charset="0"/>
              </a:rPr>
              <a:t>vaày</a:t>
            </a:r>
            <a:endParaRPr lang="en-US" sz="5756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F3EE2F-798B-4778-AA38-21D53EF93F6E}"/>
              </a:ext>
            </a:extLst>
          </p:cNvPr>
          <p:cNvSpPr/>
          <p:nvPr/>
        </p:nvSpPr>
        <p:spPr>
          <a:xfrm>
            <a:off x="1610808" y="2161673"/>
            <a:ext cx="1380506" cy="978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7359"/>
            <a:r>
              <a:rPr lang="en-US" sz="5756" b="1" dirty="0">
                <a:solidFill>
                  <a:srgbClr val="FF0000"/>
                </a:solidFill>
                <a:latin typeface="VNI-Avo" pitchFamily="2" charset="0"/>
              </a:rPr>
              <a:t>am</a:t>
            </a:r>
            <a:endParaRPr lang="en-US" sz="5756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9BD7C1-7529-4230-A38C-D3A422B58939}"/>
              </a:ext>
            </a:extLst>
          </p:cNvPr>
          <p:cNvSpPr/>
          <p:nvPr/>
        </p:nvSpPr>
        <p:spPr>
          <a:xfrm>
            <a:off x="5079082" y="2137166"/>
            <a:ext cx="1409360" cy="978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7359"/>
            <a:r>
              <a:rPr lang="en-US" sz="5756" b="1" dirty="0" err="1">
                <a:solidFill>
                  <a:srgbClr val="FF0000"/>
                </a:solidFill>
                <a:latin typeface="VNI-Avo" pitchFamily="2" charset="0"/>
              </a:rPr>
              <a:t>aêm</a:t>
            </a:r>
            <a:endParaRPr lang="en-US" sz="5756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848E4A-4634-495D-97C2-4C5F1D9B185B}"/>
              </a:ext>
            </a:extLst>
          </p:cNvPr>
          <p:cNvSpPr/>
          <p:nvPr/>
        </p:nvSpPr>
        <p:spPr>
          <a:xfrm>
            <a:off x="10011292" y="2172277"/>
            <a:ext cx="1409360" cy="978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7359"/>
            <a:r>
              <a:rPr lang="en-US" sz="5756" b="1" dirty="0" err="1">
                <a:solidFill>
                  <a:srgbClr val="FF0000"/>
                </a:solidFill>
                <a:latin typeface="VNI-Avo" pitchFamily="2" charset="0"/>
              </a:rPr>
              <a:t>aâm</a:t>
            </a:r>
            <a:endParaRPr lang="en-US" sz="5756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226C48-9BD5-42C8-BCFD-85A10B725BC1}"/>
              </a:ext>
            </a:extLst>
          </p:cNvPr>
          <p:cNvSpPr/>
          <p:nvPr/>
        </p:nvSpPr>
        <p:spPr>
          <a:xfrm>
            <a:off x="4835112" y="3458445"/>
            <a:ext cx="1385802" cy="974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7359"/>
            <a:r>
              <a:rPr lang="en-US" sz="5756" b="1" dirty="0" err="1">
                <a:solidFill>
                  <a:srgbClr val="FF0000"/>
                </a:solidFill>
                <a:latin typeface="VNI-Avo" pitchFamily="2" charset="0"/>
              </a:rPr>
              <a:t>eâm</a:t>
            </a:r>
            <a:endParaRPr lang="en-US" sz="5756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7C15D9-15F5-4578-AC75-F07BC72054BC}"/>
              </a:ext>
            </a:extLst>
          </p:cNvPr>
          <p:cNvSpPr/>
          <p:nvPr/>
        </p:nvSpPr>
        <p:spPr>
          <a:xfrm>
            <a:off x="473539" y="3453813"/>
            <a:ext cx="1356586" cy="974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7359"/>
            <a:r>
              <a:rPr lang="en-US" sz="5756" b="1" dirty="0" err="1">
                <a:solidFill>
                  <a:srgbClr val="FF0000"/>
                </a:solidFill>
                <a:latin typeface="VNI-Avo" pitchFamily="2" charset="0"/>
              </a:rPr>
              <a:t>em</a:t>
            </a:r>
            <a:endParaRPr lang="en-US" sz="5756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ECD09C-D122-4D57-8D22-C170B7196084}"/>
              </a:ext>
            </a:extLst>
          </p:cNvPr>
          <p:cNvSpPr/>
          <p:nvPr/>
        </p:nvSpPr>
        <p:spPr>
          <a:xfrm>
            <a:off x="10806199" y="3439002"/>
            <a:ext cx="1356586" cy="974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7359"/>
            <a:r>
              <a:rPr lang="en-US" sz="5756" b="1" dirty="0">
                <a:solidFill>
                  <a:srgbClr val="FF0000"/>
                </a:solidFill>
                <a:latin typeface="VNI-Avo" pitchFamily="2" charset="0"/>
              </a:rPr>
              <a:t>om</a:t>
            </a:r>
            <a:endParaRPr lang="en-US" sz="5756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9EF2B2-DECD-45B0-BE39-879FB405B526}"/>
              </a:ext>
            </a:extLst>
          </p:cNvPr>
          <p:cNvSpPr/>
          <p:nvPr/>
        </p:nvSpPr>
        <p:spPr>
          <a:xfrm>
            <a:off x="713759" y="4767673"/>
            <a:ext cx="1385802" cy="974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7359"/>
            <a:r>
              <a:rPr lang="en-US" sz="5756" b="1" dirty="0" err="1">
                <a:solidFill>
                  <a:srgbClr val="FF0000"/>
                </a:solidFill>
                <a:latin typeface="VNI-Avo" pitchFamily="2" charset="0"/>
              </a:rPr>
              <a:t>oâm</a:t>
            </a:r>
            <a:endParaRPr lang="en-US" sz="5756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79DC4F5-2641-46AA-8AB2-55AF8DCB28F1}"/>
              </a:ext>
            </a:extLst>
          </p:cNvPr>
          <p:cNvSpPr/>
          <p:nvPr/>
        </p:nvSpPr>
        <p:spPr>
          <a:xfrm>
            <a:off x="6153994" y="4782219"/>
            <a:ext cx="1356586" cy="974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7359"/>
            <a:r>
              <a:rPr lang="en-US" sz="5756" b="1" dirty="0" err="1">
                <a:solidFill>
                  <a:srgbClr val="FF0000"/>
                </a:solidFill>
                <a:latin typeface="VNI-Avo" pitchFamily="2" charset="0"/>
              </a:rPr>
              <a:t>ôm</a:t>
            </a:r>
            <a:endParaRPr lang="en-US" sz="5756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5FD3CB-0100-4DC2-AA06-06DBBEA81186}"/>
              </a:ext>
            </a:extLst>
          </p:cNvPr>
          <p:cNvSpPr/>
          <p:nvPr/>
        </p:nvSpPr>
        <p:spPr>
          <a:xfrm>
            <a:off x="10593260" y="4813673"/>
            <a:ext cx="1058266" cy="974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7359"/>
            <a:r>
              <a:rPr lang="en-US" sz="5756" b="1" dirty="0" err="1">
                <a:solidFill>
                  <a:srgbClr val="FF0000"/>
                </a:solidFill>
                <a:latin typeface="VNI-Avo" pitchFamily="2" charset="0"/>
              </a:rPr>
              <a:t>im</a:t>
            </a:r>
            <a:endParaRPr lang="en-US" sz="5756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3064161-A33B-4B09-987E-2052AAC5DBB2}"/>
              </a:ext>
            </a:extLst>
          </p:cNvPr>
          <p:cNvSpPr/>
          <p:nvPr/>
        </p:nvSpPr>
        <p:spPr>
          <a:xfrm>
            <a:off x="539024" y="5711416"/>
            <a:ext cx="1322756" cy="974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7359"/>
            <a:r>
              <a:rPr lang="en-US" sz="5756" b="1" dirty="0">
                <a:solidFill>
                  <a:srgbClr val="FF0000"/>
                </a:solidFill>
                <a:latin typeface="VNI-Avo" pitchFamily="2" charset="0"/>
              </a:rPr>
              <a:t>um</a:t>
            </a:r>
            <a:endParaRPr lang="en-US" sz="5756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703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38"/>
    </mc:Choice>
    <mc:Fallback xmlns="">
      <p:transition spd="slow" advTm="103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20" grpId="0"/>
      <p:bldP spid="22" grpId="0"/>
      <p:bldP spid="23" grpId="0"/>
      <p:bldP spid="24" grpId="0"/>
      <p:bldP spid="25" grpId="0"/>
      <p:bldP spid="26" grpId="0"/>
      <p:bldP spid="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5000" t="-40000" r="-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6303228" y="4520451"/>
            <a:ext cx="4454530" cy="2011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/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Gioù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thôm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muøi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coám</a:t>
            </a:r>
            <a:endParaRPr lang="en-US" sz="2494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/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Ngoïn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khoùi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maøu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lam</a:t>
            </a:r>
          </a:p>
          <a:p>
            <a:pPr defTabSz="917359"/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EÂm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ñeàm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xoùm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nhoû</a:t>
            </a:r>
            <a:endParaRPr lang="en-US" sz="2494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/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Heø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vöøa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môùi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sang.</a:t>
            </a:r>
          </a:p>
          <a:p>
            <a:pPr defTabSz="917359"/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                     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303228" y="2668317"/>
            <a:ext cx="4454530" cy="1627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/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Leân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ñoài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haùi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sim</a:t>
            </a:r>
          </a:p>
          <a:p>
            <a:pPr defTabSz="917359"/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Ra </a:t>
            </a:r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ñaàm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caâu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caù</a:t>
            </a:r>
            <a:endParaRPr lang="en-US" sz="2494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/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Kìa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treân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voøm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laù</a:t>
            </a:r>
            <a:endParaRPr lang="en-US" sz="2494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/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Ve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haùt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ngaân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vang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161876" y="248359"/>
            <a:ext cx="3136926" cy="67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7359"/>
            <a:r>
              <a:rPr lang="en-US" sz="3837" b="1" dirty="0" err="1">
                <a:solidFill>
                  <a:srgbClr val="00B050"/>
                </a:solidFill>
                <a:latin typeface="VNI-Avo" pitchFamily="2" charset="0"/>
                <a:ea typeface="微软雅黑"/>
              </a:rPr>
              <a:t>Thaêm</a:t>
            </a:r>
            <a:r>
              <a:rPr lang="en-US" sz="3837" b="1" dirty="0">
                <a:solidFill>
                  <a:srgbClr val="00B050"/>
                </a:solidFill>
                <a:latin typeface="VNI-Avo" pitchFamily="2" charset="0"/>
                <a:ea typeface="微软雅黑"/>
              </a:rPr>
              <a:t> </a:t>
            </a:r>
            <a:r>
              <a:rPr lang="en-US" sz="3837" b="1" dirty="0" err="1">
                <a:solidFill>
                  <a:srgbClr val="00B050"/>
                </a:solidFill>
                <a:latin typeface="VNI-Avo" pitchFamily="2" charset="0"/>
                <a:ea typeface="微软雅黑"/>
              </a:rPr>
              <a:t>queâ</a:t>
            </a:r>
            <a:endParaRPr lang="en-US" sz="3837" b="1" dirty="0">
              <a:solidFill>
                <a:srgbClr val="00B050"/>
              </a:solidFill>
              <a:latin typeface="VNI-Avo" pitchFamily="2" charset="0"/>
              <a:ea typeface="微软雅黑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3228" y="816182"/>
            <a:ext cx="4454530" cy="1627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/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Em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veà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queâ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noäi</a:t>
            </a:r>
            <a:endParaRPr lang="en-US" sz="2494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/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Thaêm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oâng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thaêm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baø</a:t>
            </a:r>
            <a:endParaRPr lang="en-US" sz="2494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/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Sum </a:t>
            </a:r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vaày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coâ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baùc</a:t>
            </a:r>
            <a:endParaRPr lang="en-US" sz="2494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/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Sau </a:t>
            </a:r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ngaøy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caùch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94" dirty="0" err="1">
                <a:solidFill>
                  <a:prstClr val="black"/>
                </a:solidFill>
                <a:latin typeface="VNI-Avo" pitchFamily="2" charset="0"/>
              </a:rPr>
              <a:t>xa</a:t>
            </a:r>
            <a:r>
              <a:rPr lang="en-US" sz="2494" dirty="0">
                <a:solidFill>
                  <a:prstClr val="black"/>
                </a:solidFill>
                <a:latin typeface="VNI-Avo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3101C0-5F2E-46CB-B493-45904F08E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234" y="1218572"/>
            <a:ext cx="3937325" cy="49499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F085AE-C9CD-4F21-A296-CA0BB4E5CB62}"/>
              </a:ext>
            </a:extLst>
          </p:cNvPr>
          <p:cNvSpPr/>
          <p:nvPr/>
        </p:nvSpPr>
        <p:spPr>
          <a:xfrm>
            <a:off x="8306428" y="6253586"/>
            <a:ext cx="1654905" cy="501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7359"/>
            <a:r>
              <a:rPr lang="en-US" sz="2686" dirty="0" err="1">
                <a:solidFill>
                  <a:prstClr val="black"/>
                </a:solidFill>
                <a:latin typeface="VNI-Avo" pitchFamily="2" charset="0"/>
              </a:rPr>
              <a:t>Haûi</a:t>
            </a:r>
            <a:r>
              <a:rPr lang="en-US" sz="2686" dirty="0">
                <a:solidFill>
                  <a:prstClr val="black"/>
                </a:solidFill>
                <a:latin typeface="VNI-Avo" pitchFamily="2" charset="0"/>
              </a:rPr>
              <a:t> Minh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990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81"/>
    </mc:Choice>
    <mc:Fallback xmlns="">
      <p:transition spd="slow" advTm="78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8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2" dur="10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10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10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8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9" dur="100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0" dur="100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100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8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6" dur="100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7" dur="100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100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8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3" dur="1000" autoRev="1" fill="remov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1000" autoRev="1" fill="remov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1000" autoRev="1" fill="remov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0" autoRev="1" fill="remov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8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0" dur="1000" autoRev="1" fill="remove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1" dur="1000" autoRev="1" fill="remove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1000" autoRev="1" fill="remove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0" autoRev="1" fill="remove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8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7" dur="1000" autoRev="1" fill="remove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8" dur="1000" autoRev="1" fill="remove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1000" autoRev="1" fill="remove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autoRev="1" fill="remove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8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4" dur="1000" autoRev="1" fill="remove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5" dur="1000" autoRev="1" fill="remove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1000" autoRev="1" fill="remove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0" autoRev="1" fill="remove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8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1" dur="1000" autoRev="1" fill="remove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1000" autoRev="1" fill="remove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1000" autoRev="1" fill="remove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autoRev="1" fill="remove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8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8" dur="1000" autoRev="1" fill="remove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1000" autoRev="1" fill="remove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1000" autoRev="1" fill="remove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000" autoRev="1" fill="remove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8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5" dur="1000" autoRev="1" fill="remove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6" dur="1000" autoRev="1" fill="remove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1000" autoRev="1" fill="remove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autoRev="1" fill="remove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8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2" dur="1000" autoRev="1" fill="remove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3" dur="1000" autoRev="1" fill="remove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1000" autoRev="1" fill="remove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1000" autoRev="1" fill="remove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8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9" dur="1000" autoRev="1" fill="remove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0" dur="1000" autoRev="1" fill="remove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1000" autoRev="1" fill="remove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0" autoRev="1" fill="remove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8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6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7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 build="allAtOnce"/>
      <p:bldP spid="44" grpId="0"/>
      <p:bldP spid="44" grpId="1" build="allAtOnce"/>
      <p:bldP spid="82" grpId="0"/>
      <p:bldP spid="6" grpId="0" build="allAtOnce"/>
      <p:bldP spid="5" grpId="0"/>
      <p:bldP spid="5" grpId="1" build="allAtOnce"/>
    </p:bldLst>
  </p:timing>
  <p:extLst>
    <p:ext uri="{3A86A75C-4F4B-4683-9AE1-C65F6400EC91}">
      <p14:laserTraceLst xmlns:p14="http://schemas.microsoft.com/office/powerpoint/2010/main">
        <p14:tracePtLst>
          <p14:tracePt t="4673" x="3600450" y="6215063"/>
          <p14:tracePt t="10718" x="1730375" y="6550025"/>
          <p14:tracePt t="10724" x="1743075" y="6340475"/>
          <p14:tracePt t="10732" x="1743075" y="6289675"/>
          <p14:tracePt t="10738" x="1766888" y="6154738"/>
          <p14:tracePt t="10747" x="1779588" y="6054725"/>
          <p14:tracePt t="10755" x="1804988" y="5919788"/>
          <p14:tracePt t="10763" x="1854200" y="5832475"/>
          <p14:tracePt t="10771" x="1890713" y="5746750"/>
          <p14:tracePt t="10777" x="1916113" y="5684838"/>
          <p14:tracePt t="10784" x="1939925" y="5659438"/>
          <p14:tracePt t="10793" x="1952625" y="5622925"/>
          <p14:tracePt t="10801" x="1990725" y="5573713"/>
          <p14:tracePt t="10809" x="2039938" y="5548313"/>
          <p14:tracePt t="10817" x="2063750" y="5499100"/>
          <p14:tracePt t="10825" x="2089150" y="5486400"/>
          <p14:tracePt t="10833" x="2112963" y="5449888"/>
          <p14:tracePt t="10841" x="2138363" y="5437188"/>
          <p14:tracePt t="10847" x="2163763" y="5413375"/>
          <p14:tracePt t="10855" x="2200275" y="5375275"/>
          <p14:tracePt t="10870" x="2212975" y="5364163"/>
          <p14:tracePt t="10949" x="2224088" y="5364163"/>
          <p14:tracePt t="10960" x="2236788" y="5364163"/>
          <p14:tracePt t="10967" x="2249488" y="5364163"/>
          <p14:tracePt t="10974" x="2262188" y="5364163"/>
          <p14:tracePt t="10982" x="2274888" y="5364163"/>
          <p14:tracePt t="10988" x="2286000" y="5364163"/>
          <p14:tracePt t="10997" x="2311400" y="5364163"/>
          <p14:tracePt t="11003" x="2347913" y="5338763"/>
          <p14:tracePt t="11011" x="2373313" y="5313363"/>
          <p14:tracePt t="11018" x="2386013" y="5313363"/>
          <p14:tracePt t="11167" x="2386013" y="5326063"/>
          <p14:tracePt t="11184" x="2386013" y="5338763"/>
          <p14:tracePt t="11208" x="2386013" y="5351463"/>
          <p14:tracePt t="11458" x="2397125" y="5351463"/>
          <p14:tracePt t="11467" x="2397125" y="5338763"/>
          <p14:tracePt t="11473" x="2409825" y="5326063"/>
          <p14:tracePt t="11480" x="2435225" y="5302250"/>
          <p14:tracePt t="11486" x="2447925" y="5289550"/>
          <p14:tracePt t="11495" x="2471738" y="5264150"/>
          <p14:tracePt t="11503" x="2497138" y="5240338"/>
          <p14:tracePt t="11511" x="2533650" y="5214938"/>
          <p14:tracePt t="11518" x="2546350" y="5202238"/>
          <p14:tracePt t="11527" x="2582863" y="5178425"/>
          <p14:tracePt t="11534" x="2632075" y="5140325"/>
          <p14:tracePt t="11541" x="2693988" y="5116513"/>
          <p14:tracePt t="11550" x="2743200" y="5091113"/>
          <p14:tracePt t="11557" x="2805113" y="5091113"/>
          <p14:tracePt t="11565" x="2867025" y="5067300"/>
          <p14:tracePt t="11572" x="2916238" y="5054600"/>
          <p14:tracePt t="11581" x="2978150" y="5041900"/>
          <p14:tracePt t="11589" x="3028950" y="5041900"/>
          <p14:tracePt t="11597" x="3052763" y="5029200"/>
          <p14:tracePt t="11605" x="3101975" y="5029200"/>
          <p14:tracePt t="11613" x="3140075" y="5029200"/>
          <p14:tracePt t="11619" x="3163888" y="5029200"/>
          <p14:tracePt t="11626" x="3189288" y="5018088"/>
          <p14:tracePt t="11634" x="3238500" y="5018088"/>
          <p14:tracePt t="11643" x="3263900" y="5018088"/>
          <p14:tracePt t="11651" x="3275013" y="5018088"/>
          <p14:tracePt t="11659" x="3300413" y="5018088"/>
          <p14:tracePt t="11667" x="3313113" y="5018088"/>
          <p14:tracePt t="11691" x="3324225" y="5018088"/>
          <p14:tracePt t="11713" x="3336925" y="5018088"/>
          <p14:tracePt t="11729" x="3349625" y="5018088"/>
          <p14:tracePt t="11737" x="3362325" y="5018088"/>
          <p14:tracePt t="11745" x="3375025" y="5018088"/>
          <p14:tracePt t="11752" x="3411538" y="5029200"/>
          <p14:tracePt t="11761" x="3424238" y="5029200"/>
          <p14:tracePt t="11775" x="3436938" y="5029200"/>
          <p14:tracePt t="11783" x="3448050" y="5041900"/>
          <p14:tracePt t="12620" x="3436938" y="5041900"/>
          <p14:tracePt t="12822" x="3424238" y="5041900"/>
          <p14:tracePt t="13010" x="3436938" y="5041900"/>
          <p14:tracePt t="13016" x="3448050" y="5041900"/>
          <p14:tracePt t="13032" x="3448050" y="5005388"/>
          <p14:tracePt t="13039" x="3436938" y="4967288"/>
          <p14:tracePt t="13047" x="3411538" y="4806950"/>
          <p14:tracePt t="13055" x="3375025" y="4597400"/>
          <p14:tracePt t="13063" x="3349625" y="4510088"/>
          <p14:tracePt t="13070" x="3300413" y="4362450"/>
          <p14:tracePt t="13079" x="3263900" y="4287838"/>
          <p14:tracePt t="13086" x="3225800" y="4238625"/>
          <p14:tracePt t="13093" x="3189288" y="4176713"/>
          <p14:tracePt t="13100" x="3127375" y="4103688"/>
          <p14:tracePt t="13109" x="3089275" y="4052888"/>
          <p14:tracePt t="13117" x="2990850" y="4003675"/>
          <p14:tracePt t="13125" x="2941638" y="3967163"/>
          <p14:tracePt t="13133" x="2916238" y="3967163"/>
          <p14:tracePt t="13140" x="2867025" y="3941763"/>
          <p14:tracePt t="13150" x="2781300" y="3930650"/>
          <p14:tracePt t="13157" x="2719388" y="3917950"/>
          <p14:tracePt t="13163" x="2644775" y="3905250"/>
          <p14:tracePt t="13171" x="2509838" y="3892550"/>
          <p14:tracePt t="13179" x="2409825" y="3892550"/>
          <p14:tracePt t="13186" x="2347913" y="3892550"/>
          <p14:tracePt t="13195" x="2212975" y="3892550"/>
          <p14:tracePt t="13202" x="2163763" y="3879850"/>
          <p14:tracePt t="13211" x="2125663" y="3868738"/>
          <p14:tracePt t="13218" x="2101850" y="3868738"/>
          <p14:tracePt t="13227" x="2076450" y="3868738"/>
          <p14:tracePt t="13234" x="2063750" y="3843338"/>
          <p14:tracePt t="13243" x="2051050" y="3843338"/>
          <p14:tracePt t="13384" x="2051050" y="3830638"/>
          <p14:tracePt t="13476" x="2051050" y="3817938"/>
          <p14:tracePt t="13492" x="2112963" y="3768725"/>
          <p14:tracePt t="13499" x="2174875" y="3744913"/>
          <p14:tracePt t="13507" x="2262188" y="3683000"/>
          <p14:tracePt t="13515" x="2311400" y="3657600"/>
          <p14:tracePt t="13523" x="2373313" y="3621088"/>
          <p14:tracePt t="13531" x="2447925" y="3584575"/>
          <p14:tracePt t="13539" x="2533650" y="3522663"/>
          <p14:tracePt t="13547" x="2608263" y="3471863"/>
          <p14:tracePt t="13553" x="2706688" y="3398838"/>
          <p14:tracePt t="13561" x="2755900" y="3373438"/>
          <p14:tracePt t="13568" x="2830513" y="3324225"/>
          <p14:tracePt t="13576" x="2941638" y="3249613"/>
          <p14:tracePt t="13584" x="3016250" y="3200400"/>
          <p14:tracePt t="13593" x="3101975" y="3163888"/>
          <p14:tracePt t="13601" x="3163888" y="3127375"/>
          <p14:tracePt t="13609" x="3238500" y="3101975"/>
          <p14:tracePt t="13617" x="3336925" y="3065463"/>
          <p14:tracePt t="13625" x="3424238" y="3040063"/>
          <p14:tracePt t="13631" x="3497263" y="3027363"/>
          <p14:tracePt t="13639" x="3559175" y="3003550"/>
          <p14:tracePt t="13647" x="3633788" y="2978150"/>
          <p14:tracePt t="13655" x="3708400" y="2965450"/>
          <p14:tracePt t="13663" x="3744913" y="2954338"/>
          <p14:tracePt t="13670" x="3783013" y="2954338"/>
          <p14:tracePt t="13678" x="3819525" y="2941638"/>
          <p14:tracePt t="13687" x="3843338" y="2941638"/>
          <p14:tracePt t="13695" x="3868738" y="2941638"/>
          <p14:tracePt t="13709" x="3881438" y="2941638"/>
          <p14:tracePt t="13733" x="3894138" y="2954338"/>
          <p14:tracePt t="13749" x="3905250" y="2954338"/>
          <p14:tracePt t="13757" x="3917950" y="2965450"/>
          <p14:tracePt t="13765" x="3930650" y="2978150"/>
          <p14:tracePt t="13779" x="3956050" y="2978150"/>
          <p14:tracePt t="13803" x="3967163" y="2978150"/>
          <p14:tracePt t="13811" x="3967163" y="2990850"/>
          <p14:tracePt t="14210" x="3967163" y="2978150"/>
          <p14:tracePt t="14366" x="3979863" y="2978150"/>
          <p14:tracePt t="14382" x="3992563" y="2978150"/>
          <p14:tracePt t="14389" x="4005263" y="2978150"/>
          <p14:tracePt t="14403" x="4016375" y="2978150"/>
          <p14:tracePt t="14411" x="4041775" y="2978150"/>
          <p14:tracePt t="14418" x="4067175" y="2978150"/>
          <p14:tracePt t="14427" x="4090988" y="2978150"/>
          <p14:tracePt t="14437" x="4129088" y="2978150"/>
          <p14:tracePt t="14443" x="4178300" y="2978150"/>
          <p14:tracePt t="14451" x="4240213" y="2978150"/>
          <p14:tracePt t="14459" x="4302125" y="2978150"/>
          <p14:tracePt t="14467" x="4362450" y="2990850"/>
          <p14:tracePt t="14475" x="4413250" y="2990850"/>
          <p14:tracePt t="14481" x="4486275" y="3003550"/>
          <p14:tracePt t="14489" x="4524375" y="3014663"/>
          <p14:tracePt t="14497" x="4573588" y="3040063"/>
          <p14:tracePt t="14505" x="4610100" y="3052763"/>
          <p14:tracePt t="14513" x="4622800" y="3052763"/>
          <p14:tracePt t="14520" x="4648200" y="3076575"/>
          <p14:tracePt t="14529" x="4672013" y="3076575"/>
          <p14:tracePt t="14539" x="4708525" y="3101975"/>
          <p14:tracePt t="14545" x="4721225" y="3114675"/>
          <p14:tracePt t="14552" x="4733925" y="3114675"/>
          <p14:tracePt t="14559" x="4759325" y="3138488"/>
          <p14:tracePt t="14567" x="4770438" y="3151188"/>
          <p14:tracePt t="14575" x="4770438" y="3163888"/>
          <p14:tracePt t="14584" x="4770438" y="3200400"/>
          <p14:tracePt t="14590" x="4783138" y="3225800"/>
          <p14:tracePt t="14607" x="4783138" y="3249613"/>
          <p14:tracePt t="14615" x="4783138" y="3275013"/>
          <p14:tracePt t="14623" x="4783138" y="3311525"/>
          <p14:tracePt t="14631" x="4795838" y="3349625"/>
          <p14:tracePt t="14637" x="4795838" y="3373438"/>
          <p14:tracePt t="14645" x="4795838" y="3411538"/>
          <p14:tracePt t="14652" x="4795838" y="3435350"/>
          <p14:tracePt t="14661" x="4795838" y="3460750"/>
          <p14:tracePt t="14668" x="4795838" y="3497263"/>
          <p14:tracePt t="14677" x="4795838" y="3522663"/>
          <p14:tracePt t="14685" x="4795838" y="3546475"/>
          <p14:tracePt t="14693" x="4795838" y="3571875"/>
          <p14:tracePt t="14701" x="4795838" y="3595688"/>
          <p14:tracePt t="14715" x="4783138" y="3621088"/>
          <p14:tracePt t="14723" x="4783138" y="3633788"/>
          <p14:tracePt t="14739" x="4770438" y="3644900"/>
          <p14:tracePt t="14763" x="4759325" y="3657600"/>
          <p14:tracePt t="14771" x="4759325" y="3670300"/>
          <p14:tracePt t="14784" x="4746625" y="3683000"/>
          <p14:tracePt t="14809" x="4733925" y="3695700"/>
          <p14:tracePt t="14863" x="4721225" y="3695700"/>
          <p14:tracePt t="14879" x="4721225" y="3706813"/>
          <p14:tracePt t="14886" x="4721225" y="3719513"/>
          <p14:tracePt t="14895" x="4697413" y="3719513"/>
          <p14:tracePt t="14903" x="4684713" y="3744913"/>
          <p14:tracePt t="14911" x="4659313" y="3757613"/>
          <p14:tracePt t="14918" x="4635500" y="3781425"/>
          <p14:tracePt t="14927" x="4610100" y="3781425"/>
          <p14:tracePt t="14935" x="4610100" y="3806825"/>
          <p14:tracePt t="14941" x="4586288" y="3806825"/>
          <p14:tracePt t="15154" x="4573588" y="3817938"/>
          <p14:tracePt t="15162" x="4560888" y="3830638"/>
          <p14:tracePt t="15170" x="4535488" y="3830638"/>
          <p14:tracePt t="15176" x="4511675" y="3830638"/>
          <p14:tracePt t="15185" x="4511675" y="3843338"/>
          <p14:tracePt t="15191" x="4475163" y="3843338"/>
          <p14:tracePt t="15199" x="4437063" y="3868738"/>
          <p14:tracePt t="15207" x="4400550" y="3879850"/>
          <p14:tracePt t="15215" x="4375150" y="3892550"/>
          <p14:tracePt t="15223" x="4362450" y="3892550"/>
          <p14:tracePt t="15230" x="4338638" y="3917950"/>
          <p14:tracePt t="15239" x="4302125" y="3930650"/>
          <p14:tracePt t="15245" x="4264025" y="3941763"/>
          <p14:tracePt t="15255" x="4240213" y="3967163"/>
          <p14:tracePt t="15261" x="4214813" y="3979863"/>
          <p14:tracePt t="15269" x="4165600" y="4003675"/>
          <p14:tracePt t="15277" x="4116388" y="4029075"/>
          <p14:tracePt t="15284" x="4078288" y="4052888"/>
          <p14:tracePt t="15293" x="4054475" y="4065588"/>
          <p14:tracePt t="15300" x="3992563" y="4103688"/>
          <p14:tracePt t="15309" x="3917950" y="4140200"/>
          <p14:tracePt t="15317" x="3868738" y="4176713"/>
          <p14:tracePt t="15323" x="3744913" y="4238625"/>
          <p14:tracePt t="15331" x="3683000" y="4264025"/>
          <p14:tracePt t="15339" x="3597275" y="4300538"/>
          <p14:tracePt t="15346" x="3559175" y="4337050"/>
          <p14:tracePt t="15355" x="3473450" y="4387850"/>
          <p14:tracePt t="15363" x="3411538" y="4411663"/>
          <p14:tracePt t="15371" x="3336925" y="4460875"/>
          <p14:tracePt t="15379" x="3275013" y="4498975"/>
          <p14:tracePt t="15386" x="3201988" y="4522788"/>
          <p14:tracePt t="15395" x="3163888" y="4560888"/>
          <p14:tracePt t="15401" x="3089275" y="4597400"/>
          <p14:tracePt t="15409" x="3052763" y="4633913"/>
          <p14:tracePt t="15417" x="2990850" y="4646613"/>
          <p14:tracePt t="15425" x="2967038" y="4672013"/>
          <p14:tracePt t="15434" x="2916238" y="4708525"/>
          <p14:tracePt t="15441" x="2879725" y="4721225"/>
          <p14:tracePt t="15449" x="2830513" y="4757738"/>
          <p14:tracePt t="15457" x="2755900" y="4783138"/>
          <p14:tracePt t="15465" x="2682875" y="4806950"/>
          <p14:tracePt t="15470" x="2632075" y="4845050"/>
          <p14:tracePt t="15479" x="2582863" y="4868863"/>
          <p14:tracePt t="15486" x="2533650" y="4894263"/>
          <p14:tracePt t="15495" x="2484438" y="4918075"/>
          <p14:tracePt t="15502" x="2447925" y="4943475"/>
          <p14:tracePt t="15511" x="2435225" y="4956175"/>
          <p14:tracePt t="15518" x="2373313" y="4979988"/>
          <p14:tracePt t="15527" x="2347913" y="5005388"/>
          <p14:tracePt t="15534" x="2274888" y="5041900"/>
          <p14:tracePt t="15543" x="2212975" y="5080000"/>
          <p14:tracePt t="15551" x="2187575" y="5103813"/>
          <p14:tracePt t="15557" x="2151063" y="5116513"/>
          <p14:tracePt t="15565" x="2112963" y="5140325"/>
          <p14:tracePt t="15573" x="2063750" y="5165725"/>
          <p14:tracePt t="15581" x="2051050" y="5165725"/>
          <p14:tracePt t="15644" x="2051050" y="5178425"/>
          <p14:tracePt t="15650" x="2039938" y="5178425"/>
          <p14:tracePt t="15659" x="2027238" y="5178425"/>
          <p14:tracePt t="15667" x="2014538" y="5191125"/>
          <p14:tracePt t="15683" x="2001838" y="5202238"/>
          <p14:tracePt t="15691" x="1990725" y="5202238"/>
          <p14:tracePt t="15729" x="1978025" y="5214938"/>
          <p14:tracePt t="15745" x="1965325" y="5214938"/>
          <p14:tracePt t="15752" x="1965325" y="5227638"/>
          <p14:tracePt t="17976" x="1965325" y="5214938"/>
          <p14:tracePt t="18008" x="1978025" y="5214938"/>
          <p14:tracePt t="18016" x="1990725" y="5227638"/>
          <p14:tracePt t="18023" x="1990725" y="5240338"/>
          <p14:tracePt t="18031" x="2001838" y="5240338"/>
          <p14:tracePt t="18772" x="2014538" y="5240338"/>
          <p14:tracePt t="18780" x="2027238" y="5240338"/>
          <p14:tracePt t="18788" x="2039938" y="5240338"/>
          <p14:tracePt t="18866" x="2001838" y="5227638"/>
          <p14:tracePt t="18874" x="1903413" y="5202238"/>
          <p14:tracePt t="18884" x="1828800" y="5202238"/>
          <p14:tracePt t="18888" x="1681163" y="5202238"/>
          <p14:tracePt t="18897" x="1508125" y="5202238"/>
          <p14:tracePt t="18902" x="1358900" y="5202238"/>
          <p14:tracePt t="18911" x="1273175" y="5202238"/>
          <p14:tracePt t="18918" x="1112838" y="5227638"/>
          <p14:tracePt t="18927" x="976313" y="5240338"/>
          <p14:tracePt t="18935" x="877888" y="5251450"/>
          <p14:tracePt t="18943" x="741363" y="5264150"/>
          <p14:tracePt t="18952" x="642938" y="5289550"/>
          <p14:tracePt t="18959" x="568325" y="5313363"/>
          <p14:tracePt t="18968" x="493713" y="5338763"/>
          <p14:tracePt t="18975" x="358775" y="5400675"/>
          <p14:tracePt t="18983" x="234950" y="5462588"/>
          <p14:tracePt t="18988" x="185738" y="5486400"/>
          <p14:tracePt t="18997" x="36513" y="5561013"/>
          <p14:tracePt t="23632" x="420688" y="6327775"/>
          <p14:tracePt t="23640" x="581025" y="6351588"/>
          <p14:tracePt t="23647" x="901700" y="6351588"/>
          <p14:tracePt t="23656" x="1136650" y="6351588"/>
          <p14:tracePt t="23663" x="1358900" y="6364288"/>
          <p14:tracePt t="23669" x="1508125" y="6376988"/>
          <p14:tracePt t="23676" x="1655763" y="6400800"/>
          <p14:tracePt t="23686" x="1717675" y="6413500"/>
          <p14:tracePt t="23692" x="1804988" y="6438900"/>
          <p14:tracePt t="23701" x="1841500" y="6462713"/>
          <p14:tracePt t="23709" x="1878013" y="6475413"/>
          <p14:tracePt t="23717" x="1878013" y="6488113"/>
          <p14:tracePt t="23725" x="1890713" y="6488113"/>
          <p14:tracePt t="23763" x="1890713" y="6500813"/>
          <p14:tracePt t="23770" x="1903413" y="6500813"/>
          <p14:tracePt t="23779" x="1903413" y="6513513"/>
          <p14:tracePt t="23786" x="1916113" y="6524625"/>
          <p14:tracePt t="23795" x="1916113" y="6537325"/>
          <p14:tracePt t="23802" x="1952625" y="6562725"/>
          <p14:tracePt t="23811" x="1965325" y="6586538"/>
          <p14:tracePt t="23817" x="2001838" y="6635750"/>
          <p14:tracePt t="23825" x="2027238" y="6673850"/>
          <p14:tracePt t="23833" x="2076450" y="6735763"/>
          <p14:tracePt t="23841" x="2101850" y="6759575"/>
          <p14:tracePt t="24387" x="0" y="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4000" t="-3000" r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6825044" y="1343739"/>
            <a:ext cx="5004254" cy="2749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>
              <a:defRPr/>
            </a:pP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Gioù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thôm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muøi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coám</a:t>
            </a:r>
            <a:endParaRPr lang="en-US" sz="3453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>
              <a:defRPr/>
            </a:pP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Ngoïn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khoùi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maøu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lam</a:t>
            </a:r>
          </a:p>
          <a:p>
            <a:pPr defTabSz="917359">
              <a:defRPr/>
            </a:pP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EÂm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ñeàm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xoùm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nhoû</a:t>
            </a:r>
            <a:endParaRPr lang="en-US" sz="3453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>
              <a:defRPr/>
            </a:pP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Heø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vöøa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môùi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sang</a:t>
            </a:r>
          </a:p>
          <a:p>
            <a:pPr defTabSz="917359">
              <a:defRPr/>
            </a:pP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                     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15309" y="3826656"/>
            <a:ext cx="5004254" cy="221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>
              <a:defRPr/>
            </a:pP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Leân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ñoài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haùi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sim</a:t>
            </a:r>
          </a:p>
          <a:p>
            <a:pPr defTabSz="917359">
              <a:defRPr/>
            </a:pP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Ra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ñaàm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caâu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caù</a:t>
            </a:r>
            <a:endParaRPr lang="en-US" sz="3453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>
              <a:defRPr/>
            </a:pP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Kìa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treân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voøm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laù</a:t>
            </a:r>
            <a:endParaRPr lang="en-US" sz="3453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>
              <a:defRPr/>
            </a:pP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Ve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haùt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ngaân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vang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821197" y="264060"/>
            <a:ext cx="5004254" cy="885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7359">
              <a:defRPr/>
            </a:pPr>
            <a:r>
              <a:rPr lang="en-US" sz="5180" b="1" dirty="0" err="1">
                <a:solidFill>
                  <a:srgbClr val="00B050"/>
                </a:solidFill>
                <a:latin typeface="VNI-Avo" pitchFamily="2" charset="0"/>
                <a:ea typeface="微软雅黑"/>
              </a:rPr>
              <a:t>Thaêm</a:t>
            </a:r>
            <a:r>
              <a:rPr lang="en-US" sz="5180" b="1" dirty="0">
                <a:solidFill>
                  <a:srgbClr val="00B050"/>
                </a:solidFill>
                <a:latin typeface="VNI-Avo" pitchFamily="2" charset="0"/>
                <a:ea typeface="微软雅黑"/>
              </a:rPr>
              <a:t> </a:t>
            </a:r>
            <a:r>
              <a:rPr lang="en-US" sz="5180" b="1" dirty="0" err="1">
                <a:solidFill>
                  <a:srgbClr val="00B050"/>
                </a:solidFill>
                <a:latin typeface="VNI-Avo" pitchFamily="2" charset="0"/>
                <a:ea typeface="微软雅黑"/>
              </a:rPr>
              <a:t>queâ</a:t>
            </a:r>
            <a:endParaRPr lang="en-US" sz="5180" b="1" dirty="0">
              <a:solidFill>
                <a:srgbClr val="00B050"/>
              </a:solidFill>
              <a:latin typeface="VNI-Avo" pitchFamily="2" charset="0"/>
              <a:ea typeface="微软雅黑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5309" y="1275154"/>
            <a:ext cx="5004254" cy="221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>
              <a:defRPr/>
            </a:pP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Em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veà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queâ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noäi</a:t>
            </a:r>
            <a:endParaRPr lang="en-US" sz="3453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>
              <a:defRPr/>
            </a:pP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Thaêm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oâng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thaêm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baø</a:t>
            </a:r>
            <a:endParaRPr lang="en-US" sz="3453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>
              <a:defRPr/>
            </a:pP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Sum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vaày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coâ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baùc</a:t>
            </a:r>
            <a:endParaRPr lang="en-US" sz="3453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>
              <a:defRPr/>
            </a:pP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Sau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ngaøy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caùch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xa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3101C0-5F2E-46CB-B493-45904F08E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5183" y="3429001"/>
            <a:ext cx="2969397" cy="30969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F085AE-C9CD-4F21-A296-CA0BB4E5CB62}"/>
              </a:ext>
            </a:extLst>
          </p:cNvPr>
          <p:cNvSpPr/>
          <p:nvPr/>
        </p:nvSpPr>
        <p:spPr>
          <a:xfrm>
            <a:off x="9618870" y="3779502"/>
            <a:ext cx="2335922" cy="62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>
              <a:defRPr/>
            </a:pP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Haûi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Minh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1B665E8-6F29-45B0-9583-C0D14249C060}"/>
              </a:ext>
            </a:extLst>
          </p:cNvPr>
          <p:cNvCxnSpPr>
            <a:cxnSpLocks/>
          </p:cNvCxnSpPr>
          <p:nvPr/>
        </p:nvCxnSpPr>
        <p:spPr>
          <a:xfrm>
            <a:off x="915309" y="1811052"/>
            <a:ext cx="8170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909BCC-D066-4562-9350-02F37B78FB44}"/>
              </a:ext>
            </a:extLst>
          </p:cNvPr>
          <p:cNvCxnSpPr>
            <a:cxnSpLocks/>
          </p:cNvCxnSpPr>
          <p:nvPr/>
        </p:nvCxnSpPr>
        <p:spPr>
          <a:xfrm>
            <a:off x="1053462" y="2324095"/>
            <a:ext cx="11110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19E13B3-7139-494D-8D53-2F3AC2925E22}"/>
              </a:ext>
            </a:extLst>
          </p:cNvPr>
          <p:cNvCxnSpPr>
            <a:cxnSpLocks/>
          </p:cNvCxnSpPr>
          <p:nvPr/>
        </p:nvCxnSpPr>
        <p:spPr>
          <a:xfrm>
            <a:off x="985725" y="2847190"/>
            <a:ext cx="9099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6E74965-A79C-41AD-A364-0004507CFE41}"/>
              </a:ext>
            </a:extLst>
          </p:cNvPr>
          <p:cNvCxnSpPr>
            <a:cxnSpLocks/>
          </p:cNvCxnSpPr>
          <p:nvPr/>
        </p:nvCxnSpPr>
        <p:spPr>
          <a:xfrm>
            <a:off x="3527126" y="4337655"/>
            <a:ext cx="7596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07CA0A1-AAEB-496E-8ABB-DFEF460E6CC3}"/>
              </a:ext>
            </a:extLst>
          </p:cNvPr>
          <p:cNvCxnSpPr>
            <a:cxnSpLocks/>
          </p:cNvCxnSpPr>
          <p:nvPr/>
        </p:nvCxnSpPr>
        <p:spPr>
          <a:xfrm>
            <a:off x="1675144" y="4909152"/>
            <a:ext cx="10264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19BF1A8-87B2-44F8-ABD9-2FFFE4548F53}"/>
              </a:ext>
            </a:extLst>
          </p:cNvPr>
          <p:cNvCxnSpPr>
            <a:cxnSpLocks/>
          </p:cNvCxnSpPr>
          <p:nvPr/>
        </p:nvCxnSpPr>
        <p:spPr>
          <a:xfrm>
            <a:off x="2794711" y="5402997"/>
            <a:ext cx="10264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B676E78-21B3-4BA9-8D17-3D91F439995A}"/>
              </a:ext>
            </a:extLst>
          </p:cNvPr>
          <p:cNvCxnSpPr>
            <a:cxnSpLocks/>
          </p:cNvCxnSpPr>
          <p:nvPr/>
        </p:nvCxnSpPr>
        <p:spPr>
          <a:xfrm>
            <a:off x="7819259" y="1907998"/>
            <a:ext cx="11844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DA3F468-38E0-4EA3-98EB-25064A8014DC}"/>
              </a:ext>
            </a:extLst>
          </p:cNvPr>
          <p:cNvCxnSpPr>
            <a:cxnSpLocks/>
          </p:cNvCxnSpPr>
          <p:nvPr/>
        </p:nvCxnSpPr>
        <p:spPr>
          <a:xfrm>
            <a:off x="10079008" y="1875484"/>
            <a:ext cx="9213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7ED7D4D-6586-4776-B8C3-E1254E68206C}"/>
              </a:ext>
            </a:extLst>
          </p:cNvPr>
          <p:cNvCxnSpPr>
            <a:cxnSpLocks/>
          </p:cNvCxnSpPr>
          <p:nvPr/>
        </p:nvCxnSpPr>
        <p:spPr>
          <a:xfrm>
            <a:off x="10346731" y="2420019"/>
            <a:ext cx="9213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324AAB8-D149-4A9F-8AAD-2F27A3A19008}"/>
              </a:ext>
            </a:extLst>
          </p:cNvPr>
          <p:cNvCxnSpPr>
            <a:cxnSpLocks/>
          </p:cNvCxnSpPr>
          <p:nvPr/>
        </p:nvCxnSpPr>
        <p:spPr>
          <a:xfrm>
            <a:off x="6897880" y="2976622"/>
            <a:ext cx="7177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56C4070-0D90-4260-9F18-E1D0D4A6F67A}"/>
              </a:ext>
            </a:extLst>
          </p:cNvPr>
          <p:cNvCxnSpPr>
            <a:cxnSpLocks/>
          </p:cNvCxnSpPr>
          <p:nvPr/>
        </p:nvCxnSpPr>
        <p:spPr>
          <a:xfrm>
            <a:off x="8909451" y="2963332"/>
            <a:ext cx="9213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E66474-D43E-4128-997A-10610255213A}"/>
              </a:ext>
            </a:extLst>
          </p:cNvPr>
          <p:cNvCxnSpPr>
            <a:cxnSpLocks/>
          </p:cNvCxnSpPr>
          <p:nvPr/>
        </p:nvCxnSpPr>
        <p:spPr>
          <a:xfrm>
            <a:off x="7819259" y="2976622"/>
            <a:ext cx="1006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974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66"/>
    </mc:Choice>
    <mc:Fallback xmlns="">
      <p:transition spd="slow" advTm="83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6630" x="3460750" y="6364288"/>
          <p14:tracePt t="58617" x="1854200" y="6723063"/>
          <p14:tracePt t="58626" x="1779588" y="6673850"/>
          <p14:tracePt t="58633" x="1743075" y="6635750"/>
          <p14:tracePt t="58643" x="1693863" y="6599238"/>
          <p14:tracePt t="58649" x="1681163" y="6586538"/>
          <p14:tracePt t="58659" x="1655763" y="6562725"/>
          <p14:tracePt t="58665" x="1644650" y="6562725"/>
          <p14:tracePt t="58674" x="1619250" y="6524625"/>
          <p14:tracePt t="58681" x="1593850" y="6513513"/>
          <p14:tracePt t="58687" x="1557338" y="6475413"/>
          <p14:tracePt t="58694" x="1531938" y="6451600"/>
          <p14:tracePt t="58702" x="1495425" y="6413500"/>
          <p14:tracePt t="58710" x="1458913" y="6351588"/>
          <p14:tracePt t="58719" x="1446213" y="6315075"/>
          <p14:tracePt t="58726" x="1420813" y="6253163"/>
          <p14:tracePt t="58734" x="1409700" y="6240463"/>
          <p14:tracePt t="58743" x="1397000" y="6178550"/>
          <p14:tracePt t="58750" x="1397000" y="6092825"/>
          <p14:tracePt t="58758" x="1397000" y="5994400"/>
          <p14:tracePt t="58764" x="1409700" y="5857875"/>
          <p14:tracePt t="58773" x="1433513" y="5672138"/>
          <p14:tracePt t="58780" x="1446213" y="5511800"/>
          <p14:tracePt t="58788" x="1446213" y="5424488"/>
          <p14:tracePt t="58796" x="1446213" y="5251450"/>
          <p14:tracePt t="58804" x="1446213" y="5116513"/>
          <p14:tracePt t="58812" x="1420813" y="5005388"/>
          <p14:tracePt t="58820" x="1397000" y="4845050"/>
          <p14:tracePt t="58828" x="1358900" y="4659313"/>
          <p14:tracePt t="58834" x="1309688" y="4522788"/>
          <p14:tracePt t="58843" x="1273175" y="4424363"/>
          <p14:tracePt t="58850" x="1247775" y="4362450"/>
          <p14:tracePt t="58859" x="1223963" y="4264025"/>
          <p14:tracePt t="58866" x="1198563" y="4202113"/>
          <p14:tracePt t="58875" x="1174750" y="4127500"/>
          <p14:tracePt t="58882" x="1162050" y="4114800"/>
          <p14:tracePt t="58891" x="1162050" y="4078288"/>
          <p14:tracePt t="58898" x="1162050" y="4041775"/>
          <p14:tracePt t="58904" x="1162050" y="3979863"/>
          <p14:tracePt t="58912" x="1162050" y="3930650"/>
          <p14:tracePt t="58920" x="1162050" y="3879850"/>
          <p14:tracePt t="58928" x="1162050" y="3806825"/>
          <p14:tracePt t="58936" x="1149350" y="3757613"/>
          <p14:tracePt t="58944" x="1149350" y="3695700"/>
          <p14:tracePt t="58952" x="1136650" y="3633788"/>
          <p14:tracePt t="58960" x="1136650" y="3559175"/>
          <p14:tracePt t="58968" x="1112838" y="3497263"/>
          <p14:tracePt t="58977" x="1112838" y="3448050"/>
          <p14:tracePt t="58984" x="1100138" y="3373438"/>
          <p14:tracePt t="58991" x="1087438" y="3336925"/>
          <p14:tracePt t="58998" x="1063625" y="3275013"/>
          <p14:tracePt t="59008" x="1050925" y="3225800"/>
          <p14:tracePt t="59014" x="1025525" y="3176588"/>
          <p14:tracePt t="59023" x="1025525" y="3138488"/>
          <p14:tracePt t="59030" x="1012825" y="3089275"/>
          <p14:tracePt t="59038" x="1001713" y="3065463"/>
          <p14:tracePt t="59046" x="1001713" y="3040063"/>
          <p14:tracePt t="59054" x="1001713" y="3014663"/>
          <p14:tracePt t="59060" x="1001713" y="3003550"/>
          <p14:tracePt t="59068" x="1001713" y="2990850"/>
          <p14:tracePt t="59116" x="1012825" y="2990850"/>
          <p14:tracePt t="59125" x="1012825" y="2978150"/>
          <p14:tracePt t="59133" x="1038225" y="2978150"/>
          <p14:tracePt t="59143" x="1050925" y="2965450"/>
          <p14:tracePt t="59148" x="1063625" y="2954338"/>
          <p14:tracePt t="59154" x="1100138" y="2928938"/>
          <p14:tracePt t="59162" x="1112838" y="2916238"/>
          <p14:tracePt t="59170" x="1149350" y="2879725"/>
          <p14:tracePt t="59178" x="1247775" y="2805113"/>
          <p14:tracePt t="59186" x="1358900" y="2706688"/>
          <p14:tracePt t="59194" x="1433513" y="2644775"/>
          <p14:tracePt t="59202" x="1557338" y="2533650"/>
          <p14:tracePt t="59210" x="1681163" y="2422525"/>
          <p14:tracePt t="59216" x="1755775" y="2335213"/>
          <p14:tracePt t="59225" x="1804988" y="2236788"/>
          <p14:tracePt t="59232" x="1854200" y="2162175"/>
          <p14:tracePt t="59241" x="1878013" y="2125663"/>
          <p14:tracePt t="59248" x="1878013" y="2100263"/>
          <p14:tracePt t="59259" x="1878013" y="2089150"/>
          <p14:tracePt t="59265" x="1878013" y="2076450"/>
          <p14:tracePt t="59274" x="1878013" y="2063750"/>
          <p14:tracePt t="59281" x="1878013" y="2051050"/>
          <p14:tracePt t="59295" x="1878013" y="2038350"/>
          <p14:tracePt t="59303" x="1866900" y="2027238"/>
          <p14:tracePt t="59319" x="1841500" y="2014538"/>
          <p14:tracePt t="59335" x="1817688" y="2014538"/>
          <p14:tracePt t="59343" x="1804988" y="2014538"/>
          <p14:tracePt t="59351" x="1766888" y="2001838"/>
          <p14:tracePt t="59360" x="1730375" y="1989138"/>
          <p14:tracePt t="59365" x="1693863" y="1978025"/>
          <p14:tracePt t="59374" x="1681163" y="1978025"/>
          <p14:tracePt t="59382" x="1668463" y="1965325"/>
          <p14:tracePt t="59390" x="1644650" y="1952625"/>
          <p14:tracePt t="59398" x="1631950" y="1916113"/>
          <p14:tracePt t="59413" x="1619250" y="1890713"/>
          <p14:tracePt t="59421" x="1593850" y="1865313"/>
          <p14:tracePt t="59428" x="1582738" y="1854200"/>
          <p14:tracePt t="59436" x="1557338" y="1828800"/>
          <p14:tracePt t="59442" x="1557338" y="1816100"/>
          <p14:tracePt t="59450" x="1544638" y="1804988"/>
          <p14:tracePt t="59458" x="1531938" y="1792288"/>
          <p14:tracePt t="59466" x="1508125" y="1792288"/>
          <p14:tracePt t="59475" x="1495425" y="1766888"/>
          <p14:tracePt t="59482" x="1482725" y="1766888"/>
          <p14:tracePt t="59491" x="1482725" y="1754188"/>
          <p14:tracePt t="59508" x="1482725" y="1743075"/>
          <p14:tracePt t="59514" x="1471613" y="1743075"/>
          <p14:tracePt t="59521" x="1471613" y="1730375"/>
          <p14:tracePt t="59536" x="1471613" y="1717675"/>
          <p14:tracePt t="59631" x="1471613" y="1704975"/>
          <p14:tracePt t="59647" x="1471613" y="1693863"/>
          <p14:tracePt t="59655" x="1458913" y="1693863"/>
          <p14:tracePt t="59669" x="1458913" y="1681163"/>
          <p14:tracePt t="59897" x="1458913" y="1668463"/>
          <p14:tracePt t="60669" x="1458913" y="1681163"/>
          <p14:tracePt t="60677" x="1458913" y="1704975"/>
          <p14:tracePt t="60683" x="1458913" y="1717675"/>
          <p14:tracePt t="60692" x="1458913" y="1743075"/>
          <p14:tracePt t="60699" x="1458913" y="1754188"/>
          <p14:tracePt t="60707" x="1458913" y="1779588"/>
          <p14:tracePt t="60715" x="1458913" y="1816100"/>
          <p14:tracePt t="60724" x="1458913" y="1854200"/>
          <p14:tracePt t="60731" x="1458913" y="1890713"/>
          <p14:tracePt t="60739" x="1458913" y="1927225"/>
          <p14:tracePt t="60747" x="1458913" y="1965325"/>
          <p14:tracePt t="60755" x="1458913" y="2014538"/>
          <p14:tracePt t="60761" x="1458913" y="2051050"/>
          <p14:tracePt t="60769" x="1471613" y="2100263"/>
          <p14:tracePt t="60777" x="1471613" y="2138363"/>
          <p14:tracePt t="60785" x="1471613" y="2174875"/>
          <p14:tracePt t="60794" x="1471613" y="2211388"/>
          <p14:tracePt t="60801" x="1471613" y="2236788"/>
          <p14:tracePt t="60811" x="1471613" y="2273300"/>
          <p14:tracePt t="60819" x="1471613" y="2311400"/>
          <p14:tracePt t="60826" x="1471613" y="2347913"/>
          <p14:tracePt t="60830" x="1471613" y="2373313"/>
          <p14:tracePt t="60838" x="1471613" y="2397125"/>
          <p14:tracePt t="60846" x="1471613" y="2422525"/>
          <p14:tracePt t="60854" x="1471613" y="2435225"/>
          <p14:tracePt t="60862" x="1471613" y="2446338"/>
          <p14:tracePt t="60879" x="1471613" y="2459038"/>
          <p14:tracePt t="60965" x="1482725" y="2459038"/>
          <p14:tracePt t="61027" x="1495425" y="2459038"/>
          <p14:tracePt t="61044" x="1495425" y="2446338"/>
          <p14:tracePt t="61096" x="1495425" y="2435225"/>
          <p14:tracePt t="61128" x="1508125" y="2422525"/>
          <p14:tracePt t="61143" x="1508125" y="2409825"/>
          <p14:tracePt t="61182" x="1508125" y="2397125"/>
          <p14:tracePt t="61214" x="1508125" y="2384425"/>
          <p14:tracePt t="61369" x="1520825" y="2384425"/>
          <p14:tracePt t="61385" x="1520825" y="2373313"/>
          <p14:tracePt t="61455" x="1531938" y="2373313"/>
          <p14:tracePt t="61463" x="1531938" y="2360613"/>
          <p14:tracePt t="61565" x="1544638" y="2347913"/>
          <p14:tracePt t="61745" x="1544638" y="2335213"/>
          <p14:tracePt t="62235" x="1544638" y="2347913"/>
          <p14:tracePt t="62267" x="1544638" y="2360613"/>
          <p14:tracePt t="62283" x="1544638" y="2373313"/>
          <p14:tracePt t="62297" x="1544638" y="2384425"/>
          <p14:tracePt t="62305" x="1544638" y="2397125"/>
          <p14:tracePt t="62313" x="1544638" y="2409825"/>
          <p14:tracePt t="62321" x="1544638" y="2435225"/>
          <p14:tracePt t="62329" x="1531938" y="2446338"/>
          <p14:tracePt t="62337" x="1531938" y="2459038"/>
          <p14:tracePt t="62346" x="1531938" y="2484438"/>
          <p14:tracePt t="62353" x="1520825" y="2508250"/>
          <p14:tracePt t="62369" x="1520825" y="2533650"/>
          <p14:tracePt t="62378" x="1520825" y="2557463"/>
          <p14:tracePt t="62383" x="1520825" y="2570163"/>
          <p14:tracePt t="62394" x="1520825" y="2582863"/>
          <p14:tracePt t="62399" x="1520825" y="2595563"/>
          <p14:tracePt t="62407" x="1520825" y="2608263"/>
          <p14:tracePt t="62415" x="1520825" y="2619375"/>
          <p14:tracePt t="62431" x="1520825" y="2632075"/>
          <p14:tracePt t="62453" x="1520825" y="2644775"/>
          <p14:tracePt t="62477" x="1520825" y="2657475"/>
          <p14:tracePt t="62485" x="1520825" y="2668588"/>
          <p14:tracePt t="62501" x="1520825" y="2681288"/>
          <p14:tracePt t="62510" x="1508125" y="2681288"/>
          <p14:tracePt t="62515" x="1508125" y="2693988"/>
          <p14:tracePt t="62523" x="1508125" y="2706688"/>
          <p14:tracePt t="62531" x="1508125" y="2719388"/>
          <p14:tracePt t="62539" x="1495425" y="2719388"/>
          <p14:tracePt t="62547" x="1495425" y="2730500"/>
          <p14:tracePt t="64217" x="1508125" y="2730500"/>
          <p14:tracePt t="64231" x="1520825" y="2719388"/>
          <p14:tracePt t="64239" x="1531938" y="2706688"/>
          <p14:tracePt t="64247" x="1557338" y="2681288"/>
          <p14:tracePt t="64255" x="1582738" y="2668588"/>
          <p14:tracePt t="64263" x="1644650" y="2657475"/>
          <p14:tracePt t="64271" x="1743075" y="2644775"/>
          <p14:tracePt t="64279" x="1841500" y="2619375"/>
          <p14:tracePt t="64287" x="1939925" y="2619375"/>
          <p14:tracePt t="64294" x="2063750" y="2608263"/>
          <p14:tracePt t="64301" x="2262188" y="2608263"/>
          <p14:tracePt t="64311" x="2360613" y="2608263"/>
          <p14:tracePt t="64317" x="2520950" y="2632075"/>
          <p14:tracePt t="64328" x="2657475" y="2668588"/>
          <p14:tracePt t="64333" x="2743200" y="2706688"/>
          <p14:tracePt t="64344" x="2867025" y="2781300"/>
          <p14:tracePt t="64349" x="2978150" y="2854325"/>
          <p14:tracePt t="64357" x="3040063" y="2903538"/>
          <p14:tracePt t="64365" x="3140075" y="3003550"/>
          <p14:tracePt t="64370" x="3201988" y="3065463"/>
          <p14:tracePt t="64379" x="3313113" y="3176588"/>
          <p14:tracePt t="64386" x="3386138" y="3249613"/>
          <p14:tracePt t="64395" x="3460750" y="3336925"/>
          <p14:tracePt t="64402" x="3522663" y="3422650"/>
          <p14:tracePt t="64410" x="3584575" y="3533775"/>
          <p14:tracePt t="64418" x="3621088" y="3633788"/>
          <p14:tracePt t="64426" x="3683000" y="3744913"/>
          <p14:tracePt t="64434" x="3708400" y="3817938"/>
          <p14:tracePt t="64440" x="3732213" y="3879850"/>
          <p14:tracePt t="64448" x="3770313" y="3979863"/>
          <p14:tracePt t="64456" x="3806825" y="4078288"/>
          <p14:tracePt t="64464" x="3832225" y="4164013"/>
          <p14:tracePt t="64472" x="3843338" y="4214813"/>
          <p14:tracePt t="64480" x="3856038" y="4275138"/>
          <p14:tracePt t="64488" x="3868738" y="4313238"/>
          <p14:tracePt t="64496" x="3881438" y="4337050"/>
          <p14:tracePt t="64504" x="3894138" y="4362450"/>
          <p14:tracePt t="64512" x="3894138" y="4387850"/>
          <p14:tracePt t="64526" x="3894138" y="4398963"/>
          <p14:tracePt t="64683" x="3905250" y="4398963"/>
          <p14:tracePt t="64715" x="3917950" y="4398963"/>
          <p14:tracePt t="64785" x="3930650" y="4398963"/>
          <p14:tracePt t="64826" x="3943350" y="4398963"/>
          <p14:tracePt t="66001" x="3943350" y="4387850"/>
          <p14:tracePt t="66026" x="3930650" y="4375150"/>
          <p14:tracePt t="66033" x="3930650" y="4362450"/>
          <p14:tracePt t="66042" x="3917950" y="4362450"/>
          <p14:tracePt t="66049" x="3905250" y="4362450"/>
          <p14:tracePt t="66063" x="3881438" y="4349750"/>
          <p14:tracePt t="66071" x="3856038" y="4349750"/>
          <p14:tracePt t="66079" x="3819525" y="4349750"/>
          <p14:tracePt t="66087" x="3806825" y="4349750"/>
          <p14:tracePt t="66097" x="3783013" y="4349750"/>
          <p14:tracePt t="66103" x="3744913" y="4349750"/>
          <p14:tracePt t="66111" x="3708400" y="4349750"/>
          <p14:tracePt t="66118" x="3584575" y="4375150"/>
          <p14:tracePt t="66127" x="3497263" y="4398963"/>
          <p14:tracePt t="66134" x="3460750" y="4411663"/>
          <p14:tracePt t="66143" x="3300413" y="4448175"/>
          <p14:tracePt t="66148" x="3176588" y="4473575"/>
          <p14:tracePt t="66156" x="3127375" y="4486275"/>
          <p14:tracePt t="66164" x="2967038" y="4535488"/>
          <p14:tracePt t="66172" x="2916238" y="4535488"/>
          <p14:tracePt t="66180" x="2817813" y="4548188"/>
          <p14:tracePt t="66188" x="2719388" y="4560888"/>
          <p14:tracePt t="66198" x="2657475" y="4572000"/>
          <p14:tracePt t="66205" x="2608263" y="4584700"/>
          <p14:tracePt t="66214" x="2570163" y="4597400"/>
          <p14:tracePt t="66219" x="2546350" y="4610100"/>
          <p14:tracePt t="66228" x="2509838" y="4621213"/>
          <p14:tracePt t="66235" x="2484438" y="4633913"/>
          <p14:tracePt t="66244" x="2447925" y="4646613"/>
          <p14:tracePt t="66251" x="2435225" y="4646613"/>
          <p14:tracePt t="66267" x="2422525" y="4646613"/>
          <p14:tracePt t="66283" x="2409825" y="4659313"/>
          <p14:tracePt t="66305" x="2397125" y="4659313"/>
          <p14:tracePt t="66321" x="2386013" y="4672013"/>
          <p14:tracePt t="66329" x="2373313" y="4683125"/>
          <p14:tracePt t="66345" x="2360613" y="4683125"/>
          <p14:tracePt t="66353" x="2347913" y="4695825"/>
          <p14:tracePt t="66369" x="2336800" y="4708525"/>
          <p14:tracePt t="66375" x="2324100" y="4708525"/>
          <p14:tracePt t="66383" x="2298700" y="4721225"/>
          <p14:tracePt t="66392" x="2286000" y="4733925"/>
          <p14:tracePt t="66399" x="2274888" y="4733925"/>
          <p14:tracePt t="66408" x="2249488" y="4757738"/>
          <p14:tracePt t="66416" x="2236788" y="4757738"/>
          <p14:tracePt t="66423" x="2224088" y="4783138"/>
          <p14:tracePt t="66431" x="2212975" y="4783138"/>
          <p14:tracePt t="66438" x="2200275" y="4794250"/>
          <p14:tracePt t="66445" x="2174875" y="4819650"/>
          <p14:tracePt t="66453" x="2138363" y="4819650"/>
          <p14:tracePt t="66460" x="2112963" y="4845050"/>
          <p14:tracePt t="66476" x="2089150" y="4856163"/>
          <p14:tracePt t="66649" x="2089150" y="4868863"/>
          <p14:tracePt t="67991" x="2101850" y="4868863"/>
          <p14:tracePt t="68005" x="2112963" y="4856163"/>
          <p14:tracePt t="68013" x="2125663" y="4856163"/>
          <p14:tracePt t="68021" x="2125663" y="4845050"/>
          <p14:tracePt t="68029" x="2151063" y="4819650"/>
          <p14:tracePt t="68037" x="2200275" y="4783138"/>
          <p14:tracePt t="68047" x="2249488" y="4745038"/>
          <p14:tracePt t="68053" x="2336800" y="4708525"/>
          <p14:tracePt t="68062" x="2459038" y="4659313"/>
          <p14:tracePt t="68069" x="2546350" y="4633913"/>
          <p14:tracePt t="68076" x="2670175" y="4621213"/>
          <p14:tracePt t="68082" x="2768600" y="4621213"/>
          <p14:tracePt t="68090" x="2867025" y="4621213"/>
          <p14:tracePt t="68098" x="2967038" y="4621213"/>
          <p14:tracePt t="68106" x="3078163" y="4646613"/>
          <p14:tracePt t="68114" x="3163888" y="4695825"/>
          <p14:tracePt t="68122" x="3201988" y="4708525"/>
          <p14:tracePt t="68130" x="3251200" y="4757738"/>
          <p14:tracePt t="68138" x="3287713" y="4806950"/>
          <p14:tracePt t="68146" x="3349625" y="4881563"/>
          <p14:tracePt t="68152" x="3362325" y="4906963"/>
          <p14:tracePt t="68161" x="3398838" y="4967288"/>
          <p14:tracePt t="68168" x="3436938" y="5029200"/>
          <p14:tracePt t="68177" x="3486150" y="5116513"/>
          <p14:tracePt t="68184" x="3509963" y="5165725"/>
          <p14:tracePt t="68194" x="3548063" y="5240338"/>
          <p14:tracePt t="68200" x="3584575" y="5289550"/>
          <p14:tracePt t="68210" x="3609975" y="5313363"/>
          <p14:tracePt t="68216" x="3633788" y="5364163"/>
          <p14:tracePt t="68224" x="3646488" y="5400675"/>
          <p14:tracePt t="68230" x="3659188" y="5424488"/>
          <p14:tracePt t="68238" x="3659188" y="5449888"/>
          <p14:tracePt t="68246" x="3670300" y="5475288"/>
          <p14:tracePt t="68262" x="3670300" y="5499100"/>
          <p14:tracePt t="68286" x="3670300" y="5511800"/>
          <p14:tracePt t="68387" x="3659188" y="5511800"/>
          <p14:tracePt t="68395" x="3659188" y="5524500"/>
          <p14:tracePt t="68435" x="3646488" y="5524500"/>
          <p14:tracePt t="70237" x="3621088" y="5548313"/>
          <p14:tracePt t="70251" x="3597275" y="5573713"/>
          <p14:tracePt t="70259" x="3584575" y="5573713"/>
          <p14:tracePt t="70267" x="3571875" y="5586413"/>
          <p14:tracePt t="70275" x="3559175" y="5586413"/>
          <p14:tracePt t="70315" x="3559175" y="5561013"/>
          <p14:tracePt t="70321" x="3559175" y="5537200"/>
          <p14:tracePt t="70329" x="3571875" y="5486400"/>
          <p14:tracePt t="70337" x="3584575" y="5424488"/>
          <p14:tracePt t="70346" x="3609975" y="5375275"/>
          <p14:tracePt t="70353" x="3646488" y="5264150"/>
          <p14:tracePt t="70362" x="3659188" y="5214938"/>
          <p14:tracePt t="70369" x="3794125" y="4979988"/>
          <p14:tracePt t="70379" x="3856038" y="4894263"/>
          <p14:tracePt t="70385" x="4005263" y="4659313"/>
          <p14:tracePt t="70396" x="4116388" y="4510088"/>
          <p14:tracePt t="70402" x="4325938" y="4264025"/>
          <p14:tracePt t="70407" x="4535488" y="4041775"/>
          <p14:tracePt t="70417" x="4635500" y="3954463"/>
          <p14:tracePt t="70423" x="4881563" y="3719513"/>
          <p14:tracePt t="70433" x="5030788" y="3608388"/>
          <p14:tracePt t="70439" x="5216525" y="3460750"/>
          <p14:tracePt t="70448" x="5314950" y="3373438"/>
          <p14:tracePt t="70455" x="5500688" y="3275013"/>
          <p14:tracePt t="70464" x="5710238" y="3138488"/>
          <p14:tracePt t="70471" x="5870575" y="3052763"/>
          <p14:tracePt t="70479" x="6007100" y="2978150"/>
          <p14:tracePt t="70485" x="6303963" y="2854325"/>
          <p14:tracePt t="70496" x="6489700" y="2781300"/>
          <p14:tracePt t="70502" x="6724650" y="2719388"/>
          <p14:tracePt t="70510" x="6921500" y="2668588"/>
          <p14:tracePt t="70518" x="7032625" y="2644775"/>
          <p14:tracePt t="70524" x="7218363" y="2632075"/>
          <p14:tracePt t="70532" x="7391400" y="2632075"/>
          <p14:tracePt t="70540" x="7539038" y="2632075"/>
          <p14:tracePt t="70549" x="7613650" y="2632075"/>
          <p14:tracePt t="70554" x="7724775" y="2644775"/>
          <p14:tracePt t="70562" x="7799388" y="2668588"/>
          <p14:tracePt t="70570" x="7835900" y="2668588"/>
          <p14:tracePt t="70579" x="7897813" y="2706688"/>
          <p14:tracePt t="70586" x="7923213" y="2730500"/>
          <p14:tracePt t="70594" x="7947025" y="2743200"/>
          <p14:tracePt t="70602" x="7985125" y="2768600"/>
          <p14:tracePt t="70611" x="7997825" y="2768600"/>
          <p14:tracePt t="70618" x="8008938" y="2781300"/>
          <p14:tracePt t="70624" x="8008938" y="2792413"/>
          <p14:tracePt t="70697" x="8021638" y="2792413"/>
          <p14:tracePt t="70705" x="8021638" y="2781300"/>
          <p14:tracePt t="70711" x="8047038" y="2755900"/>
          <p14:tracePt t="70718" x="8083550" y="2719388"/>
          <p14:tracePt t="70727" x="8132763" y="2657475"/>
          <p14:tracePt t="70734" x="8181975" y="2595563"/>
          <p14:tracePt t="70743" x="8256588" y="2520950"/>
          <p14:tracePt t="70750" x="8318500" y="2459038"/>
          <p14:tracePt t="70758" x="8380413" y="2384425"/>
          <p14:tracePt t="70766" x="8416925" y="2347913"/>
          <p14:tracePt t="70774" x="8516938" y="2236788"/>
          <p14:tracePt t="70780" x="8589963" y="2162175"/>
          <p14:tracePt t="70788" x="8639175" y="2112963"/>
          <p14:tracePt t="70796" x="8689975" y="2038350"/>
          <p14:tracePt t="70804" x="8775700" y="1939925"/>
          <p14:tracePt t="70812" x="8837613" y="1878013"/>
          <p14:tracePt t="70820" x="8899525" y="1828800"/>
          <p14:tracePt t="70829" x="8936038" y="1779588"/>
          <p14:tracePt t="70836" x="8961438" y="1754188"/>
          <p14:tracePt t="70844" x="8985250" y="1730375"/>
          <p14:tracePt t="70852" x="8997950" y="1704975"/>
          <p14:tracePt t="70858" x="9010650" y="1704975"/>
          <p14:tracePt t="70937" x="8997950" y="1717675"/>
          <p14:tracePt t="70945" x="8985250" y="1717675"/>
          <p14:tracePt t="70953" x="8985250" y="1730375"/>
          <p14:tracePt t="70961" x="8974138" y="1743075"/>
          <p14:tracePt t="70994" x="8974138" y="1754188"/>
          <p14:tracePt t="71001" x="8961438" y="1754188"/>
          <p14:tracePt t="71039" x="8961438" y="1766888"/>
          <p14:tracePt t="71047" x="8948738" y="1766888"/>
          <p14:tracePt t="71071" x="8948738" y="1779588"/>
          <p14:tracePt t="71085" x="8948738" y="1792288"/>
          <p14:tracePt t="72115" x="8936038" y="1792288"/>
          <p14:tracePt t="72123" x="8936038" y="1804988"/>
          <p14:tracePt t="72131" x="8923338" y="1804988"/>
          <p14:tracePt t="72146" x="8923338" y="1816100"/>
          <p14:tracePt t="72311" x="8923338" y="1804988"/>
          <p14:tracePt t="72319" x="8961438" y="1754188"/>
          <p14:tracePt t="72325" x="8997950" y="1693863"/>
          <p14:tracePt t="72333" x="9072563" y="1631950"/>
          <p14:tracePt t="72341" x="9158288" y="1557338"/>
          <p14:tracePt t="72349" x="9320213" y="1433513"/>
          <p14:tracePt t="72357" x="9431338" y="1371600"/>
          <p14:tracePt t="72366" x="9653588" y="1235075"/>
          <p14:tracePt t="72373" x="9813925" y="1174750"/>
          <p14:tracePt t="72381" x="9950450" y="1112838"/>
          <p14:tracePt t="72389" x="10209213" y="1050925"/>
          <p14:tracePt t="72397" x="10382250" y="1025525"/>
          <p14:tracePt t="72403" x="10604500" y="989013"/>
          <p14:tracePt t="72414" x="10815638" y="989013"/>
          <p14:tracePt t="72419" x="10975975" y="989013"/>
          <p14:tracePt t="72429" x="11050588" y="989013"/>
          <p14:tracePt t="72435" x="11149013" y="1038225"/>
          <p14:tracePt t="72446" x="11223625" y="1100138"/>
          <p14:tracePt t="72451" x="11247438" y="1136650"/>
          <p14:tracePt t="72460" x="11260138" y="1198563"/>
          <p14:tracePt t="72468" x="11260138" y="1285875"/>
          <p14:tracePt t="72474" x="11260138" y="1347788"/>
          <p14:tracePt t="72480" x="11260138" y="1384300"/>
          <p14:tracePt t="72488" x="11260138" y="1420813"/>
          <p14:tracePt t="72497" x="11260138" y="1458913"/>
          <p14:tracePt t="72505" x="11260138" y="1495425"/>
          <p14:tracePt t="72513" x="11260138" y="1520825"/>
          <p14:tracePt t="72521" x="11247438" y="1544638"/>
          <p14:tracePt t="72530" x="11247438" y="1570038"/>
          <p14:tracePt t="72547" x="11247438" y="1581150"/>
          <p14:tracePt t="72559" x="11247438" y="1606550"/>
          <p14:tracePt t="72567" x="11234738" y="1606550"/>
          <p14:tracePt t="72583" x="11234738" y="1619250"/>
          <p14:tracePt t="72591" x="11223625" y="1619250"/>
          <p14:tracePt t="72599" x="11223625" y="1631950"/>
          <p14:tracePt t="72607" x="11210925" y="1631950"/>
          <p14:tracePt t="72623" x="11210925" y="1643063"/>
          <p14:tracePt t="72631" x="11198225" y="1655763"/>
          <p14:tracePt t="72654" x="11185525" y="1668463"/>
          <p14:tracePt t="72669" x="11185525" y="1681163"/>
          <p14:tracePt t="72679" x="11174413" y="1681163"/>
          <p14:tracePt t="72731" x="11174413" y="1693863"/>
          <p14:tracePt t="72771" x="11161713" y="1693863"/>
          <p14:tracePt t="74181" x="11174413" y="1681163"/>
          <p14:tracePt t="74189" x="11174413" y="1655763"/>
          <p14:tracePt t="74197" x="11185525" y="1643063"/>
          <p14:tracePt t="74205" x="11198225" y="1619250"/>
          <p14:tracePt t="74214" x="11210925" y="1619250"/>
          <p14:tracePt t="74221" x="11223625" y="1593850"/>
          <p14:tracePt t="74228" x="11247438" y="1593850"/>
          <p14:tracePt t="74236" x="11309350" y="1557338"/>
          <p14:tracePt t="74244" x="11347450" y="1544638"/>
          <p14:tracePt t="74250" x="11371263" y="1544638"/>
          <p14:tracePt t="74258" x="11420475" y="1544638"/>
          <p14:tracePt t="74266" x="11482388" y="1544638"/>
          <p14:tracePt t="74274" x="11531600" y="1544638"/>
          <p14:tracePt t="74282" x="11569700" y="1544638"/>
          <p14:tracePt t="74290" x="11618913" y="1570038"/>
          <p14:tracePt t="74298" x="11668125" y="1593850"/>
          <p14:tracePt t="74306" x="11693525" y="1631950"/>
          <p14:tracePt t="74314" x="11730038" y="1668463"/>
          <p14:tracePt t="74322" x="11742738" y="1693863"/>
          <p14:tracePt t="74330" x="11766550" y="1730375"/>
          <p14:tracePt t="74336" x="11779250" y="1779588"/>
          <p14:tracePt t="74345" x="11804650" y="1816100"/>
          <p14:tracePt t="74352" x="11828463" y="1865313"/>
          <p14:tracePt t="74361" x="11841163" y="1903413"/>
          <p14:tracePt t="74368" x="11853863" y="1916113"/>
          <p14:tracePt t="74378" x="11866563" y="1939925"/>
          <p14:tracePt t="74384" x="11866563" y="1978025"/>
          <p14:tracePt t="74393" x="11877675" y="1989138"/>
          <p14:tracePt t="74400" x="11890375" y="2001838"/>
          <p14:tracePt t="74406" x="11890375" y="2014538"/>
          <p14:tracePt t="74417" x="11890375" y="2027238"/>
          <p14:tracePt t="74423" x="11890375" y="2038350"/>
          <p14:tracePt t="74432" x="11890375" y="2063750"/>
          <p14:tracePt t="74439" x="11890375" y="2076450"/>
          <p14:tracePt t="74448" x="11890375" y="2089150"/>
          <p14:tracePt t="74464" x="11890375" y="2100263"/>
          <p14:tracePt t="74471" x="11890375" y="2112963"/>
          <p14:tracePt t="74484" x="11890375" y="2125663"/>
          <p14:tracePt t="74492" x="11890375" y="2138363"/>
          <p14:tracePt t="74500" x="11877675" y="2151063"/>
          <p14:tracePt t="74508" x="11866563" y="2162175"/>
          <p14:tracePt t="74516" x="11841163" y="2187575"/>
          <p14:tracePt t="74524" x="11828463" y="2211388"/>
          <p14:tracePt t="74532" x="11791950" y="2236788"/>
          <p14:tracePt t="74540" x="11779250" y="2262188"/>
          <p14:tracePt t="74548" x="11766550" y="2273300"/>
          <p14:tracePt t="74554" x="11753850" y="2286000"/>
          <p14:tracePt t="74563" x="11742738" y="2298700"/>
          <p14:tracePt t="74570" x="11730038" y="2311400"/>
          <p14:tracePt t="74586" x="11717338" y="2324100"/>
          <p14:tracePt t="75991" x="11693525" y="2324100"/>
          <p14:tracePt t="75999" x="11668125" y="2324100"/>
          <p14:tracePt t="76007" x="11631613" y="2324100"/>
          <p14:tracePt t="76015" x="11593513" y="2311400"/>
          <p14:tracePt t="76023" x="11495088" y="2311400"/>
          <p14:tracePt t="76030" x="11334750" y="2298700"/>
          <p14:tracePt t="76037" x="11198225" y="2298700"/>
          <p14:tracePt t="76048" x="11061700" y="2298700"/>
          <p14:tracePt t="76053" x="10728325" y="2335213"/>
          <p14:tracePt t="76064" x="10431463" y="2384425"/>
          <p14:tracePt t="76069" x="10048875" y="2446338"/>
          <p14:tracePt t="76080" x="9888538" y="2484438"/>
          <p14:tracePt t="76085" x="9542463" y="2546350"/>
          <p14:tracePt t="76094" x="9320213" y="2595563"/>
          <p14:tracePt t="76099" x="8912225" y="2706688"/>
          <p14:tracePt t="76107" x="8739188" y="2768600"/>
          <p14:tracePt t="76115" x="8589963" y="2805113"/>
          <p14:tracePt t="76123" x="8404225" y="2892425"/>
          <p14:tracePt t="76130" x="8318500" y="2928938"/>
          <p14:tracePt t="76138" x="8181975" y="3014663"/>
          <p14:tracePt t="76146" x="8083550" y="3076575"/>
          <p14:tracePt t="76162" x="7985125" y="3151188"/>
          <p14:tracePt t="76165" x="7885113" y="3213100"/>
          <p14:tracePt t="76170" x="7835900" y="3238500"/>
          <p14:tracePt t="76177" x="7712075" y="3311525"/>
          <p14:tracePt t="76184" x="7639050" y="3349625"/>
          <p14:tracePt t="76193" x="7613650" y="3360738"/>
          <p14:tracePt t="76200" x="7564438" y="3373438"/>
          <p14:tracePt t="76208" x="7502525" y="3398838"/>
          <p14:tracePt t="76216" x="7466013" y="3411538"/>
          <p14:tracePt t="76224" x="7453313" y="3411538"/>
          <p14:tracePt t="76341" x="7440613" y="3411538"/>
          <p14:tracePt t="76349" x="7427913" y="3398838"/>
          <p14:tracePt t="76357" x="7416800" y="3386138"/>
          <p14:tracePt t="76367" x="7404100" y="3336925"/>
          <p14:tracePt t="76381" x="7378700" y="3300413"/>
          <p14:tracePt t="76389" x="7366000" y="3262313"/>
          <p14:tracePt t="76398" x="7354888" y="3225800"/>
          <p14:tracePt t="76405" x="7342188" y="3200400"/>
          <p14:tracePt t="76413" x="7342188" y="3176588"/>
          <p14:tracePt t="76419" x="7342188" y="3151188"/>
          <p14:tracePt t="76428" x="7342188" y="3138488"/>
          <p14:tracePt t="76435" x="7342188" y="3114675"/>
          <p14:tracePt t="76451" x="7354888" y="3101975"/>
          <p14:tracePt t="76677" x="7354888" y="3089275"/>
          <p14:tracePt t="77863" x="7354888" y="3076575"/>
          <p14:tracePt t="77871" x="7354888" y="3065463"/>
          <p14:tracePt t="77877" x="7366000" y="3040063"/>
          <p14:tracePt t="77885" x="7391400" y="2990850"/>
          <p14:tracePt t="77893" x="7404100" y="2965450"/>
          <p14:tracePt t="77901" x="7427913" y="2928938"/>
          <p14:tracePt t="77909" x="7453313" y="2903538"/>
          <p14:tracePt t="77918" x="7489825" y="2854325"/>
          <p14:tracePt t="77925" x="7564438" y="2792413"/>
          <p14:tracePt t="77934" x="7589838" y="2781300"/>
          <p14:tracePt t="77941" x="7675563" y="2719388"/>
          <p14:tracePt t="77947" x="7750175" y="2681288"/>
          <p14:tracePt t="77955" x="7848600" y="2632075"/>
          <p14:tracePt t="77964" x="8021638" y="2557463"/>
          <p14:tracePt t="77971" x="8132763" y="2533650"/>
          <p14:tracePt t="77981" x="8243888" y="2508250"/>
          <p14:tracePt t="77987" x="8343900" y="2497138"/>
          <p14:tracePt t="77997" x="8455025" y="2484438"/>
          <p14:tracePt t="78003" x="8516938" y="2484438"/>
          <p14:tracePt t="78011" x="8589963" y="2484438"/>
          <p14:tracePt t="78019" x="8628063" y="2484438"/>
          <p14:tracePt t="78025" x="8639175" y="2508250"/>
          <p14:tracePt t="78033" x="8664575" y="2533650"/>
          <p14:tracePt t="78041" x="8677275" y="2546350"/>
          <p14:tracePt t="78050" x="8689975" y="2557463"/>
          <p14:tracePt t="78057" x="8689975" y="2582863"/>
          <p14:tracePt t="78065" x="8689975" y="2595563"/>
          <p14:tracePt t="78072" x="8689975" y="2619375"/>
          <p14:tracePt t="78080" x="8689975" y="2644775"/>
          <p14:tracePt t="78088" x="8689975" y="2657475"/>
          <p14:tracePt t="78096" x="8689975" y="2681288"/>
          <p14:tracePt t="78102" x="8689975" y="2693988"/>
          <p14:tracePt t="78110" x="8689975" y="2730500"/>
          <p14:tracePt t="78126" x="8689975" y="2743200"/>
          <p14:tracePt t="78134" x="8689975" y="2768600"/>
          <p14:tracePt t="78150" x="8689975" y="2781300"/>
          <p14:tracePt t="78166" x="8689975" y="2792413"/>
          <p14:tracePt t="78180" x="8689975" y="2817813"/>
          <p14:tracePt t="78196" x="8689975" y="2830513"/>
          <p14:tracePt t="78212" x="8689975" y="2841625"/>
          <p14:tracePt t="78250" x="8689975" y="2854325"/>
          <p14:tracePt t="79413" x="8689975" y="2841625"/>
          <p14:tracePt t="79422" x="8689975" y="2817813"/>
          <p14:tracePt t="79430" x="8726488" y="2768600"/>
          <p14:tracePt t="79438" x="8763000" y="2706688"/>
          <p14:tracePt t="79448" x="8824913" y="2632075"/>
          <p14:tracePt t="79452" x="8874125" y="2582863"/>
          <p14:tracePt t="79460" x="8974138" y="2471738"/>
          <p14:tracePt t="79468" x="9036050" y="2446338"/>
          <p14:tracePt t="79476" x="9121775" y="2373313"/>
          <p14:tracePt t="79484" x="9196388" y="2335213"/>
          <p14:tracePt t="79490" x="9320213" y="2273300"/>
          <p14:tracePt t="79498" x="9405938" y="2236788"/>
          <p14:tracePt t="79506" x="9467850" y="2211388"/>
          <p14:tracePt t="79514" x="9566275" y="2187575"/>
          <p14:tracePt t="79522" x="9653588" y="2174875"/>
          <p14:tracePt t="79530" x="9690100" y="2174875"/>
          <p14:tracePt t="79538" x="9728200" y="2174875"/>
          <p14:tracePt t="79546" x="9752013" y="2187575"/>
          <p14:tracePt t="79554" x="9777413" y="2200275"/>
          <p14:tracePt t="79560" x="9790113" y="2211388"/>
          <p14:tracePt t="79568" x="9813925" y="2249488"/>
          <p14:tracePt t="79576" x="9813925" y="2286000"/>
          <p14:tracePt t="79584" x="9826625" y="2311400"/>
          <p14:tracePt t="79592" x="9839325" y="2347913"/>
          <p14:tracePt t="79600" x="9850438" y="2384425"/>
          <p14:tracePt t="79608" x="9850438" y="2422525"/>
          <p14:tracePt t="79616" x="9850438" y="2446338"/>
          <p14:tracePt t="79624" x="9850438" y="2471738"/>
          <p14:tracePt t="79632" x="9850438" y="2508250"/>
          <p14:tracePt t="79638" x="9850438" y="2533650"/>
          <p14:tracePt t="79646" x="9850438" y="2546350"/>
          <p14:tracePt t="79654" x="9850438" y="2557463"/>
          <p14:tracePt t="79663" x="9850438" y="2570163"/>
          <p14:tracePt t="79670" x="9850438" y="2595563"/>
          <p14:tracePt t="79686" x="9839325" y="2619375"/>
          <p14:tracePt t="79702" x="9839325" y="2632075"/>
          <p14:tracePt t="79716" x="9839325" y="2644775"/>
          <p14:tracePt t="79732" x="9826625" y="2657475"/>
          <p14:tracePt t="79748" x="9826625" y="2668588"/>
          <p14:tracePt t="79764" x="9813925" y="2681288"/>
          <p14:tracePt t="79796" x="9801225" y="2681288"/>
          <p14:tracePt t="81231" x="9777413" y="2681288"/>
          <p14:tracePt t="81239" x="9739313" y="2681288"/>
          <p14:tracePt t="81247" x="9702800" y="2681288"/>
          <p14:tracePt t="81253" x="9653588" y="2681288"/>
          <p14:tracePt t="81261" x="9628188" y="2681288"/>
          <p14:tracePt t="81269" x="9591675" y="2681288"/>
          <p14:tracePt t="81277" x="9578975" y="2681288"/>
          <p14:tracePt t="81285" x="9566275" y="2681288"/>
          <p14:tracePt t="81293" x="9555163" y="2681288"/>
          <p14:tracePt t="81534" x="9555163" y="2693988"/>
          <p14:tracePt t="81542" x="9566275" y="2693988"/>
          <p14:tracePt t="81551" x="9566275" y="2706688"/>
          <p14:tracePt t="81559" x="9578975" y="2719388"/>
          <p14:tracePt t="81589" x="9578975" y="2730500"/>
          <p14:tracePt t="81643" x="9591675" y="2730500"/>
          <p14:tracePt t="81651" x="9604375" y="2719388"/>
          <p14:tracePt t="81660" x="9628188" y="2693988"/>
          <p14:tracePt t="81668" x="9640888" y="2681288"/>
          <p14:tracePt t="81675" x="9666288" y="2668588"/>
          <p14:tracePt t="81683" x="9666288" y="2657475"/>
          <p14:tracePt t="81691" x="9677400" y="2644775"/>
          <p14:tracePt t="81720" x="9690100" y="2644775"/>
          <p14:tracePt t="81730" x="9715500" y="2644775"/>
          <p14:tracePt t="81736" x="9739313" y="2657475"/>
          <p14:tracePt t="81745" x="9777413" y="2668588"/>
          <p14:tracePt t="81752" x="9801225" y="2693988"/>
          <p14:tracePt t="81760" x="9875838" y="2719388"/>
          <p14:tracePt t="81768" x="9974263" y="2781300"/>
          <p14:tracePt t="81776" x="10061575" y="2817813"/>
          <p14:tracePt t="81784" x="10160000" y="2854325"/>
          <p14:tracePt t="81790" x="10209213" y="2879725"/>
          <p14:tracePt t="81798" x="10296525" y="2903538"/>
          <p14:tracePt t="81806" x="10358438" y="2903538"/>
          <p14:tracePt t="81815" x="10431463" y="2903538"/>
          <p14:tracePt t="81822" x="10482263" y="2903538"/>
          <p14:tracePt t="81831" x="10542588" y="2903538"/>
          <p14:tracePt t="81838" x="10580688" y="2892425"/>
          <p14:tracePt t="81847" x="10691813" y="2805113"/>
          <p14:tracePt t="81854" x="10777538" y="2730500"/>
          <p14:tracePt t="81863" x="10839450" y="2657475"/>
          <p14:tracePt t="81868" x="10950575" y="2508250"/>
          <p14:tracePt t="81876" x="11112500" y="2311400"/>
          <p14:tracePt t="81885" x="11272838" y="2063750"/>
          <p14:tracePt t="81892" x="11358563" y="1927225"/>
          <p14:tracePt t="81900" x="11445875" y="1792288"/>
          <p14:tracePt t="81908" x="11618913" y="1482725"/>
          <p14:tracePt t="81916" x="11717338" y="1322388"/>
          <p14:tracePt t="81924" x="11804650" y="1162050"/>
          <p14:tracePt t="81933" x="11952288" y="901700"/>
          <p14:tracePt t="81940" x="12014200" y="766763"/>
          <p14:tracePt t="81947" x="12063413" y="679450"/>
          <p14:tracePt t="81954" x="12088813" y="617538"/>
          <p14:tracePt t="81964" x="12125325" y="544513"/>
          <p14:tracePt t="81970" x="12150725" y="493713"/>
          <p14:tracePt t="81980" x="12187238" y="420688"/>
          <p14:tracePt t="81986" x="12223750" y="358775"/>
          <p14:tracePt t="81994" x="12285663" y="284163"/>
          <p14:tracePt t="82002" x="12347575" y="198438"/>
          <p14:tracePt t="82010" x="12484100" y="2540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4000" t="-3000" r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6825044" y="1343739"/>
            <a:ext cx="5004254" cy="2749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>
              <a:defRPr/>
            </a:pP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Gioù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thôm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muøi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coám</a:t>
            </a:r>
            <a:endParaRPr lang="en-US" sz="3453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>
              <a:defRPr/>
            </a:pP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Ngoïn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khoùi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maøu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lam</a:t>
            </a:r>
          </a:p>
          <a:p>
            <a:pPr defTabSz="917359">
              <a:defRPr/>
            </a:pP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EÂm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ñeàm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xoùm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nhoû</a:t>
            </a:r>
            <a:endParaRPr lang="en-US" sz="3453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>
              <a:defRPr/>
            </a:pP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Heø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vöøa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môùi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sang.</a:t>
            </a:r>
          </a:p>
          <a:p>
            <a:pPr defTabSz="917359">
              <a:defRPr/>
            </a:pP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                     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15309" y="3826656"/>
            <a:ext cx="5004254" cy="221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>
              <a:defRPr/>
            </a:pP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Leân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ñoài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haùi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sim</a:t>
            </a:r>
          </a:p>
          <a:p>
            <a:pPr defTabSz="917359">
              <a:defRPr/>
            </a:pP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Ra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ñaàm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caâu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caù</a:t>
            </a:r>
            <a:endParaRPr lang="en-US" sz="3453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>
              <a:defRPr/>
            </a:pP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Kìa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treân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voøm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laù</a:t>
            </a:r>
            <a:endParaRPr lang="en-US" sz="3453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>
              <a:defRPr/>
            </a:pP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Ve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haùt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ngaân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vang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821197" y="264060"/>
            <a:ext cx="5004254" cy="885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7359">
              <a:defRPr/>
            </a:pPr>
            <a:r>
              <a:rPr lang="en-US" sz="5180" b="1" dirty="0" err="1">
                <a:solidFill>
                  <a:srgbClr val="00B050"/>
                </a:solidFill>
                <a:latin typeface="VNI-Avo" pitchFamily="2" charset="0"/>
                <a:ea typeface="微软雅黑"/>
              </a:rPr>
              <a:t>Thaêm</a:t>
            </a:r>
            <a:r>
              <a:rPr lang="en-US" sz="5180" b="1" dirty="0">
                <a:solidFill>
                  <a:srgbClr val="00B050"/>
                </a:solidFill>
                <a:latin typeface="VNI-Avo" pitchFamily="2" charset="0"/>
                <a:ea typeface="微软雅黑"/>
              </a:rPr>
              <a:t> </a:t>
            </a:r>
            <a:r>
              <a:rPr lang="en-US" sz="5180" b="1" dirty="0" err="1">
                <a:solidFill>
                  <a:srgbClr val="00B050"/>
                </a:solidFill>
                <a:latin typeface="VNI-Avo" pitchFamily="2" charset="0"/>
                <a:ea typeface="微软雅黑"/>
              </a:rPr>
              <a:t>queâ</a:t>
            </a:r>
            <a:endParaRPr lang="en-US" sz="5180" b="1" dirty="0">
              <a:solidFill>
                <a:srgbClr val="00B050"/>
              </a:solidFill>
              <a:latin typeface="VNI-Avo" pitchFamily="2" charset="0"/>
              <a:ea typeface="微软雅黑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5309" y="1275154"/>
            <a:ext cx="5004254" cy="221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>
              <a:defRPr/>
            </a:pP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Em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veà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queâ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noäi</a:t>
            </a:r>
            <a:endParaRPr lang="en-US" sz="3453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>
              <a:defRPr/>
            </a:pP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Thaêm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oâng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thaêm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baø</a:t>
            </a:r>
            <a:endParaRPr lang="en-US" sz="3453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>
              <a:defRPr/>
            </a:pP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Sum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vaày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coâ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baùc</a:t>
            </a:r>
            <a:endParaRPr lang="en-US" sz="3453" dirty="0">
              <a:solidFill>
                <a:prstClr val="black"/>
              </a:solidFill>
              <a:latin typeface="VNI-Avo" pitchFamily="2" charset="0"/>
            </a:endParaRPr>
          </a:p>
          <a:p>
            <a:pPr defTabSz="917359">
              <a:defRPr/>
            </a:pP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Sau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ngaøy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caùch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xa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3101C0-5F2E-46CB-B493-45904F08E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5183" y="3429001"/>
            <a:ext cx="2969397" cy="30969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F085AE-C9CD-4F21-A296-CA0BB4E5CB62}"/>
              </a:ext>
            </a:extLst>
          </p:cNvPr>
          <p:cNvSpPr/>
          <p:nvPr/>
        </p:nvSpPr>
        <p:spPr>
          <a:xfrm>
            <a:off x="9618870" y="3779502"/>
            <a:ext cx="2335922" cy="62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>
              <a:defRPr/>
            </a:pPr>
            <a:r>
              <a:rPr lang="en-US" sz="3453" dirty="0" err="1">
                <a:solidFill>
                  <a:prstClr val="black"/>
                </a:solidFill>
                <a:latin typeface="VNI-Avo" pitchFamily="2" charset="0"/>
              </a:rPr>
              <a:t>Haûi</a:t>
            </a:r>
            <a:r>
              <a:rPr lang="en-US" sz="3453" dirty="0">
                <a:solidFill>
                  <a:prstClr val="black"/>
                </a:solidFill>
                <a:latin typeface="VNI-Avo" pitchFamily="2" charset="0"/>
              </a:rPr>
              <a:t> Minh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9D82EA-01AF-4A86-A81B-30A3062E61E7}"/>
              </a:ext>
            </a:extLst>
          </p:cNvPr>
          <p:cNvSpPr/>
          <p:nvPr/>
        </p:nvSpPr>
        <p:spPr>
          <a:xfrm>
            <a:off x="915310" y="2351318"/>
            <a:ext cx="2141311" cy="623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/>
            <a:r>
              <a:rPr lang="en-US" sz="3453" dirty="0">
                <a:solidFill>
                  <a:srgbClr val="FF0000"/>
                </a:solidFill>
                <a:latin typeface="VNI-Avo" pitchFamily="2" charset="0"/>
              </a:rPr>
              <a:t>Sum </a:t>
            </a:r>
            <a:r>
              <a:rPr lang="en-US" sz="3453" dirty="0" err="1">
                <a:solidFill>
                  <a:srgbClr val="FF0000"/>
                </a:solidFill>
                <a:latin typeface="VNI-Avo" pitchFamily="2" charset="0"/>
              </a:rPr>
              <a:t>vaày</a:t>
            </a:r>
            <a:endParaRPr lang="en-US" sz="345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3289F4-6A2C-47C0-8BAE-B1D1B13FC658}"/>
              </a:ext>
            </a:extLst>
          </p:cNvPr>
          <p:cNvSpPr/>
          <p:nvPr/>
        </p:nvSpPr>
        <p:spPr>
          <a:xfrm>
            <a:off x="909534" y="4386224"/>
            <a:ext cx="2285280" cy="62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/>
            <a:r>
              <a:rPr lang="en-US" sz="3453" dirty="0">
                <a:solidFill>
                  <a:srgbClr val="FF0000"/>
                </a:solidFill>
                <a:latin typeface="VNI-Avo" pitchFamily="2" charset="0"/>
              </a:rPr>
              <a:t>Ra </a:t>
            </a:r>
            <a:r>
              <a:rPr lang="en-US" sz="3453" dirty="0" err="1">
                <a:solidFill>
                  <a:srgbClr val="FF0000"/>
                </a:solidFill>
                <a:latin typeface="VNI-Avo" pitchFamily="2" charset="0"/>
              </a:rPr>
              <a:t>ñaàm</a:t>
            </a:r>
            <a:endParaRPr lang="en-US" sz="345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2F2389-2C7A-4332-85D8-67294193FD39}"/>
              </a:ext>
            </a:extLst>
          </p:cNvPr>
          <p:cNvSpPr/>
          <p:nvPr/>
        </p:nvSpPr>
        <p:spPr>
          <a:xfrm>
            <a:off x="2504055" y="5447555"/>
            <a:ext cx="2796626" cy="62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/>
            <a:r>
              <a:rPr lang="en-US" sz="3453" dirty="0" err="1">
                <a:solidFill>
                  <a:srgbClr val="FF0000"/>
                </a:solidFill>
                <a:latin typeface="VNI-Avo" pitchFamily="2" charset="0"/>
              </a:rPr>
              <a:t>ngaân</a:t>
            </a:r>
            <a:r>
              <a:rPr lang="en-US" sz="3453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srgbClr val="FF0000"/>
                </a:solidFill>
                <a:latin typeface="VNI-Avo" pitchFamily="2" charset="0"/>
              </a:rPr>
              <a:t>vang</a:t>
            </a:r>
            <a:endParaRPr lang="en-US" sz="345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B2492F-6C51-4A2B-AE5A-EC34888400CE}"/>
              </a:ext>
            </a:extLst>
          </p:cNvPr>
          <p:cNvSpPr/>
          <p:nvPr/>
        </p:nvSpPr>
        <p:spPr>
          <a:xfrm>
            <a:off x="6822244" y="1901736"/>
            <a:ext cx="2796626" cy="62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/>
            <a:r>
              <a:rPr lang="en-US" sz="3453" dirty="0" err="1">
                <a:solidFill>
                  <a:srgbClr val="FF0000"/>
                </a:solidFill>
                <a:latin typeface="VNI-Avo" pitchFamily="2" charset="0"/>
              </a:rPr>
              <a:t>Ngoïn</a:t>
            </a:r>
            <a:r>
              <a:rPr lang="en-US" sz="3453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453" dirty="0" err="1">
                <a:solidFill>
                  <a:srgbClr val="FF0000"/>
                </a:solidFill>
                <a:latin typeface="VNI-Avo" pitchFamily="2" charset="0"/>
              </a:rPr>
              <a:t>khoùi</a:t>
            </a:r>
            <a:endParaRPr lang="en-US" sz="3453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47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03"/>
    </mc:Choice>
    <mc:Fallback xmlns="">
      <p:transition spd="slow" advTm="19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62436A-55B0-42B6-A76A-CB428F78295E}"/>
              </a:ext>
            </a:extLst>
          </p:cNvPr>
          <p:cNvSpPr txBox="1"/>
          <p:nvPr/>
        </p:nvSpPr>
        <p:spPr>
          <a:xfrm>
            <a:off x="574228" y="1840256"/>
            <a:ext cx="5157949" cy="1404608"/>
          </a:xfrm>
          <a:prstGeom prst="roundRect">
            <a:avLst/>
          </a:prstGeom>
          <a:solidFill>
            <a:srgbClr val="FEB0F3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defTabSz="917359"/>
            <a:r>
              <a:rPr lang="en-US" sz="7674" b="1" dirty="0">
                <a:solidFill>
                  <a:prstClr val="black"/>
                </a:solidFill>
                <a:latin typeface="VNI-Avo" pitchFamily="2" charset="0"/>
              </a:rPr>
              <a:t> sum </a:t>
            </a:r>
            <a:r>
              <a:rPr lang="en-US" sz="7674" b="1" dirty="0" err="1">
                <a:solidFill>
                  <a:prstClr val="black"/>
                </a:solidFill>
                <a:latin typeface="VNI-Avo" pitchFamily="2" charset="0"/>
              </a:rPr>
              <a:t>vaày</a:t>
            </a:r>
            <a:endParaRPr lang="en-US" sz="7674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BF12E0-0636-434A-B53E-30D77C96DC01}"/>
              </a:ext>
            </a:extLst>
          </p:cNvPr>
          <p:cNvSpPr txBox="1"/>
          <p:nvPr/>
        </p:nvSpPr>
        <p:spPr>
          <a:xfrm>
            <a:off x="569931" y="3655751"/>
            <a:ext cx="5157949" cy="14046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7359"/>
            <a:r>
              <a:rPr lang="en-US" sz="7674" b="1" dirty="0">
                <a:solidFill>
                  <a:prstClr val="black"/>
                </a:solidFill>
                <a:latin typeface="VNI-Avo" pitchFamily="2" charset="0"/>
              </a:rPr>
              <a:t> ra </a:t>
            </a:r>
            <a:r>
              <a:rPr lang="en-US" sz="7674" b="1" dirty="0" err="1">
                <a:solidFill>
                  <a:prstClr val="black"/>
                </a:solidFill>
                <a:latin typeface="VNI-Avo" pitchFamily="2" charset="0"/>
              </a:rPr>
              <a:t>ñaàm</a:t>
            </a:r>
            <a:endParaRPr lang="en-US" sz="7674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BA8AB5-C044-4B3F-BF50-0E4FED1DD845}"/>
              </a:ext>
            </a:extLst>
          </p:cNvPr>
          <p:cNvSpPr txBox="1"/>
          <p:nvPr/>
        </p:nvSpPr>
        <p:spPr>
          <a:xfrm>
            <a:off x="5994829" y="1840257"/>
            <a:ext cx="5591342" cy="14046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7359"/>
            <a:r>
              <a:rPr lang="en-US" sz="7674" b="1" dirty="0" err="1">
                <a:solidFill>
                  <a:prstClr val="black"/>
                </a:solidFill>
                <a:latin typeface="VNI-Avo" pitchFamily="2" charset="0"/>
              </a:rPr>
              <a:t>ngaân</a:t>
            </a:r>
            <a:r>
              <a:rPr lang="en-US" sz="7674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7674" b="1" dirty="0" err="1">
                <a:solidFill>
                  <a:prstClr val="black"/>
                </a:solidFill>
                <a:latin typeface="VNI-Avo" pitchFamily="2" charset="0"/>
              </a:rPr>
              <a:t>vang</a:t>
            </a:r>
            <a:endParaRPr lang="en-US" sz="7674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FBC49-9F01-4FD7-B1E7-7F0A56B89F0C}"/>
              </a:ext>
            </a:extLst>
          </p:cNvPr>
          <p:cNvSpPr txBox="1"/>
          <p:nvPr/>
        </p:nvSpPr>
        <p:spPr>
          <a:xfrm>
            <a:off x="5967524" y="3655751"/>
            <a:ext cx="5591342" cy="14046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7359"/>
            <a:r>
              <a:rPr lang="en-US" sz="7674" b="1" dirty="0" err="1">
                <a:solidFill>
                  <a:prstClr val="black"/>
                </a:solidFill>
                <a:latin typeface="VNI-Avo" pitchFamily="2" charset="0"/>
              </a:rPr>
              <a:t>ngoïn</a:t>
            </a:r>
            <a:r>
              <a:rPr lang="en-US" sz="7674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7674" b="1" dirty="0" err="1">
                <a:solidFill>
                  <a:prstClr val="black"/>
                </a:solidFill>
                <a:latin typeface="VNI-Avo" pitchFamily="2" charset="0"/>
              </a:rPr>
              <a:t>khoùi</a:t>
            </a:r>
            <a:endParaRPr lang="en-US" sz="7674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84B187-2E3C-4BE9-8A71-EEA1545A8DFF}"/>
              </a:ext>
            </a:extLst>
          </p:cNvPr>
          <p:cNvSpPr/>
          <p:nvPr/>
        </p:nvSpPr>
        <p:spPr>
          <a:xfrm>
            <a:off x="925119" y="1945459"/>
            <a:ext cx="466981" cy="1269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/>
            <a:r>
              <a:rPr lang="en-US" sz="7674" b="1" dirty="0">
                <a:solidFill>
                  <a:srgbClr val="FF0000"/>
                </a:solidFill>
                <a:latin typeface="VNI-Avo" pitchFamily="2" charset="0"/>
              </a:rPr>
              <a:t>s</a:t>
            </a:r>
            <a:endParaRPr lang="en-US" sz="7674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D96A18-23BD-490A-91C8-011629B43D69}"/>
              </a:ext>
            </a:extLst>
          </p:cNvPr>
          <p:cNvSpPr/>
          <p:nvPr/>
        </p:nvSpPr>
        <p:spPr>
          <a:xfrm>
            <a:off x="3158984" y="1948270"/>
            <a:ext cx="466981" cy="1269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/>
            <a:r>
              <a:rPr lang="en-US" sz="7674" b="1" dirty="0">
                <a:solidFill>
                  <a:srgbClr val="FF0000"/>
                </a:solidFill>
                <a:latin typeface="VNI-Avo" pitchFamily="2" charset="0"/>
              </a:rPr>
              <a:t>v</a:t>
            </a:r>
            <a:endParaRPr lang="en-US" sz="7674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14D880-3C9C-46BE-A230-B280F316006A}"/>
              </a:ext>
            </a:extLst>
          </p:cNvPr>
          <p:cNvSpPr/>
          <p:nvPr/>
        </p:nvSpPr>
        <p:spPr>
          <a:xfrm>
            <a:off x="925605" y="3763765"/>
            <a:ext cx="466981" cy="1269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/>
            <a:r>
              <a:rPr lang="en-US" sz="7674" b="1" dirty="0">
                <a:solidFill>
                  <a:srgbClr val="FF0000"/>
                </a:solidFill>
                <a:latin typeface="VNI-Avo" pitchFamily="2" charset="0"/>
              </a:rPr>
              <a:t>r</a:t>
            </a:r>
            <a:endParaRPr lang="en-US" sz="7674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D60FB7-2AE9-4A7A-BD93-A63FE07550EA}"/>
              </a:ext>
            </a:extLst>
          </p:cNvPr>
          <p:cNvSpPr/>
          <p:nvPr/>
        </p:nvSpPr>
        <p:spPr>
          <a:xfrm>
            <a:off x="7298881" y="1945459"/>
            <a:ext cx="1705354" cy="1269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/>
            <a:r>
              <a:rPr lang="en-US" sz="7674" b="1" dirty="0" err="1">
                <a:solidFill>
                  <a:srgbClr val="FF0000"/>
                </a:solidFill>
                <a:latin typeface="VNI-Avo" pitchFamily="2" charset="0"/>
              </a:rPr>
              <a:t>aân</a:t>
            </a:r>
            <a:endParaRPr lang="en-US" sz="7674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80CC6F-07FC-45D1-B967-D37BEC7793A0}"/>
              </a:ext>
            </a:extLst>
          </p:cNvPr>
          <p:cNvSpPr/>
          <p:nvPr/>
        </p:nvSpPr>
        <p:spPr>
          <a:xfrm>
            <a:off x="8867334" y="1942794"/>
            <a:ext cx="466981" cy="1269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/>
            <a:r>
              <a:rPr lang="en-US" sz="7674" b="1" dirty="0">
                <a:solidFill>
                  <a:srgbClr val="FF0000"/>
                </a:solidFill>
                <a:latin typeface="VNI-Avo" pitchFamily="2" charset="0"/>
              </a:rPr>
              <a:t>v</a:t>
            </a:r>
            <a:endParaRPr lang="en-US" sz="7674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88D745-B22E-4797-A5B1-CF5E2C848753}"/>
              </a:ext>
            </a:extLst>
          </p:cNvPr>
          <p:cNvSpPr/>
          <p:nvPr/>
        </p:nvSpPr>
        <p:spPr>
          <a:xfrm>
            <a:off x="9419584" y="1948270"/>
            <a:ext cx="2638793" cy="1269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/>
            <a:r>
              <a:rPr lang="en-US" sz="7674" b="1" dirty="0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en-US" sz="7674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8A1CFF-E631-4E39-A9F6-861C5FD30D45}"/>
              </a:ext>
            </a:extLst>
          </p:cNvPr>
          <p:cNvSpPr/>
          <p:nvPr/>
        </p:nvSpPr>
        <p:spPr>
          <a:xfrm>
            <a:off x="7298881" y="3763819"/>
            <a:ext cx="1700803" cy="1269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359"/>
            <a:r>
              <a:rPr lang="en-US" sz="7674" b="1" dirty="0">
                <a:solidFill>
                  <a:srgbClr val="FF0000"/>
                </a:solidFill>
                <a:latin typeface="VNI-Avo" pitchFamily="2" charset="0"/>
              </a:rPr>
              <a:t>on</a:t>
            </a:r>
            <a:endParaRPr lang="en-US" sz="7674" dirty="0">
              <a:solidFill>
                <a:srgbClr val="FF0000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323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1029"/>
    </mc:Choice>
    <mc:Fallback xmlns="">
      <p:transition spd="slow" advTm="81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4" grpId="0"/>
      <p:bldP spid="8" grpId="0"/>
      <p:bldP spid="9" grpId="0"/>
      <p:bldP spid="11" grpId="0"/>
      <p:bldP spid="12" grpId="0"/>
      <p:bldP spid="13" grpId="0"/>
      <p:bldP spid="14" grpId="0"/>
    </p:bldLst>
  </p:timing>
  <p:extLst>
    <p:ext uri="{3A86A75C-4F4B-4683-9AE1-C65F6400EC91}">
      <p14:laserTraceLst xmlns:p14="http://schemas.microsoft.com/office/powerpoint/2010/main">
        <p14:tracePtLst>
          <p14:tracePt t="4594" x="1238250" y="4627563"/>
          <p14:tracePt t="4732" x="1238250" y="4587875"/>
          <p14:tracePt t="4739" x="1238250" y="4441825"/>
          <p14:tracePt t="4746" x="1244600" y="4322763"/>
          <p14:tracePt t="4755" x="1263650" y="4210050"/>
          <p14:tracePt t="4788" x="1382713" y="3362325"/>
          <p14:tracePt t="4823" x="1423988" y="3178175"/>
          <p14:tracePt t="4855" x="1430338" y="3084513"/>
          <p14:tracePt t="4872" x="1430338" y="2959100"/>
          <p14:tracePt t="4889" x="1430338" y="2860675"/>
          <p14:tracePt t="4905" x="1430338" y="2840038"/>
          <p14:tracePt t="4923" x="1430338" y="2833688"/>
          <p14:tracePt t="5003" x="1430338" y="2827338"/>
          <p14:tracePt t="5009" x="1430338" y="2819400"/>
          <p14:tracePt t="5022" x="1416050" y="2794000"/>
          <p14:tracePt t="5039" x="1397000" y="2747963"/>
          <p14:tracePt t="5059" x="1390650" y="2747963"/>
          <p14:tracePt t="5072" x="1382713" y="2720975"/>
          <p14:tracePt t="5201" x="1376363" y="2720975"/>
          <p14:tracePt t="5238" x="1370013" y="2720975"/>
          <p14:tracePt t="5244" x="1370013" y="2727325"/>
          <p14:tracePt t="5255" x="1370013" y="2733675"/>
          <p14:tracePt t="5274" x="1370013" y="2740025"/>
          <p14:tracePt t="5309" x="1370013" y="2747963"/>
          <p14:tracePt t="5359" x="1370013" y="2754313"/>
          <p14:tracePt t="5424" x="1370013" y="2760663"/>
          <p14:tracePt t="5586" x="1403350" y="2827338"/>
          <p14:tracePt t="16277" x="1449388" y="2819400"/>
          <p14:tracePt t="16285" x="1589088" y="2773363"/>
          <p14:tracePt t="16292" x="1687513" y="2740025"/>
          <p14:tracePt t="16303" x="1820863" y="2714625"/>
          <p14:tracePt t="16320" x="2370138" y="2628900"/>
          <p14:tracePt t="16337" x="2654300" y="2574925"/>
          <p14:tracePt t="16353" x="2919413" y="2574925"/>
          <p14:tracePt t="16387" x="3402013" y="2508250"/>
          <p14:tracePt t="16420" x="3673475" y="2522538"/>
          <p14:tracePt t="16453" x="3713163" y="2528888"/>
          <p14:tracePt t="16487" x="3713163" y="2535238"/>
          <p14:tracePt t="16503" x="3719513" y="2535238"/>
          <p14:tracePt t="16520" x="3727450" y="2535238"/>
          <p14:tracePt t="16537" x="3746500" y="2541588"/>
          <p14:tracePt t="16553" x="3773488" y="2555875"/>
          <p14:tracePt t="16570" x="3838575" y="2589213"/>
          <p14:tracePt t="16587" x="3925888" y="2608263"/>
          <p14:tracePt t="16603" x="4084638" y="2635250"/>
          <p14:tracePt t="16620" x="4381500" y="2674938"/>
          <p14:tracePt t="16637" x="4579938" y="2674938"/>
          <p14:tracePt t="16653" x="4765675" y="2674938"/>
          <p14:tracePt t="16670" x="4911725" y="2674938"/>
          <p14:tracePt t="16687" x="4938713" y="2674938"/>
          <p14:tracePt t="16834" x="4945063" y="2674938"/>
          <p14:tracePt t="18216" x="4924425" y="2693988"/>
          <p14:tracePt t="18223" x="4905375" y="2720975"/>
          <p14:tracePt t="18229" x="4851400" y="2754313"/>
          <p14:tracePt t="18237" x="4819650" y="2773363"/>
          <p14:tracePt t="18253" x="4700588" y="2852738"/>
          <p14:tracePt t="18270" x="4567238" y="2965450"/>
          <p14:tracePt t="18286" x="4310063" y="3117850"/>
          <p14:tracePt t="18320" x="3648075" y="3270250"/>
          <p14:tracePt t="18353" x="2574925" y="3355975"/>
          <p14:tracePt t="18386" x="2032000" y="3376613"/>
          <p14:tracePt t="18403" x="1912938" y="3376613"/>
          <p14:tracePt t="18420" x="1846263" y="3355975"/>
          <p14:tracePt t="18436" x="1781175" y="3330575"/>
          <p14:tracePt t="18453" x="1727200" y="3290888"/>
          <p14:tracePt t="18470" x="1693863" y="3282950"/>
          <p14:tracePt t="18487" x="1574800" y="3184525"/>
          <p14:tracePt t="18503" x="1535113" y="3171825"/>
          <p14:tracePt t="18520" x="1390650" y="3090863"/>
          <p14:tracePt t="18536" x="1376363" y="3084513"/>
          <p14:tracePt t="18553" x="1311275" y="3051175"/>
          <p14:tracePt t="18570" x="1290638" y="3044825"/>
          <p14:tracePt t="18586" x="1211263" y="3005138"/>
          <p14:tracePt t="18603" x="1198563" y="3005138"/>
          <p14:tracePt t="18678" x="1192213" y="3005138"/>
          <p14:tracePt t="18721" x="1192213" y="2998788"/>
          <p14:tracePt t="18743" x="1192213" y="2992438"/>
          <p14:tracePt t="18756" x="1192213" y="2986088"/>
          <p14:tracePt t="18772" x="1198563" y="2986088"/>
          <p14:tracePt t="18785" x="1204913" y="2986088"/>
          <p14:tracePt t="18792" x="1211263" y="2979738"/>
          <p14:tracePt t="18806" x="1217613" y="2979738"/>
          <p14:tracePt t="18835" x="1223963" y="2979738"/>
          <p14:tracePt t="18871" x="1231900" y="2979738"/>
          <p14:tracePt t="18942" x="1238250" y="2979738"/>
          <p14:tracePt t="19177" x="1244600" y="2979738"/>
          <p14:tracePt t="19199" x="1250950" y="2979738"/>
          <p14:tracePt t="19213" x="1271588" y="2979738"/>
          <p14:tracePt t="19220" x="1296988" y="2979738"/>
          <p14:tracePt t="19227" x="1357313" y="2979738"/>
          <p14:tracePt t="19237" x="1409700" y="2979738"/>
          <p14:tracePt t="19254" x="1482725" y="2979738"/>
          <p14:tracePt t="19286" x="2012950" y="2971800"/>
          <p14:tracePt t="19320" x="2482850" y="3005138"/>
          <p14:tracePt t="19353" x="2879725" y="3025775"/>
          <p14:tracePt t="19370" x="3163888" y="3011488"/>
          <p14:tracePt t="19386" x="3336925" y="3011488"/>
          <p14:tracePt t="19403" x="3481388" y="3011488"/>
          <p14:tracePt t="19419" x="3654425" y="3011488"/>
          <p14:tracePt t="19436" x="3767138" y="3005138"/>
          <p14:tracePt t="19453" x="3832225" y="2979738"/>
          <p14:tracePt t="19469" x="3932238" y="2979738"/>
          <p14:tracePt t="19486" x="3990975" y="2986088"/>
          <p14:tracePt t="19503" x="4051300" y="3005138"/>
          <p14:tracePt t="19519" x="4117975" y="3025775"/>
          <p14:tracePt t="19536" x="4170363" y="3051175"/>
          <p14:tracePt t="19553" x="4222750" y="3084513"/>
          <p14:tracePt t="19569" x="4341813" y="3117850"/>
          <p14:tracePt t="19586" x="4389438" y="3144838"/>
          <p14:tracePt t="19603" x="4408488" y="3157538"/>
          <p14:tracePt t="19620" x="4421188" y="3163888"/>
          <p14:tracePt t="23342" x="4341813" y="3211513"/>
          <p14:tracePt t="23349" x="4197350" y="3282950"/>
          <p14:tracePt t="23357" x="3984625" y="3402013"/>
          <p14:tracePt t="23370" x="3568700" y="3627438"/>
          <p14:tracePt t="23386" x="3362325" y="3760788"/>
          <p14:tracePt t="23402" x="3130550" y="3825875"/>
          <p14:tracePt t="23419" x="2754313" y="3959225"/>
          <p14:tracePt t="23453" x="2290763" y="4117975"/>
          <p14:tracePt t="23457" x="2171700" y="4151313"/>
          <p14:tracePt t="23486" x="1839913" y="4230688"/>
          <p14:tracePt t="23519" x="1754188" y="4230688"/>
          <p14:tracePt t="23552" x="1489075" y="4230688"/>
          <p14:tracePt t="23569" x="1482725" y="4230688"/>
          <p14:tracePt t="23586" x="1290638" y="4230688"/>
          <p14:tracePt t="23619" x="1184275" y="4264025"/>
          <p14:tracePt t="23653" x="841375" y="4456113"/>
          <p14:tracePt t="23669" x="722313" y="4581525"/>
          <p14:tracePt t="23686" x="569913" y="4767263"/>
          <p14:tracePt t="23702" x="515938" y="4852988"/>
          <p14:tracePt t="23719" x="496888" y="4865688"/>
          <p14:tracePt t="23905" x="496888" y="4872038"/>
          <p14:tracePt t="23912" x="496888" y="4878388"/>
          <p14:tracePt t="23919" x="496888" y="4886325"/>
          <p14:tracePt t="23936" x="530225" y="4905375"/>
          <p14:tracePt t="23953" x="601663" y="4926013"/>
          <p14:tracePt t="23970" x="635000" y="4932363"/>
          <p14:tracePt t="23986" x="661988" y="4938713"/>
          <p14:tracePt t="24003" x="688975" y="4938713"/>
          <p14:tracePt t="24019" x="701675" y="4938713"/>
          <p14:tracePt t="24036" x="728663" y="4938713"/>
          <p14:tracePt t="24052" x="741363" y="4938713"/>
          <p14:tracePt t="24069" x="762000" y="4938713"/>
          <p14:tracePt t="24102" x="768350" y="4938713"/>
          <p14:tracePt t="24132" x="774700" y="4938713"/>
          <p14:tracePt t="24139" x="774700" y="4932363"/>
          <p14:tracePt t="24152" x="814388" y="4918075"/>
          <p14:tracePt t="24169" x="860425" y="4911725"/>
          <p14:tracePt t="24186" x="887413" y="4905375"/>
          <p14:tracePt t="24202" x="900113" y="4899025"/>
          <p14:tracePt t="24310" x="912813" y="4899025"/>
          <p14:tracePt t="24318" x="920750" y="4899025"/>
          <p14:tracePt t="24325" x="927100" y="4899025"/>
          <p14:tracePt t="24336" x="939800" y="4899025"/>
          <p14:tracePt t="24354" x="946150" y="4899025"/>
          <p14:tracePt t="24375" x="952500" y="4899025"/>
          <p14:tracePt t="24389" x="960438" y="4899025"/>
          <p14:tracePt t="24489" x="966788" y="4899025"/>
          <p14:tracePt t="24531" x="973138" y="4899025"/>
          <p14:tracePt t="24659" x="979488" y="4899025"/>
          <p14:tracePt t="24745" x="985838" y="4899025"/>
          <p14:tracePt t="25058" x="992188" y="4938713"/>
          <p14:tracePt t="25429" x="1012825" y="4938713"/>
          <p14:tracePt t="25436" x="1039813" y="4938713"/>
          <p14:tracePt t="25443" x="1079500" y="4938713"/>
          <p14:tracePt t="25452" x="1125538" y="4938713"/>
          <p14:tracePt t="25469" x="1271588" y="4938713"/>
          <p14:tracePt t="25486" x="1423988" y="4951413"/>
          <p14:tracePt t="25502" x="1470025" y="4965700"/>
          <p14:tracePt t="25536" x="1549400" y="4984750"/>
          <p14:tracePt t="25569" x="1582738" y="5005388"/>
          <p14:tracePt t="25602" x="1635125" y="5018088"/>
          <p14:tracePt t="25619" x="1647825" y="5024438"/>
          <p14:tracePt t="25652" x="1654175" y="5024438"/>
          <p14:tracePt t="25750" x="1662113" y="5024438"/>
          <p14:tracePt t="26034" x="1668463" y="5024438"/>
          <p14:tracePt t="28028" x="1668463" y="5030788"/>
          <p14:tracePt t="28035" x="1668463" y="5038725"/>
          <p14:tracePt t="28042" x="1668463" y="5057775"/>
          <p14:tracePt t="28662" x="1654175" y="5064125"/>
          <p14:tracePt t="28669" x="1641475" y="5070475"/>
          <p14:tracePt t="28676" x="1635125" y="5078413"/>
          <p14:tracePt t="28685" x="1614488" y="5078413"/>
          <p14:tracePt t="28702" x="1595438" y="5078413"/>
          <p14:tracePt t="28718" x="1574800" y="5078413"/>
          <p14:tracePt t="28735" x="1562100" y="5078413"/>
          <p14:tracePt t="28768" x="1555750" y="5078413"/>
          <p14:tracePt t="28802" x="1503363" y="5070475"/>
          <p14:tracePt t="28835" x="1495425" y="5070475"/>
          <p14:tracePt t="28852" x="1463675" y="5057775"/>
          <p14:tracePt t="28869" x="1455738" y="5057775"/>
          <p14:tracePt t="28902" x="1455738" y="5051425"/>
          <p14:tracePt t="28932" x="1449388" y="5051425"/>
          <p14:tracePt t="28939" x="1443038" y="5051425"/>
          <p14:tracePt t="28952" x="1403350" y="5005388"/>
          <p14:tracePt t="28969" x="1376363" y="4965700"/>
          <p14:tracePt t="28985" x="1370013" y="4957763"/>
          <p14:tracePt t="29002" x="1350963" y="4945063"/>
          <p14:tracePt t="29019" x="1350963" y="4938713"/>
          <p14:tracePt t="29035" x="1343025" y="4932363"/>
          <p14:tracePt t="29082" x="1323975" y="4911725"/>
          <p14:tracePt t="29110" x="1317625" y="4905375"/>
          <p14:tracePt t="29117" x="1303338" y="4899025"/>
          <p14:tracePt t="29125" x="1303338" y="4892675"/>
          <p14:tracePt t="29146" x="1296988" y="4892675"/>
          <p14:tracePt t="29196" x="1296988" y="4886325"/>
          <p14:tracePt t="29296" x="1290638" y="4878388"/>
          <p14:tracePt t="29310" x="1284288" y="4878388"/>
          <p14:tracePt t="29325" x="1277938" y="4878388"/>
          <p14:tracePt t="29331" x="1263650" y="4865688"/>
          <p14:tracePt t="29375" x="1257300" y="4865688"/>
          <p14:tracePt t="29888" x="1263650" y="4865688"/>
          <p14:tracePt t="29894" x="1277938" y="4865688"/>
          <p14:tracePt t="29902" x="1290638" y="4865688"/>
          <p14:tracePt t="29919" x="1311275" y="4865688"/>
          <p14:tracePt t="29936" x="1330325" y="4865688"/>
          <p14:tracePt t="29952" x="1370013" y="4865688"/>
          <p14:tracePt t="29968" x="1409700" y="4865688"/>
          <p14:tracePt t="30002" x="1463675" y="4865688"/>
          <p14:tracePt t="30007" x="1476375" y="4865688"/>
          <p14:tracePt t="30069" x="1516063" y="4865688"/>
          <p14:tracePt t="30085" x="1522413" y="4865688"/>
          <p14:tracePt t="30457" x="1528763" y="4865688"/>
          <p14:tracePt t="30463" x="1601788" y="4878388"/>
          <p14:tracePt t="30472" x="1708150" y="4878388"/>
          <p14:tracePt t="30485" x="1879600" y="4878388"/>
          <p14:tracePt t="30502" x="2012950" y="4878388"/>
          <p14:tracePt t="30506" x="2105025" y="4878388"/>
          <p14:tracePt t="30519" x="2224088" y="4878388"/>
          <p14:tracePt t="30535" x="2435225" y="4899025"/>
          <p14:tracePt t="30552" x="2508250" y="4911725"/>
          <p14:tracePt t="30585" x="2641600" y="4957763"/>
          <p14:tracePt t="30618" x="2727325" y="4957763"/>
          <p14:tracePt t="30651" x="2794000" y="4978400"/>
          <p14:tracePt t="30669" x="2806700" y="4978400"/>
          <p14:tracePt t="30849" x="2806700" y="4997450"/>
          <p14:tracePt t="33347" x="2898775" y="4899025"/>
          <p14:tracePt t="33354" x="3025775" y="4773613"/>
          <p14:tracePt t="33368" x="3309938" y="4575175"/>
          <p14:tracePt t="33385" x="3859213" y="4270375"/>
          <p14:tracePt t="33401" x="4341813" y="3859213"/>
          <p14:tracePt t="33418" x="5421313" y="3382963"/>
          <p14:tracePt t="33434" x="5891213" y="3270250"/>
          <p14:tracePt t="33468" x="6645275" y="3217863"/>
          <p14:tracePt t="33501" x="6989763" y="3217863"/>
          <p14:tracePt t="33535" x="7135813" y="3217863"/>
          <p14:tracePt t="33703" x="7162800" y="3217863"/>
          <p14:tracePt t="33710" x="7202488" y="3217863"/>
          <p14:tracePt t="33718" x="7221538" y="3217863"/>
          <p14:tracePt t="33735" x="7294563" y="3217863"/>
          <p14:tracePt t="33752" x="7354888" y="3211513"/>
          <p14:tracePt t="33768" x="7361238" y="3211513"/>
          <p14:tracePt t="33803" x="7367588" y="3211513"/>
          <p14:tracePt t="35285" x="7334250" y="3190875"/>
          <p14:tracePt t="35291" x="7334250" y="3184525"/>
          <p14:tracePt t="35301" x="7327900" y="3171825"/>
          <p14:tracePt t="35318" x="7254875" y="3090863"/>
          <p14:tracePt t="35335" x="7227888" y="3051175"/>
          <p14:tracePt t="39514" x="7248525" y="3038475"/>
          <p14:tracePt t="39520" x="7267575" y="3019425"/>
          <p14:tracePt t="39534" x="7400925" y="2986088"/>
          <p14:tracePt t="39551" x="7566025" y="2952750"/>
          <p14:tracePt t="39567" x="7791450" y="2940050"/>
          <p14:tracePt t="39584" x="8029575" y="2940050"/>
          <p14:tracePt t="39601" x="8255000" y="2959100"/>
          <p14:tracePt t="39634" x="8724900" y="3019425"/>
          <p14:tracePt t="39668" x="9082088" y="3051175"/>
          <p14:tracePt t="39701" x="9347200" y="3078163"/>
          <p14:tracePt t="39706" x="9380538" y="3098800"/>
          <p14:tracePt t="39717" x="9432925" y="3098800"/>
          <p14:tracePt t="39734" x="9512300" y="3105150"/>
          <p14:tracePt t="39750" x="9585325" y="3111500"/>
          <p14:tracePt t="39767" x="9604375" y="3111500"/>
          <p14:tracePt t="39784" x="9637713" y="3124200"/>
          <p14:tracePt t="39817" x="9644063" y="3124200"/>
          <p14:tracePt t="40517" x="9637713" y="3124200"/>
          <p14:tracePt t="40524" x="9631363" y="3117850"/>
          <p14:tracePt t="40534" x="9604375" y="3111500"/>
          <p14:tracePt t="40551" x="9585325" y="3090863"/>
          <p14:tracePt t="40567" x="9564688" y="3071813"/>
          <p14:tracePt t="40584" x="9545638" y="3051175"/>
          <p14:tracePt t="40601" x="9532938" y="3025775"/>
          <p14:tracePt t="40634" x="9491663" y="2979738"/>
          <p14:tracePt t="40667" x="9451975" y="2925763"/>
          <p14:tracePt t="40701" x="9432925" y="2913063"/>
          <p14:tracePt t="47587" x="9426575" y="2913063"/>
          <p14:tracePt t="47600" x="9412288" y="2913063"/>
          <p14:tracePt t="47608" x="9399588" y="2906713"/>
          <p14:tracePt t="47616" x="9393238" y="2900363"/>
          <p14:tracePt t="47633" x="9372600" y="2886075"/>
          <p14:tracePt t="47649" x="9340850" y="2833688"/>
          <p14:tracePt t="47666" x="9313863" y="2813050"/>
          <p14:tracePt t="47683" x="9307513" y="2800350"/>
          <p14:tracePt t="47716" x="9253538" y="2773363"/>
          <p14:tracePt t="47749" x="9155113" y="2773363"/>
          <p14:tracePt t="47783" x="9048750" y="2779713"/>
          <p14:tracePt t="47799" x="8975725" y="2800350"/>
          <p14:tracePt t="47816" x="8929688" y="2827338"/>
          <p14:tracePt t="47832" x="8896350" y="2840038"/>
          <p14:tracePt t="47849" x="8863013" y="2846388"/>
          <p14:tracePt t="47866" x="8831263" y="2852738"/>
          <p14:tracePt t="47883" x="8804275" y="2852738"/>
          <p14:tracePt t="47885" x="8783638" y="2852738"/>
          <p14:tracePt t="47899" x="8731250" y="2867025"/>
          <p14:tracePt t="47916" x="8685213" y="2886075"/>
          <p14:tracePt t="47933" x="8631238" y="2892425"/>
          <p14:tracePt t="47949" x="8618538" y="2900363"/>
          <p14:tracePt t="47966" x="8612188" y="2900363"/>
          <p14:tracePt t="48442" x="8639175" y="2892425"/>
          <p14:tracePt t="48448" x="8664575" y="2879725"/>
          <p14:tracePt t="48455" x="8724900" y="2879725"/>
          <p14:tracePt t="48466" x="8789988" y="2867025"/>
          <p14:tracePt t="48483" x="8942388" y="2860675"/>
          <p14:tracePt t="48500" x="9069388" y="2873375"/>
          <p14:tracePt t="48516" x="9188450" y="2892425"/>
          <p14:tracePt t="48533" x="9347200" y="2913063"/>
          <p14:tracePt t="48566" x="9451975" y="2932113"/>
          <p14:tracePt t="48599" x="9518650" y="2959100"/>
          <p14:tracePt t="48633" x="9532938" y="2965450"/>
          <p14:tracePt t="48996" x="9545638" y="2971800"/>
          <p14:tracePt t="49481" x="9558338" y="2971800"/>
          <p14:tracePt t="49488" x="9612313" y="2952750"/>
          <p14:tracePt t="49499" x="9658350" y="2925763"/>
          <p14:tracePt t="49516" x="9923463" y="2892425"/>
          <p14:tracePt t="49533" x="10082213" y="2892425"/>
          <p14:tracePt t="49549" x="10226675" y="2892425"/>
          <p14:tracePt t="49566" x="10458450" y="2906713"/>
          <p14:tracePt t="49599" x="10617200" y="2919413"/>
          <p14:tracePt t="49633" x="10744200" y="2925763"/>
          <p14:tracePt t="49666" x="10802938" y="2925763"/>
          <p14:tracePt t="49683" x="10815638" y="2925763"/>
          <p14:tracePt t="49699" x="10823575" y="2925763"/>
          <p14:tracePt t="49816" x="10829925" y="2925763"/>
          <p14:tracePt t="50614" x="10829925" y="2932113"/>
          <p14:tracePt t="50963" x="10829925" y="2940050"/>
          <p14:tracePt t="50985" x="10829925" y="2946400"/>
          <p14:tracePt t="50998" x="10809288" y="2959100"/>
          <p14:tracePt t="51012" x="10790238" y="2971800"/>
          <p14:tracePt t="51020" x="10717213" y="2971800"/>
          <p14:tracePt t="51032" x="10696575" y="2971800"/>
          <p14:tracePt t="51049" x="10644188" y="2998788"/>
          <p14:tracePt t="51082" x="10372725" y="3084513"/>
          <p14:tracePt t="51115" x="10193338" y="3151188"/>
          <p14:tracePt t="51149" x="9902825" y="3211513"/>
          <p14:tracePt t="51165" x="9572625" y="3276600"/>
          <p14:tracePt t="51182" x="9564688" y="3276600"/>
          <p14:tracePt t="51199" x="9445625" y="3282950"/>
          <p14:tracePt t="51215" x="9432925" y="3282950"/>
          <p14:tracePt t="51232" x="9420225" y="3282950"/>
          <p14:tracePt t="51249" x="9405938" y="3282950"/>
          <p14:tracePt t="51265" x="9320213" y="3282950"/>
          <p14:tracePt t="51282" x="9313863" y="3282950"/>
          <p14:tracePt t="51299" x="9293225" y="3282950"/>
          <p14:tracePt t="51316" x="9228138" y="3276600"/>
          <p14:tracePt t="51332" x="9213850" y="3276600"/>
          <p14:tracePt t="51349" x="9207500" y="3270250"/>
          <p14:tracePt t="51366" x="9174163" y="3270250"/>
          <p14:tracePt t="51382" x="9161463" y="3270250"/>
          <p14:tracePt t="51399" x="9082088" y="3263900"/>
          <p14:tracePt t="51416" x="9061450" y="3263900"/>
          <p14:tracePt t="51432" x="8996363" y="3251200"/>
          <p14:tracePt t="51449" x="8969375" y="3236913"/>
          <p14:tracePt t="51466" x="8963025" y="3236913"/>
          <p14:tracePt t="51482" x="8956675" y="3236913"/>
          <p14:tracePt t="51499" x="8916988" y="3236913"/>
          <p14:tracePt t="51516" x="8910638" y="3236913"/>
          <p14:tracePt t="51532" x="8877300" y="3236913"/>
          <p14:tracePt t="51567" x="8863013" y="3236913"/>
          <p14:tracePt t="51810" x="8863013" y="3230563"/>
          <p14:tracePt t="51817" x="8863013" y="3224213"/>
          <p14:tracePt t="51838" x="8870950" y="3224213"/>
          <p14:tracePt t="51845" x="8902700" y="3211513"/>
          <p14:tracePt t="51852" x="8929688" y="3211513"/>
          <p14:tracePt t="51866" x="9036050" y="3211513"/>
          <p14:tracePt t="51882" x="9174163" y="3190875"/>
          <p14:tracePt t="51899" x="9280525" y="3184525"/>
          <p14:tracePt t="51916" x="9485313" y="3157538"/>
          <p14:tracePt t="51933" x="9612313" y="3138488"/>
          <p14:tracePt t="51949" x="9723438" y="3105150"/>
          <p14:tracePt t="51953" x="9750425" y="3105150"/>
          <p14:tracePt t="51966" x="9882188" y="3071813"/>
          <p14:tracePt t="51982" x="10028238" y="2998788"/>
          <p14:tracePt t="51999" x="10128250" y="2959100"/>
          <p14:tracePt t="52016" x="10240963" y="2940050"/>
          <p14:tracePt t="52033" x="10280650" y="2932113"/>
          <p14:tracePt t="52049" x="10313988" y="2932113"/>
          <p14:tracePt t="52066" x="10339388" y="2932113"/>
          <p14:tracePt t="52082" x="10345738" y="2932113"/>
          <p14:tracePt t="52116" x="10353675" y="2932113"/>
          <p14:tracePt t="52186" x="10360025" y="2932113"/>
          <p14:tracePt t="52244" x="10366375" y="2946400"/>
          <p14:tracePt t="53833" x="10233025" y="3130550"/>
          <p14:tracePt t="53839" x="10101263" y="3282950"/>
          <p14:tracePt t="53849" x="9890125" y="3489325"/>
          <p14:tracePt t="53866" x="9347200" y="3998913"/>
          <p14:tracePt t="53882" x="8639175" y="4495800"/>
          <p14:tracePt t="53899" x="8035925" y="4719638"/>
          <p14:tracePt t="53916" x="7791450" y="4759325"/>
          <p14:tracePt t="53949" x="7467600" y="4767263"/>
          <p14:tracePt t="53982" x="7413625" y="4767263"/>
          <p14:tracePt t="54016" x="7354888" y="4752975"/>
          <p14:tracePt t="54032" x="7254875" y="4727575"/>
          <p14:tracePt t="54049" x="7156450" y="4548188"/>
          <p14:tracePt t="54065" x="7148513" y="4521200"/>
          <p14:tracePt t="54082" x="7116763" y="4456113"/>
          <p14:tracePt t="54117" x="7108825" y="4456113"/>
          <p14:tracePt t="54132" x="7035800" y="4475163"/>
          <p14:tracePt t="54165" x="6811963" y="4633913"/>
          <p14:tracePt t="54182" x="6805613" y="4640263"/>
          <p14:tracePt t="61642" x="6837363" y="4627563"/>
          <p14:tracePt t="61650" x="6858000" y="4621213"/>
          <p14:tracePt t="61656" x="6931025" y="4600575"/>
          <p14:tracePt t="61664" x="7010400" y="4600575"/>
          <p14:tracePt t="61681" x="7188200" y="4587875"/>
          <p14:tracePt t="61698" x="7440613" y="4587875"/>
          <p14:tracePt t="61715" x="7599363" y="4581525"/>
          <p14:tracePt t="61731" x="7797800" y="4581525"/>
          <p14:tracePt t="61764" x="8221663" y="4560888"/>
          <p14:tracePt t="61797" x="8539163" y="4560888"/>
          <p14:tracePt t="61831" x="8850313" y="4640263"/>
          <p14:tracePt t="61847" x="9115425" y="4746625"/>
          <p14:tracePt t="61864" x="9234488" y="4806950"/>
          <p14:tracePt t="61881" x="9313863" y="4838700"/>
          <p14:tracePt t="61897" x="9445625" y="4899025"/>
          <p14:tracePt t="61914" x="9558338" y="4945063"/>
          <p14:tracePt t="61931" x="9652000" y="4991100"/>
          <p14:tracePt t="61947" x="9744075" y="5024438"/>
          <p14:tracePt t="61964" x="9771063" y="5038725"/>
          <p14:tracePt t="61981" x="9783763" y="5038725"/>
          <p14:tracePt t="61997" x="9790113" y="5051425"/>
          <p14:tracePt t="62133" x="9790113" y="5057775"/>
          <p14:tracePt t="62248" x="9796463" y="5064125"/>
          <p14:tracePt t="62290" x="9777413" y="5070475"/>
          <p14:tracePt t="62296" x="9658350" y="5070475"/>
          <p14:tracePt t="62305" x="9637713" y="5070475"/>
          <p14:tracePt t="62315" x="9585325" y="5070475"/>
          <p14:tracePt t="62348" x="9228138" y="5057775"/>
          <p14:tracePt t="62381" x="9055100" y="5057775"/>
          <p14:tracePt t="62414" x="9048750" y="5057775"/>
          <p14:tracePt t="62431" x="9042400" y="5057775"/>
          <p14:tracePt t="62447" x="9042400" y="5051425"/>
          <p14:tracePt t="62481" x="8916988" y="5011738"/>
          <p14:tracePt t="62514" x="8863013" y="5005388"/>
          <p14:tracePt t="62531" x="8810625" y="4984750"/>
          <p14:tracePt t="62548" x="8804275" y="4984750"/>
          <p14:tracePt t="62564" x="8797925" y="4984750"/>
          <p14:tracePt t="62581" x="8737600" y="4965700"/>
          <p14:tracePt t="62614" x="8697913" y="4957763"/>
          <p14:tracePt t="62631" x="8599488" y="4938713"/>
          <p14:tracePt t="62647" x="8591550" y="4938713"/>
          <p14:tracePt t="62664" x="8493125" y="4938713"/>
          <p14:tracePt t="62681" x="8459788" y="4938713"/>
          <p14:tracePt t="62697" x="8432800" y="4926013"/>
          <p14:tracePt t="62714" x="8420100" y="4926013"/>
          <p14:tracePt t="62731" x="8393113" y="4905375"/>
          <p14:tracePt t="62748" x="8386763" y="4905375"/>
          <p14:tracePt t="63173" x="8380413" y="4905375"/>
          <p14:tracePt t="63179" x="8367713" y="4905375"/>
          <p14:tracePt t="63187" x="8334375" y="4905375"/>
          <p14:tracePt t="63198" x="8320088" y="4905375"/>
          <p14:tracePt t="63214" x="8280400" y="4899025"/>
          <p14:tracePt t="63231" x="8274050" y="4899025"/>
          <p14:tracePt t="63247" x="8261350" y="4899025"/>
          <p14:tracePt t="63315" x="8255000" y="4899025"/>
          <p14:tracePt t="64035" x="8313738" y="4852988"/>
          <p14:tracePt t="64042" x="8466138" y="4752975"/>
          <p14:tracePt t="64049" x="8585200" y="4713288"/>
          <p14:tracePt t="64064" x="8804275" y="4646613"/>
          <p14:tracePt t="64080" x="9061450" y="4600575"/>
          <p14:tracePt t="64097" x="9717088" y="4587875"/>
          <p14:tracePt t="64114" x="9963150" y="4600575"/>
          <p14:tracePt t="64130" x="10326688" y="4600575"/>
          <p14:tracePt t="64164" x="10869613" y="4633913"/>
          <p14:tracePt t="64197" x="11095038" y="4633913"/>
          <p14:tracePt t="64231" x="11126788" y="4633913"/>
          <p14:tracePt t="65003" x="11126788" y="4640263"/>
          <p14:tracePt t="68150" x="11114088" y="4646613"/>
          <p14:tracePt t="68157" x="11055350" y="4654550"/>
          <p14:tracePt t="68164" x="10961688" y="4654550"/>
          <p14:tracePt t="68180" x="10704513" y="4679950"/>
          <p14:tracePt t="68197" x="10412413" y="4686300"/>
          <p14:tracePt t="68213" x="9301163" y="4727575"/>
          <p14:tracePt t="68230" x="8545513" y="4727575"/>
          <p14:tracePt t="68247" x="7864475" y="4759325"/>
          <p14:tracePt t="68280" x="5632450" y="4646613"/>
          <p14:tracePt t="68313" x="4038600" y="4230688"/>
          <p14:tracePt t="68347" x="2946400" y="3700463"/>
          <p14:tracePt t="68363" x="2706688" y="3568700"/>
          <p14:tracePt t="68380" x="2641600" y="3548063"/>
          <p14:tracePt t="68397" x="2620963" y="3541713"/>
          <p14:tracePt t="68413" x="2595563" y="3541713"/>
          <p14:tracePt t="68713" x="2562225" y="3541713"/>
          <p14:tracePt t="68719" x="2541588" y="3541713"/>
          <p14:tracePt t="68730" x="2535238" y="3535363"/>
          <p14:tracePt t="68747" x="2468563" y="3468688"/>
          <p14:tracePt t="68780" x="2370138" y="3303588"/>
          <p14:tracePt t="68797" x="2316163" y="3243263"/>
          <p14:tracePt t="68847" x="2211388" y="3111500"/>
          <p14:tracePt t="68880" x="2211388" y="3105150"/>
          <p14:tracePt t="68914" x="2190750" y="3078163"/>
          <p14:tracePt t="68931" x="2184400" y="3071813"/>
          <p14:tracePt t="68947" x="2151063" y="3019425"/>
          <p14:tracePt t="68963" x="2144713" y="2998788"/>
          <p14:tracePt t="68980" x="2117725" y="2979738"/>
          <p14:tracePt t="68997" x="2117725" y="2965450"/>
          <p14:tracePt t="69013" x="2084388" y="2940050"/>
          <p14:tracePt t="69030" x="2078038" y="2932113"/>
          <p14:tracePt t="69047" x="2052638" y="2919413"/>
          <p14:tracePt t="69063" x="2052638" y="2913063"/>
          <p14:tracePt t="69080" x="2038350" y="2913063"/>
          <p14:tracePt t="69119" x="2032000" y="2913063"/>
          <p14:tracePt t="69190" x="2025650" y="2913063"/>
          <p14:tracePt t="69788" x="2044700" y="2906713"/>
          <p14:tracePt t="69795" x="2144713" y="2873375"/>
          <p14:tracePt t="69804" x="2211388" y="2867025"/>
          <p14:tracePt t="69813" x="2355850" y="2852738"/>
          <p14:tracePt t="69830" x="2700338" y="2800350"/>
          <p14:tracePt t="69846" x="3017838" y="2767013"/>
          <p14:tracePt t="69863" x="3276600" y="2733675"/>
          <p14:tracePt t="69880" x="3541713" y="2708275"/>
          <p14:tracePt t="69913" x="3965575" y="2727325"/>
          <p14:tracePt t="69946" x="4157663" y="2787650"/>
          <p14:tracePt t="69980" x="4341813" y="2833688"/>
          <p14:tracePt t="69996" x="4381500" y="2833688"/>
          <p14:tracePt t="70013" x="4402138" y="2852738"/>
          <p14:tracePt t="70129" x="4408488" y="2852738"/>
          <p14:tracePt t="70151" x="4414838" y="2852738"/>
          <p14:tracePt t="70486" x="4421188" y="2873375"/>
          <p14:tracePt t="70799" x="4362450" y="2906713"/>
          <p14:tracePt t="70806" x="4289425" y="2959100"/>
          <p14:tracePt t="70813" x="4210050" y="2998788"/>
          <p14:tracePt t="70830" x="3971925" y="3151188"/>
          <p14:tracePt t="70846" x="3700463" y="3343275"/>
          <p14:tracePt t="70850" x="3495675" y="3529013"/>
          <p14:tracePt t="70863" x="3263900" y="3733800"/>
          <p14:tracePt t="70880" x="2879725" y="4005263"/>
          <p14:tracePt t="70913" x="2157413" y="4383088"/>
          <p14:tracePt t="70947" x="1330325" y="4918075"/>
          <p14:tracePt t="70980" x="866775" y="5157788"/>
          <p14:tracePt t="70997" x="728663" y="5197475"/>
          <p14:tracePt t="71013" x="628650" y="5243513"/>
          <p14:tracePt t="71069" x="549275" y="5289550"/>
          <p14:tracePt t="71076" x="430213" y="5341938"/>
          <p14:tracePt t="71083" x="423863" y="5341938"/>
          <p14:tracePt t="71105" x="231775" y="5454650"/>
          <p14:tracePt t="71113" x="158750" y="5487988"/>
          <p14:tracePt t="71130" x="146050" y="5500688"/>
          <p14:tracePt t="71148" x="139700" y="5500688"/>
          <p14:tracePt t="71163" x="131763" y="5500688"/>
          <p14:tracePt t="71205" x="106363" y="5508625"/>
          <p14:tracePt t="71211" x="73025" y="5514975"/>
          <p14:tracePt t="71283" x="66675" y="5514975"/>
          <p14:tracePt t="71290" x="66675" y="5508625"/>
          <p14:tracePt t="71297" x="66675" y="5500688"/>
          <p14:tracePt t="71313" x="100013" y="5414963"/>
          <p14:tracePt t="71330" x="204788" y="5348288"/>
          <p14:tracePt t="71346" x="469900" y="5256213"/>
          <p14:tracePt t="71363" x="549275" y="5216525"/>
          <p14:tracePt t="71379" x="649288" y="5210175"/>
          <p14:tracePt t="71396" x="722313" y="5203825"/>
          <p14:tracePt t="71413" x="754063" y="5203825"/>
          <p14:tracePt t="71430" x="762000" y="5203825"/>
          <p14:tracePt t="71575" x="768350" y="5203825"/>
          <p14:tracePt t="71597" x="774700" y="5203825"/>
          <p14:tracePt t="71603" x="793750" y="5189538"/>
          <p14:tracePt t="71613" x="814388" y="5183188"/>
          <p14:tracePt t="71630" x="854075" y="5157788"/>
          <p14:tracePt t="71646" x="866775" y="5143500"/>
          <p14:tracePt t="71663" x="893763" y="5124450"/>
          <p14:tracePt t="71680" x="920750" y="5118100"/>
          <p14:tracePt t="71713" x="920750" y="5110163"/>
          <p14:tracePt t="71730" x="927100" y="5110163"/>
          <p14:tracePt t="71746" x="966788" y="5091113"/>
          <p14:tracePt t="71763" x="1025525" y="5064125"/>
          <p14:tracePt t="71780" x="1098550" y="5045075"/>
          <p14:tracePt t="71797" x="1125538" y="5030788"/>
          <p14:tracePt t="71813" x="1138238" y="5024438"/>
          <p14:tracePt t="72124" x="1158875" y="5018088"/>
          <p14:tracePt t="72131" x="1198563" y="5011738"/>
          <p14:tracePt t="72137" x="1296988" y="4997450"/>
          <p14:tracePt t="72146" x="1363663" y="4997450"/>
          <p14:tracePt t="72163" x="1443038" y="4997450"/>
          <p14:tracePt t="72180" x="1582738" y="5018088"/>
          <p14:tracePt t="72196" x="1687513" y="5018088"/>
          <p14:tracePt t="72213" x="1760538" y="5038725"/>
          <p14:tracePt t="72229" x="1854200" y="5051425"/>
          <p14:tracePt t="72246" x="1919288" y="5064125"/>
          <p14:tracePt t="72263" x="1973263" y="5070475"/>
          <p14:tracePt t="72279" x="2078038" y="5070475"/>
          <p14:tracePt t="72296" x="2165350" y="5064125"/>
          <p14:tracePt t="72313" x="2251075" y="5064125"/>
          <p14:tracePt t="72329" x="2336800" y="5057775"/>
          <p14:tracePt t="72346" x="2370138" y="5057775"/>
          <p14:tracePt t="72363" x="2403475" y="5057775"/>
          <p14:tracePt t="72379" x="2449513" y="5057775"/>
          <p14:tracePt t="72396" x="2462213" y="5057775"/>
          <p14:tracePt t="72413" x="2489200" y="5057775"/>
          <p14:tracePt t="72429" x="2508250" y="5057775"/>
          <p14:tracePt t="72446" x="2516188" y="5051425"/>
          <p14:tracePt t="72463" x="2535238" y="5051425"/>
          <p14:tracePt t="72479" x="2547938" y="5051425"/>
          <p14:tracePt t="72496" x="2562225" y="5051425"/>
          <p14:tracePt t="72513" x="2568575" y="5051425"/>
          <p14:tracePt t="72558" x="2581275" y="5051425"/>
          <p14:tracePt t="72565" x="2587625" y="5057775"/>
          <p14:tracePt t="72593" x="2595563" y="5057775"/>
          <p14:tracePt t="72600" x="2601913" y="5057775"/>
          <p14:tracePt t="73349" x="2601913" y="5045075"/>
          <p14:tracePt t="73356" x="2601913" y="5038725"/>
          <p14:tracePt t="73363" x="2601913" y="5011738"/>
          <p14:tracePt t="73380" x="2635250" y="4951413"/>
          <p14:tracePt t="73397" x="2827338" y="4633913"/>
          <p14:tracePt t="73413" x="3097213" y="4270375"/>
          <p14:tracePt t="73429" x="3382963" y="4044950"/>
          <p14:tracePt t="73446" x="3706813" y="3760788"/>
          <p14:tracePt t="73479" x="5195888" y="2720975"/>
          <p14:tracePt t="73512" x="6223000" y="2422525"/>
          <p14:tracePt t="73546" x="7440613" y="1906588"/>
          <p14:tracePt t="73563" x="7824788" y="1806575"/>
          <p14:tracePt t="73579" x="8048625" y="1747838"/>
          <p14:tracePt t="73597" x="8347075" y="1674813"/>
          <p14:tracePt t="73613" x="8486775" y="1655763"/>
          <p14:tracePt t="73629" x="8551863" y="1655763"/>
          <p14:tracePt t="73646" x="8591550" y="1655763"/>
          <p14:tracePt t="73663" x="8618538" y="1655763"/>
          <p14:tracePt t="73679" x="8651875" y="1655763"/>
          <p14:tracePt t="73696" x="8678863" y="1668463"/>
          <p14:tracePt t="73713" x="8697913" y="1681163"/>
          <p14:tracePt t="73729" x="8718550" y="1687513"/>
          <p14:tracePt t="73746" x="8718550" y="1695450"/>
          <p14:tracePt t="73779" x="8718550" y="1701800"/>
          <p14:tracePt t="73796" x="8718550" y="1833563"/>
          <p14:tracePt t="73812" x="8645525" y="1998663"/>
          <p14:tracePt t="73829" x="8512175" y="2197100"/>
          <p14:tracePt t="73846" x="8102600" y="2873375"/>
          <p14:tracePt t="73863" x="7962900" y="3025775"/>
          <p14:tracePt t="73879" x="7889875" y="3105150"/>
          <p14:tracePt t="73896" x="7724775" y="3303588"/>
          <p14:tracePt t="73912" x="7658100" y="3395663"/>
          <p14:tracePt t="73929" x="7645400" y="3416300"/>
          <p14:tracePt t="73963" x="7639050" y="3416300"/>
          <p14:tracePt t="73989" x="7632700" y="3422650"/>
          <p14:tracePt t="74031" x="7626350" y="3422650"/>
          <p14:tracePt t="74060" x="7618413" y="3422650"/>
          <p14:tracePt t="74103" x="7612063" y="3422650"/>
          <p14:tracePt t="74110" x="7612063" y="3416300"/>
          <p14:tracePt t="74117" x="7605713" y="3416300"/>
          <p14:tracePt t="74129" x="7605713" y="3409950"/>
          <p14:tracePt t="74146" x="7605713" y="3402013"/>
          <p14:tracePt t="74163" x="7605713" y="3395663"/>
          <p14:tracePt t="74181" x="7605713" y="3389313"/>
          <p14:tracePt t="74210" x="7599363" y="3382963"/>
          <p14:tracePt t="74218" x="7599363" y="3370263"/>
          <p14:tracePt t="74239" x="7599363" y="3362325"/>
          <p14:tracePt t="74253" x="7599363" y="3349625"/>
          <p14:tracePt t="74263" x="7599363" y="3336925"/>
          <p14:tracePt t="74403" x="7599363" y="3330575"/>
          <p14:tracePt t="74503" x="7599363" y="3322638"/>
          <p14:tracePt t="74851" x="7658100" y="3276600"/>
          <p14:tracePt t="74858" x="7745413" y="3236913"/>
          <p14:tracePt t="74866" x="7810500" y="3217863"/>
          <p14:tracePt t="74879" x="8096250" y="3111500"/>
          <p14:tracePt t="74896" x="8797925" y="2879725"/>
          <p14:tracePt t="74913" x="9293225" y="2727325"/>
          <p14:tracePt t="74918" x="9637713" y="2660650"/>
          <p14:tracePt t="74929" x="10082213" y="2635250"/>
          <p14:tracePt t="74963" x="10882313" y="2674938"/>
          <p14:tracePt t="74996" x="11220450" y="2794000"/>
          <p14:tracePt t="75029" x="11412538" y="2852738"/>
          <p14:tracePt t="75046" x="11464925" y="2873375"/>
          <p14:tracePt t="75063" x="11504613" y="2906713"/>
          <p14:tracePt t="75096" x="11517313" y="2913063"/>
          <p14:tracePt t="75265" x="11517313" y="2919413"/>
          <p14:tracePt t="75279" x="11525250" y="2919413"/>
          <p14:tracePt t="75371" x="11525250" y="2925763"/>
          <p14:tracePt t="75977" x="11510963" y="2946400"/>
          <p14:tracePt t="75983" x="11458575" y="3005138"/>
          <p14:tracePt t="75996" x="11358563" y="3059113"/>
          <p14:tracePt t="76013" x="11147425" y="3184525"/>
          <p14:tracePt t="76029" x="10995025" y="3230563"/>
          <p14:tracePt t="76063" x="10174288" y="3422650"/>
          <p14:tracePt t="76096" x="9405938" y="3794125"/>
          <p14:tracePt t="76129" x="8413750" y="4191000"/>
          <p14:tracePt t="76146" x="7910513" y="4335463"/>
          <p14:tracePt t="76162" x="7618413" y="4429125"/>
          <p14:tracePt t="76179" x="7340600" y="4495800"/>
          <p14:tracePt t="76196" x="7221538" y="4560888"/>
          <p14:tracePt t="76212" x="7089775" y="4633913"/>
          <p14:tracePt t="76230" x="7016750" y="4640263"/>
          <p14:tracePt t="76246" x="6937375" y="4667250"/>
          <p14:tracePt t="76262" x="6891338" y="4679950"/>
          <p14:tracePt t="76279" x="6884988" y="4686300"/>
          <p14:tracePt t="76296" x="6877050" y="4686300"/>
          <p14:tracePt t="76313" x="6791325" y="4733925"/>
          <p14:tracePt t="76329" x="6718300" y="4786313"/>
          <p14:tracePt t="76346" x="6599238" y="4878388"/>
          <p14:tracePt t="76362" x="6494463" y="4932363"/>
          <p14:tracePt t="76379" x="6473825" y="4938713"/>
          <p14:tracePt t="76503" x="6494463" y="4938713"/>
          <p14:tracePt t="76510" x="6513513" y="4938713"/>
          <p14:tracePt t="76518" x="6534150" y="4938713"/>
          <p14:tracePt t="76529" x="6565900" y="4945063"/>
          <p14:tracePt t="76546" x="6645275" y="4945063"/>
          <p14:tracePt t="76562" x="6672263" y="4945063"/>
          <p14:tracePt t="76579" x="6684963" y="4945063"/>
          <p14:tracePt t="76618" x="6692900" y="4945063"/>
          <p14:tracePt t="76682" x="6699250" y="4945063"/>
          <p14:tracePt t="77137" x="6705600" y="4957763"/>
          <p14:tracePt t="77380" x="6772275" y="4932363"/>
          <p14:tracePt t="77386" x="6818313" y="4918075"/>
          <p14:tracePt t="77396" x="6931025" y="4859338"/>
          <p14:tracePt t="77412" x="7242175" y="4786313"/>
          <p14:tracePt t="77429" x="7831138" y="4673600"/>
          <p14:tracePt t="77446" x="8413750" y="4627563"/>
          <p14:tracePt t="77462" x="8691563" y="4627563"/>
          <p14:tracePt t="77464" x="8896350" y="4614863"/>
          <p14:tracePt t="77495" x="9558338" y="4660900"/>
          <p14:tracePt t="77529" x="9975850" y="4773613"/>
          <p14:tracePt t="77562" x="10180638" y="4865688"/>
          <p14:tracePt t="77579" x="10247313" y="4892675"/>
          <p14:tracePt t="77595" x="10253663" y="4905375"/>
          <p14:tracePt t="77612" x="10260013" y="4905375"/>
          <p14:tracePt t="77645" x="10260013" y="4911725"/>
          <p14:tracePt t="77700" x="10274300" y="4932363"/>
          <p14:tracePt t="77707" x="10287000" y="4938713"/>
          <p14:tracePt t="77714" x="10320338" y="4957763"/>
          <p14:tracePt t="77729" x="10353675" y="4991100"/>
          <p14:tracePt t="77746" x="10412413" y="5024438"/>
          <p14:tracePt t="77763" x="10491788" y="5057775"/>
          <p14:tracePt t="77779" x="10512425" y="5070475"/>
          <p14:tracePt t="77796" x="10525125" y="5070475"/>
          <p14:tracePt t="78540" x="10406063" y="5070475"/>
          <p14:tracePt t="78548" x="10220325" y="5057775"/>
          <p14:tracePt t="78554" x="9817100" y="4926013"/>
          <p14:tracePt t="78562" x="9420225" y="4859338"/>
          <p14:tracePt t="78579" x="8578850" y="4706938"/>
          <p14:tracePt t="78596" x="7123113" y="4224338"/>
          <p14:tracePt t="78612" x="5997575" y="3944938"/>
          <p14:tracePt t="78645" x="3581400" y="2827338"/>
          <p14:tracePt t="78679" x="2078038" y="1979613"/>
          <p14:tracePt t="78712" x="1800225" y="1720850"/>
          <p14:tracePt t="78975" x="1781175" y="1687513"/>
          <p14:tracePt t="78982" x="1747838" y="1562100"/>
          <p14:tracePt t="78995" x="1741488" y="1403350"/>
          <p14:tracePt t="79012" x="1741488" y="1204913"/>
          <p14:tracePt t="79029" x="1754188" y="966788"/>
          <p14:tracePt t="79045" x="1787525" y="787400"/>
          <p14:tracePt t="79062" x="1814513" y="649288"/>
          <p14:tracePt t="79095" x="1900238" y="390525"/>
          <p14:tracePt t="79129" x="1973263" y="158750"/>
          <p14:tracePt t="79162" x="2025650" y="26988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.5|3.6|3.8|4.5|2.8|3.3|3.5|4.5|3.3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.7|2.8|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.5|2.2|2.2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9|1.8|4.7|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10.8|2|5.4|1.9|5.2|2.5|5.8|1.7|11.4|2.2|6.2|1.8|5.8|1.5|5.7|1.4|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6|17|2.4|3.1|2.7|3.5|2.6|2.5|2.8|2.4|2.9|2.4|2.7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2.8|3.1|3.7|3.5|4.6|3.3|3.9|3.3|5.5|0.9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2.7|2.4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6|7.8|7.1|10.1|0.8|5.5|3.7|1.5|10|5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5.7|4.6|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.3|2.5|2.4"/>
</p:tagLst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521</Words>
  <Application>Microsoft Office PowerPoint</Application>
  <PresentationFormat>Màn hình rộng</PresentationFormat>
  <Paragraphs>190</Paragraphs>
  <Slides>23</Slides>
  <Notes>15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23</vt:i4>
      </vt:variant>
    </vt:vector>
  </HeadingPairs>
  <TitlesOfParts>
    <vt:vector size="33" baseType="lpstr">
      <vt:lpstr>等线</vt:lpstr>
      <vt:lpstr>Arial</vt:lpstr>
      <vt:lpstr>Calibri</vt:lpstr>
      <vt:lpstr>Calibri Light</vt:lpstr>
      <vt:lpstr>Times New Roman</vt:lpstr>
      <vt:lpstr>VNI-Avo</vt:lpstr>
      <vt:lpstr>2_Office Theme</vt:lpstr>
      <vt:lpstr>7_Office Theme</vt:lpstr>
      <vt:lpstr>1_Office 主题​​</vt:lpstr>
      <vt:lpstr>3_Office Theme</vt:lpstr>
      <vt:lpstr>+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Vip586</dc:creator>
  <cp:lastModifiedBy>Vip586</cp:lastModifiedBy>
  <cp:revision>8</cp:revision>
  <dcterms:created xsi:type="dcterms:W3CDTF">2021-11-25T01:49:59Z</dcterms:created>
  <dcterms:modified xsi:type="dcterms:W3CDTF">2021-12-20T14:55:05Z</dcterms:modified>
</cp:coreProperties>
</file>