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</p:sldMasterIdLst>
  <p:notesMasterIdLst>
    <p:notesMasterId r:id="rId12"/>
  </p:notesMasterIdLst>
  <p:handoutMasterIdLst>
    <p:handoutMasterId r:id="rId13"/>
  </p:handoutMasterIdLst>
  <p:sldIdLst>
    <p:sldId id="256" r:id="rId4"/>
    <p:sldId id="292" r:id="rId5"/>
    <p:sldId id="258" r:id="rId6"/>
    <p:sldId id="268" r:id="rId7"/>
    <p:sldId id="293" r:id="rId8"/>
    <p:sldId id="304" r:id="rId9"/>
    <p:sldId id="271" r:id="rId10"/>
    <p:sldId id="294" r:id="rId11"/>
  </p:sldIdLst>
  <p:sldSz cx="12192000" cy="6858000"/>
  <p:notesSz cx="6858000" cy="9144000"/>
  <p:defaultTextStyle>
    <a:defPPr>
      <a:defRPr lang="zh-CN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1">
          <p15:clr>
            <a:srgbClr val="A4A3A4"/>
          </p15:clr>
        </p15:guide>
        <p15:guide id="3" orient="horz" pos="561">
          <p15:clr>
            <a:srgbClr val="A4A3A4"/>
          </p15:clr>
        </p15:guide>
        <p15:guide id="4" orient="horz" pos="691">
          <p15:clr>
            <a:srgbClr val="A4A3A4"/>
          </p15:clr>
        </p15:guide>
        <p15:guide id="5" orient="horz" pos="4017">
          <p15:clr>
            <a:srgbClr val="A4A3A4"/>
          </p15:clr>
        </p15:guide>
        <p15:guide id="6" orient="horz" pos="3888">
          <p15:clr>
            <a:srgbClr val="A4A3A4"/>
          </p15:clr>
        </p15:guide>
        <p15:guide id="7" pos="231">
          <p15:clr>
            <a:srgbClr val="A4A3A4"/>
          </p15:clr>
        </p15:guide>
        <p15:guide id="8" pos="7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ABD4"/>
    <a:srgbClr val="71461A"/>
    <a:srgbClr val="49B8BF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18" autoAdjust="0"/>
  </p:normalViewPr>
  <p:slideViewPr>
    <p:cSldViewPr snapToGrid="0" showGuides="1">
      <p:cViewPr varScale="1">
        <p:scale>
          <a:sx n="72" d="100"/>
          <a:sy n="72" d="100"/>
        </p:scale>
        <p:origin x="576" y="72"/>
      </p:cViewPr>
      <p:guideLst>
        <p:guide orient="horz" pos="129"/>
        <p:guide orient="horz" pos="4191"/>
        <p:guide orient="horz" pos="561"/>
        <p:guide orient="horz" pos="691"/>
        <p:guide orient="horz" pos="4017"/>
        <p:guide orient="horz" pos="3888"/>
        <p:guide pos="231"/>
        <p:guide pos="7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84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72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25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747" y="0"/>
            <a:ext cx="485025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7" y="1532585"/>
            <a:ext cx="2436332" cy="231527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r="29610" b="10486"/>
          <a:stretch>
            <a:fillRect/>
          </a:stretch>
        </p:blipFill>
        <p:spPr>
          <a:xfrm>
            <a:off x="5660571" y="4646186"/>
            <a:ext cx="1724719" cy="21911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8" b="17593"/>
          <a:stretch>
            <a:fillRect/>
          </a:stretch>
        </p:blipFill>
        <p:spPr>
          <a:xfrm>
            <a:off x="5030822" y="2"/>
            <a:ext cx="2130361" cy="153258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r="43931"/>
          <a:stretch>
            <a:fillRect/>
          </a:stretch>
        </p:blipFill>
        <p:spPr>
          <a:xfrm>
            <a:off x="4398066" y="4833259"/>
            <a:ext cx="914167" cy="1010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1 0.90301 L 0.02721 0.90301 C 0.02409 0.9 0.02096 0.89699 0.01771 0.89444 C 0.01537 0.89259 0.01289 0.8919 0.01055 0.89028 C 0.00925 0.88912 0.00833 0.88681 0.00703 0.88588 C 0.00078 0.88194 -0.0056 0.87824 -0.01211 0.87546 C -0.01367 0.87477 -0.01523 0.87431 -0.0168 0.87338 C -0.01888 0.87199 -0.02083 0.87037 -0.02279 0.86898 C -0.02396 0.86829 -0.02513 0.86759 -0.0263 0.8669 C -0.0444 0.8456 -0.02591 0.86875 -0.03711 0.85208 C -0.03815 0.85046 -0.03945 0.84931 -0.04062 0.84792 C -0.04232 0.84583 -0.04388 0.84375 -0.04544 0.84143 C -0.04674 0.83958 -0.04766 0.83727 -0.04896 0.83518 C -0.05091 0.83218 -0.05286 0.8294 -0.05495 0.82662 C -0.05612 0.82523 -0.05742 0.82407 -0.05846 0.82245 C -0.06601 0.81042 -0.06562 0.81065 -0.07044 0.79931 C -0.07083 0.79699 -0.07122 0.79491 -0.07161 0.79282 C -0.07239 0.78935 -0.07344 0.78588 -0.07396 0.78218 C -0.07461 0.77824 -0.07474 0.77384 -0.07513 0.76968 C -0.07552 0.76667 -0.07591 0.76389 -0.0763 0.76111 C -0.07604 0.75417 -0.07461 0.72292 -0.07396 0.71458 C -0.07318 0.70486 -0.07135 0.70162 -0.06927 0.6912 C -0.06862 0.68866 -0.06862 0.68565 -0.06797 0.68287 C -0.06706 0.67778 -0.06549 0.67315 -0.06445 0.66806 C -0.06393 0.66528 -0.0638 0.66227 -0.06328 0.65949 C -0.06211 0.65324 -0.06094 0.64676 -0.05963 0.64051 L -0.05729 0.62778 C -0.0569 0.62569 -0.05638 0.62361 -0.05612 0.62153 C -0.05586 0.61944 -0.05456 0.60926 -0.05377 0.60671 C -0.05234 0.60231 -0.05052 0.59815 -0.04896 0.59398 L -0.04661 0.58773 C -0.04427 0.57546 -0.047 0.58681 -0.0418 0.575 C -0.03437 0.55787 -0.04036 0.5662 -0.03346 0.5581 C -0.0319 0.5537 -0.03099 0.54838 -0.02877 0.54537 C -0.02708 0.54329 -0.02552 0.54097 -0.02396 0.53889 C -0.02018 0.53403 -0.01823 0.5331 -0.01445 0.52616 C -0.01341 0.52454 -0.01315 0.52153 -0.01211 0.51991 C -0.00703 0.51204 -0.00625 0.51227 -0.0013 0.50926 C 0.00026 0.50718 0.00208 0.50556 0.00339 0.50301 C 0.00443 0.50116 0.00469 0.49838 0.00586 0.49653 C 0.00794 0.49329 0.01055 0.49074 0.01289 0.48819 C 0.01445 0.48657 0.01615 0.48542 0.01771 0.48403 C 0.02344 0.47824 0.02891 0.4713 0.03438 0.46481 C 0.03555 0.46343 0.03685 0.46227 0.03802 0.46065 C 0.04232 0.45509 0.04727 0.45046 0.05104 0.44375 L 0.06172 0.42477 C 0.06341 0.42176 0.06537 0.41944 0.06654 0.4162 C 0.06966 0.40787 0.06771 0.41134 0.07253 0.40556 C 0.0763 0.38518 0.07018 0.4169 0.07604 0.39074 C 0.08034 0.37199 0.0763 0.38403 0.08086 0.37176 C 0.08386 0.33449 0.08294 0.35231 0.08086 0.28287 C 0.08073 0.28079 0.08008 0.2787 0.07969 0.27662 C 0.0793 0.27245 0.07878 0.26806 0.07852 0.26389 C 0.07761 0.25255 0.07813 0.24074 0.07604 0.23009 C 0.07565 0.22801 0.07513 0.22593 0.07487 0.22361 C 0.07279 0.20648 0.07539 0.21574 0.07136 0.20463 C 0.07096 0.20185 0.07005 0.1912 0.06888 0.18773 C 0.06797 0.18472 0.06654 0.18218 0.06537 0.17917 C 0.06315 0.16366 0.0655 0.17778 0.06172 0.16227 C 0.06133 0.16018 0.0612 0.15787 0.06055 0.15602 C 0.05925 0.15162 0.05716 0.14768 0.05586 0.14329 C 0.05521 0.14143 0.05521 0.13889 0.05469 0.13704 C 0.05365 0.13333 0.05208 0.13009 0.05104 0.12639 C 0.05052 0.12431 0.05039 0.12199 0.04987 0.11991 C 0.04922 0.11782 0.04818 0.11597 0.04753 0.11366 C 0.04297 0.09745 0.0513 0.11921 0.04271 0.09884 C 0.04037 0.08634 0.0431 0.09861 0.03802 0.08403 C 0.03698 0.08125 0.03646 0.07824 0.03555 0.07546 C 0.03464 0.07245 0.03125 0.0625 0.02969 0.05856 C 0.01524 0.02477 0.03229 0.06528 0.02136 0.04167 C 0.02031 0.03981 0.01992 0.03727 0.01888 0.03542 C 0.01745 0.03287 0.01563 0.03125 0.01419 0.02893 C 0.01289 0.02708 0.01185 0.02454 0.01055 0.02268 C 0.00951 0.02106 0.00807 0.02014 0.00703 0.01852 C 0.00573 0.01643 0.00482 0.01366 0.00339 0.01204 C 0.00234 0.01088 0.00104 0.01065 -0.00013 0.00995 C -0.00156 0.00208 -0.00026 0.00463 -0.00377 0.00162 L -0.00247 0.00162 " pathEditMode="relative" ptsTypes="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5C29D125-B562-4347-ADBF-CEB97EBF439A}" type="datetimeFigureOut">
              <a:rPr lang="zh-CN" altLang="en-US" smtClean="0">
                <a:solidFill>
                  <a:prstClr val="black"/>
                </a:solidFill>
              </a:rPr>
              <a:pPr defTabSz="914332"/>
              <a:t>2021/12/22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841D1BC4-8F64-43AE-90C8-3A20A5CCBD03}" type="slidenum">
              <a:rPr lang="zh-CN" altLang="en-US" smtClean="0">
                <a:solidFill>
                  <a:prstClr val="black"/>
                </a:solidFill>
              </a:rPr>
              <a:pPr defTabSz="91433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lIns="121912" tIns="60956" rIns="121912" bIns="60956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 lIns="121912" tIns="60956" rIns="121912" bIns="60956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5C29D125-B562-4347-ADBF-CEB97EBF439A}" type="datetimeFigureOut">
              <a:rPr lang="zh-CN" altLang="en-US" smtClean="0">
                <a:solidFill>
                  <a:prstClr val="black"/>
                </a:solidFill>
              </a:rPr>
              <a:pPr defTabSz="914332"/>
              <a:t>2021/12/22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841D1BC4-8F64-43AE-90C8-3A20A5CCBD03}" type="slidenum">
              <a:rPr lang="zh-CN" altLang="en-US" smtClean="0">
                <a:solidFill>
                  <a:prstClr val="black"/>
                </a:solidFill>
              </a:rPr>
              <a:pPr defTabSz="91433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121912" tIns="60956" rIns="121912" bIns="6095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5C29D125-B562-4347-ADBF-CEB97EBF439A}" type="datetimeFigureOut">
              <a:rPr lang="zh-CN" altLang="en-US" smtClean="0">
                <a:solidFill>
                  <a:prstClr val="black"/>
                </a:solidFill>
              </a:rPr>
              <a:pPr defTabSz="914332"/>
              <a:t>2021/12/22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841D1BC4-8F64-43AE-90C8-3A20A5CCBD03}" type="slidenum">
              <a:rPr lang="zh-CN" altLang="en-US" smtClean="0">
                <a:solidFill>
                  <a:prstClr val="black"/>
                </a:solidFill>
              </a:rPr>
              <a:pPr defTabSz="91433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121912" tIns="60956" rIns="121912" bIns="60956"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121912" tIns="60956" rIns="121912" bIns="6095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lIns="121912" tIns="60956" rIns="121912" bIns="60956"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 lIns="121912" tIns="60956" rIns="121912" bIns="6095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5C29D125-B562-4347-ADBF-CEB97EBF439A}" type="datetimeFigureOut">
              <a:rPr lang="zh-CN" altLang="en-US" smtClean="0">
                <a:solidFill>
                  <a:prstClr val="black"/>
                </a:solidFill>
              </a:rPr>
              <a:pPr defTabSz="914332"/>
              <a:t>2021/12/22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841D1BC4-8F64-43AE-90C8-3A20A5CCBD03}" type="slidenum">
              <a:rPr lang="zh-CN" altLang="en-US" smtClean="0">
                <a:solidFill>
                  <a:prstClr val="black"/>
                </a:solidFill>
              </a:rPr>
              <a:pPr defTabSz="91433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5C29D125-B562-4347-ADBF-CEB97EBF439A}" type="datetimeFigureOut">
              <a:rPr lang="zh-CN" altLang="en-US" smtClean="0">
                <a:solidFill>
                  <a:prstClr val="black"/>
                </a:solidFill>
              </a:rPr>
              <a:pPr defTabSz="914332"/>
              <a:t>2021/12/22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841D1BC4-8F64-43AE-90C8-3A20A5CCBD03}" type="slidenum">
              <a:rPr lang="zh-CN" altLang="en-US" smtClean="0">
                <a:solidFill>
                  <a:prstClr val="black"/>
                </a:solidFill>
              </a:rPr>
              <a:pPr defTabSz="91433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5C29D125-B562-4347-ADBF-CEB97EBF439A}" type="datetimeFigureOut">
              <a:rPr lang="zh-CN" altLang="en-US" smtClean="0">
                <a:solidFill>
                  <a:prstClr val="black"/>
                </a:solidFill>
              </a:rPr>
              <a:pPr defTabSz="914332"/>
              <a:t>2021/12/22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841D1BC4-8F64-43AE-90C8-3A20A5CCBD03}" type="slidenum">
              <a:rPr lang="zh-CN" altLang="en-US" smtClean="0">
                <a:solidFill>
                  <a:prstClr val="black"/>
                </a:solidFill>
              </a:rPr>
              <a:pPr defTabSz="91433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121912" tIns="60956" rIns="121912" bIns="60956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121912" tIns="60956" rIns="121912" bIns="60956"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5C29D125-B562-4347-ADBF-CEB97EBF439A}" type="datetimeFigureOut">
              <a:rPr lang="zh-CN" altLang="en-US" smtClean="0">
                <a:solidFill>
                  <a:prstClr val="black"/>
                </a:solidFill>
              </a:rPr>
              <a:pPr defTabSz="914332"/>
              <a:t>2021/12/22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841D1BC4-8F64-43AE-90C8-3A20A5CCBD03}" type="slidenum">
              <a:rPr lang="zh-CN" altLang="en-US" smtClean="0">
                <a:solidFill>
                  <a:prstClr val="black"/>
                </a:solidFill>
              </a:rPr>
              <a:pPr defTabSz="91433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121912" tIns="60956" rIns="121912" bIns="60956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 lIns="121912" tIns="60956" rIns="121912" bIns="60956"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121912" tIns="60956" rIns="121912" bIns="60956"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5C29D125-B562-4347-ADBF-CEB97EBF439A}" type="datetimeFigureOut">
              <a:rPr lang="zh-CN" altLang="en-US" smtClean="0">
                <a:solidFill>
                  <a:prstClr val="black"/>
                </a:solidFill>
              </a:rPr>
              <a:pPr defTabSz="914332"/>
              <a:t>2021/12/22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841D1BC4-8F64-43AE-90C8-3A20A5CCBD03}" type="slidenum">
              <a:rPr lang="zh-CN" altLang="en-US" smtClean="0">
                <a:solidFill>
                  <a:prstClr val="black"/>
                </a:solidFill>
              </a:rPr>
              <a:pPr defTabSz="91433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121912" tIns="60956" rIns="121912" bIns="6095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5C29D125-B562-4347-ADBF-CEB97EBF439A}" type="datetimeFigureOut">
              <a:rPr lang="zh-CN" altLang="en-US" smtClean="0">
                <a:solidFill>
                  <a:prstClr val="black"/>
                </a:solidFill>
              </a:rPr>
              <a:pPr defTabSz="914332"/>
              <a:t>2021/12/22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841D1BC4-8F64-43AE-90C8-3A20A5CCBD03}" type="slidenum">
              <a:rPr lang="zh-CN" altLang="en-US" smtClean="0">
                <a:solidFill>
                  <a:prstClr val="black"/>
                </a:solidFill>
              </a:rPr>
              <a:pPr defTabSz="91433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  <a:prstGeom prst="rect">
            <a:avLst/>
          </a:prstGeom>
        </p:spPr>
        <p:txBody>
          <a:bodyPr vert="eaVert" lIns="121912" tIns="60956" rIns="121912" bIns="60956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  <a:prstGeom prst="rect">
            <a:avLst/>
          </a:prstGeom>
        </p:spPr>
        <p:txBody>
          <a:bodyPr vert="eaVert" lIns="121912" tIns="60956" rIns="121912" bIns="6095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5C29D125-B562-4347-ADBF-CEB97EBF439A}" type="datetimeFigureOut">
              <a:rPr lang="zh-CN" altLang="en-US" smtClean="0">
                <a:solidFill>
                  <a:prstClr val="black"/>
                </a:solidFill>
              </a:rPr>
              <a:pPr defTabSz="914332"/>
              <a:t>2021/12/22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841D1BC4-8F64-43AE-90C8-3A20A5CCBD03}" type="slidenum">
              <a:rPr lang="zh-CN" altLang="en-US" smtClean="0">
                <a:solidFill>
                  <a:prstClr val="black"/>
                </a:solidFill>
              </a:rPr>
              <a:pPr defTabSz="91433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25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747" y="0"/>
            <a:ext cx="485025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91" y="-967924"/>
            <a:ext cx="3013624" cy="3203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5" t="68995" r="21093"/>
          <a:stretch>
            <a:fillRect/>
          </a:stretch>
        </p:blipFill>
        <p:spPr>
          <a:xfrm>
            <a:off x="4850258" y="3565980"/>
            <a:ext cx="2769745" cy="3654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5C29D125-B562-4347-ADBF-CEB97EBF439A}" type="datetimeFigureOut">
              <a:rPr lang="zh-CN" altLang="en-US" sz="1800" smtClean="0">
                <a:solidFill>
                  <a:prstClr val="black"/>
                </a:solidFill>
              </a:rPr>
              <a:pPr defTabSz="914377"/>
              <a:t>2021/12/22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841D1BC4-8F64-43AE-90C8-3A20A5CCBD03}" type="slidenum">
              <a:rPr lang="zh-CN" alt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5C29D125-B562-4347-ADBF-CEB97EBF439A}" type="datetimeFigureOut">
              <a:rPr lang="zh-CN" altLang="en-US" sz="1800" smtClean="0">
                <a:solidFill>
                  <a:prstClr val="black"/>
                </a:solidFill>
              </a:rPr>
              <a:pPr defTabSz="914377"/>
              <a:t>2021/12/22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841D1BC4-8F64-43AE-90C8-3A20A5CCBD03}" type="slidenum">
              <a:rPr lang="zh-CN" alt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lIns="121917" tIns="60958" rIns="121917" bIns="60958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5C29D125-B562-4347-ADBF-CEB97EBF439A}" type="datetimeFigureOut">
              <a:rPr lang="zh-CN" altLang="en-US" sz="1800" smtClean="0">
                <a:solidFill>
                  <a:prstClr val="black"/>
                </a:solidFill>
              </a:rPr>
              <a:pPr defTabSz="914377"/>
              <a:t>2021/12/22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841D1BC4-8F64-43AE-90C8-3A20A5CCBD03}" type="slidenum">
              <a:rPr lang="zh-CN" alt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5C29D125-B562-4347-ADBF-CEB97EBF439A}" type="datetimeFigureOut">
              <a:rPr lang="zh-CN" altLang="en-US" sz="1800" smtClean="0">
                <a:solidFill>
                  <a:prstClr val="black"/>
                </a:solidFill>
              </a:rPr>
              <a:pPr defTabSz="914377"/>
              <a:t>2021/12/22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841D1BC4-8F64-43AE-90C8-3A20A5CCBD03}" type="slidenum">
              <a:rPr lang="zh-CN" alt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4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5C29D125-B562-4347-ADBF-CEB97EBF439A}" type="datetimeFigureOut">
              <a:rPr lang="zh-CN" altLang="en-US" sz="1800" smtClean="0">
                <a:solidFill>
                  <a:prstClr val="black"/>
                </a:solidFill>
              </a:rPr>
              <a:pPr defTabSz="914377"/>
              <a:t>2021/12/22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841D1BC4-8F64-43AE-90C8-3A20A5CCBD03}" type="slidenum">
              <a:rPr lang="zh-CN" alt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5C29D125-B562-4347-ADBF-CEB97EBF439A}" type="datetimeFigureOut">
              <a:rPr lang="zh-CN" altLang="en-US" sz="1800" smtClean="0">
                <a:solidFill>
                  <a:prstClr val="black"/>
                </a:solidFill>
              </a:rPr>
              <a:pPr defTabSz="914377"/>
              <a:t>2021/12/22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841D1BC4-8F64-43AE-90C8-3A20A5CCBD03}" type="slidenum">
              <a:rPr lang="zh-CN" alt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5C29D125-B562-4347-ADBF-CEB97EBF439A}" type="datetimeFigureOut">
              <a:rPr lang="zh-CN" altLang="en-US" sz="1800" smtClean="0">
                <a:solidFill>
                  <a:prstClr val="black"/>
                </a:solidFill>
              </a:rPr>
              <a:pPr defTabSz="914377"/>
              <a:t>2021/12/22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841D1BC4-8F64-43AE-90C8-3A20A5CCBD03}" type="slidenum">
              <a:rPr lang="zh-CN" alt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121917" tIns="60958" rIns="121917" bIns="60958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5C29D125-B562-4347-ADBF-CEB97EBF439A}" type="datetimeFigureOut">
              <a:rPr lang="zh-CN" altLang="en-US" sz="1800" smtClean="0">
                <a:solidFill>
                  <a:prstClr val="black"/>
                </a:solidFill>
              </a:rPr>
              <a:pPr defTabSz="914377"/>
              <a:t>2021/12/22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841D1BC4-8F64-43AE-90C8-3A20A5CCBD03}" type="slidenum">
              <a:rPr lang="zh-CN" alt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121917" tIns="60958" rIns="121917" bIns="60958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5C29D125-B562-4347-ADBF-CEB97EBF439A}" type="datetimeFigureOut">
              <a:rPr lang="zh-CN" altLang="en-US" sz="1800" smtClean="0">
                <a:solidFill>
                  <a:prstClr val="black"/>
                </a:solidFill>
              </a:rPr>
              <a:pPr defTabSz="914377"/>
              <a:t>2021/12/22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841D1BC4-8F64-43AE-90C8-3A20A5CCBD03}" type="slidenum">
              <a:rPr lang="zh-CN" alt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1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5C29D125-B562-4347-ADBF-CEB97EBF439A}" type="datetimeFigureOut">
              <a:rPr lang="zh-CN" altLang="en-US" sz="1800" smtClean="0">
                <a:solidFill>
                  <a:prstClr val="black"/>
                </a:solidFill>
              </a:rPr>
              <a:pPr defTabSz="914377"/>
              <a:t>2021/12/22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841D1BC4-8F64-43AE-90C8-3A20A5CCBD03}" type="slidenum">
              <a:rPr lang="zh-CN" alt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25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747" y="0"/>
            <a:ext cx="485025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57" y="-990599"/>
            <a:ext cx="2476499" cy="24764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69" y="4003364"/>
            <a:ext cx="2139067" cy="2606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 lIns="121917" tIns="60958" rIns="121917" bIns="6095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5C29D125-B562-4347-ADBF-CEB97EBF439A}" type="datetimeFigureOut">
              <a:rPr lang="zh-CN" altLang="en-US" sz="1800" smtClean="0">
                <a:solidFill>
                  <a:prstClr val="black"/>
                </a:solidFill>
              </a:rPr>
              <a:pPr defTabSz="914377"/>
              <a:t>2021/12/22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377"/>
            <a:fld id="{841D1BC4-8F64-43AE-90C8-3A20A5CCBD03}" type="slidenum">
              <a:rPr lang="zh-CN" altLang="en-US" sz="1800" smtClean="0">
                <a:solidFill>
                  <a:prstClr val="black"/>
                </a:solidFill>
              </a:rPr>
              <a:pPr defTabSz="914377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3405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747" y="0"/>
            <a:ext cx="4850256" cy="6858000"/>
          </a:xfrm>
          <a:prstGeom prst="rect">
            <a:avLst/>
          </a:prstGeom>
        </p:spPr>
      </p:pic>
      <p:sp>
        <p:nvSpPr>
          <p:cNvPr id="4" name="矩形: 圆角 3"/>
          <p:cNvSpPr/>
          <p:nvPr userDrawn="1"/>
        </p:nvSpPr>
        <p:spPr>
          <a:xfrm>
            <a:off x="219076" y="419102"/>
            <a:ext cx="11753851" cy="6286500"/>
          </a:xfrm>
          <a:prstGeom prst="roundRect">
            <a:avLst/>
          </a:prstGeom>
          <a:solidFill>
            <a:schemeClr val="bg1"/>
          </a:solidFill>
          <a:ln>
            <a:solidFill>
              <a:srgbClr val="9DA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4013638" y="575455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第一课时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3405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747" y="0"/>
            <a:ext cx="4850256" cy="6858000"/>
          </a:xfrm>
          <a:prstGeom prst="rect">
            <a:avLst/>
          </a:prstGeom>
        </p:spPr>
      </p:pic>
      <p:sp>
        <p:nvSpPr>
          <p:cNvPr id="4" name="矩形: 圆角 3"/>
          <p:cNvSpPr/>
          <p:nvPr userDrawn="1"/>
        </p:nvSpPr>
        <p:spPr>
          <a:xfrm>
            <a:off x="219076" y="419102"/>
            <a:ext cx="11753851" cy="6286500"/>
          </a:xfrm>
          <a:prstGeom prst="roundRect">
            <a:avLst/>
          </a:prstGeom>
          <a:solidFill>
            <a:schemeClr val="bg1"/>
          </a:solidFill>
          <a:ln>
            <a:solidFill>
              <a:srgbClr val="9DA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4013638" y="575455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第二课时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3405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747" y="0"/>
            <a:ext cx="4850256" cy="6858000"/>
          </a:xfrm>
          <a:prstGeom prst="rect">
            <a:avLst/>
          </a:prstGeom>
        </p:spPr>
      </p:pic>
      <p:sp>
        <p:nvSpPr>
          <p:cNvPr id="4" name="矩形: 圆角 3"/>
          <p:cNvSpPr/>
          <p:nvPr userDrawn="1"/>
        </p:nvSpPr>
        <p:spPr>
          <a:xfrm>
            <a:off x="219076" y="419102"/>
            <a:ext cx="11753851" cy="6286500"/>
          </a:xfrm>
          <a:prstGeom prst="roundRect">
            <a:avLst/>
          </a:prstGeom>
          <a:solidFill>
            <a:schemeClr val="bg1"/>
          </a:solidFill>
          <a:ln>
            <a:solidFill>
              <a:srgbClr val="9DA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4013638" y="575455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第三课时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3405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747" y="0"/>
            <a:ext cx="4850256" cy="6858000"/>
          </a:xfrm>
          <a:prstGeom prst="rect">
            <a:avLst/>
          </a:prstGeom>
        </p:spPr>
      </p:pic>
      <p:sp>
        <p:nvSpPr>
          <p:cNvPr id="4" name="矩形: 圆角 3"/>
          <p:cNvSpPr/>
          <p:nvPr userDrawn="1"/>
        </p:nvSpPr>
        <p:spPr>
          <a:xfrm>
            <a:off x="219076" y="419102"/>
            <a:ext cx="11753851" cy="6286500"/>
          </a:xfrm>
          <a:prstGeom prst="roundRect">
            <a:avLst/>
          </a:prstGeom>
          <a:solidFill>
            <a:schemeClr val="bg1"/>
          </a:solidFill>
          <a:ln>
            <a:solidFill>
              <a:srgbClr val="9DAB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4013638" y="575455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第四课时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121912" tIns="60956" rIns="121912" bIns="60956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121912" tIns="60956" rIns="121912" bIns="60956"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5C29D125-B562-4347-ADBF-CEB97EBF439A}" type="datetimeFigureOut">
              <a:rPr lang="zh-CN" altLang="en-US" smtClean="0">
                <a:solidFill>
                  <a:prstClr val="black"/>
                </a:solidFill>
              </a:rPr>
              <a:pPr defTabSz="914332"/>
              <a:t>2021/12/22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defTabSz="914332"/>
            <a:fld id="{841D1BC4-8F64-43AE-90C8-3A20A5CCBD03}" type="slidenum">
              <a:rPr lang="zh-CN" altLang="en-US" smtClean="0">
                <a:solidFill>
                  <a:prstClr val="black"/>
                </a:solidFill>
              </a:rPr>
              <a:pPr defTabSz="91433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34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24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7" y="1532585"/>
            <a:ext cx="2436332" cy="231527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29de7b116304ab37e386df411064ddb56ff10733607e6d546b8fd86b1cad96fb38c6834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4825" y="-2479675"/>
            <a:ext cx="609600" cy="609600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3617215" y="2759099"/>
            <a:ext cx="5503956" cy="15696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9600" b="1" i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</a:t>
            </a:r>
            <a:r>
              <a:rPr lang="en-US" altLang="zh-CN" sz="9600" b="1" i="1" spc="-225" dirty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9600" b="1" i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9600" b="1" i="1" spc="-225" dirty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en-US" sz="9600" b="1" i="1" spc="-225" dirty="0">
              <a:ln w="1270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0930967" y="3999245"/>
            <a:ext cx="221064" cy="221064"/>
          </a:xfrm>
          <a:prstGeom prst="ellipse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39785" y="4300696"/>
            <a:ext cx="2255337" cy="748976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ED7D31">
                    <a:lumMod val="75000"/>
                  </a:srgbClr>
                </a:solidFill>
                <a:latin typeface="VNI-Avo" pitchFamily="2" charset="0"/>
              </a:rPr>
              <a:t>lôùp</a:t>
            </a:r>
            <a:r>
              <a:rPr lang="en-US" sz="3200" b="1" kern="0" dirty="0">
                <a:solidFill>
                  <a:srgbClr val="ED7D31">
                    <a:lumMod val="75000"/>
                  </a:srgbClr>
                </a:solidFill>
                <a:latin typeface="VNI-Avo" pitchFamily="2" charset="0"/>
              </a:rPr>
              <a:t> </a:t>
            </a:r>
            <a:r>
              <a:rPr lang="en-US" sz="3200" b="1" kern="0" dirty="0" err="1">
                <a:solidFill>
                  <a:srgbClr val="ED7D31">
                    <a:lumMod val="75000"/>
                  </a:srgbClr>
                </a:solidFill>
                <a:latin typeface="VNI-Avo" pitchFamily="2" charset="0"/>
              </a:rPr>
              <a:t>hoïc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41851" y="409884"/>
            <a:ext cx="221064" cy="221064"/>
          </a:xfrm>
          <a:prstGeom prst="ellipse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41947" y="891906"/>
            <a:ext cx="1937982" cy="612500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ED7D31">
                    <a:lumMod val="75000"/>
                  </a:srgbClr>
                </a:solidFill>
                <a:latin typeface="VNI-Avo" pitchFamily="2" charset="0"/>
              </a:rPr>
              <a:t>goùp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VNI-Avo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91773" y="1493909"/>
            <a:ext cx="221064" cy="221064"/>
          </a:xfrm>
          <a:prstGeom prst="ellipse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91869" y="1975931"/>
            <a:ext cx="1937982" cy="612500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ED7D31">
                    <a:lumMod val="75000"/>
                  </a:srgbClr>
                </a:solidFill>
                <a:latin typeface="VNI-Avo" pitchFamily="2" charset="0"/>
              </a:rPr>
              <a:t>hoäp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3861975" y="3032454"/>
            <a:ext cx="5503956" cy="10156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6000" b="1" spc="-225" dirty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op   </a:t>
            </a:r>
            <a:r>
              <a:rPr lang="en-US" sz="6000" b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oâp</a:t>
            </a:r>
            <a:r>
              <a:rPr lang="en-US" sz="6000" b="1" spc="-225" dirty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 </a:t>
            </a:r>
            <a:r>
              <a:rPr lang="en-US" sz="6000" b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ôp</a:t>
            </a:r>
            <a:r>
              <a:rPr lang="en-US" sz="6000" b="1" spc="-225" dirty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928048" y="1381973"/>
            <a:ext cx="10836323" cy="70788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0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Thöù</a:t>
            </a:r>
            <a:r>
              <a:rPr lang="en-US" sz="40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 </a:t>
            </a:r>
            <a:r>
              <a:rPr lang="en-US" sz="40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tö</a:t>
            </a:r>
            <a:r>
              <a:rPr lang="en-US" sz="40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, </a:t>
            </a:r>
            <a:r>
              <a:rPr lang="en-US" sz="40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ngaøy</a:t>
            </a:r>
            <a:r>
              <a:rPr lang="en-US" sz="40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9  </a:t>
            </a:r>
            <a:r>
              <a:rPr lang="en-US" sz="40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thaùng</a:t>
            </a:r>
            <a:r>
              <a:rPr lang="en-US" sz="40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12 </a:t>
            </a:r>
            <a:r>
              <a:rPr lang="en-US" sz="40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naêm</a:t>
            </a:r>
            <a:r>
              <a:rPr lang="en-US" sz="40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2020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928048" y="2089859"/>
            <a:ext cx="10836323" cy="70788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000" b="1" u="sng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Tieáng</a:t>
            </a:r>
            <a:r>
              <a:rPr lang="en-US" sz="4000" b="1" u="sng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sz="4000" b="1" u="sng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Vieät</a:t>
            </a:r>
            <a:endParaRPr lang="en-US" sz="4000" b="1" u="sng" spc="-225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118"/>
          <p:cNvSpPr>
            <a:spLocks noChangeAspect="1"/>
          </p:cNvSpPr>
          <p:nvPr/>
        </p:nvSpPr>
        <p:spPr>
          <a:xfrm>
            <a:off x="8009145" y="1364780"/>
            <a:ext cx="3809816" cy="3266561"/>
          </a:xfrm>
          <a:prstGeom prst="roundRect">
            <a:avLst>
              <a:gd name="adj" fmla="val 1429"/>
            </a:avLst>
          </a:prstGeom>
          <a:noFill/>
          <a:ln w="3175">
            <a:solidFill>
              <a:srgbClr val="0070C0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342778" tIns="856948" rIns="342778" bIns="428475" anchor="ctr"/>
          <a:lstStyle/>
          <a:p>
            <a:pPr algn="just">
              <a:lnSpc>
                <a:spcPct val="120000"/>
              </a:lnSpc>
              <a:spcBef>
                <a:spcPts val="715"/>
              </a:spcBef>
              <a:spcAft>
                <a:spcPts val="715"/>
              </a:spcAft>
              <a:defRPr/>
            </a:pPr>
            <a:endParaRPr lang="zh-CN" altLang="en-US" dirty="0">
              <a:solidFill>
                <a:srgbClr val="454545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任意多边形 119"/>
          <p:cNvSpPr/>
          <p:nvPr/>
        </p:nvSpPr>
        <p:spPr>
          <a:xfrm>
            <a:off x="8122336" y="1476826"/>
            <a:ext cx="206149" cy="81545"/>
          </a:xfrm>
          <a:custGeom>
            <a:avLst/>
            <a:gdLst>
              <a:gd name="connsiteX0" fmla="*/ 131005 w 311731"/>
              <a:gd name="connsiteY0" fmla="*/ 0 h 121823"/>
              <a:gd name="connsiteX1" fmla="*/ 180725 w 311731"/>
              <a:gd name="connsiteY1" fmla="*/ 0 h 121823"/>
              <a:gd name="connsiteX2" fmla="*/ 205433 w 311731"/>
              <a:gd name="connsiteY2" fmla="*/ 4162 h 121823"/>
              <a:gd name="connsiteX3" fmla="*/ 309453 w 311731"/>
              <a:gd name="connsiteY3" fmla="*/ 109253 h 121823"/>
              <a:gd name="connsiteX4" fmla="*/ 311731 w 311731"/>
              <a:gd name="connsiteY4" fmla="*/ 121823 h 121823"/>
              <a:gd name="connsiteX5" fmla="*/ 0 w 311731"/>
              <a:gd name="connsiteY5" fmla="*/ 121823 h 121823"/>
              <a:gd name="connsiteX6" fmla="*/ 2277 w 311731"/>
              <a:gd name="connsiteY6" fmla="*/ 109253 h 121823"/>
              <a:gd name="connsiteX7" fmla="*/ 106298 w 311731"/>
              <a:gd name="connsiteY7" fmla="*/ 4162 h 1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731" h="121823">
                <a:moveTo>
                  <a:pt x="131005" y="0"/>
                </a:moveTo>
                <a:lnTo>
                  <a:pt x="180725" y="0"/>
                </a:lnTo>
                <a:lnTo>
                  <a:pt x="205433" y="4162"/>
                </a:lnTo>
                <a:cubicBezTo>
                  <a:pt x="252408" y="20443"/>
                  <a:pt x="290475" y="59254"/>
                  <a:pt x="309453" y="109253"/>
                </a:cubicBezTo>
                <a:lnTo>
                  <a:pt x="311731" y="121823"/>
                </a:lnTo>
                <a:lnTo>
                  <a:pt x="0" y="121823"/>
                </a:lnTo>
                <a:lnTo>
                  <a:pt x="2277" y="109253"/>
                </a:lnTo>
                <a:cubicBezTo>
                  <a:pt x="21256" y="59254"/>
                  <a:pt x="59323" y="20443"/>
                  <a:pt x="106298" y="416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3" name="任意多边形 120"/>
          <p:cNvSpPr/>
          <p:nvPr/>
        </p:nvSpPr>
        <p:spPr>
          <a:xfrm>
            <a:off x="10186751" y="1935278"/>
            <a:ext cx="195487" cy="81545"/>
          </a:xfrm>
          <a:custGeom>
            <a:avLst/>
            <a:gdLst>
              <a:gd name="connsiteX0" fmla="*/ 145370 w 318081"/>
              <a:gd name="connsiteY0" fmla="*/ 0 h 130555"/>
              <a:gd name="connsiteX1" fmla="*/ 172710 w 318081"/>
              <a:gd name="connsiteY1" fmla="*/ 0 h 130555"/>
              <a:gd name="connsiteX2" fmla="*/ 209618 w 318081"/>
              <a:gd name="connsiteY2" fmla="*/ 6428 h 130555"/>
              <a:gd name="connsiteX3" fmla="*/ 315757 w 318081"/>
              <a:gd name="connsiteY3" fmla="*/ 117294 h 130555"/>
              <a:gd name="connsiteX4" fmla="*/ 318081 w 318081"/>
              <a:gd name="connsiteY4" fmla="*/ 130555 h 130555"/>
              <a:gd name="connsiteX5" fmla="*/ 0 w 318081"/>
              <a:gd name="connsiteY5" fmla="*/ 130555 h 130555"/>
              <a:gd name="connsiteX6" fmla="*/ 2324 w 318081"/>
              <a:gd name="connsiteY6" fmla="*/ 117294 h 130555"/>
              <a:gd name="connsiteX7" fmla="*/ 108463 w 318081"/>
              <a:gd name="connsiteY7" fmla="*/ 6428 h 1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1" h="130555">
                <a:moveTo>
                  <a:pt x="145370" y="0"/>
                </a:moveTo>
                <a:lnTo>
                  <a:pt x="172710" y="0"/>
                </a:lnTo>
                <a:lnTo>
                  <a:pt x="209618" y="6428"/>
                </a:lnTo>
                <a:cubicBezTo>
                  <a:pt x="257550" y="23604"/>
                  <a:pt x="296392" y="64548"/>
                  <a:pt x="315757" y="117294"/>
                </a:cubicBezTo>
                <a:lnTo>
                  <a:pt x="318081" y="130555"/>
                </a:lnTo>
                <a:lnTo>
                  <a:pt x="0" y="130555"/>
                </a:lnTo>
                <a:lnTo>
                  <a:pt x="2324" y="117294"/>
                </a:lnTo>
                <a:cubicBezTo>
                  <a:pt x="21689" y="64548"/>
                  <a:pt x="60531" y="23604"/>
                  <a:pt x="108463" y="642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4" name="任意多边形 121"/>
          <p:cNvSpPr/>
          <p:nvPr/>
        </p:nvSpPr>
        <p:spPr>
          <a:xfrm>
            <a:off x="9323339" y="1193684"/>
            <a:ext cx="1722652" cy="511693"/>
          </a:xfrm>
          <a:custGeom>
            <a:avLst/>
            <a:gdLst>
              <a:gd name="connsiteX0" fmla="*/ 0 w 2600830"/>
              <a:gd name="connsiteY0" fmla="*/ 0 h 649288"/>
              <a:gd name="connsiteX1" fmla="*/ 2600830 w 2600830"/>
              <a:gd name="connsiteY1" fmla="*/ 0 h 649288"/>
              <a:gd name="connsiteX2" fmla="*/ 2520047 w 2600830"/>
              <a:gd name="connsiteY2" fmla="*/ 89402 h 649288"/>
              <a:gd name="connsiteX3" fmla="*/ 1945040 w 2600830"/>
              <a:gd name="connsiteY3" fmla="*/ 646112 h 649288"/>
              <a:gd name="connsiteX4" fmla="*/ 648052 w 2600830"/>
              <a:gd name="connsiteY4" fmla="*/ 649287 h 649288"/>
              <a:gd name="connsiteX5" fmla="*/ 77908 w 2600830"/>
              <a:gd name="connsiteY5" fmla="*/ 84156 h 6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30" h="649288">
                <a:moveTo>
                  <a:pt x="0" y="0"/>
                </a:moveTo>
                <a:lnTo>
                  <a:pt x="2600830" y="0"/>
                </a:lnTo>
                <a:lnTo>
                  <a:pt x="2520047" y="89402"/>
                </a:lnTo>
                <a:cubicBezTo>
                  <a:pt x="2351572" y="318525"/>
                  <a:pt x="2323328" y="645186"/>
                  <a:pt x="1945040" y="646112"/>
                </a:cubicBezTo>
                <a:lnTo>
                  <a:pt x="648052" y="649287"/>
                </a:lnTo>
                <a:cubicBezTo>
                  <a:pt x="269764" y="650213"/>
                  <a:pt x="245977" y="310819"/>
                  <a:pt x="77908" y="84156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801600" y="1505789"/>
            <a:ext cx="1568917" cy="101566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op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68F62BC8-5E67-4867-9E3E-9D834B2C08B5}"/>
              </a:ext>
            </a:extLst>
          </p:cNvPr>
          <p:cNvSpPr/>
          <p:nvPr/>
        </p:nvSpPr>
        <p:spPr>
          <a:xfrm>
            <a:off x="559106" y="3654654"/>
            <a:ext cx="2277135" cy="976687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oïp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3776833" y="3192988"/>
            <a:ext cx="3879560" cy="10156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6000" b="1" dirty="0" err="1">
                <a:latin typeface="VNI-Avo" pitchFamily="2" charset="0"/>
                <a:cs typeface="Arial-SGK-TV" pitchFamily="2" charset="0"/>
              </a:rPr>
              <a:t>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oïp</a:t>
            </a:r>
            <a:r>
              <a:rPr lang="en-US" sz="60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latin typeface="VNI-Avo" pitchFamily="2" charset="0"/>
                <a:cs typeface="Arial-SGK-TV" pitchFamily="2" charset="0"/>
              </a:rPr>
              <a:t>toå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1697673" y="2530083"/>
            <a:ext cx="1185227" cy="905191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op</a:t>
            </a: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527721" y="2530083"/>
            <a:ext cx="1058336" cy="905191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VNI-Avo" pitchFamily="2" charset="0"/>
                <a:cs typeface="Arial-SGK-TV" pitchFamily="2" charset="0"/>
              </a:rPr>
              <a:t>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10" y="1961985"/>
            <a:ext cx="34646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118"/>
          <p:cNvSpPr>
            <a:spLocks noChangeAspect="1"/>
          </p:cNvSpPr>
          <p:nvPr/>
        </p:nvSpPr>
        <p:spPr>
          <a:xfrm>
            <a:off x="8009147" y="1364777"/>
            <a:ext cx="3591452" cy="3589360"/>
          </a:xfrm>
          <a:prstGeom prst="roundRect">
            <a:avLst>
              <a:gd name="adj" fmla="val 1429"/>
            </a:avLst>
          </a:prstGeom>
          <a:noFill/>
          <a:ln w="3175">
            <a:solidFill>
              <a:srgbClr val="0070C0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342778" tIns="856948" rIns="342778" bIns="428475" anchor="ctr"/>
          <a:lstStyle/>
          <a:p>
            <a:pPr algn="just">
              <a:lnSpc>
                <a:spcPct val="120000"/>
              </a:lnSpc>
              <a:spcBef>
                <a:spcPts val="715"/>
              </a:spcBef>
              <a:spcAft>
                <a:spcPts val="715"/>
              </a:spcAft>
              <a:defRPr/>
            </a:pPr>
            <a:endParaRPr lang="zh-CN" altLang="en-US" dirty="0">
              <a:solidFill>
                <a:srgbClr val="454545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任意多边形 119"/>
          <p:cNvSpPr/>
          <p:nvPr/>
        </p:nvSpPr>
        <p:spPr>
          <a:xfrm>
            <a:off x="8122336" y="1476826"/>
            <a:ext cx="206149" cy="81545"/>
          </a:xfrm>
          <a:custGeom>
            <a:avLst/>
            <a:gdLst>
              <a:gd name="connsiteX0" fmla="*/ 131005 w 311731"/>
              <a:gd name="connsiteY0" fmla="*/ 0 h 121823"/>
              <a:gd name="connsiteX1" fmla="*/ 180725 w 311731"/>
              <a:gd name="connsiteY1" fmla="*/ 0 h 121823"/>
              <a:gd name="connsiteX2" fmla="*/ 205433 w 311731"/>
              <a:gd name="connsiteY2" fmla="*/ 4162 h 121823"/>
              <a:gd name="connsiteX3" fmla="*/ 309453 w 311731"/>
              <a:gd name="connsiteY3" fmla="*/ 109253 h 121823"/>
              <a:gd name="connsiteX4" fmla="*/ 311731 w 311731"/>
              <a:gd name="connsiteY4" fmla="*/ 121823 h 121823"/>
              <a:gd name="connsiteX5" fmla="*/ 0 w 311731"/>
              <a:gd name="connsiteY5" fmla="*/ 121823 h 121823"/>
              <a:gd name="connsiteX6" fmla="*/ 2277 w 311731"/>
              <a:gd name="connsiteY6" fmla="*/ 109253 h 121823"/>
              <a:gd name="connsiteX7" fmla="*/ 106298 w 311731"/>
              <a:gd name="connsiteY7" fmla="*/ 4162 h 1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731" h="121823">
                <a:moveTo>
                  <a:pt x="131005" y="0"/>
                </a:moveTo>
                <a:lnTo>
                  <a:pt x="180725" y="0"/>
                </a:lnTo>
                <a:lnTo>
                  <a:pt x="205433" y="4162"/>
                </a:lnTo>
                <a:cubicBezTo>
                  <a:pt x="252408" y="20443"/>
                  <a:pt x="290475" y="59254"/>
                  <a:pt x="309453" y="109253"/>
                </a:cubicBezTo>
                <a:lnTo>
                  <a:pt x="311731" y="121823"/>
                </a:lnTo>
                <a:lnTo>
                  <a:pt x="0" y="121823"/>
                </a:lnTo>
                <a:lnTo>
                  <a:pt x="2277" y="109253"/>
                </a:lnTo>
                <a:cubicBezTo>
                  <a:pt x="21256" y="59254"/>
                  <a:pt x="59323" y="20443"/>
                  <a:pt x="106298" y="416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任意多边形 120"/>
          <p:cNvSpPr/>
          <p:nvPr/>
        </p:nvSpPr>
        <p:spPr>
          <a:xfrm>
            <a:off x="10186751" y="1935278"/>
            <a:ext cx="195487" cy="81545"/>
          </a:xfrm>
          <a:custGeom>
            <a:avLst/>
            <a:gdLst>
              <a:gd name="connsiteX0" fmla="*/ 145370 w 318081"/>
              <a:gd name="connsiteY0" fmla="*/ 0 h 130555"/>
              <a:gd name="connsiteX1" fmla="*/ 172710 w 318081"/>
              <a:gd name="connsiteY1" fmla="*/ 0 h 130555"/>
              <a:gd name="connsiteX2" fmla="*/ 209618 w 318081"/>
              <a:gd name="connsiteY2" fmla="*/ 6428 h 130555"/>
              <a:gd name="connsiteX3" fmla="*/ 315757 w 318081"/>
              <a:gd name="connsiteY3" fmla="*/ 117294 h 130555"/>
              <a:gd name="connsiteX4" fmla="*/ 318081 w 318081"/>
              <a:gd name="connsiteY4" fmla="*/ 130555 h 130555"/>
              <a:gd name="connsiteX5" fmla="*/ 0 w 318081"/>
              <a:gd name="connsiteY5" fmla="*/ 130555 h 130555"/>
              <a:gd name="connsiteX6" fmla="*/ 2324 w 318081"/>
              <a:gd name="connsiteY6" fmla="*/ 117294 h 130555"/>
              <a:gd name="connsiteX7" fmla="*/ 108463 w 318081"/>
              <a:gd name="connsiteY7" fmla="*/ 6428 h 1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1" h="130555">
                <a:moveTo>
                  <a:pt x="145370" y="0"/>
                </a:moveTo>
                <a:lnTo>
                  <a:pt x="172710" y="0"/>
                </a:lnTo>
                <a:lnTo>
                  <a:pt x="209618" y="6428"/>
                </a:lnTo>
                <a:cubicBezTo>
                  <a:pt x="257550" y="23604"/>
                  <a:pt x="296392" y="64548"/>
                  <a:pt x="315757" y="117294"/>
                </a:cubicBezTo>
                <a:lnTo>
                  <a:pt x="318081" y="130555"/>
                </a:lnTo>
                <a:lnTo>
                  <a:pt x="0" y="130555"/>
                </a:lnTo>
                <a:lnTo>
                  <a:pt x="2324" y="117294"/>
                </a:lnTo>
                <a:cubicBezTo>
                  <a:pt x="21689" y="64548"/>
                  <a:pt x="60531" y="23604"/>
                  <a:pt x="108463" y="642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任意多边形 121"/>
          <p:cNvSpPr/>
          <p:nvPr/>
        </p:nvSpPr>
        <p:spPr>
          <a:xfrm>
            <a:off x="8995790" y="1247932"/>
            <a:ext cx="1722652" cy="511693"/>
          </a:xfrm>
          <a:custGeom>
            <a:avLst/>
            <a:gdLst>
              <a:gd name="connsiteX0" fmla="*/ 0 w 2600830"/>
              <a:gd name="connsiteY0" fmla="*/ 0 h 649288"/>
              <a:gd name="connsiteX1" fmla="*/ 2600830 w 2600830"/>
              <a:gd name="connsiteY1" fmla="*/ 0 h 649288"/>
              <a:gd name="connsiteX2" fmla="*/ 2520047 w 2600830"/>
              <a:gd name="connsiteY2" fmla="*/ 89402 h 649288"/>
              <a:gd name="connsiteX3" fmla="*/ 1945040 w 2600830"/>
              <a:gd name="connsiteY3" fmla="*/ 646112 h 649288"/>
              <a:gd name="connsiteX4" fmla="*/ 648052 w 2600830"/>
              <a:gd name="connsiteY4" fmla="*/ 649287 h 649288"/>
              <a:gd name="connsiteX5" fmla="*/ 77908 w 2600830"/>
              <a:gd name="connsiteY5" fmla="*/ 84156 h 6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30" h="649288">
                <a:moveTo>
                  <a:pt x="0" y="0"/>
                </a:moveTo>
                <a:lnTo>
                  <a:pt x="2600830" y="0"/>
                </a:lnTo>
                <a:lnTo>
                  <a:pt x="2520047" y="89402"/>
                </a:lnTo>
                <a:cubicBezTo>
                  <a:pt x="2351572" y="318525"/>
                  <a:pt x="2323328" y="645186"/>
                  <a:pt x="1945040" y="646112"/>
                </a:cubicBezTo>
                <a:lnTo>
                  <a:pt x="648052" y="649287"/>
                </a:lnTo>
                <a:cubicBezTo>
                  <a:pt x="269764" y="650213"/>
                  <a:pt x="245977" y="310819"/>
                  <a:pt x="77908" y="84156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>
              <a:defRPr/>
            </a:pP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801600" y="1505789"/>
            <a:ext cx="1568917" cy="101566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oâp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68F62BC8-5E67-4867-9E3E-9D834B2C08B5}"/>
              </a:ext>
            </a:extLst>
          </p:cNvPr>
          <p:cNvSpPr/>
          <p:nvPr/>
        </p:nvSpPr>
        <p:spPr>
          <a:xfrm>
            <a:off x="559106" y="3654654"/>
            <a:ext cx="2277135" cy="976687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n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oäp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3776833" y="3097455"/>
            <a:ext cx="3879560" cy="933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5500" b="1" dirty="0" err="1">
                <a:latin typeface="VNI-Avo" pitchFamily="2" charset="0"/>
                <a:cs typeface="Arial-SGK-TV" pitchFamily="2" charset="0"/>
              </a:rPr>
              <a:t>n</a:t>
            </a:r>
            <a:r>
              <a:rPr lang="en-US" sz="55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oäp</a:t>
            </a:r>
            <a:r>
              <a:rPr lang="en-US" sz="55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5500" b="1" dirty="0" err="1">
                <a:latin typeface="VNI-Avo" pitchFamily="2" charset="0"/>
                <a:cs typeface="Arial-SGK-TV" pitchFamily="2" charset="0"/>
              </a:rPr>
              <a:t>baøi</a:t>
            </a:r>
            <a:endParaRPr lang="en-US" sz="55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1697673" y="2530083"/>
            <a:ext cx="1185227" cy="905191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oâp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527721" y="2530083"/>
            <a:ext cx="1058336" cy="905191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VNI-Avo" pitchFamily="2" charset="0"/>
                <a:cs typeface="Arial-SGK-TV" pitchFamily="2" charset="0"/>
              </a:rPr>
              <a:t>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37" y="1838128"/>
            <a:ext cx="3170471" cy="291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118"/>
          <p:cNvSpPr>
            <a:spLocks noChangeAspect="1"/>
          </p:cNvSpPr>
          <p:nvPr/>
        </p:nvSpPr>
        <p:spPr>
          <a:xfrm>
            <a:off x="8009147" y="1364777"/>
            <a:ext cx="3591452" cy="3589360"/>
          </a:xfrm>
          <a:prstGeom prst="roundRect">
            <a:avLst>
              <a:gd name="adj" fmla="val 1429"/>
            </a:avLst>
          </a:prstGeom>
          <a:noFill/>
          <a:ln w="3175">
            <a:solidFill>
              <a:srgbClr val="0070C0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342778" tIns="856948" rIns="342778" bIns="428475" anchor="ctr"/>
          <a:lstStyle/>
          <a:p>
            <a:pPr algn="just">
              <a:lnSpc>
                <a:spcPct val="120000"/>
              </a:lnSpc>
              <a:spcBef>
                <a:spcPts val="715"/>
              </a:spcBef>
              <a:spcAft>
                <a:spcPts val="715"/>
              </a:spcAft>
              <a:defRPr/>
            </a:pPr>
            <a:endParaRPr lang="zh-CN" altLang="en-US" dirty="0">
              <a:solidFill>
                <a:srgbClr val="454545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任意多边形 119"/>
          <p:cNvSpPr/>
          <p:nvPr/>
        </p:nvSpPr>
        <p:spPr>
          <a:xfrm>
            <a:off x="8122336" y="1476826"/>
            <a:ext cx="206149" cy="81545"/>
          </a:xfrm>
          <a:custGeom>
            <a:avLst/>
            <a:gdLst>
              <a:gd name="connsiteX0" fmla="*/ 131005 w 311731"/>
              <a:gd name="connsiteY0" fmla="*/ 0 h 121823"/>
              <a:gd name="connsiteX1" fmla="*/ 180725 w 311731"/>
              <a:gd name="connsiteY1" fmla="*/ 0 h 121823"/>
              <a:gd name="connsiteX2" fmla="*/ 205433 w 311731"/>
              <a:gd name="connsiteY2" fmla="*/ 4162 h 121823"/>
              <a:gd name="connsiteX3" fmla="*/ 309453 w 311731"/>
              <a:gd name="connsiteY3" fmla="*/ 109253 h 121823"/>
              <a:gd name="connsiteX4" fmla="*/ 311731 w 311731"/>
              <a:gd name="connsiteY4" fmla="*/ 121823 h 121823"/>
              <a:gd name="connsiteX5" fmla="*/ 0 w 311731"/>
              <a:gd name="connsiteY5" fmla="*/ 121823 h 121823"/>
              <a:gd name="connsiteX6" fmla="*/ 2277 w 311731"/>
              <a:gd name="connsiteY6" fmla="*/ 109253 h 121823"/>
              <a:gd name="connsiteX7" fmla="*/ 106298 w 311731"/>
              <a:gd name="connsiteY7" fmla="*/ 4162 h 1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731" h="121823">
                <a:moveTo>
                  <a:pt x="131005" y="0"/>
                </a:moveTo>
                <a:lnTo>
                  <a:pt x="180725" y="0"/>
                </a:lnTo>
                <a:lnTo>
                  <a:pt x="205433" y="4162"/>
                </a:lnTo>
                <a:cubicBezTo>
                  <a:pt x="252408" y="20443"/>
                  <a:pt x="290475" y="59254"/>
                  <a:pt x="309453" y="109253"/>
                </a:cubicBezTo>
                <a:lnTo>
                  <a:pt x="311731" y="121823"/>
                </a:lnTo>
                <a:lnTo>
                  <a:pt x="0" y="121823"/>
                </a:lnTo>
                <a:lnTo>
                  <a:pt x="2277" y="109253"/>
                </a:lnTo>
                <a:cubicBezTo>
                  <a:pt x="21256" y="59254"/>
                  <a:pt x="59323" y="20443"/>
                  <a:pt x="106298" y="416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任意多边形 120"/>
          <p:cNvSpPr/>
          <p:nvPr/>
        </p:nvSpPr>
        <p:spPr>
          <a:xfrm>
            <a:off x="10186751" y="1935278"/>
            <a:ext cx="195487" cy="81545"/>
          </a:xfrm>
          <a:custGeom>
            <a:avLst/>
            <a:gdLst>
              <a:gd name="connsiteX0" fmla="*/ 145370 w 318081"/>
              <a:gd name="connsiteY0" fmla="*/ 0 h 130555"/>
              <a:gd name="connsiteX1" fmla="*/ 172710 w 318081"/>
              <a:gd name="connsiteY1" fmla="*/ 0 h 130555"/>
              <a:gd name="connsiteX2" fmla="*/ 209618 w 318081"/>
              <a:gd name="connsiteY2" fmla="*/ 6428 h 130555"/>
              <a:gd name="connsiteX3" fmla="*/ 315757 w 318081"/>
              <a:gd name="connsiteY3" fmla="*/ 117294 h 130555"/>
              <a:gd name="connsiteX4" fmla="*/ 318081 w 318081"/>
              <a:gd name="connsiteY4" fmla="*/ 130555 h 130555"/>
              <a:gd name="connsiteX5" fmla="*/ 0 w 318081"/>
              <a:gd name="connsiteY5" fmla="*/ 130555 h 130555"/>
              <a:gd name="connsiteX6" fmla="*/ 2324 w 318081"/>
              <a:gd name="connsiteY6" fmla="*/ 117294 h 130555"/>
              <a:gd name="connsiteX7" fmla="*/ 108463 w 318081"/>
              <a:gd name="connsiteY7" fmla="*/ 6428 h 1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1" h="130555">
                <a:moveTo>
                  <a:pt x="145370" y="0"/>
                </a:moveTo>
                <a:lnTo>
                  <a:pt x="172710" y="0"/>
                </a:lnTo>
                <a:lnTo>
                  <a:pt x="209618" y="6428"/>
                </a:lnTo>
                <a:cubicBezTo>
                  <a:pt x="257550" y="23604"/>
                  <a:pt x="296392" y="64548"/>
                  <a:pt x="315757" y="117294"/>
                </a:cubicBezTo>
                <a:lnTo>
                  <a:pt x="318081" y="130555"/>
                </a:lnTo>
                <a:lnTo>
                  <a:pt x="0" y="130555"/>
                </a:lnTo>
                <a:lnTo>
                  <a:pt x="2324" y="117294"/>
                </a:lnTo>
                <a:cubicBezTo>
                  <a:pt x="21689" y="64548"/>
                  <a:pt x="60531" y="23604"/>
                  <a:pt x="108463" y="642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任意多边形 121"/>
          <p:cNvSpPr/>
          <p:nvPr/>
        </p:nvSpPr>
        <p:spPr>
          <a:xfrm>
            <a:off x="8995790" y="1247932"/>
            <a:ext cx="1722652" cy="511693"/>
          </a:xfrm>
          <a:custGeom>
            <a:avLst/>
            <a:gdLst>
              <a:gd name="connsiteX0" fmla="*/ 0 w 2600830"/>
              <a:gd name="connsiteY0" fmla="*/ 0 h 649288"/>
              <a:gd name="connsiteX1" fmla="*/ 2600830 w 2600830"/>
              <a:gd name="connsiteY1" fmla="*/ 0 h 649288"/>
              <a:gd name="connsiteX2" fmla="*/ 2520047 w 2600830"/>
              <a:gd name="connsiteY2" fmla="*/ 89402 h 649288"/>
              <a:gd name="connsiteX3" fmla="*/ 1945040 w 2600830"/>
              <a:gd name="connsiteY3" fmla="*/ 646112 h 649288"/>
              <a:gd name="connsiteX4" fmla="*/ 648052 w 2600830"/>
              <a:gd name="connsiteY4" fmla="*/ 649287 h 649288"/>
              <a:gd name="connsiteX5" fmla="*/ 77908 w 2600830"/>
              <a:gd name="connsiteY5" fmla="*/ 84156 h 6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30" h="649288">
                <a:moveTo>
                  <a:pt x="0" y="0"/>
                </a:moveTo>
                <a:lnTo>
                  <a:pt x="2600830" y="0"/>
                </a:lnTo>
                <a:lnTo>
                  <a:pt x="2520047" y="89402"/>
                </a:lnTo>
                <a:cubicBezTo>
                  <a:pt x="2351572" y="318525"/>
                  <a:pt x="2323328" y="645186"/>
                  <a:pt x="1945040" y="646112"/>
                </a:cubicBezTo>
                <a:lnTo>
                  <a:pt x="648052" y="649287"/>
                </a:lnTo>
                <a:cubicBezTo>
                  <a:pt x="269764" y="650213"/>
                  <a:pt x="245977" y="310819"/>
                  <a:pt x="77908" y="84156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>
              <a:defRPr/>
            </a:pP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801600" y="1505789"/>
            <a:ext cx="1568917" cy="101566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ôp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68F62BC8-5E67-4867-9E3E-9D834B2C08B5}"/>
              </a:ext>
            </a:extLst>
          </p:cNvPr>
          <p:cNvSpPr/>
          <p:nvPr/>
        </p:nvSpPr>
        <p:spPr>
          <a:xfrm>
            <a:off x="559106" y="3654654"/>
            <a:ext cx="2277135" cy="976687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ôùp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3776833" y="3097455"/>
            <a:ext cx="3879560" cy="933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5500" b="1" dirty="0" err="1">
                <a:latin typeface="VNI-Avo" pitchFamily="2" charset="0"/>
                <a:cs typeface="Arial-SGK-TV" pitchFamily="2" charset="0"/>
              </a:rPr>
              <a:t>l</a:t>
            </a:r>
            <a:r>
              <a:rPr lang="en-US" sz="55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ôùp</a:t>
            </a:r>
            <a:r>
              <a:rPr lang="en-US" sz="55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 </a:t>
            </a:r>
            <a:r>
              <a:rPr lang="en-US" sz="5500" b="1" dirty="0" err="1">
                <a:latin typeface="VNI-Avo" pitchFamily="2" charset="0"/>
                <a:cs typeface="Arial-SGK-TV" pitchFamily="2" charset="0"/>
              </a:rPr>
              <a:t>hoïc</a:t>
            </a:r>
            <a:endParaRPr lang="en-US" sz="55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1697673" y="2530083"/>
            <a:ext cx="1185227" cy="905191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ôp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527721" y="2530083"/>
            <a:ext cx="1058336" cy="905191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VNI-Avo" pitchFamily="2" charset="0"/>
                <a:cs typeface="Arial-SGK-TV" pitchFamily="2" charset="0"/>
              </a:rPr>
              <a:t>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10" y="1926019"/>
            <a:ext cx="3184117" cy="27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4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2774" y="2451188"/>
            <a:ext cx="2397524" cy="845573"/>
            <a:chOff x="2320148" y="3160883"/>
            <a:chExt cx="2397524" cy="845573"/>
          </a:xfrm>
          <a:solidFill>
            <a:schemeClr val="accent3"/>
          </a:solidFill>
        </p:grpSpPr>
        <p:sp>
          <p:nvSpPr>
            <p:cNvPr id="3" name="任意多边形 47"/>
            <p:cNvSpPr/>
            <p:nvPr/>
          </p:nvSpPr>
          <p:spPr bwMode="auto">
            <a:xfrm rot="21480000" flipH="1">
              <a:off x="2320148" y="3179416"/>
              <a:ext cx="1387553" cy="827040"/>
            </a:xfrm>
            <a:custGeom>
              <a:avLst/>
              <a:gdLst>
                <a:gd name="T0" fmla="*/ 0 w 2262142"/>
                <a:gd name="T1" fmla="*/ 0 h 1396256"/>
                <a:gd name="T2" fmla="*/ 74770 w 2262142"/>
                <a:gd name="T3" fmla="*/ 1396256 h 1396256"/>
                <a:gd name="T4" fmla="*/ 2262142 w 2262142"/>
                <a:gd name="T5" fmla="*/ 1396256 h 1396256"/>
                <a:gd name="T6" fmla="*/ 0 60000 65536"/>
                <a:gd name="T7" fmla="*/ 0 60000 65536"/>
                <a:gd name="T8" fmla="*/ 0 60000 65536"/>
                <a:gd name="T9" fmla="*/ 0 w 2262142"/>
                <a:gd name="T10" fmla="*/ 0 h 1396256"/>
                <a:gd name="T11" fmla="*/ 2262142 w 2262142"/>
                <a:gd name="T12" fmla="*/ 1396256 h 1396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142" h="1396256">
                  <a:moveTo>
                    <a:pt x="0" y="0"/>
                  </a:moveTo>
                  <a:lnTo>
                    <a:pt x="74770" y="1396256"/>
                  </a:lnTo>
                  <a:lnTo>
                    <a:pt x="2262142" y="139625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任意多边形 51"/>
            <p:cNvSpPr/>
            <p:nvPr/>
          </p:nvSpPr>
          <p:spPr bwMode="auto">
            <a:xfrm>
              <a:off x="3675270" y="3160883"/>
              <a:ext cx="1042402" cy="827040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32772" y="3338461"/>
            <a:ext cx="2384784" cy="836307"/>
            <a:chOff x="2320148" y="4048156"/>
            <a:chExt cx="2384784" cy="836307"/>
          </a:xfrm>
          <a:solidFill>
            <a:schemeClr val="accent4"/>
          </a:solidFill>
        </p:grpSpPr>
        <p:sp>
          <p:nvSpPr>
            <p:cNvPr id="6" name="任意多边形 63"/>
            <p:cNvSpPr/>
            <p:nvPr/>
          </p:nvSpPr>
          <p:spPr bwMode="auto">
            <a:xfrm rot="120000" flipH="1" flipV="1">
              <a:off x="2320148" y="4048156"/>
              <a:ext cx="1387553" cy="823566"/>
            </a:xfrm>
            <a:custGeom>
              <a:avLst/>
              <a:gdLst>
                <a:gd name="T0" fmla="*/ 1901961 w 1901961"/>
                <a:gd name="T1" fmla="*/ 1128526 h 1128526"/>
                <a:gd name="T2" fmla="*/ 62575 w 1901961"/>
                <a:gd name="T3" fmla="*/ 1128526 h 1128526"/>
                <a:gd name="T4" fmla="*/ 0 w 1901961"/>
                <a:gd name="T5" fmla="*/ 290 h 1128526"/>
                <a:gd name="T6" fmla="*/ 8289 w 1901961"/>
                <a:gd name="T7" fmla="*/ 0 h 11285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1961"/>
                <a:gd name="T13" fmla="*/ 0 h 1128526"/>
                <a:gd name="T14" fmla="*/ 1901961 w 1901961"/>
                <a:gd name="T15" fmla="*/ 1128526 h 11285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1961" h="1128526">
                  <a:moveTo>
                    <a:pt x="1901961" y="1128526"/>
                  </a:moveTo>
                  <a:lnTo>
                    <a:pt x="62575" y="1128526"/>
                  </a:lnTo>
                  <a:lnTo>
                    <a:pt x="0" y="290"/>
                  </a:lnTo>
                  <a:lnTo>
                    <a:pt x="828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任意多边形 53"/>
            <p:cNvSpPr/>
            <p:nvPr/>
          </p:nvSpPr>
          <p:spPr bwMode="auto">
            <a:xfrm flipV="1">
              <a:off x="3662530" y="4066689"/>
              <a:ext cx="1042402" cy="817774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5927" y="3845807"/>
            <a:ext cx="2771631" cy="1235927"/>
            <a:chOff x="1933301" y="4555500"/>
            <a:chExt cx="2771631" cy="1235927"/>
          </a:xfrm>
          <a:solidFill>
            <a:schemeClr val="accent5"/>
          </a:solidFill>
        </p:grpSpPr>
        <p:sp>
          <p:nvSpPr>
            <p:cNvPr id="9" name="任意多边形 55"/>
            <p:cNvSpPr/>
            <p:nvPr/>
          </p:nvSpPr>
          <p:spPr bwMode="auto">
            <a:xfrm rot="13105210" flipV="1">
              <a:off x="1933301" y="4555500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 56"/>
            <p:cNvSpPr/>
            <p:nvPr/>
          </p:nvSpPr>
          <p:spPr bwMode="auto">
            <a:xfrm flipV="1">
              <a:off x="3662530" y="4977128"/>
              <a:ext cx="1042402" cy="814299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5925" y="1538434"/>
            <a:ext cx="2784371" cy="1241719"/>
            <a:chOff x="1933301" y="2248127"/>
            <a:chExt cx="2784371" cy="1241719"/>
          </a:xfrm>
        </p:grpSpPr>
        <p:sp>
          <p:nvSpPr>
            <p:cNvPr id="12" name="任意多边形 58"/>
            <p:cNvSpPr/>
            <p:nvPr/>
          </p:nvSpPr>
          <p:spPr bwMode="auto">
            <a:xfrm rot="8494790">
              <a:off x="1933301" y="2848137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 59"/>
            <p:cNvSpPr/>
            <p:nvPr/>
          </p:nvSpPr>
          <p:spPr bwMode="auto">
            <a:xfrm>
              <a:off x="3675270" y="2248127"/>
              <a:ext cx="1042402" cy="815457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" name="组合 27"/>
          <p:cNvGrpSpPr/>
          <p:nvPr/>
        </p:nvGrpSpPr>
        <p:grpSpPr bwMode="auto">
          <a:xfrm>
            <a:off x="167972" y="2900618"/>
            <a:ext cx="998389" cy="1003105"/>
            <a:chOff x="0" y="0"/>
            <a:chExt cx="1375837" cy="1380067"/>
          </a:xfrm>
          <a:solidFill>
            <a:schemeClr val="accent1"/>
          </a:solidFill>
        </p:grpSpPr>
        <p:grpSp>
          <p:nvGrpSpPr>
            <p:cNvPr id="15" name="组合 25"/>
            <p:cNvGrpSpPr/>
            <p:nvPr/>
          </p:nvGrpSpPr>
          <p:grpSpPr bwMode="auto">
            <a:xfrm>
              <a:off x="0" y="0"/>
              <a:ext cx="1375837" cy="1380067"/>
              <a:chOff x="0" y="0"/>
              <a:chExt cx="1375837" cy="1380067"/>
            </a:xfrm>
            <a:grpFill/>
          </p:grpSpPr>
          <p:sp>
            <p:nvSpPr>
              <p:cNvPr id="17" name="矩形 11"/>
              <p:cNvSpPr>
                <a:spLocks noChangeArrowheads="1"/>
              </p:cNvSpPr>
              <p:nvPr/>
            </p:nvSpPr>
            <p:spPr bwMode="auto">
              <a:xfrm>
                <a:off x="0" y="254000"/>
                <a:ext cx="795866" cy="62653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59857" cy="25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矩形 13"/>
              <p:cNvSpPr>
                <a:spLocks noChangeArrowheads="1"/>
              </p:cNvSpPr>
              <p:nvPr/>
            </p:nvSpPr>
            <p:spPr bwMode="auto">
              <a:xfrm>
                <a:off x="829733" y="287867"/>
                <a:ext cx="29540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任意多边形 18"/>
              <p:cNvSpPr/>
              <p:nvPr/>
            </p:nvSpPr>
            <p:spPr bwMode="auto">
              <a:xfrm>
                <a:off x="1156761" y="143317"/>
                <a:ext cx="219076" cy="839485"/>
              </a:xfrm>
              <a:custGeom>
                <a:avLst/>
                <a:gdLst>
                  <a:gd name="T0" fmla="*/ 215619 w 215619"/>
                  <a:gd name="T1" fmla="*/ 0 h 839485"/>
                  <a:gd name="T2" fmla="*/ 215619 w 215619"/>
                  <a:gd name="T3" fmla="*/ 839485 h 839485"/>
                  <a:gd name="T4" fmla="*/ 0 w 215619"/>
                  <a:gd name="T5" fmla="*/ 691923 h 839485"/>
                  <a:gd name="T6" fmla="*/ 0 w 215619"/>
                  <a:gd name="T7" fmla="*/ 147562 h 8394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5619"/>
                  <a:gd name="T13" fmla="*/ 0 h 839485"/>
                  <a:gd name="T14" fmla="*/ 215619 w 215619"/>
                  <a:gd name="T15" fmla="*/ 839485 h 8394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619" h="839485">
                    <a:moveTo>
                      <a:pt x="215619" y="0"/>
                    </a:moveTo>
                    <a:lnTo>
                      <a:pt x="215619" y="839485"/>
                    </a:lnTo>
                    <a:lnTo>
                      <a:pt x="0" y="691923"/>
                    </a:lnTo>
                    <a:lnTo>
                      <a:pt x="0" y="14756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任意多边形 21"/>
              <p:cNvSpPr/>
              <p:nvPr/>
            </p:nvSpPr>
            <p:spPr bwMode="auto">
              <a:xfrm>
                <a:off x="92709" y="821266"/>
                <a:ext cx="431799" cy="558801"/>
              </a:xfrm>
              <a:custGeom>
                <a:avLst/>
                <a:gdLst>
                  <a:gd name="T0" fmla="*/ 62411 w 431799"/>
                  <a:gd name="T1" fmla="*/ 80767 h 558801"/>
                  <a:gd name="T2" fmla="*/ 62411 w 431799"/>
                  <a:gd name="T3" fmla="*/ 478032 h 558801"/>
                  <a:gd name="T4" fmla="*/ 369387 w 431799"/>
                  <a:gd name="T5" fmla="*/ 478032 h 558801"/>
                  <a:gd name="T6" fmla="*/ 369387 w 431799"/>
                  <a:gd name="T7" fmla="*/ 80767 h 558801"/>
                  <a:gd name="T8" fmla="*/ 0 w 431799"/>
                  <a:gd name="T9" fmla="*/ 0 h 558801"/>
                  <a:gd name="T10" fmla="*/ 431799 w 431799"/>
                  <a:gd name="T11" fmla="*/ 0 h 558801"/>
                  <a:gd name="T12" fmla="*/ 431799 w 431799"/>
                  <a:gd name="T13" fmla="*/ 558801 h 558801"/>
                  <a:gd name="T14" fmla="*/ 0 w 431799"/>
                  <a:gd name="T15" fmla="*/ 558801 h 5588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1799"/>
                  <a:gd name="T25" fmla="*/ 0 h 558801"/>
                  <a:gd name="T26" fmla="*/ 431799 w 431799"/>
                  <a:gd name="T27" fmla="*/ 558801 h 5588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1799" h="558801">
                    <a:moveTo>
                      <a:pt x="62411" y="80767"/>
                    </a:moveTo>
                    <a:lnTo>
                      <a:pt x="62411" y="478032"/>
                    </a:lnTo>
                    <a:lnTo>
                      <a:pt x="369387" y="478032"/>
                    </a:lnTo>
                    <a:lnTo>
                      <a:pt x="369387" y="80767"/>
                    </a:lnTo>
                    <a:close/>
                    <a:moveTo>
                      <a:pt x="0" y="0"/>
                    </a:moveTo>
                    <a:lnTo>
                      <a:pt x="431799" y="0"/>
                    </a:lnTo>
                    <a:lnTo>
                      <a:pt x="431799" y="558801"/>
                    </a:lnTo>
                    <a:lnTo>
                      <a:pt x="0" y="55880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" name="椭圆 22"/>
              <p:cNvSpPr>
                <a:spLocks noChangeArrowheads="1"/>
              </p:cNvSpPr>
              <p:nvPr/>
            </p:nvSpPr>
            <p:spPr bwMode="auto">
              <a:xfrm>
                <a:off x="470600" y="1004001"/>
                <a:ext cx="376066" cy="37606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矩形 23"/>
              <p:cNvSpPr>
                <a:spLocks noChangeArrowheads="1"/>
              </p:cNvSpPr>
              <p:nvPr/>
            </p:nvSpPr>
            <p:spPr bwMode="auto">
              <a:xfrm>
                <a:off x="476797" y="812801"/>
                <a:ext cx="16778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6" name="椭圆 26"/>
            <p:cNvSpPr>
              <a:spLocks noChangeAspect="1" noChangeArrowheads="1"/>
            </p:cNvSpPr>
            <p:nvPr/>
          </p:nvSpPr>
          <p:spPr bwMode="auto">
            <a:xfrm>
              <a:off x="535892" y="1071836"/>
              <a:ext cx="252000" cy="25200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4" name="TextBox 5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3104631" y="1691679"/>
            <a:ext cx="9300278" cy="120032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72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Luyện</a:t>
            </a:r>
            <a:r>
              <a:rPr lang="en-US" sz="72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sz="72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viết</a:t>
            </a:r>
            <a:r>
              <a:rPr lang="en-US" sz="72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sz="7200" b="1" spc="-225" dirty="0" err="1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bảng</a:t>
            </a:r>
            <a:r>
              <a:rPr lang="en-US" sz="7200" b="1" spc="-225" dirty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 con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48" y="2963020"/>
            <a:ext cx="7410450" cy="140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32774" y="2451188"/>
            <a:ext cx="2397524" cy="845573"/>
            <a:chOff x="2320148" y="3160883"/>
            <a:chExt cx="2397524" cy="845573"/>
          </a:xfrm>
          <a:solidFill>
            <a:schemeClr val="accent3"/>
          </a:solidFill>
        </p:grpSpPr>
        <p:sp>
          <p:nvSpPr>
            <p:cNvPr id="3" name="任意多边形 47"/>
            <p:cNvSpPr/>
            <p:nvPr/>
          </p:nvSpPr>
          <p:spPr bwMode="auto">
            <a:xfrm rot="21480000" flipH="1">
              <a:off x="2320148" y="3179416"/>
              <a:ext cx="1387553" cy="827040"/>
            </a:xfrm>
            <a:custGeom>
              <a:avLst/>
              <a:gdLst>
                <a:gd name="T0" fmla="*/ 0 w 2262142"/>
                <a:gd name="T1" fmla="*/ 0 h 1396256"/>
                <a:gd name="T2" fmla="*/ 74770 w 2262142"/>
                <a:gd name="T3" fmla="*/ 1396256 h 1396256"/>
                <a:gd name="T4" fmla="*/ 2262142 w 2262142"/>
                <a:gd name="T5" fmla="*/ 1396256 h 1396256"/>
                <a:gd name="T6" fmla="*/ 0 60000 65536"/>
                <a:gd name="T7" fmla="*/ 0 60000 65536"/>
                <a:gd name="T8" fmla="*/ 0 60000 65536"/>
                <a:gd name="T9" fmla="*/ 0 w 2262142"/>
                <a:gd name="T10" fmla="*/ 0 h 1396256"/>
                <a:gd name="T11" fmla="*/ 2262142 w 2262142"/>
                <a:gd name="T12" fmla="*/ 1396256 h 1396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2142" h="1396256">
                  <a:moveTo>
                    <a:pt x="0" y="0"/>
                  </a:moveTo>
                  <a:lnTo>
                    <a:pt x="74770" y="1396256"/>
                  </a:lnTo>
                  <a:lnTo>
                    <a:pt x="2262142" y="139625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任意多边形 51"/>
            <p:cNvSpPr/>
            <p:nvPr/>
          </p:nvSpPr>
          <p:spPr bwMode="auto">
            <a:xfrm>
              <a:off x="3675270" y="3160883"/>
              <a:ext cx="1042402" cy="827040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32772" y="3338461"/>
            <a:ext cx="2384784" cy="836307"/>
            <a:chOff x="2320148" y="4048156"/>
            <a:chExt cx="2384784" cy="836307"/>
          </a:xfrm>
          <a:solidFill>
            <a:schemeClr val="accent4"/>
          </a:solidFill>
        </p:grpSpPr>
        <p:sp>
          <p:nvSpPr>
            <p:cNvPr id="6" name="任意多边形 63"/>
            <p:cNvSpPr/>
            <p:nvPr/>
          </p:nvSpPr>
          <p:spPr bwMode="auto">
            <a:xfrm rot="120000" flipH="1" flipV="1">
              <a:off x="2320148" y="4048156"/>
              <a:ext cx="1387553" cy="823566"/>
            </a:xfrm>
            <a:custGeom>
              <a:avLst/>
              <a:gdLst>
                <a:gd name="T0" fmla="*/ 1901961 w 1901961"/>
                <a:gd name="T1" fmla="*/ 1128526 h 1128526"/>
                <a:gd name="T2" fmla="*/ 62575 w 1901961"/>
                <a:gd name="T3" fmla="*/ 1128526 h 1128526"/>
                <a:gd name="T4" fmla="*/ 0 w 1901961"/>
                <a:gd name="T5" fmla="*/ 290 h 1128526"/>
                <a:gd name="T6" fmla="*/ 8289 w 1901961"/>
                <a:gd name="T7" fmla="*/ 0 h 11285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1961"/>
                <a:gd name="T13" fmla="*/ 0 h 1128526"/>
                <a:gd name="T14" fmla="*/ 1901961 w 1901961"/>
                <a:gd name="T15" fmla="*/ 1128526 h 11285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1961" h="1128526">
                  <a:moveTo>
                    <a:pt x="1901961" y="1128526"/>
                  </a:moveTo>
                  <a:lnTo>
                    <a:pt x="62575" y="1128526"/>
                  </a:lnTo>
                  <a:lnTo>
                    <a:pt x="0" y="290"/>
                  </a:lnTo>
                  <a:lnTo>
                    <a:pt x="828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任意多边形 53"/>
            <p:cNvSpPr/>
            <p:nvPr/>
          </p:nvSpPr>
          <p:spPr bwMode="auto">
            <a:xfrm flipV="1">
              <a:off x="3662530" y="4066689"/>
              <a:ext cx="1042402" cy="817774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5927" y="3845807"/>
            <a:ext cx="2771631" cy="1235927"/>
            <a:chOff x="1933301" y="4555500"/>
            <a:chExt cx="2771631" cy="1235927"/>
          </a:xfrm>
          <a:solidFill>
            <a:schemeClr val="accent5"/>
          </a:solidFill>
        </p:grpSpPr>
        <p:sp>
          <p:nvSpPr>
            <p:cNvPr id="9" name="任意多边形 55"/>
            <p:cNvSpPr/>
            <p:nvPr/>
          </p:nvSpPr>
          <p:spPr bwMode="auto">
            <a:xfrm rot="13105210" flipV="1">
              <a:off x="1933301" y="4555500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任意多边形 56"/>
            <p:cNvSpPr/>
            <p:nvPr/>
          </p:nvSpPr>
          <p:spPr bwMode="auto">
            <a:xfrm flipV="1">
              <a:off x="3662530" y="4977128"/>
              <a:ext cx="1042402" cy="814299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5925" y="1538434"/>
            <a:ext cx="2784371" cy="1241719"/>
            <a:chOff x="1933301" y="2248127"/>
            <a:chExt cx="2784371" cy="1241719"/>
          </a:xfrm>
        </p:grpSpPr>
        <p:sp>
          <p:nvSpPr>
            <p:cNvPr id="12" name="任意多边形 58"/>
            <p:cNvSpPr/>
            <p:nvPr/>
          </p:nvSpPr>
          <p:spPr bwMode="auto">
            <a:xfrm rot="8494790">
              <a:off x="1933301" y="2848137"/>
              <a:ext cx="2189044" cy="641709"/>
            </a:xfrm>
            <a:custGeom>
              <a:avLst/>
              <a:gdLst>
                <a:gd name="T0" fmla="*/ 0 w 3567861"/>
                <a:gd name="T1" fmla="*/ 1045825 h 1045825"/>
                <a:gd name="T2" fmla="*/ 829510 w 3567861"/>
                <a:gd name="T3" fmla="*/ 0 h 1045825"/>
                <a:gd name="T4" fmla="*/ 3567861 w 3567861"/>
                <a:gd name="T5" fmla="*/ 116658 h 1045825"/>
                <a:gd name="T6" fmla="*/ 0 w 3567861"/>
                <a:gd name="T7" fmla="*/ 1045825 h 10458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7861"/>
                <a:gd name="T13" fmla="*/ 0 h 1045825"/>
                <a:gd name="T14" fmla="*/ 3567861 w 3567861"/>
                <a:gd name="T15" fmla="*/ 1045825 h 10458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7861" h="1045825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任意多边形 59"/>
            <p:cNvSpPr/>
            <p:nvPr/>
          </p:nvSpPr>
          <p:spPr bwMode="auto">
            <a:xfrm>
              <a:off x="3675270" y="2248127"/>
              <a:ext cx="1042402" cy="815457"/>
            </a:xfrm>
            <a:custGeom>
              <a:avLst/>
              <a:gdLst>
                <a:gd name="T0" fmla="*/ 0 w 1699399"/>
                <a:gd name="T1" fmla="*/ 0 h 1344593"/>
                <a:gd name="T2" fmla="*/ 1475296 w 1699399"/>
                <a:gd name="T3" fmla="*/ 0 h 1344593"/>
                <a:gd name="T4" fmla="*/ 1699399 w 1699399"/>
                <a:gd name="T5" fmla="*/ 224103 h 1344593"/>
                <a:gd name="T6" fmla="*/ 1699399 w 1699399"/>
                <a:gd name="T7" fmla="*/ 1120490 h 1344593"/>
                <a:gd name="T8" fmla="*/ 1475296 w 1699399"/>
                <a:gd name="T9" fmla="*/ 1344593 h 1344593"/>
                <a:gd name="T10" fmla="*/ 0 w 1699399"/>
                <a:gd name="T11" fmla="*/ 1344593 h 13445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9399"/>
                <a:gd name="T19" fmla="*/ 0 h 1344593"/>
                <a:gd name="T20" fmla="*/ 1699399 w 1699399"/>
                <a:gd name="T21" fmla="*/ 1344593 h 13445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9399" h="1344593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27"/>
          <p:cNvGrpSpPr/>
          <p:nvPr/>
        </p:nvGrpSpPr>
        <p:grpSpPr bwMode="auto">
          <a:xfrm>
            <a:off x="167972" y="2900618"/>
            <a:ext cx="998389" cy="1003105"/>
            <a:chOff x="0" y="0"/>
            <a:chExt cx="1375837" cy="1380067"/>
          </a:xfrm>
          <a:solidFill>
            <a:schemeClr val="accent1"/>
          </a:solidFill>
        </p:grpSpPr>
        <p:grpSp>
          <p:nvGrpSpPr>
            <p:cNvPr id="15" name="组合 25"/>
            <p:cNvGrpSpPr/>
            <p:nvPr/>
          </p:nvGrpSpPr>
          <p:grpSpPr bwMode="auto">
            <a:xfrm>
              <a:off x="0" y="0"/>
              <a:ext cx="1375837" cy="1380067"/>
              <a:chOff x="0" y="0"/>
              <a:chExt cx="1375837" cy="1380067"/>
            </a:xfrm>
            <a:grpFill/>
          </p:grpSpPr>
          <p:sp>
            <p:nvSpPr>
              <p:cNvPr id="17" name="矩形 11"/>
              <p:cNvSpPr>
                <a:spLocks noChangeArrowheads="1"/>
              </p:cNvSpPr>
              <p:nvPr/>
            </p:nvSpPr>
            <p:spPr bwMode="auto">
              <a:xfrm>
                <a:off x="0" y="254000"/>
                <a:ext cx="795866" cy="62653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59857" cy="25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" name="矩形 13"/>
              <p:cNvSpPr>
                <a:spLocks noChangeArrowheads="1"/>
              </p:cNvSpPr>
              <p:nvPr/>
            </p:nvSpPr>
            <p:spPr bwMode="auto">
              <a:xfrm>
                <a:off x="829733" y="287867"/>
                <a:ext cx="29540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任意多边形 18"/>
              <p:cNvSpPr/>
              <p:nvPr/>
            </p:nvSpPr>
            <p:spPr bwMode="auto">
              <a:xfrm>
                <a:off x="1156761" y="143317"/>
                <a:ext cx="219076" cy="839485"/>
              </a:xfrm>
              <a:custGeom>
                <a:avLst/>
                <a:gdLst>
                  <a:gd name="T0" fmla="*/ 215619 w 215619"/>
                  <a:gd name="T1" fmla="*/ 0 h 839485"/>
                  <a:gd name="T2" fmla="*/ 215619 w 215619"/>
                  <a:gd name="T3" fmla="*/ 839485 h 839485"/>
                  <a:gd name="T4" fmla="*/ 0 w 215619"/>
                  <a:gd name="T5" fmla="*/ 691923 h 839485"/>
                  <a:gd name="T6" fmla="*/ 0 w 215619"/>
                  <a:gd name="T7" fmla="*/ 147562 h 8394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5619"/>
                  <a:gd name="T13" fmla="*/ 0 h 839485"/>
                  <a:gd name="T14" fmla="*/ 215619 w 215619"/>
                  <a:gd name="T15" fmla="*/ 839485 h 8394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619" h="839485">
                    <a:moveTo>
                      <a:pt x="215619" y="0"/>
                    </a:moveTo>
                    <a:lnTo>
                      <a:pt x="215619" y="839485"/>
                    </a:lnTo>
                    <a:lnTo>
                      <a:pt x="0" y="691923"/>
                    </a:lnTo>
                    <a:lnTo>
                      <a:pt x="0" y="14756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任意多边形 21"/>
              <p:cNvSpPr/>
              <p:nvPr/>
            </p:nvSpPr>
            <p:spPr bwMode="auto">
              <a:xfrm>
                <a:off x="92709" y="821266"/>
                <a:ext cx="431799" cy="558801"/>
              </a:xfrm>
              <a:custGeom>
                <a:avLst/>
                <a:gdLst>
                  <a:gd name="T0" fmla="*/ 62411 w 431799"/>
                  <a:gd name="T1" fmla="*/ 80767 h 558801"/>
                  <a:gd name="T2" fmla="*/ 62411 w 431799"/>
                  <a:gd name="T3" fmla="*/ 478032 h 558801"/>
                  <a:gd name="T4" fmla="*/ 369387 w 431799"/>
                  <a:gd name="T5" fmla="*/ 478032 h 558801"/>
                  <a:gd name="T6" fmla="*/ 369387 w 431799"/>
                  <a:gd name="T7" fmla="*/ 80767 h 558801"/>
                  <a:gd name="T8" fmla="*/ 0 w 431799"/>
                  <a:gd name="T9" fmla="*/ 0 h 558801"/>
                  <a:gd name="T10" fmla="*/ 431799 w 431799"/>
                  <a:gd name="T11" fmla="*/ 0 h 558801"/>
                  <a:gd name="T12" fmla="*/ 431799 w 431799"/>
                  <a:gd name="T13" fmla="*/ 558801 h 558801"/>
                  <a:gd name="T14" fmla="*/ 0 w 431799"/>
                  <a:gd name="T15" fmla="*/ 558801 h 5588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1799"/>
                  <a:gd name="T25" fmla="*/ 0 h 558801"/>
                  <a:gd name="T26" fmla="*/ 431799 w 431799"/>
                  <a:gd name="T27" fmla="*/ 558801 h 5588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1799" h="558801">
                    <a:moveTo>
                      <a:pt x="62411" y="80767"/>
                    </a:moveTo>
                    <a:lnTo>
                      <a:pt x="62411" y="478032"/>
                    </a:lnTo>
                    <a:lnTo>
                      <a:pt x="369387" y="478032"/>
                    </a:lnTo>
                    <a:lnTo>
                      <a:pt x="369387" y="80767"/>
                    </a:lnTo>
                    <a:close/>
                    <a:moveTo>
                      <a:pt x="0" y="0"/>
                    </a:moveTo>
                    <a:lnTo>
                      <a:pt x="431799" y="0"/>
                    </a:lnTo>
                    <a:lnTo>
                      <a:pt x="431799" y="558801"/>
                    </a:lnTo>
                    <a:lnTo>
                      <a:pt x="0" y="558801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椭圆 22"/>
              <p:cNvSpPr>
                <a:spLocks noChangeArrowheads="1"/>
              </p:cNvSpPr>
              <p:nvPr/>
            </p:nvSpPr>
            <p:spPr bwMode="auto">
              <a:xfrm>
                <a:off x="470600" y="1004001"/>
                <a:ext cx="376066" cy="376066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矩形 23"/>
              <p:cNvSpPr>
                <a:spLocks noChangeArrowheads="1"/>
              </p:cNvSpPr>
              <p:nvPr/>
            </p:nvSpPr>
            <p:spPr bwMode="auto">
              <a:xfrm>
                <a:off x="476797" y="812801"/>
                <a:ext cx="167786" cy="56726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6" name="椭圆 26"/>
            <p:cNvSpPr>
              <a:spLocks noChangeAspect="1" noChangeArrowheads="1"/>
            </p:cNvSpPr>
            <p:nvPr/>
          </p:nvSpPr>
          <p:spPr bwMode="auto">
            <a:xfrm>
              <a:off x="535892" y="1071836"/>
              <a:ext cx="252000" cy="25200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4" name="TextBox 5">
            <a:extLst>
              <a:ext uri="{FF2B5EF4-FFF2-40B4-BE49-F238E27FC236}">
                <a16:creationId xmlns:a16="http://schemas.microsoft.com/office/drawing/2014/main" id="{BA2430A3-53D3-4839-92D5-B829606A84A5}"/>
              </a:ext>
            </a:extLst>
          </p:cNvPr>
          <p:cNvSpPr txBox="1"/>
          <p:nvPr/>
        </p:nvSpPr>
        <p:spPr>
          <a:xfrm>
            <a:off x="6968218" y="1792573"/>
            <a:ext cx="2982219" cy="286232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6000" b="1" i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Luyện</a:t>
            </a:r>
            <a:r>
              <a:rPr lang="en-US" altLang="zh-CN" sz="6000" b="1" i="1" spc="-225" dirty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sz="6000" b="1" i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viết</a:t>
            </a:r>
            <a:r>
              <a:rPr lang="en-US" sz="6000" b="1" i="1" spc="-225" dirty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sz="6000" b="1" i="1" spc="-225" dirty="0" err="1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vở</a:t>
            </a:r>
            <a:r>
              <a:rPr lang="en-US" sz="6000" b="1" i="1" spc="-225" dirty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2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B8BF"/>
      </a:accent1>
      <a:accent2>
        <a:srgbClr val="9EA8D3"/>
      </a:accent2>
      <a:accent3>
        <a:srgbClr val="3785BC"/>
      </a:accent3>
      <a:accent4>
        <a:srgbClr val="CCA26A"/>
      </a:accent4>
      <a:accent5>
        <a:srgbClr val="49B8BF"/>
      </a:accent5>
      <a:accent6>
        <a:srgbClr val="9EA8D3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ytvyjr3">
      <a:majorFont>
        <a:latin typeface="Arial"/>
        <a:ea typeface="汉仪乐喵体W"/>
        <a:cs typeface=""/>
      </a:majorFont>
      <a:minorFont>
        <a:latin typeface="Arial"/>
        <a:ea typeface="汉仪乐喵体W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ytvyjr3">
      <a:majorFont>
        <a:latin typeface="Arial"/>
        <a:ea typeface="汉仪乐喵体W"/>
        <a:cs typeface=""/>
      </a:majorFont>
      <a:minorFont>
        <a:latin typeface="Arial"/>
        <a:ea typeface="汉仪乐喵体W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87</TotalTime>
  <Words>105</Words>
  <Application>Microsoft Office PowerPoint</Application>
  <PresentationFormat>Màn hình rộng</PresentationFormat>
  <Paragraphs>34</Paragraphs>
  <Slides>8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8</vt:i4>
      </vt:variant>
    </vt:vector>
  </HeadingPairs>
  <TitlesOfParts>
    <vt:vector size="19" baseType="lpstr">
      <vt:lpstr>等线</vt:lpstr>
      <vt:lpstr>微软雅黑</vt:lpstr>
      <vt:lpstr>Arial</vt:lpstr>
      <vt:lpstr>Calibri</vt:lpstr>
      <vt:lpstr>HP001 4 hàng</vt:lpstr>
      <vt:lpstr>Times New Roman</vt:lpstr>
      <vt:lpstr>VNI-Avo</vt:lpstr>
      <vt:lpstr>方正有猫在_GBK</vt:lpstr>
      <vt:lpstr>PPT定制1801380800</vt:lpstr>
      <vt:lpstr>Office 主题</vt:lpstr>
      <vt:lpstr>1_Office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演示文稿6</dc:title>
  <dc:creator>柚子设计</dc:creator>
  <cp:keywords>MC-PPT模板</cp:keywords>
  <cp:lastModifiedBy>Vip586</cp:lastModifiedBy>
  <cp:revision>29</cp:revision>
  <dcterms:created xsi:type="dcterms:W3CDTF">2017-12-05T08:50:00Z</dcterms:created>
  <dcterms:modified xsi:type="dcterms:W3CDTF">2021-12-22T10:42:39Z</dcterms:modified>
  <cp:category>模板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