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3" r:id="rId4"/>
  </p:sldMasterIdLst>
  <p:notesMasterIdLst>
    <p:notesMasterId r:id="rId31"/>
  </p:notesMasterIdLst>
  <p:sldIdLst>
    <p:sldId id="464" r:id="rId5"/>
    <p:sldId id="311" r:id="rId6"/>
    <p:sldId id="458" r:id="rId7"/>
    <p:sldId id="459" r:id="rId8"/>
    <p:sldId id="460" r:id="rId9"/>
    <p:sldId id="461" r:id="rId10"/>
    <p:sldId id="462" r:id="rId11"/>
    <p:sldId id="262" r:id="rId12"/>
    <p:sldId id="463" r:id="rId13"/>
    <p:sldId id="455" r:id="rId14"/>
    <p:sldId id="256" r:id="rId15"/>
    <p:sldId id="456" r:id="rId16"/>
    <p:sldId id="433" r:id="rId17"/>
    <p:sldId id="434" r:id="rId18"/>
    <p:sldId id="257" r:id="rId19"/>
    <p:sldId id="436" r:id="rId20"/>
    <p:sldId id="261" r:id="rId21"/>
    <p:sldId id="263" r:id="rId22"/>
    <p:sldId id="445" r:id="rId23"/>
    <p:sldId id="443" r:id="rId24"/>
    <p:sldId id="258" r:id="rId25"/>
    <p:sldId id="457" r:id="rId26"/>
    <p:sldId id="447" r:id="rId27"/>
    <p:sldId id="298" r:id="rId28"/>
    <p:sldId id="259" r:id="rId29"/>
    <p:sldId id="260" r:id="rId30"/>
  </p:sldIdLst>
  <p:sldSz cx="1016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80" d="100"/>
          <a:sy n="80" d="100"/>
        </p:scale>
        <p:origin x="864" y="8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5538C-F93F-4A66-B492-878F73CE64C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4C636-0388-4B38-A584-9A9DD766D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4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4C636-0388-4B38-A584-9A9DD766DE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5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1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6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46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0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7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7"/>
            <a:ext cx="8636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6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1979"/>
            <a:ext cx="22860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1979"/>
            <a:ext cx="6688667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03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9940"/>
            <a:ext cx="10145964" cy="5787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7498306" y="493163"/>
            <a:ext cx="233577" cy="167362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99416" y="983023"/>
            <a:ext cx="665261" cy="476671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68686" y="-120673"/>
            <a:ext cx="336834" cy="24134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12683" y="322036"/>
            <a:ext cx="747841" cy="535840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9484309" y="859925"/>
            <a:ext cx="337807" cy="242044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20692" y="-85213"/>
            <a:ext cx="436872" cy="313026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642491" y="119556"/>
            <a:ext cx="556213" cy="398536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439417" y="9191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9330586" y="120232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6639994" y="160002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43547" y="4316780"/>
            <a:ext cx="10656607" cy="146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86" y="4672042"/>
            <a:ext cx="10303547" cy="11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8303884" y="378343"/>
            <a:ext cx="436872" cy="313026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8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5098" y="0"/>
            <a:ext cx="10167598" cy="5715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6604018" y="-204069"/>
            <a:ext cx="569617" cy="408140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8429015" y="238558"/>
            <a:ext cx="665261" cy="476671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9692619" y="582079"/>
            <a:ext cx="428598" cy="30709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7147458" y="96181"/>
            <a:ext cx="526112" cy="37696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8018008" y="-119775"/>
            <a:ext cx="428598" cy="30709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9120001" y="-207473"/>
            <a:ext cx="999564" cy="7162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5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5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8BB-EDEF-48A5-AB0C-1EC64D6DD4D8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016-67E8-421D-9C79-0E8A1522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7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3"/>
            <a:ext cx="7620000" cy="19896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5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61"/>
            <a:ext cx="2286000" cy="304271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61"/>
            <a:ext cx="3429000" cy="304271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6334" y="494473"/>
            <a:ext cx="9467333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6334" y="1280528"/>
            <a:ext cx="9467333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413842" y="5181353"/>
            <a:ext cx="609667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658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6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7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9941"/>
            <a:ext cx="10145964" cy="5787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7498305" y="493163"/>
            <a:ext cx="233577" cy="167362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99416" y="983023"/>
            <a:ext cx="665261" cy="476671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68685" y="-120673"/>
            <a:ext cx="336834" cy="24134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12683" y="322035"/>
            <a:ext cx="747841" cy="535840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9484309" y="859925"/>
            <a:ext cx="337807" cy="242044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20692" y="-85213"/>
            <a:ext cx="436872" cy="313026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642491" y="119556"/>
            <a:ext cx="556213" cy="398536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439417" y="9191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9330586" y="120232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6639994" y="160002"/>
            <a:ext cx="353529" cy="253309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43547" y="4316781"/>
            <a:ext cx="10656607" cy="1461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86" y="4672042"/>
            <a:ext cx="10303547" cy="11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8303883" y="378342"/>
            <a:ext cx="436872" cy="313026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3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5098" y="0"/>
            <a:ext cx="10167598" cy="5715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6604017" y="-204069"/>
            <a:ext cx="569617" cy="408140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8429014" y="238557"/>
            <a:ext cx="665261" cy="476671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9692619" y="582079"/>
            <a:ext cx="428598" cy="30709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7147458" y="96180"/>
            <a:ext cx="526112" cy="376968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8018008" y="-119774"/>
            <a:ext cx="428598" cy="30709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9120001" y="-207473"/>
            <a:ext cx="999564" cy="7162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3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69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8BB-EDEF-48A5-AB0C-1EC64D6DD4D8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016-67E8-421D-9C79-0E8A1522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3"/>
            <a:ext cx="7620000" cy="19896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67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61"/>
            <a:ext cx="2286000" cy="304271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61"/>
            <a:ext cx="3429000" cy="304271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1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6334" y="494474"/>
            <a:ext cx="9467333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6334" y="1280528"/>
            <a:ext cx="9467333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80985" lvl="0" indent="-28573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761970" lvl="1" indent="-264573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142954" lvl="2" indent="-264573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1523939" lvl="3" indent="-264573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1904924" lvl="4" indent="-264573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2285909" lvl="5" indent="-264573"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2666893" lvl="6" indent="-264573"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3047878" lvl="7" indent="-264573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3428863" lvl="8" indent="-264573">
              <a:spcBef>
                <a:spcPts val="1333"/>
              </a:spcBef>
              <a:spcAft>
                <a:spcPts val="13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413842" y="5181354"/>
            <a:ext cx="609667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3287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65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4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87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92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9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45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2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43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6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37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00125"/>
            <a:ext cx="4487333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000125"/>
            <a:ext cx="4487333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1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1"/>
            <a:ext cx="448909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4" y="1279261"/>
            <a:ext cx="4490861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4" y="1812396"/>
            <a:ext cx="4490861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5" y="227541"/>
            <a:ext cx="3342570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5" y="1195920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0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4"/>
            <a:ext cx="60960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4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1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1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1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2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61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9A25-81B8-4078-9486-1DFEFE8B05B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4ADA-39BC-482B-BBB4-17107F9E4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19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slide" Target="slide8.xml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eg"/><Relationship Id="rId11" Type="http://schemas.openxmlformats.org/officeDocument/2006/relationships/image" Target="../media/image27.png"/><Relationship Id="rId5" Type="http://schemas.openxmlformats.org/officeDocument/2006/relationships/image" Target="../media/image20.jpg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4.xml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2.jpeg"/><Relationship Id="rId4" Type="http://schemas.openxmlformats.org/officeDocument/2006/relationships/image" Target="../media/image20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27DDCBC-5F4A-4A7C-9403-A1CFEFEC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4787" y="-2202113"/>
            <a:ext cx="5753100" cy="1015732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F4E3C061-ADAF-425D-8702-67C3069C7D97}"/>
              </a:ext>
            </a:extLst>
          </p:cNvPr>
          <p:cNvSpPr/>
          <p:nvPr/>
        </p:nvSpPr>
        <p:spPr>
          <a:xfrm>
            <a:off x="1527175" y="1093527"/>
            <a:ext cx="6524625" cy="36861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89366BF4-BD87-472C-AC95-7786CC2CCDC5}"/>
              </a:ext>
            </a:extLst>
          </p:cNvPr>
          <p:cNvSpPr txBox="1"/>
          <p:nvPr/>
        </p:nvSpPr>
        <p:spPr>
          <a:xfrm>
            <a:off x="3556000" y="1937479"/>
            <a:ext cx="3600450" cy="59054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defTabSz="685800"/>
            <a:r>
              <a:rPr lang="en-US" sz="3500" b="1">
                <a:solidFill>
                  <a:srgbClr val="280014"/>
                </a:solidFill>
                <a:latin typeface="VNI-Avo" pitchFamily="2" charset="0"/>
                <a:ea typeface="微软雅黑"/>
              </a:rPr>
              <a:t>TIEÁNG VIEÄT 1</a:t>
            </a:r>
            <a:endParaRPr lang="en-US" sz="3500" b="1" dirty="0">
              <a:solidFill>
                <a:srgbClr val="280014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69275655-AE8E-4AF5-AD94-4A9151CC05F2}"/>
              </a:ext>
            </a:extLst>
          </p:cNvPr>
          <p:cNvSpPr txBox="1"/>
          <p:nvPr/>
        </p:nvSpPr>
        <p:spPr>
          <a:xfrm>
            <a:off x="584200" y="890050"/>
            <a:ext cx="8686800" cy="975268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 defTabSz="685800"/>
            <a:r>
              <a:rPr lang="en-US" sz="3000" b="1">
                <a:solidFill>
                  <a:schemeClr val="accent3">
                    <a:lumMod val="50000"/>
                  </a:schemeClr>
                </a:solidFill>
                <a:latin typeface="VNI-Avo" pitchFamily="2" charset="0"/>
                <a:ea typeface="微软雅黑"/>
              </a:rPr>
              <a:t>UÛY BAN NHAÂN DAÂN QUAÄN 12</a:t>
            </a:r>
          </a:p>
          <a:p>
            <a:pPr algn="ctr" defTabSz="685800"/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微软雅黑"/>
              </a:rPr>
              <a:t>TRÖÔØNG TIEÅU HOÏC LYÙ TÖÏ TROÏNG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BD23EFAB-DEB6-48F0-AD6D-526578EDAB43}"/>
              </a:ext>
            </a:extLst>
          </p:cNvPr>
          <p:cNvSpPr txBox="1"/>
          <p:nvPr/>
        </p:nvSpPr>
        <p:spPr>
          <a:xfrm>
            <a:off x="3556000" y="2762376"/>
            <a:ext cx="5334000" cy="66749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defTabSz="685800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VNI-Avo" pitchFamily="2" charset="0"/>
                <a:ea typeface="微软雅黑"/>
              </a:rPr>
              <a:t>CHUÛ ÑEÀ 14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182B7362-A2D8-4731-B369-D0292D793DAF}"/>
              </a:ext>
            </a:extLst>
          </p:cNvPr>
          <p:cNvSpPr txBox="1"/>
          <p:nvPr/>
        </p:nvSpPr>
        <p:spPr>
          <a:xfrm>
            <a:off x="2771274" y="3879762"/>
            <a:ext cx="5334000" cy="66749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defTabSz="685800"/>
            <a:r>
              <a:rPr lang="en-US" sz="40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Baøi 4: ip up (tieát 1) 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0826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>
            <a:spLocks noChangeAspect="1"/>
          </p:cNvSpPr>
          <p:nvPr/>
        </p:nvSpPr>
        <p:spPr>
          <a:xfrm>
            <a:off x="4712340" y="1614031"/>
            <a:ext cx="3335153" cy="1500000"/>
          </a:xfrm>
          <a:prstGeom prst="snip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zh-CN" altLang="en-US" sz="1500" dirty="0">
              <a:solidFill>
                <a:srgbClr val="FFFFFF"/>
              </a:solidFill>
              <a:latin typeface="Times New Roman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1" y="217207"/>
            <a:ext cx="4283348" cy="4918444"/>
          </a:xfrm>
          <a:prstGeom prst="rect">
            <a:avLst/>
          </a:prstGeom>
        </p:spPr>
      </p:pic>
      <p:sp>
        <p:nvSpPr>
          <p:cNvPr id="12" name="Freeform 277"/>
          <p:cNvSpPr>
            <a:spLocks noEditPoints="1"/>
          </p:cNvSpPr>
          <p:nvPr/>
        </p:nvSpPr>
        <p:spPr bwMode="auto">
          <a:xfrm rot="-1740000">
            <a:off x="5069127" y="1419958"/>
            <a:ext cx="282441" cy="388149"/>
          </a:xfrm>
          <a:custGeom>
            <a:avLst/>
            <a:gdLst>
              <a:gd name="T0" fmla="*/ 8 w 77"/>
              <a:gd name="T1" fmla="*/ 0 h 106"/>
              <a:gd name="T2" fmla="*/ 64 w 77"/>
              <a:gd name="T3" fmla="*/ 0 h 106"/>
              <a:gd name="T4" fmla="*/ 73 w 77"/>
              <a:gd name="T5" fmla="*/ 9 h 106"/>
              <a:gd name="T6" fmla="*/ 73 w 77"/>
              <a:gd name="T7" fmla="*/ 62 h 106"/>
              <a:gd name="T8" fmla="*/ 63 w 77"/>
              <a:gd name="T9" fmla="*/ 60 h 106"/>
              <a:gd name="T10" fmla="*/ 63 w 77"/>
              <a:gd name="T11" fmla="*/ 56 h 106"/>
              <a:gd name="T12" fmla="*/ 63 w 77"/>
              <a:gd name="T13" fmla="*/ 11 h 106"/>
              <a:gd name="T14" fmla="*/ 9 w 77"/>
              <a:gd name="T15" fmla="*/ 11 h 106"/>
              <a:gd name="T16" fmla="*/ 9 w 77"/>
              <a:gd name="T17" fmla="*/ 87 h 106"/>
              <a:gd name="T18" fmla="*/ 36 w 77"/>
              <a:gd name="T19" fmla="*/ 87 h 106"/>
              <a:gd name="T20" fmla="*/ 40 w 77"/>
              <a:gd name="T21" fmla="*/ 96 h 106"/>
              <a:gd name="T22" fmla="*/ 8 w 77"/>
              <a:gd name="T23" fmla="*/ 96 h 106"/>
              <a:gd name="T24" fmla="*/ 0 w 77"/>
              <a:gd name="T25" fmla="*/ 88 h 106"/>
              <a:gd name="T26" fmla="*/ 0 w 77"/>
              <a:gd name="T27" fmla="*/ 9 h 106"/>
              <a:gd name="T28" fmla="*/ 8 w 77"/>
              <a:gd name="T29" fmla="*/ 0 h 106"/>
              <a:gd name="T30" fmla="*/ 16 w 77"/>
              <a:gd name="T31" fmla="*/ 47 h 106"/>
              <a:gd name="T32" fmla="*/ 16 w 77"/>
              <a:gd name="T33" fmla="*/ 54 h 106"/>
              <a:gd name="T34" fmla="*/ 36 w 77"/>
              <a:gd name="T35" fmla="*/ 54 h 106"/>
              <a:gd name="T36" fmla="*/ 36 w 77"/>
              <a:gd name="T37" fmla="*/ 47 h 106"/>
              <a:gd name="T38" fmla="*/ 16 w 77"/>
              <a:gd name="T39" fmla="*/ 47 h 106"/>
              <a:gd name="T40" fmla="*/ 16 w 77"/>
              <a:gd name="T41" fmla="*/ 34 h 106"/>
              <a:gd name="T42" fmla="*/ 16 w 77"/>
              <a:gd name="T43" fmla="*/ 41 h 106"/>
              <a:gd name="T44" fmla="*/ 36 w 77"/>
              <a:gd name="T45" fmla="*/ 41 h 106"/>
              <a:gd name="T46" fmla="*/ 36 w 77"/>
              <a:gd name="T47" fmla="*/ 34 h 106"/>
              <a:gd name="T48" fmla="*/ 16 w 77"/>
              <a:gd name="T49" fmla="*/ 34 h 106"/>
              <a:gd name="T50" fmla="*/ 16 w 77"/>
              <a:gd name="T51" fmla="*/ 21 h 106"/>
              <a:gd name="T52" fmla="*/ 16 w 77"/>
              <a:gd name="T53" fmla="*/ 28 h 106"/>
              <a:gd name="T54" fmla="*/ 55 w 77"/>
              <a:gd name="T55" fmla="*/ 28 h 106"/>
              <a:gd name="T56" fmla="*/ 55 w 77"/>
              <a:gd name="T57" fmla="*/ 21 h 106"/>
              <a:gd name="T58" fmla="*/ 16 w 77"/>
              <a:gd name="T59" fmla="*/ 21 h 106"/>
              <a:gd name="T60" fmla="*/ 47 w 77"/>
              <a:gd name="T61" fmla="*/ 42 h 106"/>
              <a:gd name="T62" fmla="*/ 45 w 77"/>
              <a:gd name="T63" fmla="*/ 70 h 106"/>
              <a:gd name="T64" fmla="*/ 43 w 77"/>
              <a:gd name="T65" fmla="*/ 69 h 106"/>
              <a:gd name="T66" fmla="*/ 39 w 77"/>
              <a:gd name="T67" fmla="*/ 71 h 106"/>
              <a:gd name="T68" fmla="*/ 38 w 77"/>
              <a:gd name="T69" fmla="*/ 74 h 106"/>
              <a:gd name="T70" fmla="*/ 48 w 77"/>
              <a:gd name="T71" fmla="*/ 98 h 106"/>
              <a:gd name="T72" fmla="*/ 48 w 77"/>
              <a:gd name="T73" fmla="*/ 106 h 106"/>
              <a:gd name="T74" fmla="*/ 71 w 77"/>
              <a:gd name="T75" fmla="*/ 106 h 106"/>
              <a:gd name="T76" fmla="*/ 71 w 77"/>
              <a:gd name="T77" fmla="*/ 97 h 106"/>
              <a:gd name="T78" fmla="*/ 77 w 77"/>
              <a:gd name="T79" fmla="*/ 73 h 106"/>
              <a:gd name="T80" fmla="*/ 76 w 77"/>
              <a:gd name="T81" fmla="*/ 69 h 106"/>
              <a:gd name="T82" fmla="*/ 71 w 77"/>
              <a:gd name="T83" fmla="*/ 68 h 106"/>
              <a:gd name="T84" fmla="*/ 69 w 77"/>
              <a:gd name="T85" fmla="*/ 70 h 106"/>
              <a:gd name="T86" fmla="*/ 68 w 77"/>
              <a:gd name="T87" fmla="*/ 68 h 106"/>
              <a:gd name="T88" fmla="*/ 64 w 77"/>
              <a:gd name="T89" fmla="*/ 67 h 106"/>
              <a:gd name="T90" fmla="*/ 62 w 77"/>
              <a:gd name="T91" fmla="*/ 68 h 106"/>
              <a:gd name="T92" fmla="*/ 61 w 77"/>
              <a:gd name="T93" fmla="*/ 66 h 106"/>
              <a:gd name="T94" fmla="*/ 57 w 77"/>
              <a:gd name="T95" fmla="*/ 66 h 106"/>
              <a:gd name="T96" fmla="*/ 55 w 77"/>
              <a:gd name="T97" fmla="*/ 41 h 106"/>
              <a:gd name="T98" fmla="*/ 47 w 77"/>
              <a:gd name="T99" fmla="*/ 42 h 106"/>
              <a:gd name="T100" fmla="*/ 25 w 77"/>
              <a:gd name="T101" fmla="*/ 4 h 106"/>
              <a:gd name="T102" fmla="*/ 25 w 77"/>
              <a:gd name="T103" fmla="*/ 7 h 106"/>
              <a:gd name="T104" fmla="*/ 47 w 77"/>
              <a:gd name="T105" fmla="*/ 7 h 106"/>
              <a:gd name="T106" fmla="*/ 47 w 77"/>
              <a:gd name="T107" fmla="*/ 4 h 106"/>
              <a:gd name="T108" fmla="*/ 25 w 77"/>
              <a:gd name="T109" fmla="*/ 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>
              <a:defRPr/>
            </a:pPr>
            <a:endParaRPr lang="zh-CN" altLang="en-US" sz="1167" kern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 rot="19352420">
            <a:off x="5082602" y="3483611"/>
            <a:ext cx="300000" cy="420000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/>
            <a:endParaRPr lang="zh-CN" altLang="en-US" sz="1167">
              <a:solidFill>
                <a:prstClr val="black"/>
              </a:solidFill>
              <a:latin typeface="Times New Roman"/>
              <a:ea typeface="微软雅黑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577F4B2-44F7-4D55-B2F2-94035CD2BB70}"/>
              </a:ext>
            </a:extLst>
          </p:cNvPr>
          <p:cNvSpPr txBox="1"/>
          <p:nvPr/>
        </p:nvSpPr>
        <p:spPr>
          <a:xfrm>
            <a:off x="4992743" y="1989308"/>
            <a:ext cx="2941458" cy="6412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76198" tIns="38099" rIns="76198" bIns="38099">
            <a:spAutoFit/>
          </a:bodyPr>
          <a:lstStyle/>
          <a:p>
            <a:pPr defTabSz="760911"/>
            <a:r>
              <a:rPr lang="vi-VN" altLang="x-none" sz="3667" noProof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1442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309D1A2-AA2A-4A3A-8A52-AC89C8446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t="30741" r="10001" b="5800"/>
          <a:stretch/>
        </p:blipFill>
        <p:spPr>
          <a:xfrm>
            <a:off x="508000" y="21043"/>
            <a:ext cx="9144000" cy="5693957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227FE535-2BDD-48BB-9C29-CF8F3B13AE5E}"/>
              </a:ext>
            </a:extLst>
          </p:cNvPr>
          <p:cNvSpPr/>
          <p:nvPr/>
        </p:nvSpPr>
        <p:spPr>
          <a:xfrm>
            <a:off x="8661401" y="647700"/>
            <a:ext cx="304801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0A397A7-937E-4DC9-B5A5-E0F56A057150}"/>
              </a:ext>
            </a:extLst>
          </p:cNvPr>
          <p:cNvSpPr/>
          <p:nvPr/>
        </p:nvSpPr>
        <p:spPr>
          <a:xfrm>
            <a:off x="2260600" y="1570815"/>
            <a:ext cx="3048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39935C3-5AA3-4F5B-8DFE-D11194AA3CF6}"/>
              </a:ext>
            </a:extLst>
          </p:cNvPr>
          <p:cNvSpPr/>
          <p:nvPr/>
        </p:nvSpPr>
        <p:spPr>
          <a:xfrm>
            <a:off x="1867291" y="1972609"/>
            <a:ext cx="1873696" cy="43204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</a:rPr>
              <a:t>baét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</a:rPr>
              <a:t>nhòp</a:t>
            </a:r>
            <a:endParaRPr lang="en-US" sz="2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A3AB846-BA9B-4CF2-9392-7155065014B6}"/>
              </a:ext>
            </a:extLst>
          </p:cNvPr>
          <p:cNvSpPr/>
          <p:nvPr/>
        </p:nvSpPr>
        <p:spPr>
          <a:xfrm>
            <a:off x="6578600" y="224119"/>
            <a:ext cx="1772096" cy="43204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</a:rPr>
              <a:t>buùp</a:t>
            </a:r>
            <a:r>
              <a:rPr lang="en-US" sz="24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NI-Avo" pitchFamily="2" charset="0"/>
              </a:rPr>
              <a:t>sen</a:t>
            </a:r>
            <a:endParaRPr lang="en-US" sz="2000" b="1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0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3" t="6597" r="19276" b="-470"/>
          <a:stretch/>
        </p:blipFill>
        <p:spPr>
          <a:xfrm>
            <a:off x="1270001" y="0"/>
            <a:ext cx="7650427" cy="5715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33B268F-2187-4857-8994-BA6CAF5727D2}"/>
              </a:ext>
            </a:extLst>
          </p:cNvPr>
          <p:cNvSpPr txBox="1"/>
          <p:nvPr/>
        </p:nvSpPr>
        <p:spPr>
          <a:xfrm>
            <a:off x="1839641" y="997295"/>
            <a:ext cx="6265274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70"/>
            <a:r>
              <a:rPr lang="vi-VN" sz="2667" i="1" dirty="0">
                <a:solidFill>
                  <a:srgbClr val="FFFFFF"/>
                </a:solidFill>
                <a:latin typeface="Times New Roman"/>
                <a:ea typeface="微软雅黑"/>
              </a:rPr>
              <a:t>Thứ năm</a:t>
            </a:r>
            <a:r>
              <a:rPr lang="en-US" sz="2667" i="1">
                <a:solidFill>
                  <a:srgbClr val="FFFFFF"/>
                </a:solidFill>
                <a:latin typeface="Times New Roman"/>
                <a:ea typeface="微软雅黑"/>
              </a:rPr>
              <a:t>,</a:t>
            </a:r>
            <a:r>
              <a:rPr lang="vi-VN" sz="2667" i="1">
                <a:solidFill>
                  <a:srgbClr val="FFFFFF"/>
                </a:solidFill>
                <a:latin typeface="Times New Roman"/>
                <a:ea typeface="微软雅黑"/>
              </a:rPr>
              <a:t> </a:t>
            </a:r>
            <a:r>
              <a:rPr lang="vi-VN" sz="2667" i="1" dirty="0" err="1">
                <a:solidFill>
                  <a:srgbClr val="FFFFFF"/>
                </a:solidFill>
                <a:latin typeface="Times New Roman"/>
                <a:ea typeface="微软雅黑"/>
              </a:rPr>
              <a:t>ngày</a:t>
            </a:r>
            <a:r>
              <a:rPr lang="vi-VN" sz="2667" i="1" dirty="0">
                <a:solidFill>
                  <a:srgbClr val="FFFFFF"/>
                </a:solidFill>
                <a:latin typeface="Times New Roman"/>
                <a:ea typeface="微软雅黑"/>
              </a:rPr>
              <a:t> 10 </a:t>
            </a:r>
            <a:r>
              <a:rPr lang="vi-VN" sz="2667" i="1" dirty="0" err="1">
                <a:solidFill>
                  <a:srgbClr val="FFFFFF"/>
                </a:solidFill>
                <a:latin typeface="Times New Roman"/>
                <a:ea typeface="微软雅黑"/>
              </a:rPr>
              <a:t>tháng</a:t>
            </a:r>
            <a:r>
              <a:rPr lang="vi-VN" sz="2667" i="1" dirty="0">
                <a:solidFill>
                  <a:srgbClr val="FFFFFF"/>
                </a:solidFill>
                <a:latin typeface="Times New Roman"/>
                <a:ea typeface="微软雅黑"/>
              </a:rPr>
              <a:t> 12 năm 2020</a:t>
            </a:r>
          </a:p>
          <a:p>
            <a:pPr algn="ctr" defTabSz="761970"/>
            <a:r>
              <a:rPr lang="vi-VN" sz="2667" i="1" u="sng" dirty="0" err="1">
                <a:solidFill>
                  <a:srgbClr val="FFFFFF"/>
                </a:solidFill>
                <a:latin typeface="Times New Roman"/>
                <a:ea typeface="微软雅黑"/>
              </a:rPr>
              <a:t>Tiếng</a:t>
            </a:r>
            <a:r>
              <a:rPr lang="vi-VN" sz="2667" i="1" u="sng" dirty="0">
                <a:solidFill>
                  <a:srgbClr val="FFFFFF"/>
                </a:solidFill>
                <a:latin typeface="Times New Roman"/>
                <a:ea typeface="微软雅黑"/>
              </a:rPr>
              <a:t> </a:t>
            </a:r>
            <a:r>
              <a:rPr lang="vi-VN" sz="2667" i="1" u="sng" dirty="0" err="1">
                <a:solidFill>
                  <a:srgbClr val="FFFFFF"/>
                </a:solidFill>
                <a:latin typeface="Times New Roman"/>
                <a:ea typeface="微软雅黑"/>
              </a:rPr>
              <a:t>Việt</a:t>
            </a:r>
            <a:r>
              <a:rPr lang="vi-VN" sz="2667" i="1" u="sng" dirty="0">
                <a:solidFill>
                  <a:srgbClr val="FFFFFF"/>
                </a:solidFill>
                <a:latin typeface="Times New Roman"/>
                <a:ea typeface="微软雅黑"/>
              </a:rPr>
              <a:t>:</a:t>
            </a:r>
          </a:p>
          <a:p>
            <a:pPr defTabSz="761970"/>
            <a:r>
              <a:rPr lang="vi-VN" sz="2667" i="1" dirty="0">
                <a:solidFill>
                  <a:srgbClr val="280014"/>
                </a:solidFill>
                <a:latin typeface="Times New Roman"/>
                <a:ea typeface="微软雅黑"/>
              </a:rPr>
              <a:t>		</a:t>
            </a:r>
            <a:r>
              <a:rPr lang="vi-VN" sz="2667" i="1" dirty="0" err="1">
                <a:solidFill>
                  <a:srgbClr val="280014"/>
                </a:solidFill>
                <a:latin typeface="Times New Roman"/>
                <a:ea typeface="微软雅黑"/>
              </a:rPr>
              <a:t>Bài</a:t>
            </a:r>
            <a:r>
              <a:rPr lang="vi-VN" sz="2667" i="1" dirty="0">
                <a:solidFill>
                  <a:srgbClr val="280014"/>
                </a:solidFill>
                <a:latin typeface="Times New Roman"/>
                <a:ea typeface="微软雅黑"/>
              </a:rPr>
              <a:t> 4: </a:t>
            </a:r>
          </a:p>
          <a:p>
            <a:pPr algn="ctr" defTabSz="761970"/>
            <a:endParaRPr lang="vi-VN" sz="3000" i="1" dirty="0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5CDF68E-A12E-4C2C-B557-A387A9E4AE41}"/>
              </a:ext>
            </a:extLst>
          </p:cNvPr>
          <p:cNvSpPr txBox="1"/>
          <p:nvPr/>
        </p:nvSpPr>
        <p:spPr>
          <a:xfrm>
            <a:off x="4622800" y="1790700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70"/>
            <a:r>
              <a:rPr lang="vi-VN" sz="3000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vi-VN" sz="3000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ip</a:t>
            </a:r>
            <a:r>
              <a:rPr lang="vi-VN" sz="3000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vi-VN" sz="3000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up</a:t>
            </a:r>
            <a:endParaRPr lang="en-US" sz="30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773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>
            <a:spLocks noChangeAspect="1"/>
          </p:cNvSpPr>
          <p:nvPr/>
        </p:nvSpPr>
        <p:spPr>
          <a:xfrm>
            <a:off x="4299913" y="1614031"/>
            <a:ext cx="4500500" cy="1685490"/>
          </a:xfrm>
          <a:prstGeom prst="snip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zh-CN" altLang="en-US" sz="1500" dirty="0">
              <a:solidFill>
                <a:srgbClr val="FFFFFF"/>
              </a:solidFill>
              <a:latin typeface="Times New Roman"/>
              <a:ea typeface="微软雅黑" panose="020B0503020204020204" pitchFamily="34" charset="-122"/>
            </a:endParaRPr>
          </a:p>
        </p:txBody>
      </p:sp>
      <p:sp>
        <p:nvSpPr>
          <p:cNvPr id="12" name="Freeform 277"/>
          <p:cNvSpPr>
            <a:spLocks noEditPoints="1"/>
          </p:cNvSpPr>
          <p:nvPr/>
        </p:nvSpPr>
        <p:spPr bwMode="auto">
          <a:xfrm rot="-1740000">
            <a:off x="5069127" y="1419958"/>
            <a:ext cx="282441" cy="388149"/>
          </a:xfrm>
          <a:custGeom>
            <a:avLst/>
            <a:gdLst>
              <a:gd name="T0" fmla="*/ 8 w 77"/>
              <a:gd name="T1" fmla="*/ 0 h 106"/>
              <a:gd name="T2" fmla="*/ 64 w 77"/>
              <a:gd name="T3" fmla="*/ 0 h 106"/>
              <a:gd name="T4" fmla="*/ 73 w 77"/>
              <a:gd name="T5" fmla="*/ 9 h 106"/>
              <a:gd name="T6" fmla="*/ 73 w 77"/>
              <a:gd name="T7" fmla="*/ 62 h 106"/>
              <a:gd name="T8" fmla="*/ 63 w 77"/>
              <a:gd name="T9" fmla="*/ 60 h 106"/>
              <a:gd name="T10" fmla="*/ 63 w 77"/>
              <a:gd name="T11" fmla="*/ 56 h 106"/>
              <a:gd name="T12" fmla="*/ 63 w 77"/>
              <a:gd name="T13" fmla="*/ 11 h 106"/>
              <a:gd name="T14" fmla="*/ 9 w 77"/>
              <a:gd name="T15" fmla="*/ 11 h 106"/>
              <a:gd name="T16" fmla="*/ 9 w 77"/>
              <a:gd name="T17" fmla="*/ 87 h 106"/>
              <a:gd name="T18" fmla="*/ 36 w 77"/>
              <a:gd name="T19" fmla="*/ 87 h 106"/>
              <a:gd name="T20" fmla="*/ 40 w 77"/>
              <a:gd name="T21" fmla="*/ 96 h 106"/>
              <a:gd name="T22" fmla="*/ 8 w 77"/>
              <a:gd name="T23" fmla="*/ 96 h 106"/>
              <a:gd name="T24" fmla="*/ 0 w 77"/>
              <a:gd name="T25" fmla="*/ 88 h 106"/>
              <a:gd name="T26" fmla="*/ 0 w 77"/>
              <a:gd name="T27" fmla="*/ 9 h 106"/>
              <a:gd name="T28" fmla="*/ 8 w 77"/>
              <a:gd name="T29" fmla="*/ 0 h 106"/>
              <a:gd name="T30" fmla="*/ 16 w 77"/>
              <a:gd name="T31" fmla="*/ 47 h 106"/>
              <a:gd name="T32" fmla="*/ 16 w 77"/>
              <a:gd name="T33" fmla="*/ 54 h 106"/>
              <a:gd name="T34" fmla="*/ 36 w 77"/>
              <a:gd name="T35" fmla="*/ 54 h 106"/>
              <a:gd name="T36" fmla="*/ 36 w 77"/>
              <a:gd name="T37" fmla="*/ 47 h 106"/>
              <a:gd name="T38" fmla="*/ 16 w 77"/>
              <a:gd name="T39" fmla="*/ 47 h 106"/>
              <a:gd name="T40" fmla="*/ 16 w 77"/>
              <a:gd name="T41" fmla="*/ 34 h 106"/>
              <a:gd name="T42" fmla="*/ 16 w 77"/>
              <a:gd name="T43" fmla="*/ 41 h 106"/>
              <a:gd name="T44" fmla="*/ 36 w 77"/>
              <a:gd name="T45" fmla="*/ 41 h 106"/>
              <a:gd name="T46" fmla="*/ 36 w 77"/>
              <a:gd name="T47" fmla="*/ 34 h 106"/>
              <a:gd name="T48" fmla="*/ 16 w 77"/>
              <a:gd name="T49" fmla="*/ 34 h 106"/>
              <a:gd name="T50" fmla="*/ 16 w 77"/>
              <a:gd name="T51" fmla="*/ 21 h 106"/>
              <a:gd name="T52" fmla="*/ 16 w 77"/>
              <a:gd name="T53" fmla="*/ 28 h 106"/>
              <a:gd name="T54" fmla="*/ 55 w 77"/>
              <a:gd name="T55" fmla="*/ 28 h 106"/>
              <a:gd name="T56" fmla="*/ 55 w 77"/>
              <a:gd name="T57" fmla="*/ 21 h 106"/>
              <a:gd name="T58" fmla="*/ 16 w 77"/>
              <a:gd name="T59" fmla="*/ 21 h 106"/>
              <a:gd name="T60" fmla="*/ 47 w 77"/>
              <a:gd name="T61" fmla="*/ 42 h 106"/>
              <a:gd name="T62" fmla="*/ 45 w 77"/>
              <a:gd name="T63" fmla="*/ 70 h 106"/>
              <a:gd name="T64" fmla="*/ 43 w 77"/>
              <a:gd name="T65" fmla="*/ 69 h 106"/>
              <a:gd name="T66" fmla="*/ 39 w 77"/>
              <a:gd name="T67" fmla="*/ 71 h 106"/>
              <a:gd name="T68" fmla="*/ 38 w 77"/>
              <a:gd name="T69" fmla="*/ 74 h 106"/>
              <a:gd name="T70" fmla="*/ 48 w 77"/>
              <a:gd name="T71" fmla="*/ 98 h 106"/>
              <a:gd name="T72" fmla="*/ 48 w 77"/>
              <a:gd name="T73" fmla="*/ 106 h 106"/>
              <a:gd name="T74" fmla="*/ 71 w 77"/>
              <a:gd name="T75" fmla="*/ 106 h 106"/>
              <a:gd name="T76" fmla="*/ 71 w 77"/>
              <a:gd name="T77" fmla="*/ 97 h 106"/>
              <a:gd name="T78" fmla="*/ 77 w 77"/>
              <a:gd name="T79" fmla="*/ 73 h 106"/>
              <a:gd name="T80" fmla="*/ 76 w 77"/>
              <a:gd name="T81" fmla="*/ 69 h 106"/>
              <a:gd name="T82" fmla="*/ 71 w 77"/>
              <a:gd name="T83" fmla="*/ 68 h 106"/>
              <a:gd name="T84" fmla="*/ 69 w 77"/>
              <a:gd name="T85" fmla="*/ 70 h 106"/>
              <a:gd name="T86" fmla="*/ 68 w 77"/>
              <a:gd name="T87" fmla="*/ 68 h 106"/>
              <a:gd name="T88" fmla="*/ 64 w 77"/>
              <a:gd name="T89" fmla="*/ 67 h 106"/>
              <a:gd name="T90" fmla="*/ 62 w 77"/>
              <a:gd name="T91" fmla="*/ 68 h 106"/>
              <a:gd name="T92" fmla="*/ 61 w 77"/>
              <a:gd name="T93" fmla="*/ 66 h 106"/>
              <a:gd name="T94" fmla="*/ 57 w 77"/>
              <a:gd name="T95" fmla="*/ 66 h 106"/>
              <a:gd name="T96" fmla="*/ 55 w 77"/>
              <a:gd name="T97" fmla="*/ 41 h 106"/>
              <a:gd name="T98" fmla="*/ 47 w 77"/>
              <a:gd name="T99" fmla="*/ 42 h 106"/>
              <a:gd name="T100" fmla="*/ 25 w 77"/>
              <a:gd name="T101" fmla="*/ 4 h 106"/>
              <a:gd name="T102" fmla="*/ 25 w 77"/>
              <a:gd name="T103" fmla="*/ 7 h 106"/>
              <a:gd name="T104" fmla="*/ 47 w 77"/>
              <a:gd name="T105" fmla="*/ 7 h 106"/>
              <a:gd name="T106" fmla="*/ 47 w 77"/>
              <a:gd name="T107" fmla="*/ 4 h 106"/>
              <a:gd name="T108" fmla="*/ 25 w 77"/>
              <a:gd name="T109" fmla="*/ 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>
              <a:defRPr/>
            </a:pPr>
            <a:endParaRPr lang="zh-CN" altLang="en-US" sz="1167" kern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 rot="19352420">
            <a:off x="5082602" y="3483611"/>
            <a:ext cx="300000" cy="420000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/>
            <a:endParaRPr lang="zh-CN" altLang="en-US" sz="1167">
              <a:solidFill>
                <a:prstClr val="black"/>
              </a:solidFill>
              <a:latin typeface="Times New Roman"/>
              <a:ea typeface="微软雅黑"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15EEEE6A-3050-4792-B3D8-930CBB588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0" y="1066651"/>
            <a:ext cx="2570936" cy="257093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0308F1-99C3-4B16-811E-E148BA0C4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64" t="19438" r="73976" b="72369"/>
          <a:stretch/>
        </p:blipFill>
        <p:spPr>
          <a:xfrm>
            <a:off x="4499211" y="1860774"/>
            <a:ext cx="1461206" cy="135225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E90B0E-5345-4181-B4F3-1CEC3F7919EB}"/>
              </a:ext>
            </a:extLst>
          </p:cNvPr>
          <p:cNvSpPr txBox="1"/>
          <p:nvPr/>
        </p:nvSpPr>
        <p:spPr>
          <a:xfrm>
            <a:off x="5560054" y="2216300"/>
            <a:ext cx="4235448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/>
            <a:r>
              <a:rPr lang="vi-VN" sz="3667" dirty="0">
                <a:solidFill>
                  <a:srgbClr val="FF0066">
                    <a:lumMod val="50000"/>
                  </a:srgbClr>
                </a:solidFill>
                <a:latin typeface="+mj-lt"/>
                <a:ea typeface="微软雅黑"/>
              </a:rPr>
              <a:t> </a:t>
            </a:r>
            <a:r>
              <a:rPr lang="vi-VN" sz="3333" dirty="0">
                <a:solidFill>
                  <a:srgbClr val="FF0000"/>
                </a:solidFill>
                <a:latin typeface="Times New Roman"/>
                <a:ea typeface="微软雅黑"/>
              </a:rPr>
              <a:t>LUYỆN ĐỌC </a:t>
            </a:r>
            <a:endParaRPr lang="vi-VN" sz="3667" dirty="0">
              <a:solidFill>
                <a:srgbClr val="FF0000"/>
              </a:solidFill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09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F3FE6C7E-315C-472D-8357-B54B51036A4A}"/>
              </a:ext>
            </a:extLst>
          </p:cNvPr>
          <p:cNvSpPr txBox="1"/>
          <p:nvPr/>
        </p:nvSpPr>
        <p:spPr>
          <a:xfrm>
            <a:off x="3099780" y="637255"/>
            <a:ext cx="10801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70"/>
            <a:r>
              <a:rPr lang="vi-VN" sz="5500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ip</a:t>
            </a:r>
            <a:r>
              <a:rPr lang="vi-VN" sz="3000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endParaRPr lang="en-US" sz="30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AD466FF-F148-4209-8D6F-0048271F6E58}"/>
              </a:ext>
            </a:extLst>
          </p:cNvPr>
          <p:cNvSpPr txBox="1"/>
          <p:nvPr/>
        </p:nvSpPr>
        <p:spPr>
          <a:xfrm>
            <a:off x="5200013" y="637255"/>
            <a:ext cx="13277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70"/>
            <a:r>
              <a:rPr lang="vi-VN" sz="5500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up</a:t>
            </a:r>
            <a:endParaRPr lang="en-US" sz="55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7A716A9-5E63-46C5-AA52-45E5DC9EC80E}"/>
              </a:ext>
            </a:extLst>
          </p:cNvPr>
          <p:cNvSpPr/>
          <p:nvPr/>
        </p:nvSpPr>
        <p:spPr>
          <a:xfrm>
            <a:off x="2919762" y="2497461"/>
            <a:ext cx="3420379" cy="91291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61970"/>
            <a:r>
              <a:rPr lang="vi-VN" sz="2667" dirty="0">
                <a:solidFill>
                  <a:srgbClr val="280014"/>
                </a:solidFill>
                <a:latin typeface="Times New Roman"/>
                <a:ea typeface="微软雅黑"/>
              </a:rPr>
              <a:t>So </a:t>
            </a:r>
            <a:r>
              <a:rPr lang="vi-VN" sz="2667" dirty="0" err="1">
                <a:solidFill>
                  <a:srgbClr val="280014"/>
                </a:solidFill>
                <a:latin typeface="Times New Roman"/>
                <a:ea typeface="微软雅黑"/>
              </a:rPr>
              <a:t>sánh</a:t>
            </a:r>
            <a:r>
              <a:rPr lang="vi-VN" sz="2667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vi-VN" sz="2667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ip</a:t>
            </a:r>
            <a:r>
              <a:rPr lang="vi-VN" sz="2667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- </a:t>
            </a:r>
            <a:r>
              <a:rPr lang="vi-VN" sz="2667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up</a:t>
            </a:r>
            <a:endParaRPr lang="en-US" sz="2667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692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034667" y="133335"/>
            <a:ext cx="1472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ip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539708E-1575-4D64-B2EC-13A2822BCA61}"/>
              </a:ext>
            </a:extLst>
          </p:cNvPr>
          <p:cNvSpPr/>
          <p:nvPr/>
        </p:nvSpPr>
        <p:spPr>
          <a:xfrm>
            <a:off x="2813851" y="887663"/>
            <a:ext cx="1112175" cy="553212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ip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175217-B4C0-43D0-8203-73D755450133}"/>
              </a:ext>
            </a:extLst>
          </p:cNvPr>
          <p:cNvSpPr/>
          <p:nvPr/>
        </p:nvSpPr>
        <p:spPr>
          <a:xfrm>
            <a:off x="1789244" y="877848"/>
            <a:ext cx="993105" cy="552450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nh</a:t>
            </a:r>
            <a:endParaRPr lang="en-US" sz="3200" b="1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6022064" y="161081"/>
            <a:ext cx="1380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up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539708E-1575-4D64-B2EC-13A2822BCA61}"/>
              </a:ext>
            </a:extLst>
          </p:cNvPr>
          <p:cNvSpPr/>
          <p:nvPr/>
        </p:nvSpPr>
        <p:spPr>
          <a:xfrm>
            <a:off x="6674672" y="878782"/>
            <a:ext cx="1199879" cy="553212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VNI-Avo" pitchFamily="2" charset="0"/>
                <a:cs typeface="Arial-SGK-TV" pitchFamily="2" charset="0"/>
              </a:rPr>
              <a:t>up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8175217-B4C0-43D0-8203-73D755450133}"/>
              </a:ext>
            </a:extLst>
          </p:cNvPr>
          <p:cNvSpPr/>
          <p:nvPr/>
        </p:nvSpPr>
        <p:spPr>
          <a:xfrm>
            <a:off x="5673781" y="868967"/>
            <a:ext cx="969388" cy="552450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gi</a:t>
            </a:r>
            <a:endParaRPr lang="en-US" sz="3200" b="1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B85666C-18F0-433E-8456-4B54E247F73C}"/>
              </a:ext>
            </a:extLst>
          </p:cNvPr>
          <p:cNvGrpSpPr/>
          <p:nvPr/>
        </p:nvGrpSpPr>
        <p:grpSpPr>
          <a:xfrm>
            <a:off x="1745459" y="1466926"/>
            <a:ext cx="2136782" cy="803061"/>
            <a:chOff x="1237459" y="1466925"/>
            <a:chExt cx="2136782" cy="803061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1237459" y="1466925"/>
              <a:ext cx="2136782" cy="707885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nh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ip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E0040FC9-B62F-4F82-AF5C-1FEB25ACB415}"/>
                </a:ext>
              </a:extLst>
            </p:cNvPr>
            <p:cNvSpPr/>
            <p:nvPr/>
          </p:nvSpPr>
          <p:spPr>
            <a:xfrm>
              <a:off x="2161609" y="1562100"/>
              <a:ext cx="505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VNI-Avo" pitchFamily="2" charset="0"/>
                  <a:cs typeface="Arial-SGK-TV" pitchFamily="2" charset="0"/>
                </a:rPr>
                <a:t>.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082C296-268C-4D67-BB5F-E5D51A8DB207}"/>
              </a:ext>
            </a:extLst>
          </p:cNvPr>
          <p:cNvGrpSpPr/>
          <p:nvPr/>
        </p:nvGrpSpPr>
        <p:grpSpPr>
          <a:xfrm>
            <a:off x="1227667" y="2186186"/>
            <a:ext cx="3024336" cy="757854"/>
            <a:chOff x="719667" y="2186186"/>
            <a:chExt cx="3024336" cy="75785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719667" y="2186186"/>
              <a:ext cx="30243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VNI-Avo" pitchFamily="2" charset="0"/>
                  <a:cs typeface="Arial-SGK-TV" pitchFamily="2" charset="0"/>
                </a:rPr>
                <a:t>baét</a:t>
              </a:r>
              <a:r>
                <a:rPr lang="en-US" sz="32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VNI-Avo" pitchFamily="2" charset="0"/>
                  <a:cs typeface="Arial-SGK-TV" pitchFamily="2" charset="0"/>
                </a:rPr>
                <a:t>nh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ip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A40160E7-90A0-4BE2-B679-9CD3123BEBC1}"/>
                </a:ext>
              </a:extLst>
            </p:cNvPr>
            <p:cNvSpPr/>
            <p:nvPr/>
          </p:nvSpPr>
          <p:spPr>
            <a:xfrm>
              <a:off x="2493492" y="2236154"/>
              <a:ext cx="505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VNI-Avo" pitchFamily="2" charset="0"/>
                  <a:cs typeface="Arial-SGK-TV" pitchFamily="2" charset="0"/>
                </a:rPr>
                <a:t>.</a:t>
              </a:r>
            </a:p>
          </p:txBody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9556709-5438-4EDC-90B4-4AC6ED873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3" t="32222" r="69279" b="24815"/>
          <a:stretch/>
        </p:blipFill>
        <p:spPr>
          <a:xfrm>
            <a:off x="1422401" y="2944040"/>
            <a:ext cx="2829603" cy="250426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06320E1-DE41-4959-BCB7-E5990F4DD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32" t="32222" r="7500" b="24815"/>
          <a:stretch/>
        </p:blipFill>
        <p:spPr>
          <a:xfrm>
            <a:off x="5590904" y="2921991"/>
            <a:ext cx="2917648" cy="2722033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C91E4DD8-A849-4BB5-BEAB-7E8A16BFDBBD}"/>
              </a:ext>
            </a:extLst>
          </p:cNvPr>
          <p:cNvGrpSpPr/>
          <p:nvPr/>
        </p:nvGrpSpPr>
        <p:grpSpPr>
          <a:xfrm>
            <a:off x="5673782" y="1459306"/>
            <a:ext cx="2200769" cy="828696"/>
            <a:chOff x="5165781" y="1459306"/>
            <a:chExt cx="2200769" cy="82869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5165781" y="1459306"/>
              <a:ext cx="2200769" cy="667610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32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VNI-Avo" pitchFamily="2" charset="0"/>
                  <a:cs typeface="Arial-SGK-TV" pitchFamily="2" charset="0"/>
                </a:rPr>
                <a:t>up</a:t>
              </a:r>
              <a:endPara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03596385-5C67-4E85-A0F2-B75BB4A1744E}"/>
                </a:ext>
              </a:extLst>
            </p:cNvPr>
            <p:cNvSpPr/>
            <p:nvPr/>
          </p:nvSpPr>
          <p:spPr>
            <a:xfrm>
              <a:off x="6289033" y="1580116"/>
              <a:ext cx="505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74C5CB6-B01A-4159-83A0-89B52F930D52}"/>
              </a:ext>
            </a:extLst>
          </p:cNvPr>
          <p:cNvGrpSpPr/>
          <p:nvPr/>
        </p:nvGrpSpPr>
        <p:grpSpPr>
          <a:xfrm>
            <a:off x="5630666" y="2116424"/>
            <a:ext cx="2421134" cy="749908"/>
            <a:chOff x="5122666" y="2116424"/>
            <a:chExt cx="2451418" cy="685744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5122666" y="2116424"/>
              <a:ext cx="2451418" cy="534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32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VNI-Avo" pitchFamily="2" charset="0"/>
                  <a:cs typeface="Arial-SGK-TV" pitchFamily="2" charset="0"/>
                </a:rPr>
                <a:t>up</a:t>
              </a:r>
              <a:r>
                <a:rPr lang="en-US" sz="32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VNI-Avo" pitchFamily="2" charset="0"/>
                  <a:cs typeface="Arial-SGK-TV" pitchFamily="2" charset="0"/>
                </a:rPr>
                <a:t>baïn</a:t>
              </a:r>
              <a:endParaRPr lang="en-US" sz="3200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2AA90025-F8F8-4267-BB94-EEF580388E67}"/>
                </a:ext>
              </a:extLst>
            </p:cNvPr>
            <p:cNvSpPr/>
            <p:nvPr/>
          </p:nvSpPr>
          <p:spPr>
            <a:xfrm>
              <a:off x="5913975" y="2154850"/>
              <a:ext cx="505391" cy="647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6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>
            <a:spLocks noChangeAspect="1"/>
          </p:cNvSpPr>
          <p:nvPr/>
        </p:nvSpPr>
        <p:spPr>
          <a:xfrm>
            <a:off x="4299913" y="1615308"/>
            <a:ext cx="4500500" cy="1685490"/>
          </a:xfrm>
          <a:prstGeom prst="snip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zh-CN" altLang="en-US" sz="1500" dirty="0">
              <a:solidFill>
                <a:srgbClr val="FFFFFF"/>
              </a:solidFill>
              <a:latin typeface="Times New Roman"/>
              <a:ea typeface="微软雅黑" panose="020B0503020204020204" pitchFamily="34" charset="-122"/>
            </a:endParaRPr>
          </a:p>
        </p:txBody>
      </p:sp>
      <p:sp>
        <p:nvSpPr>
          <p:cNvPr id="12" name="Freeform 277"/>
          <p:cNvSpPr>
            <a:spLocks noEditPoints="1"/>
          </p:cNvSpPr>
          <p:nvPr/>
        </p:nvSpPr>
        <p:spPr bwMode="auto">
          <a:xfrm rot="-1740000">
            <a:off x="5069127" y="1419958"/>
            <a:ext cx="282441" cy="388149"/>
          </a:xfrm>
          <a:custGeom>
            <a:avLst/>
            <a:gdLst>
              <a:gd name="T0" fmla="*/ 8 w 77"/>
              <a:gd name="T1" fmla="*/ 0 h 106"/>
              <a:gd name="T2" fmla="*/ 64 w 77"/>
              <a:gd name="T3" fmla="*/ 0 h 106"/>
              <a:gd name="T4" fmla="*/ 73 w 77"/>
              <a:gd name="T5" fmla="*/ 9 h 106"/>
              <a:gd name="T6" fmla="*/ 73 w 77"/>
              <a:gd name="T7" fmla="*/ 62 h 106"/>
              <a:gd name="T8" fmla="*/ 63 w 77"/>
              <a:gd name="T9" fmla="*/ 60 h 106"/>
              <a:gd name="T10" fmla="*/ 63 w 77"/>
              <a:gd name="T11" fmla="*/ 56 h 106"/>
              <a:gd name="T12" fmla="*/ 63 w 77"/>
              <a:gd name="T13" fmla="*/ 11 h 106"/>
              <a:gd name="T14" fmla="*/ 9 w 77"/>
              <a:gd name="T15" fmla="*/ 11 h 106"/>
              <a:gd name="T16" fmla="*/ 9 w 77"/>
              <a:gd name="T17" fmla="*/ 87 h 106"/>
              <a:gd name="T18" fmla="*/ 36 w 77"/>
              <a:gd name="T19" fmla="*/ 87 h 106"/>
              <a:gd name="T20" fmla="*/ 40 w 77"/>
              <a:gd name="T21" fmla="*/ 96 h 106"/>
              <a:gd name="T22" fmla="*/ 8 w 77"/>
              <a:gd name="T23" fmla="*/ 96 h 106"/>
              <a:gd name="T24" fmla="*/ 0 w 77"/>
              <a:gd name="T25" fmla="*/ 88 h 106"/>
              <a:gd name="T26" fmla="*/ 0 w 77"/>
              <a:gd name="T27" fmla="*/ 9 h 106"/>
              <a:gd name="T28" fmla="*/ 8 w 77"/>
              <a:gd name="T29" fmla="*/ 0 h 106"/>
              <a:gd name="T30" fmla="*/ 16 w 77"/>
              <a:gd name="T31" fmla="*/ 47 h 106"/>
              <a:gd name="T32" fmla="*/ 16 w 77"/>
              <a:gd name="T33" fmla="*/ 54 h 106"/>
              <a:gd name="T34" fmla="*/ 36 w 77"/>
              <a:gd name="T35" fmla="*/ 54 h 106"/>
              <a:gd name="T36" fmla="*/ 36 w 77"/>
              <a:gd name="T37" fmla="*/ 47 h 106"/>
              <a:gd name="T38" fmla="*/ 16 w 77"/>
              <a:gd name="T39" fmla="*/ 47 h 106"/>
              <a:gd name="T40" fmla="*/ 16 w 77"/>
              <a:gd name="T41" fmla="*/ 34 h 106"/>
              <a:gd name="T42" fmla="*/ 16 w 77"/>
              <a:gd name="T43" fmla="*/ 41 h 106"/>
              <a:gd name="T44" fmla="*/ 36 w 77"/>
              <a:gd name="T45" fmla="*/ 41 h 106"/>
              <a:gd name="T46" fmla="*/ 36 w 77"/>
              <a:gd name="T47" fmla="*/ 34 h 106"/>
              <a:gd name="T48" fmla="*/ 16 w 77"/>
              <a:gd name="T49" fmla="*/ 34 h 106"/>
              <a:gd name="T50" fmla="*/ 16 w 77"/>
              <a:gd name="T51" fmla="*/ 21 h 106"/>
              <a:gd name="T52" fmla="*/ 16 w 77"/>
              <a:gd name="T53" fmla="*/ 28 h 106"/>
              <a:gd name="T54" fmla="*/ 55 w 77"/>
              <a:gd name="T55" fmla="*/ 28 h 106"/>
              <a:gd name="T56" fmla="*/ 55 w 77"/>
              <a:gd name="T57" fmla="*/ 21 h 106"/>
              <a:gd name="T58" fmla="*/ 16 w 77"/>
              <a:gd name="T59" fmla="*/ 21 h 106"/>
              <a:gd name="T60" fmla="*/ 47 w 77"/>
              <a:gd name="T61" fmla="*/ 42 h 106"/>
              <a:gd name="T62" fmla="*/ 45 w 77"/>
              <a:gd name="T63" fmla="*/ 70 h 106"/>
              <a:gd name="T64" fmla="*/ 43 w 77"/>
              <a:gd name="T65" fmla="*/ 69 h 106"/>
              <a:gd name="T66" fmla="*/ 39 w 77"/>
              <a:gd name="T67" fmla="*/ 71 h 106"/>
              <a:gd name="T68" fmla="*/ 38 w 77"/>
              <a:gd name="T69" fmla="*/ 74 h 106"/>
              <a:gd name="T70" fmla="*/ 48 w 77"/>
              <a:gd name="T71" fmla="*/ 98 h 106"/>
              <a:gd name="T72" fmla="*/ 48 w 77"/>
              <a:gd name="T73" fmla="*/ 106 h 106"/>
              <a:gd name="T74" fmla="*/ 71 w 77"/>
              <a:gd name="T75" fmla="*/ 106 h 106"/>
              <a:gd name="T76" fmla="*/ 71 w 77"/>
              <a:gd name="T77" fmla="*/ 97 h 106"/>
              <a:gd name="T78" fmla="*/ 77 w 77"/>
              <a:gd name="T79" fmla="*/ 73 h 106"/>
              <a:gd name="T80" fmla="*/ 76 w 77"/>
              <a:gd name="T81" fmla="*/ 69 h 106"/>
              <a:gd name="T82" fmla="*/ 71 w 77"/>
              <a:gd name="T83" fmla="*/ 68 h 106"/>
              <a:gd name="T84" fmla="*/ 69 w 77"/>
              <a:gd name="T85" fmla="*/ 70 h 106"/>
              <a:gd name="T86" fmla="*/ 68 w 77"/>
              <a:gd name="T87" fmla="*/ 68 h 106"/>
              <a:gd name="T88" fmla="*/ 64 w 77"/>
              <a:gd name="T89" fmla="*/ 67 h 106"/>
              <a:gd name="T90" fmla="*/ 62 w 77"/>
              <a:gd name="T91" fmla="*/ 68 h 106"/>
              <a:gd name="T92" fmla="*/ 61 w 77"/>
              <a:gd name="T93" fmla="*/ 66 h 106"/>
              <a:gd name="T94" fmla="*/ 57 w 77"/>
              <a:gd name="T95" fmla="*/ 66 h 106"/>
              <a:gd name="T96" fmla="*/ 55 w 77"/>
              <a:gd name="T97" fmla="*/ 41 h 106"/>
              <a:gd name="T98" fmla="*/ 47 w 77"/>
              <a:gd name="T99" fmla="*/ 42 h 106"/>
              <a:gd name="T100" fmla="*/ 25 w 77"/>
              <a:gd name="T101" fmla="*/ 4 h 106"/>
              <a:gd name="T102" fmla="*/ 25 w 77"/>
              <a:gd name="T103" fmla="*/ 7 h 106"/>
              <a:gd name="T104" fmla="*/ 47 w 77"/>
              <a:gd name="T105" fmla="*/ 7 h 106"/>
              <a:gd name="T106" fmla="*/ 47 w 77"/>
              <a:gd name="T107" fmla="*/ 4 h 106"/>
              <a:gd name="T108" fmla="*/ 25 w 77"/>
              <a:gd name="T109" fmla="*/ 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>
              <a:defRPr/>
            </a:pPr>
            <a:endParaRPr lang="zh-CN" altLang="en-US" sz="1167" kern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 rot="19352420">
            <a:off x="5082602" y="3483611"/>
            <a:ext cx="300000" cy="420000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7148" tIns="28574" rIns="57148" bIns="28574" numCol="1" anchor="t" anchorCtr="0" compatLnSpc="1">
            <a:prstTxWarp prst="textNoShape">
              <a:avLst/>
            </a:prstTxWarp>
          </a:bodyPr>
          <a:lstStyle/>
          <a:p>
            <a:pPr defTabSz="571449"/>
            <a:endParaRPr lang="zh-CN" altLang="en-US" sz="1167">
              <a:solidFill>
                <a:prstClr val="black"/>
              </a:solidFill>
              <a:latin typeface="Times New Roman"/>
              <a:ea typeface="微软雅黑"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15EEEE6A-3050-4792-B3D8-930CBB588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0" y="1066651"/>
            <a:ext cx="2570936" cy="257093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270BC85-A5E6-4734-8BEA-3FF2F7796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79049" r="74583" b="11742"/>
          <a:stretch/>
        </p:blipFill>
        <p:spPr>
          <a:xfrm>
            <a:off x="4438763" y="1827373"/>
            <a:ext cx="921700" cy="121185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B9BB88-71E3-4897-BCF7-9317A95FAF1A}"/>
              </a:ext>
            </a:extLst>
          </p:cNvPr>
          <p:cNvSpPr txBox="1"/>
          <p:nvPr/>
        </p:nvSpPr>
        <p:spPr>
          <a:xfrm>
            <a:off x="5260021" y="2137455"/>
            <a:ext cx="3360373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/>
            <a:r>
              <a:rPr lang="vi-VN" sz="3667" dirty="0">
                <a:solidFill>
                  <a:srgbClr val="FF0066">
                    <a:lumMod val="50000"/>
                  </a:srgbClr>
                </a:solidFill>
                <a:latin typeface="+mj-lt"/>
                <a:ea typeface="微软雅黑"/>
              </a:rPr>
              <a:t> </a:t>
            </a:r>
            <a:r>
              <a:rPr lang="vi-VN" sz="3667" dirty="0">
                <a:solidFill>
                  <a:srgbClr val="FF0000"/>
                </a:solidFill>
                <a:latin typeface="Times New Roman"/>
                <a:ea typeface="微软雅黑"/>
              </a:rPr>
              <a:t>LUYỆN VIẾT </a:t>
            </a:r>
          </a:p>
        </p:txBody>
      </p:sp>
    </p:spTree>
    <p:extLst>
      <p:ext uri="{BB962C8B-B14F-4D97-AF65-F5344CB8AC3E}">
        <p14:creationId xmlns:p14="http://schemas.microsoft.com/office/powerpoint/2010/main" val="3973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6F769D-81C4-4957-BF87-3A8687C54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4" t="57407" r="38333" b="23334"/>
          <a:stretch/>
        </p:blipFill>
        <p:spPr>
          <a:xfrm>
            <a:off x="2134252" y="2400300"/>
            <a:ext cx="1219200" cy="12192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825C7B2-55C9-4B30-8C4C-B24345656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57407" r="72500" b="23334"/>
          <a:stretch/>
        </p:blipFill>
        <p:spPr>
          <a:xfrm>
            <a:off x="2134253" y="800100"/>
            <a:ext cx="1125415" cy="1219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9CB48D3-0779-4B46-9B8B-372F864C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57407" r="47500" b="23334"/>
          <a:stretch/>
        </p:blipFill>
        <p:spPr>
          <a:xfrm>
            <a:off x="4865078" y="723900"/>
            <a:ext cx="3089031" cy="12954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C9EBA5E-0BED-400C-941F-2B16F7B8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57407" r="7499" b="23334"/>
          <a:stretch/>
        </p:blipFill>
        <p:spPr>
          <a:xfrm>
            <a:off x="4839678" y="2324100"/>
            <a:ext cx="328832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:a16="http://schemas.microsoft.com/office/drawing/2014/main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508001" y="0"/>
            <a:ext cx="8922434" cy="5715000"/>
          </a:xfrm>
        </p:spPr>
      </p:pic>
    </p:spTree>
    <p:extLst>
      <p:ext uri="{BB962C8B-B14F-4D97-AF65-F5344CB8AC3E}">
        <p14:creationId xmlns:p14="http://schemas.microsoft.com/office/powerpoint/2010/main" val="63365839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08" y="1777381"/>
            <a:ext cx="3057525" cy="3057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721" y="572073"/>
            <a:ext cx="4365364" cy="904094"/>
          </a:xfrm>
          <a:prstGeom prst="rect">
            <a:avLst/>
          </a:prstGeom>
          <a:noFill/>
        </p:spPr>
        <p:txBody>
          <a:bodyPr wrap="square" lIns="57150" tIns="28575" rIns="57150" bIns="28575">
            <a:spAutoFit/>
          </a:bodyPr>
          <a:lstStyle/>
          <a:p>
            <a:pPr algn="ctr" defTabSz="761970"/>
            <a:r>
              <a:rPr lang="en-US" sz="55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Luyện</a:t>
            </a:r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55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viết</a:t>
            </a:r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55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vở</a:t>
            </a:r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41" y="1894381"/>
            <a:ext cx="3156833" cy="30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1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1"/>
            <a:ext cx="9144000" cy="571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000" y="2247900"/>
            <a:ext cx="3600450" cy="744436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defTabSz="685800"/>
            <a:r>
              <a:rPr lang="en-US" sz="4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TIEÁNG VIEÄT</a:t>
            </a:r>
          </a:p>
        </p:txBody>
      </p:sp>
    </p:spTree>
    <p:extLst>
      <p:ext uri="{BB962C8B-B14F-4D97-AF65-F5344CB8AC3E}">
        <p14:creationId xmlns:p14="http://schemas.microsoft.com/office/powerpoint/2010/main" val="112187449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5">
            <a:extLst>
              <a:ext uri="{FF2B5EF4-FFF2-40B4-BE49-F238E27FC236}">
                <a16:creationId xmlns:a16="http://schemas.microsoft.com/office/drawing/2014/main" id="{11820236-7EED-4E5C-8CB4-7867B2FC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77345" y="1653665"/>
            <a:ext cx="2802623" cy="27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5">
            <a:extLst>
              <a:ext uri="{FF2B5EF4-FFF2-40B4-BE49-F238E27FC236}">
                <a16:creationId xmlns:a16="http://schemas.microsoft.com/office/drawing/2014/main" id="{8BE9BE19-8A55-4711-AF62-F7606B38AAEB}"/>
              </a:ext>
            </a:extLst>
          </p:cNvPr>
          <p:cNvSpPr/>
          <p:nvPr/>
        </p:nvSpPr>
        <p:spPr>
          <a:xfrm>
            <a:off x="4779968" y="1244461"/>
            <a:ext cx="2202927" cy="197093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r>
              <a:rPr lang="en-US" sz="4000" b="1" dirty="0" err="1">
                <a:solidFill>
                  <a:srgbClr val="00B0F0"/>
                </a:solidFill>
                <a:latin typeface="VNI-Avo" pitchFamily="2" charset="0"/>
                <a:ea typeface="微软雅黑"/>
              </a:rPr>
              <a:t>Tieát</a:t>
            </a:r>
            <a:r>
              <a:rPr lang="en-US" sz="4000" b="1" dirty="0">
                <a:solidFill>
                  <a:srgbClr val="00B0F0"/>
                </a:solidFill>
                <a:latin typeface="VNI-Avo" pitchFamily="2" charset="0"/>
                <a:ea typeface="微软雅黑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385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3567832" y="4268487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bìm</a:t>
            </a:r>
            <a:r>
              <a:rPr lang="en-US" sz="36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bòp</a:t>
            </a:r>
            <a:endParaRPr lang="en-US" sz="3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3784600" y="429083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buùp</a:t>
            </a:r>
            <a:r>
              <a:rPr lang="en-US" sz="36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sen</a:t>
            </a:r>
            <a:endParaRPr lang="en-US" sz="3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3587303" y="431740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cuùp</a:t>
            </a:r>
            <a:r>
              <a:rPr lang="en-US" sz="36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vaøng</a:t>
            </a:r>
            <a:endParaRPr lang="en-US" sz="36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3578836" y="4334595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muùp</a:t>
            </a:r>
            <a:r>
              <a:rPr lang="en-US" sz="36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VNI-Avo" pitchFamily="2" charset="0"/>
                <a:cs typeface="Arial-SGK-TV" pitchFamily="2" charset="0"/>
              </a:rPr>
              <a:t>míp</a:t>
            </a:r>
            <a:endParaRPr lang="en-US" sz="3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1B8F10B-CC69-43AC-AE15-8A175438F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8" r="14691"/>
          <a:stretch/>
        </p:blipFill>
        <p:spPr>
          <a:xfrm>
            <a:off x="2988848" y="450713"/>
            <a:ext cx="3614324" cy="3532346"/>
          </a:xfrm>
          <a:prstGeom prst="rect">
            <a:avLst/>
          </a:prstGeom>
        </p:spPr>
      </p:pic>
      <p:pic>
        <p:nvPicPr>
          <p:cNvPr id="1030" name="Picture 6" descr="Hướng dẫn nuôi và những cách bẫy chim bìm bịp hiệu quả.">
            <a:extLst>
              <a:ext uri="{FF2B5EF4-FFF2-40B4-BE49-F238E27FC236}">
                <a16:creationId xmlns:a16="http://schemas.microsoft.com/office/drawing/2014/main" id="{D24ABB6F-9414-4A1A-85DA-B545111F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86" y="567074"/>
            <a:ext cx="4800600" cy="35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ôi heo đất&quot;: Năm Hợi và bài học sẻ chia từ việc nuôi heo đất | VTV.VN">
            <a:extLst>
              <a:ext uri="{FF2B5EF4-FFF2-40B4-BE49-F238E27FC236}">
                <a16:creationId xmlns:a16="http://schemas.microsoft.com/office/drawing/2014/main" id="{BECC4E0A-409B-4F4D-8B39-FAE18ACC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1"/>
          <a:stretch/>
        </p:blipFill>
        <p:spPr bwMode="auto">
          <a:xfrm>
            <a:off x="2205210" y="288121"/>
            <a:ext cx="5181600" cy="39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goại ơi! Con không kịp về… |">
            <a:extLst>
              <a:ext uri="{FF2B5EF4-FFF2-40B4-BE49-F238E27FC236}">
                <a16:creationId xmlns:a16="http://schemas.microsoft.com/office/drawing/2014/main" id="{6B88A8E2-075F-4138-8620-DB9B8F75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53" y="154248"/>
            <a:ext cx="5266267" cy="40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4F4C2D-4067-48F1-84FD-BAEFFED7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3962" r="12500" b="7037"/>
          <a:stretch/>
        </p:blipFill>
        <p:spPr>
          <a:xfrm>
            <a:off x="508000" y="-3757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48AA64-486E-423F-9844-F464124EE753}"/>
              </a:ext>
            </a:extLst>
          </p:cNvPr>
          <p:cNvSpPr/>
          <p:nvPr/>
        </p:nvSpPr>
        <p:spPr>
          <a:xfrm>
            <a:off x="2265795" y="1664821"/>
            <a:ext cx="5810250" cy="210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150" tIns="28575" rIns="57150" bIns="28575" rtlCol="0" anchor="ctr"/>
          <a:lstStyle/>
          <a:p>
            <a:pPr algn="ctr" defTabSz="761970"/>
            <a:r>
              <a:rPr lang="en-US" sz="5500" b="1" dirty="0" err="1">
                <a:solidFill>
                  <a:srgbClr val="280014"/>
                </a:solidFill>
                <a:latin typeface="VNI-Avo" pitchFamily="2" charset="0"/>
                <a:ea typeface="微软雅黑"/>
              </a:rPr>
              <a:t>Tìm</a:t>
            </a:r>
            <a:r>
              <a:rPr lang="en-US" sz="5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500" b="1" dirty="0" err="1">
                <a:solidFill>
                  <a:srgbClr val="280014"/>
                </a:solidFill>
                <a:latin typeface="VNI-Avo" pitchFamily="2" charset="0"/>
                <a:ea typeface="微软雅黑"/>
              </a:rPr>
              <a:t>theâm</a:t>
            </a:r>
            <a:r>
              <a:rPr lang="en-US" sz="5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500" b="1" dirty="0" err="1">
                <a:solidFill>
                  <a:srgbClr val="280014"/>
                </a:solidFill>
                <a:latin typeface="VNI-Avo" pitchFamily="2" charset="0"/>
                <a:ea typeface="微软雅黑"/>
              </a:rPr>
              <a:t>caùc</a:t>
            </a:r>
            <a:r>
              <a:rPr lang="en-US" sz="5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500" b="1" dirty="0" err="1">
                <a:solidFill>
                  <a:srgbClr val="280014"/>
                </a:solidFill>
                <a:latin typeface="VNI-Avo" pitchFamily="2" charset="0"/>
                <a:ea typeface="微软雅黑"/>
              </a:rPr>
              <a:t>töø</a:t>
            </a:r>
            <a:r>
              <a:rPr lang="en-US" sz="5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500" b="1" dirty="0" err="1">
                <a:solidFill>
                  <a:srgbClr val="280014"/>
                </a:solidFill>
                <a:latin typeface="VNI-Avo" pitchFamily="2" charset="0"/>
                <a:ea typeface="微软雅黑"/>
              </a:rPr>
              <a:t>coù</a:t>
            </a:r>
            <a:r>
              <a:rPr lang="en-US" sz="55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ip</a:t>
            </a:r>
            <a:r>
              <a:rPr lang="en-US" sz="5500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, up</a:t>
            </a:r>
          </a:p>
        </p:txBody>
      </p:sp>
    </p:spTree>
    <p:extLst>
      <p:ext uri="{BB962C8B-B14F-4D97-AF65-F5344CB8AC3E}">
        <p14:creationId xmlns:p14="http://schemas.microsoft.com/office/powerpoint/2010/main" val="40352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 Of Different Races Reading Books And Sit In A Circle.. Stock  Photo, Picture And Royalty Free Image. Image 2893203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69" y="744767"/>
            <a:ext cx="4883728" cy="42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9887" y="1237320"/>
            <a:ext cx="2459183" cy="273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r>
              <a:rPr lang="en-US" sz="2667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LUYEÄN ÑOÏC VAØ TÌM HIEÅU NOÄI DUNG</a:t>
            </a:r>
          </a:p>
        </p:txBody>
      </p:sp>
    </p:spTree>
    <p:extLst>
      <p:ext uri="{BB962C8B-B14F-4D97-AF65-F5344CB8AC3E}">
        <p14:creationId xmlns:p14="http://schemas.microsoft.com/office/powerpoint/2010/main" val="59775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300" y="0"/>
            <a:ext cx="8610600" cy="3949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Chuù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heo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ñaát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lôùp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	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moät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chuù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heo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ñaát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beùo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muùp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míp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Môùi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veà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chuù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ñaõ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naëng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tròch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giaùo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giuùp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ñaäp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heo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goùp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traøo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Trao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goùc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hoïc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giuùp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baïn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hoïc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toát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Roài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baét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nhòp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caû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haùt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baøi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Con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heo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ñaát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vui</a:t>
            </a:r>
            <a:r>
              <a:rPr lang="en-US" sz="32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VNI-Avo" pitchFamily="2" charset="0"/>
              </a:rPr>
              <a:t>nhoän</a:t>
            </a:r>
            <a:r>
              <a:rPr lang="en-US" sz="3200" dirty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32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651000" y="4289487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Caùc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baïn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nhoû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ñaäp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chuù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heo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ñaát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ñeå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laøm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gì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251386"/>
            <a:ext cx="762000" cy="81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327184" y="1714500"/>
            <a:ext cx="476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99101" y="2171700"/>
            <a:ext cx="476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137400" y="3162300"/>
            <a:ext cx="685800" cy="8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32000" y="17907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1FFABE6E-F782-41B8-A1BF-69F5817796AB}"/>
              </a:ext>
            </a:extLst>
          </p:cNvPr>
          <p:cNvCxnSpPr/>
          <p:nvPr/>
        </p:nvCxnSpPr>
        <p:spPr>
          <a:xfrm>
            <a:off x="1327183" y="3162300"/>
            <a:ext cx="476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16469D-DF56-488B-837E-432BBF3FB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5" t="23333" r="13333" b="24815"/>
          <a:stretch/>
        </p:blipFill>
        <p:spPr>
          <a:xfrm>
            <a:off x="1259115" y="876300"/>
            <a:ext cx="7641770" cy="411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2"/>
          <a:stretch/>
        </p:blipFill>
        <p:spPr bwMode="auto">
          <a:xfrm>
            <a:off x="689430" y="0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20" r="8862" b="2866"/>
          <a:stretch/>
        </p:blipFill>
        <p:spPr>
          <a:xfrm>
            <a:off x="508000" y="0"/>
            <a:ext cx="9144000" cy="5715000"/>
          </a:xfrm>
          <a:prstGeom prst="rect">
            <a:avLst/>
          </a:prstGeom>
        </p:spPr>
      </p:pic>
      <p:pic>
        <p:nvPicPr>
          <p:cNvPr id="3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17" y="1555972"/>
            <a:ext cx="2110105" cy="108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3469" y="2628282"/>
            <a:ext cx="1418905" cy="72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9261" y="185658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8475" y="2254971"/>
            <a:ext cx="73780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CUỘC PHIÊU LƯU CỦA NEMO</a:t>
            </a:r>
          </a:p>
        </p:txBody>
      </p:sp>
    </p:spTree>
    <p:extLst>
      <p:ext uri="{BB962C8B-B14F-4D97-AF65-F5344CB8AC3E}">
        <p14:creationId xmlns:p14="http://schemas.microsoft.com/office/powerpoint/2010/main" val="31712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4971"/>
          <a:stretch/>
        </p:blipFill>
        <p:spPr>
          <a:xfrm>
            <a:off x="508000" y="-647700"/>
            <a:ext cx="10058400" cy="6629399"/>
          </a:xfrm>
          <a:prstGeom prst="rect">
            <a:avLst/>
          </a:prstGeom>
        </p:spPr>
      </p:pic>
      <p:pic>
        <p:nvPicPr>
          <p:cNvPr id="62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1" y="2193347"/>
            <a:ext cx="596696" cy="676772"/>
          </a:xfrm>
          <a:prstGeom prst="rect">
            <a:avLst/>
          </a:prstGeom>
        </p:spPr>
      </p:pic>
      <p:pic>
        <p:nvPicPr>
          <p:cNvPr id="5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" y="1871657"/>
            <a:ext cx="2110105" cy="108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ĐC CHIA SẺ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0984" y="2474184"/>
            <a:ext cx="1418905" cy="72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0319" y="1275875"/>
            <a:ext cx="1197192" cy="978215"/>
          </a:xfrm>
          <a:prstGeom prst="rect">
            <a:avLst/>
          </a:prstGeom>
        </p:spPr>
      </p:pic>
      <p:pic>
        <p:nvPicPr>
          <p:cNvPr id="5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0781" y="2515755"/>
            <a:ext cx="956015" cy="781151"/>
          </a:xfrm>
          <a:prstGeom prst="rect">
            <a:avLst/>
          </a:prstGeom>
        </p:spPr>
      </p:pic>
      <p:pic>
        <p:nvPicPr>
          <p:cNvPr id="55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3148" y="2178226"/>
            <a:ext cx="865285" cy="707017"/>
          </a:xfrm>
          <a:prstGeom prst="rect">
            <a:avLst/>
          </a:prstGeom>
        </p:spPr>
      </p:pic>
      <p:pic>
        <p:nvPicPr>
          <p:cNvPr id="56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5021" y="1664629"/>
            <a:ext cx="1072368" cy="876223"/>
          </a:xfrm>
          <a:prstGeom prst="rect">
            <a:avLst/>
          </a:prstGeom>
        </p:spPr>
      </p:pic>
      <p:pic>
        <p:nvPicPr>
          <p:cNvPr id="57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5765740" y="3030629"/>
            <a:ext cx="1272517" cy="1039763"/>
          </a:xfrm>
          <a:prstGeom prst="rect">
            <a:avLst/>
          </a:prstGeom>
        </p:spPr>
      </p:pic>
      <p:pic>
        <p:nvPicPr>
          <p:cNvPr id="58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3836" y="1930033"/>
            <a:ext cx="1235423" cy="1009454"/>
          </a:xfrm>
          <a:prstGeom prst="rect">
            <a:avLst/>
          </a:prstGeom>
        </p:spPr>
      </p:pic>
      <p:pic>
        <p:nvPicPr>
          <p:cNvPr id="5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8795" y="1335193"/>
            <a:ext cx="828270" cy="676772"/>
          </a:xfrm>
          <a:prstGeom prst="rect">
            <a:avLst/>
          </a:prstGeom>
        </p:spPr>
      </p:pic>
      <p:pic>
        <p:nvPicPr>
          <p:cNvPr id="60" name="Vào https://www.facebook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5979171" y="2231679"/>
            <a:ext cx="961990" cy="786034"/>
          </a:xfrm>
          <a:prstGeom prst="rect">
            <a:avLst/>
          </a:prstGeom>
        </p:spPr>
      </p:pic>
      <p:pic>
        <p:nvPicPr>
          <p:cNvPr id="61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707986" y="2889177"/>
            <a:ext cx="1586708" cy="890057"/>
          </a:xfrm>
          <a:prstGeom prst="rect">
            <a:avLst/>
          </a:prstGeom>
        </p:spPr>
      </p:pic>
      <p:pic>
        <p:nvPicPr>
          <p:cNvPr id="63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72" y="1622665"/>
            <a:ext cx="596696" cy="676772"/>
          </a:xfrm>
          <a:prstGeom prst="rect">
            <a:avLst/>
          </a:prstGeom>
        </p:spPr>
      </p:pic>
      <p:pic>
        <p:nvPicPr>
          <p:cNvPr id="64" name="Vào http://fb.com/nkpowerskills tải game miễn phí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29" y="2136796"/>
            <a:ext cx="596696" cy="676772"/>
          </a:xfrm>
          <a:prstGeom prst="rect">
            <a:avLst/>
          </a:prstGeom>
        </p:spPr>
      </p:pic>
      <p:pic>
        <p:nvPicPr>
          <p:cNvPr id="65" name="ĐC CHIA SẺ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07" y="2837458"/>
            <a:ext cx="596696" cy="676772"/>
          </a:xfrm>
          <a:prstGeom prst="rect">
            <a:avLst/>
          </a:prstGeom>
        </p:spPr>
      </p:pic>
      <p:pic>
        <p:nvPicPr>
          <p:cNvPr id="66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13" y="3080641"/>
            <a:ext cx="596696" cy="676772"/>
          </a:xfrm>
          <a:prstGeom prst="rect">
            <a:avLst/>
          </a:prstGeom>
        </p:spPr>
      </p:pic>
      <p:pic>
        <p:nvPicPr>
          <p:cNvPr id="6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436" y="407694"/>
            <a:ext cx="638694" cy="616371"/>
          </a:xfrm>
          <a:prstGeom prst="rect">
            <a:avLst/>
          </a:prstGeom>
        </p:spPr>
      </p:pic>
      <p:pic>
        <p:nvPicPr>
          <p:cNvPr id="69" name="ĐC CHIA SẺ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2060" y="353589"/>
            <a:ext cx="670475" cy="670475"/>
          </a:xfrm>
          <a:prstGeom prst="rect">
            <a:avLst/>
          </a:prstGeom>
        </p:spPr>
      </p:pic>
      <p:pic>
        <p:nvPicPr>
          <p:cNvPr id="70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464" y="382644"/>
            <a:ext cx="656661" cy="641420"/>
          </a:xfrm>
          <a:prstGeom prst="rect">
            <a:avLst/>
          </a:prstGeom>
        </p:spPr>
      </p:pic>
      <p:pic>
        <p:nvPicPr>
          <p:cNvPr id="71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5052" y="366806"/>
            <a:ext cx="673322" cy="657258"/>
          </a:xfrm>
          <a:prstGeom prst="rect">
            <a:avLst/>
          </a:prstGeom>
        </p:spPr>
      </p:pic>
      <p:pic>
        <p:nvPicPr>
          <p:cNvPr id="72" name="ĐC CHIA SẺ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1302" y="346188"/>
            <a:ext cx="718020" cy="666246"/>
          </a:xfrm>
          <a:prstGeom prst="rect">
            <a:avLst/>
          </a:prstGeom>
        </p:spPr>
      </p:pic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858" y="1080811"/>
            <a:ext cx="2177687" cy="1943910"/>
          </a:xfrm>
          <a:prstGeom prst="rect">
            <a:avLst/>
          </a:prstGeom>
        </p:spPr>
      </p:pic>
      <p:pic>
        <p:nvPicPr>
          <p:cNvPr id="40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321" y="1570320"/>
            <a:ext cx="2177687" cy="1943910"/>
          </a:xfrm>
          <a:prstGeom prst="rect">
            <a:avLst/>
          </a:prstGeom>
        </p:spPr>
      </p:pic>
      <p:pic>
        <p:nvPicPr>
          <p:cNvPr id="41" name="ĐC CHIA SẺ MIỄN PHÍ BỞI NK POWERSKILLS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908" y="2253205"/>
            <a:ext cx="2177687" cy="1943910"/>
          </a:xfrm>
          <a:prstGeom prst="rect">
            <a:avLst/>
          </a:prstGeom>
        </p:spPr>
      </p:pic>
      <p:pic>
        <p:nvPicPr>
          <p:cNvPr id="42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735" y="2382416"/>
            <a:ext cx="2177687" cy="1943910"/>
          </a:xfrm>
          <a:prstGeom prst="rect">
            <a:avLst/>
          </a:prstGeom>
        </p:spPr>
      </p:pic>
      <p:pic>
        <p:nvPicPr>
          <p:cNvPr id="73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8" y="431927"/>
            <a:ext cx="4700357" cy="47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ĐC CHIA SẺ MIỄN PHÍ BỞI NK POWERSKILLS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18" y="723613"/>
            <a:ext cx="4713205" cy="3896443"/>
          </a:xfrm>
          <a:prstGeom prst="rect">
            <a:avLst/>
          </a:prstGeom>
        </p:spPr>
      </p:pic>
      <p:sp>
        <p:nvSpPr>
          <p:cNvPr id="3" name="Nút Hành động: Đến Phần cuối 2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8CC7472A-7FC7-4C69-BD61-AF0AFC1D788B}"/>
              </a:ext>
            </a:extLst>
          </p:cNvPr>
          <p:cNvSpPr/>
          <p:nvPr/>
        </p:nvSpPr>
        <p:spPr>
          <a:xfrm>
            <a:off x="8661401" y="5132284"/>
            <a:ext cx="430323" cy="46841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9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3.125E-6 0.00023 C 0.00118 -0.00509 0.00235 -0.01018 0.00352 -0.01504 C 0.00404 -0.01713 0.0043 -0.02014 0.00495 -0.02152 C 0.00547 -0.02314 0.00625 -0.02291 0.00703 -0.02361 C 0.01016 -0.03125 0.00756 -0.02523 0.01016 -0.03009 C 0.01081 -0.03148 0.01146 -0.03356 0.01224 -0.03449 C 0.01394 -0.03634 0.01589 -0.03588 0.01745 -0.03865 C 0.02071 -0.04375 0.01927 -0.04189 0.02201 -0.0449 C 0.02188 -0.04444 0.02123 -0.03148 0.02097 -0.03009 C 0.02071 -0.02824 0.02019 -0.02731 0.01966 -0.02592 C 0.01901 -0.01481 0.01979 -0.02314 0.01797 -0.01504 C 0.01446 0.00023 0.01667 -0.00439 0.01407 -3.33333E-6 C 0.01302 0.00301 0.01211 0.00648 0.01094 0.00834 C 0.00977 0.01019 0.0086 0.00996 0.00756 0.0125 C 0.0069 0.01412 0.00638 0.01574 0.00573 0.01713 C 0.00534 0.01783 0.00482 0.01806 0.00443 0.01922 C 0.00404 0.02037 0.00365 0.02246 0.00313 0.02338 C 0.00222 0.02523 0.00118 0.02523 0.00052 0.02755 C -3.125E-6 0.02894 -0.00039 0.03056 -0.00078 0.03195 C -0.00195 0.03519 -0.00325 0.03704 -0.00429 0.04051 C -0.00521 0.04329 -0.00586 0.04746 -0.0069 0.04908 C -0.00885 0.05209 -0.00781 0.05023 -0.00989 0.05556 C -0.01302 0.07014 -0.01159 0.06505 -0.01393 0.07269 C -0.01419 0.075 -0.01445 0.07709 -0.01471 0.07917 C -0.0151 0.08148 -0.01575 0.08287 -0.01601 0.08542 C -0.01784 0.10139 -0.01471 0.08704 -0.01784 0.10255 C -0.01823 0.1044 -0.01875 0.1051 -0.01914 0.10695 C -0.02018 0.11181 -0.02109 0.1169 -0.02213 0.12199 C -0.02265 0.12408 -0.02317 0.1257 -0.02356 0.12824 C -0.02382 0.13056 -0.02396 0.13287 -0.02435 0.13496 C -0.02474 0.13704 -0.02526 0.13889 -0.02578 0.14121 C -0.02734 0.15232 -0.02721 0.15093 -0.02773 0.16042 C -0.0276 0.19561 -0.0276 0.23056 -0.02734 0.26528 C -0.02734 0.27014 -0.02643 0.28125 -0.02617 0.28473 C -0.02448 0.30232 -0.02461 0.29977 -0.02265 0.31482 C -0.0207 0.32894 -0.02291 0.3132 -0.02044 0.32755 C -0.01849 0.33843 -0.02005 0.33473 -0.01784 0.3382 C -0.0164 0.34375 -0.01601 0.34584 -0.01432 0.34908 C -0.01289 0.35186 -0.01132 0.35301 -0.00989 0.35741 C -0.0095 0.35926 -0.00911 0.36204 -0.00872 0.36412 C -0.00781 0.36713 -0.0069 0.36968 -0.00599 0.37246 L -0.00468 0.37686 C -0.00429 0.37824 -0.0039 0.38033 -0.00338 0.38102 L -0.00078 0.38542 L 0.00052 0.3875 C 0.00091 0.38982 0.00131 0.39236 0.00183 0.39398 C 0.00222 0.39514 0.00274 0.39514 0.00313 0.39607 C 0.00417 0.39838 0.0043 0.39954 0.00495 0.40278 " pathEditMode="relative" rAng="0" ptsTypes="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8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3.7037E-6 L 4.16667E-6 3.7037E-6 C -0.00365 0.00069 -0.00729 0.00046 -0.01081 0.00208 C -0.01211 0.00254 -0.01302 0.00532 -0.01432 0.00625 C -0.01576 0.0074 -0.02396 0.01018 -0.025 0.01041 C -0.03242 0.01921 -0.02435 0.01064 -0.03464 0.01689 C -0.03633 0.01782 -0.03776 0.0199 -0.03932 0.02106 C -0.04349 0.0243 -0.04636 0.02407 -0.0513 0.02523 C -0.05248 0.02662 -0.05352 0.02847 -0.05482 0.02963 C -0.05847 0.03287 -0.06459 0.0331 -0.06797 0.03379 C -0.06914 0.03449 -0.07031 0.03495 -0.07149 0.03588 C -0.07279 0.03703 -0.0737 0.03935 -0.075 0.04004 C -0.07813 0.04166 -0.08138 0.04143 -0.08464 0.04213 C -0.09466 0.05115 -0.08919 0.04745 -0.1013 0.05277 L -0.10599 0.05486 L -0.11081 0.05694 C -0.11198 0.05833 -0.11302 0.06018 -0.11432 0.06134 C -0.11628 0.06296 -0.11849 0.06342 -0.12031 0.06551 C -0.13047 0.07685 -0.11797 0.06828 -0.12748 0.07407 C -0.12865 0.07615 -0.12969 0.07847 -0.13099 0.08032 C -0.13555 0.08634 -0.13776 0.08611 -0.14167 0.09305 C -0.14349 0.09629 -0.14479 0.10023 -0.14649 0.1037 C -0.14753 0.10578 -0.14909 0.10764 -0.15 0.10995 C -0.15143 0.11319 -0.15222 0.11736 -0.15365 0.1206 C -0.15495 0.12361 -0.1569 0.12592 -0.15834 0.12893 C -0.15938 0.13101 -0.15977 0.13333 -0.16081 0.13541 C -0.16263 0.13912 -0.16498 0.14189 -0.16667 0.14583 C -0.16784 0.14838 -0.1681 0.15162 -0.16914 0.15439 C -0.17188 0.16226 -0.1737 0.16481 -0.17748 0.17129 C -0.18177 0.1868 -0.17735 0.17338 -0.18451 0.18819 C -0.18555 0.19027 -0.18607 0.19259 -0.18698 0.19467 C -0.18932 0.20023 -0.19167 0.20578 -0.19414 0.21157 C -0.19531 0.21435 -0.19623 0.21759 -0.19766 0.2199 C -0.2 0.2243 -0.203 0.22777 -0.20482 0.23264 C -0.21055 0.24791 -0.20755 0.24189 -0.21315 0.25185 C -0.21602 0.26689 -0.21198 0.24861 -0.21784 0.26435 C -0.22227 0.27615 -0.21419 0.26643 -0.22383 0.275 C -0.225 0.27708 -0.22643 0.27893 -0.22748 0.28148 C -0.22917 0.28541 -0.23021 0.29051 -0.23216 0.29398 C -0.23373 0.29699 -0.23555 0.2993 -0.23698 0.30254 C -0.23802 0.30509 -0.23815 0.30856 -0.23932 0.31111 C -0.2418 0.31643 -0.24453 0.32152 -0.24766 0.32592 C -0.25938 0.34213 -0.25443 0.33611 -0.26185 0.3449 C -0.26836 0.36226 -0.25977 0.34236 -0.26771 0.35324 C -0.27526 0.36365 -0.27279 0.36527 -0.27969 0.37245 C -0.28268 0.37546 -0.28633 0.37708 -0.28919 0.38078 C -0.29232 0.38518 -0.29544 0.38958 -0.2987 0.39351 C -0.29987 0.3949 -0.30117 0.39606 -0.30235 0.39768 C -0.30352 0.39976 -0.30443 0.40254 -0.30586 0.40416 C -0.30768 0.40625 -0.30977 0.40694 -0.31185 0.40833 C -0.31263 0.41041 -0.31315 0.41296 -0.31419 0.41481 C -0.31654 0.41875 -0.31849 0.41944 -0.32136 0.42106 C -0.32526 0.43171 -0.32253 0.42592 -0.33086 0.43588 L -0.33438 0.44004 C -0.33568 0.44143 -0.33659 0.44351 -0.33802 0.44444 L -0.34154 0.44652 C -0.35182 0.45856 -0.3388 0.44398 -0.3487 0.45277 C -0.35 0.45393 -0.35235 0.45717 -0.35235 0.45717 " pathEditMode="relative" ptsTypes="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4.44444E-6 L -2.5E-6 4.44444E-6 C -0.00326 0.00347 -0.00625 0.00718 -0.00964 0.01042 C -0.01185 0.0125 -0.01719 0.01389 -0.01914 0.01458 C -0.02123 0.01551 -0.02526 0.01736 -0.02748 0.01898 C -0.02904 0.02014 -0.03047 0.02222 -0.03216 0.02315 C -0.03529 0.025 -0.03854 0.02593 -0.0418 0.02731 C -0.04336 0.02801 -0.04492 0.02847 -0.04649 0.0294 C -0.04766 0.03032 -0.04883 0.03102 -0.05013 0.03171 C -0.05326 0.0331 -0.05651 0.03403 -0.05964 0.03588 C -0.06081 0.03657 -0.06198 0.03773 -0.06315 0.03796 C -0.06706 0.03912 -0.0711 0.03935 -0.07513 0.04005 C -0.09076 0.05393 -0.07448 0.04097 -0.11433 0.04653 C -0.11836 0.04699 -0.12227 0.04931 -0.1263 0.05069 C -0.12865 0.05139 -0.13451 0.05347 -0.13698 0.05486 C -0.14844 0.06181 -0.13711 0.05741 -0.15013 0.06134 C -0.15873 0.0662 -0.14792 0.06018 -0.15847 0.06551 C -0.15964 0.0662 -0.16081 0.06713 -0.16198 0.06759 C -0.16511 0.06852 -0.16836 0.06898 -0.17149 0.06968 C -0.17318 0.07037 -0.17474 0.0713 -0.1763 0.07176 C -0.17982 0.07268 -0.18347 0.07315 -0.18698 0.07384 C -0.18946 0.07454 -0.1918 0.07546 -0.19414 0.07616 C -0.19531 0.07685 -0.19662 0.07731 -0.19779 0.07824 C -0.19935 0.0794 -0.20078 0.08148 -0.20248 0.08241 C -0.20443 0.08356 -0.20651 0.0838 -0.20847 0.08449 C -0.21589 0.09444 -0.21185 0.08843 -0.22031 0.10347 C -0.22162 0.10579 -0.22253 0.10833 -0.22396 0.10995 L -0.22995 0.1162 C -0.23073 0.11829 -0.23112 0.12106 -0.23229 0.12268 C -0.2336 0.12454 -0.23542 0.12569 -0.23698 0.12685 C -0.23933 0.12847 -0.2418 0.12963 -0.24414 0.13102 C -0.24531 0.13171 -0.24649 0.13264 -0.24779 0.1331 C -0.25169 0.13449 -0.25573 0.13518 -0.25951 0.1375 C -0.26927 0.14329 -0.25391 0.13426 -0.27266 0.14375 L -0.28099 0.14792 C -0.28412 0.14954 -0.2875 0.15 -0.2905 0.15231 C -0.30183 0.16088 -0.29584 0.15787 -0.30834 0.16065 C -0.30951 0.16157 -0.31576 0.1662 -0.31784 0.16713 C -0.32018 0.16806 -0.32266 0.16829 -0.325 0.16921 C -0.33503 0.17292 -0.33268 0.17338 -0.34167 0.17546 C -0.34245 0.17569 -0.34323 0.17546 -0.34414 0.17546 " pathEditMode="relative" ptsTypes="AAAAAAAAAAAAAAAAAAAAAAAAAAAAAAAAAAAAAAA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40278 L 0.00495 0.40325 C 0.03763 0.35209 0.02721 0.37385 0.01094 0.27639 C 0.00872 0.26644 -0.00248 0.25741 -0.0069 0.24792 C -0.01276 0.23704 -0.01432 0.22616 -0.01888 0.21551 C -0.02774 0.19422 -0.02409 0.20556 -0.03073 0.18102 C -0.03294 0.16412 -0.03581 0.12292 -0.04258 0.10162 C -0.04414 0.09862 -0.04779 0.09607 -0.04857 0.09329 C -0.05143 0.08866 -0.053 0.08357 -0.05443 0.07894 C -0.05664 0.07477 -0.05886 0.07107 -0.06029 0.06713 C -0.05886 0.05394 -0.06641 0.03565 -0.04857 0.02223 C -0.04557 0.01945 -0.04037 0.0169 -0.03659 0.01436 C -0.01888 -0.00277 -0.04779 0.01389 -0.01276 -0.00023 C -0.00834 -0.00231 -0.0069 -0.00509 -0.00104 -0.00625 C 0.0056 -0.0081 0.01458 -0.00787 0.02278 -0.00833 C 0.03476 -0.01111 0.05312 -0.01203 0.05846 -0.01666 C 0.05989 -0.01875 0.06146 -0.02083 0.06432 -0.02268 C 0.06732 -0.02546 0.07643 -0.03032 0.07643 -0.030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7 0.0257 L 0.16537 0.0257 C 0.17006 0.01922 0.17422 0.01135 0.17943 0.00625 C 0.18164 0.00371 0.18464 0.00463 0.18724 0.00348 C 0.19141 0.00093 0.19532 -0.00324 0.19974 -0.00486 C 0.20534 -0.00717 0.2112 -0.00671 0.21693 -0.00763 C 0.23112 -0.01018 0.23282 -0.01064 0.24662 -0.01319 C 0.25222 -0.01226 0.29427 -0.00902 0.31068 0.0007 C 0.31394 0.00255 0.31667 0.00672 0.32006 0.00903 C 0.32513 0.01227 0.33047 0.01389 0.33568 0.01737 C 0.33894 0.01945 0.34193 0.02269 0.34506 0.0257 C 0.3487 0.02917 0.35196 0.03426 0.35599 0.03681 C 0.36094 0.03982 0.36641 0.04051 0.37162 0.04237 C 0.37318 0.04422 0.37448 0.04676 0.37631 0.04792 C 0.38568 0.05348 0.39323 0.05371 0.40287 0.05625 C 0.42058 0.06065 0.43841 0.06343 0.45599 0.07014 C 0.48503 0.08102 0.47045 0.07639 0.49974 0.08403 C 0.50651 0.08774 0.51328 0.09098 0.52006 0.09514 C 0.52266 0.09653 0.52552 0.09769 0.52787 0.1007 C 0.53229 0.10625 0.53594 0.11412 0.54037 0.12014 C 0.54427 0.12547 0.54896 0.12825 0.55287 0.13403 C 0.56068 0.14561 0.55378 0.14005 0.56381 0.14792 C 0.56771 0.15093 0.57696 0.15718 0.58099 0.15903 C 0.58607 0.16112 0.59128 0.16297 0.59662 0.16459 C 0.60938 0.16806 0.62136 0.17037 0.63412 0.17292 C 0.67097 0.16991 0.65795 0.17014 0.67318 0.17014 " pathEditMode="relative" ptsTypes="AAAAAAAAAAAAAAAAAAAAAAAAAA">
                                      <p:cBhvr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"/>
            <a:ext cx="9157468" cy="5714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22235" y="301276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4687713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8915" y="4627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8046" y="595467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Đây </a:t>
            </a:r>
            <a:r>
              <a:rPr lang="vi-VN" sz="2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</a:t>
            </a:r>
            <a:r>
              <a:rPr lang="vi-VN" sz="2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 </a:t>
            </a:r>
            <a:r>
              <a:rPr lang="vi-VN" sz="2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gì</a:t>
            </a:r>
            <a:r>
              <a:rPr lang="vi-VN" sz="2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lang="en-US" sz="24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8915" y="335390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chôùp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cöûa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65580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noäp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baøi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11701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toáp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ca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09102" y="33241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choùp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nuùi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21037" y="309283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08176" y="40027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06867" y="39230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66185" y="302642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0250" y="2473903"/>
            <a:ext cx="3737703" cy="3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C6171C2-45CC-4D15-8A33-10EDBC0B60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494" t="23164" r="29839" b="51650"/>
          <a:stretch/>
        </p:blipFill>
        <p:spPr>
          <a:xfrm>
            <a:off x="3794393" y="766684"/>
            <a:ext cx="3316531" cy="21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"/>
            <a:ext cx="9157468" cy="5714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1646" y="313516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4687713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48915" y="4627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38046" y="59546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Đây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gì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lang="en-US" sz="2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11701" y="336682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toáp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ca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65580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noäp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baøi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11701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choùp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nuùi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48915" y="34028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hoïp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toå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91231" y="31774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08176" y="40027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06867" y="39230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A3F701-3B73-4A0A-A6A5-F639509599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92" t="54600" r="35170" b="17252"/>
          <a:stretch/>
        </p:blipFill>
        <p:spPr>
          <a:xfrm>
            <a:off x="3258594" y="707286"/>
            <a:ext cx="3424837" cy="2005509"/>
          </a:xfrm>
          <a:prstGeom prst="rect">
            <a:avLst/>
          </a:prstGeom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1646" y="313516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7749" y="1852761"/>
            <a:ext cx="3737703" cy="3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"/>
            <a:ext cx="9157468" cy="5714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144067" y="393982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4687713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8915" y="4627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8046" y="595466"/>
            <a:ext cx="763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Đây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gì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lang="en-US" sz="2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0842" y="415532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choùp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nuùi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455" y="326723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VNI-Avo" pitchFamily="2" charset="0"/>
                <a:cs typeface="Arial-SGK-TV" pitchFamily="2" charset="0"/>
              </a:rPr>
              <a:t>hoïp</a:t>
            </a:r>
            <a:r>
              <a:rPr lang="vi-VN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vi-VN" sz="2400" b="1" dirty="0" err="1">
                <a:latin typeface="VNI-Avo" pitchFamily="2" charset="0"/>
                <a:cs typeface="Arial-SGK-TV" pitchFamily="2" charset="0"/>
              </a:rPr>
              <a:t>nhoùm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1701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quaø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8915" y="34028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lôùp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hoïc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91231" y="31774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08176" y="40027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02742" y="301131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32273A8-70E9-4D8A-9532-D056DC8B1F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738" t="53128" r="14932" b="18655"/>
          <a:stretch/>
        </p:blipFill>
        <p:spPr>
          <a:xfrm>
            <a:off x="3050303" y="622451"/>
            <a:ext cx="3934697" cy="2305310"/>
          </a:xfrm>
          <a:prstGeom prst="rect">
            <a:avLst/>
          </a:prstGeom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140787" y="392366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2307" y="935342"/>
            <a:ext cx="3737703" cy="3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"/>
            <a:ext cx="9157468" cy="57149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pic>
        <p:nvPicPr>
          <p:cNvPr id="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85950" y="395259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4687713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8915" y="4627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8046" y="59546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Đây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gì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lang="en-US" sz="2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1701" y="418785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lôùp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hoïc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5580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quaø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4773" y="328226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ñôùp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moài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8915" y="34028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choùp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nuùi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91231" y="31774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95749" y="313658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06867" y="39230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1646" y="395619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0D93766-4FC0-4D81-951C-2CF56A7DBA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631" t="38148" r="18299" b="25497"/>
          <a:stretch/>
        </p:blipFill>
        <p:spPr>
          <a:xfrm>
            <a:off x="3424537" y="685654"/>
            <a:ext cx="4093863" cy="244951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501" y="1001740"/>
            <a:ext cx="3737703" cy="3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1"/>
            <a:ext cx="9157468" cy="5714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4687713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8915" y="4627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8046" y="595466"/>
            <a:ext cx="7632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Đây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 </a:t>
            </a:r>
            <a:r>
              <a:rPr lang="vi-VN" sz="2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gì</a:t>
            </a:r>
            <a:r>
              <a:rPr lang="vi-VN" sz="2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  <a:endParaRPr lang="en-US" sz="2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6573" y="337982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hoïp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toå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5580" y="41790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chôùp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cöûa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05748" y="420282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hoäp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quaø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23583" y="334692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choùp</a:t>
            </a:r>
            <a:r>
              <a:rPr lang="en-US" sz="2400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VNI-Avo" pitchFamily="2" charset="0"/>
                <a:cs typeface="Arial-SGK-TV" pitchFamily="2" charset="0"/>
              </a:rPr>
              <a:t>nuùi</a:t>
            </a:r>
            <a:endParaRPr lang="en-US" sz="24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81947" y="310169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08176" y="40027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06867" y="39230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8439342-7993-4619-8CD3-3525AB5C18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63" t="38148" r="65563" b="25673"/>
          <a:stretch/>
        </p:blipFill>
        <p:spPr>
          <a:xfrm>
            <a:off x="3251201" y="595466"/>
            <a:ext cx="4128808" cy="2483299"/>
          </a:xfrm>
          <a:prstGeom prst="rect">
            <a:avLst/>
          </a:prstGeom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68726" y="313142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3718" y="2269019"/>
            <a:ext cx="3737703" cy="3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272</Words>
  <Application>Microsoft Office PowerPoint</Application>
  <PresentationFormat>Tùy chỉnh</PresentationFormat>
  <Paragraphs>78</Paragraphs>
  <Slides>26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26</vt:i4>
      </vt:variant>
    </vt:vector>
  </HeadingPairs>
  <TitlesOfParts>
    <vt:vector size="39" baseType="lpstr">
      <vt:lpstr>Arial</vt:lpstr>
      <vt:lpstr>Bungee Inline</vt:lpstr>
      <vt:lpstr>Calibri</vt:lpstr>
      <vt:lpstr>Calibri Light</vt:lpstr>
      <vt:lpstr>HP001 4 hàng</vt:lpstr>
      <vt:lpstr>Impact</vt:lpstr>
      <vt:lpstr>Montserrat Alternates Black</vt:lpstr>
      <vt:lpstr>Times New Roman</vt:lpstr>
      <vt:lpstr>VNI-Avo</vt:lpstr>
      <vt:lpstr>Office Theme</vt:lpstr>
      <vt:lpstr>1_Office 主题​​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Vip586</cp:lastModifiedBy>
  <cp:revision>29</cp:revision>
  <dcterms:created xsi:type="dcterms:W3CDTF">2020-11-27T09:01:25Z</dcterms:created>
  <dcterms:modified xsi:type="dcterms:W3CDTF">2021-12-25T10:27:43Z</dcterms:modified>
</cp:coreProperties>
</file>