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3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6" r:id="rId2"/>
    <p:sldMasterId id="2147483740" r:id="rId3"/>
    <p:sldMasterId id="2147483754" r:id="rId4"/>
    <p:sldMasterId id="2147483875" r:id="rId5"/>
    <p:sldMasterId id="2147483924" r:id="rId6"/>
    <p:sldMasterId id="2147483943" r:id="rId7"/>
    <p:sldMasterId id="2147483956" r:id="rId8"/>
    <p:sldMasterId id="2147484035" r:id="rId9"/>
  </p:sldMasterIdLst>
  <p:notesMasterIdLst>
    <p:notesMasterId r:id="rId31"/>
  </p:notesMasterIdLst>
  <p:sldIdLst>
    <p:sldId id="352" r:id="rId10"/>
    <p:sldId id="353" r:id="rId11"/>
    <p:sldId id="371" r:id="rId12"/>
    <p:sldId id="361" r:id="rId13"/>
    <p:sldId id="320" r:id="rId14"/>
    <p:sldId id="291" r:id="rId15"/>
    <p:sldId id="362" r:id="rId16"/>
    <p:sldId id="294" r:id="rId17"/>
    <p:sldId id="296" r:id="rId18"/>
    <p:sldId id="332" r:id="rId19"/>
    <p:sldId id="333" r:id="rId20"/>
    <p:sldId id="266" r:id="rId21"/>
    <p:sldId id="267" r:id="rId22"/>
    <p:sldId id="305" r:id="rId23"/>
    <p:sldId id="306" r:id="rId24"/>
    <p:sldId id="334" r:id="rId25"/>
    <p:sldId id="605" r:id="rId26"/>
    <p:sldId id="343" r:id="rId27"/>
    <p:sldId id="606" r:id="rId28"/>
    <p:sldId id="373" r:id="rId29"/>
    <p:sldId id="37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531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299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064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842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594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350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107" algn="l" defTabSz="9135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A8D89-C25F-4399-A76C-1C7DE411FF5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F18A0-A258-42B3-87C8-4010B114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55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31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99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64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42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94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50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07" algn="l" defTabSz="9135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2048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文本占位符 2048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4813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fld id="{85803948-5CCA-4FA7-8EE8-E15D041FC651}" type="slidenum">
              <a:rPr lang="en-US" altLang="zh-CN">
                <a:solidFill>
                  <a:srgbClr val="000000"/>
                </a:solidFill>
                <a:latin typeface="Arial" pitchFamily="34" charset="0"/>
                <a:ea typeface="SimSun" pitchFamily="2" charset="-122"/>
              </a:rPr>
              <a:pPr/>
              <a:t>4</a:t>
            </a:fld>
            <a:endParaRPr lang="zh-CN" altLang="en-US">
              <a:solidFill>
                <a:srgbClr val="000000"/>
              </a:solidFill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01" y="1619205"/>
            <a:ext cx="787493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753" y="2953008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7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5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6994" y="208942"/>
            <a:ext cx="2084543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361" y="208942"/>
            <a:ext cx="6099217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93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79" y="2130719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18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9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5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1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4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9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13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77" y="4406941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77" y="2906741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1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621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93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24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55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86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17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48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6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35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22" y="1600235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0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8" y="153512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105" indent="0">
              <a:buNone/>
              <a:defRPr sz="2800" b="1"/>
            </a:lvl2pPr>
            <a:lvl3pPr marL="1286218" indent="0">
              <a:buNone/>
              <a:defRPr sz="2500" b="1"/>
            </a:lvl3pPr>
            <a:lvl4pPr marL="1929313" indent="0">
              <a:buNone/>
              <a:defRPr sz="2300" b="1"/>
            </a:lvl4pPr>
            <a:lvl5pPr marL="2572429" indent="0">
              <a:buNone/>
              <a:defRPr sz="2300" b="1"/>
            </a:lvl5pPr>
            <a:lvl6pPr marL="3215515" indent="0">
              <a:buNone/>
              <a:defRPr sz="2300" b="1"/>
            </a:lvl6pPr>
            <a:lvl7pPr marL="3858624" indent="0">
              <a:buNone/>
              <a:defRPr sz="2300" b="1"/>
            </a:lvl7pPr>
            <a:lvl8pPr marL="4501729" indent="0">
              <a:buNone/>
              <a:defRPr sz="2300" b="1"/>
            </a:lvl8pPr>
            <a:lvl9pPr marL="514483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8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92" y="153512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105" indent="0">
              <a:buNone/>
              <a:defRPr sz="2800" b="1"/>
            </a:lvl2pPr>
            <a:lvl3pPr marL="1286218" indent="0">
              <a:buNone/>
              <a:defRPr sz="2500" b="1"/>
            </a:lvl3pPr>
            <a:lvl4pPr marL="1929313" indent="0">
              <a:buNone/>
              <a:defRPr sz="2300" b="1"/>
            </a:lvl4pPr>
            <a:lvl5pPr marL="2572429" indent="0">
              <a:buNone/>
              <a:defRPr sz="2300" b="1"/>
            </a:lvl5pPr>
            <a:lvl6pPr marL="3215515" indent="0">
              <a:buNone/>
              <a:defRPr sz="2300" b="1"/>
            </a:lvl6pPr>
            <a:lvl7pPr marL="3858624" indent="0">
              <a:buNone/>
              <a:defRPr sz="2300" b="1"/>
            </a:lvl7pPr>
            <a:lvl8pPr marL="4501729" indent="0">
              <a:buNone/>
              <a:defRPr sz="2300" b="1"/>
            </a:lvl8pPr>
            <a:lvl9pPr marL="514483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92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3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24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44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307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89" y="27330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21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105" indent="0">
              <a:buNone/>
              <a:defRPr sz="1700"/>
            </a:lvl2pPr>
            <a:lvl3pPr marL="1286218" indent="0">
              <a:buNone/>
              <a:defRPr sz="1300"/>
            </a:lvl3pPr>
            <a:lvl4pPr marL="1929313" indent="0">
              <a:buNone/>
              <a:defRPr sz="1200"/>
            </a:lvl4pPr>
            <a:lvl5pPr marL="2572429" indent="0">
              <a:buNone/>
              <a:defRPr sz="1200"/>
            </a:lvl5pPr>
            <a:lvl6pPr marL="3215515" indent="0">
              <a:buNone/>
              <a:defRPr sz="1200"/>
            </a:lvl6pPr>
            <a:lvl7pPr marL="3858624" indent="0">
              <a:buNone/>
              <a:defRPr sz="1200"/>
            </a:lvl7pPr>
            <a:lvl8pPr marL="4501729" indent="0">
              <a:buNone/>
              <a:defRPr sz="1200"/>
            </a:lvl8pPr>
            <a:lvl9pPr marL="51448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0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88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82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105" indent="0">
              <a:buNone/>
              <a:defRPr sz="3900"/>
            </a:lvl2pPr>
            <a:lvl3pPr marL="1286218" indent="0">
              <a:buNone/>
              <a:defRPr sz="3300"/>
            </a:lvl3pPr>
            <a:lvl4pPr marL="1929313" indent="0">
              <a:buNone/>
              <a:defRPr sz="2800"/>
            </a:lvl4pPr>
            <a:lvl5pPr marL="2572429" indent="0">
              <a:buNone/>
              <a:defRPr sz="2800"/>
            </a:lvl5pPr>
            <a:lvl6pPr marL="3215515" indent="0">
              <a:buNone/>
              <a:defRPr sz="2800"/>
            </a:lvl6pPr>
            <a:lvl7pPr marL="3858624" indent="0">
              <a:buNone/>
              <a:defRPr sz="2800"/>
            </a:lvl7pPr>
            <a:lvl8pPr marL="4501729" indent="0">
              <a:buNone/>
              <a:defRPr sz="2800"/>
            </a:lvl8pPr>
            <a:lvl9pPr marL="5144837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22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105" indent="0">
              <a:buNone/>
              <a:defRPr sz="1700"/>
            </a:lvl2pPr>
            <a:lvl3pPr marL="1286218" indent="0">
              <a:buNone/>
              <a:defRPr sz="1300"/>
            </a:lvl3pPr>
            <a:lvl4pPr marL="1929313" indent="0">
              <a:buNone/>
              <a:defRPr sz="1200"/>
            </a:lvl4pPr>
            <a:lvl5pPr marL="2572429" indent="0">
              <a:buNone/>
              <a:defRPr sz="1200"/>
            </a:lvl5pPr>
            <a:lvl6pPr marL="3215515" indent="0">
              <a:buNone/>
              <a:defRPr sz="1200"/>
            </a:lvl6pPr>
            <a:lvl7pPr marL="3858624" indent="0">
              <a:buNone/>
              <a:defRPr sz="1200"/>
            </a:lvl7pPr>
            <a:lvl8pPr marL="4501729" indent="0">
              <a:buNone/>
              <a:defRPr sz="1200"/>
            </a:lvl8pPr>
            <a:lvl9pPr marL="51448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7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08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33" y="27481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31" y="27481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49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473" y="-46891"/>
            <a:ext cx="12285785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556" y="-50781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68" y="28787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0" y="2130684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18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2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0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65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53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1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50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2" y="4406915"/>
            <a:ext cx="10363197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2" y="2906741"/>
            <a:ext cx="10363197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41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838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25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67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209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51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535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3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2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54" y="160022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81" y="3348592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81" y="2208837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23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7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3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90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45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4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6" y="153512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4196" indent="0">
              <a:buNone/>
              <a:defRPr sz="2800" b="1"/>
            </a:lvl2pPr>
            <a:lvl3pPr marL="1288384" indent="0">
              <a:buNone/>
              <a:defRPr sz="2500" b="1"/>
            </a:lvl3pPr>
            <a:lvl4pPr marL="1932575" indent="0">
              <a:buNone/>
              <a:defRPr sz="2300" b="1"/>
            </a:lvl4pPr>
            <a:lvl5pPr marL="2576769" indent="0">
              <a:buNone/>
              <a:defRPr sz="2300" b="1"/>
            </a:lvl5pPr>
            <a:lvl6pPr marL="3220944" indent="0">
              <a:buNone/>
              <a:defRPr sz="2300" b="1"/>
            </a:lvl6pPr>
            <a:lvl7pPr marL="3865137" indent="0">
              <a:buNone/>
              <a:defRPr sz="2300" b="1"/>
            </a:lvl7pPr>
            <a:lvl8pPr marL="4509331" indent="0">
              <a:buNone/>
              <a:defRPr sz="2300" b="1"/>
            </a:lvl8pPr>
            <a:lvl9pPr marL="515351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6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52" y="153512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4196" indent="0">
              <a:buNone/>
              <a:defRPr sz="2800" b="1"/>
            </a:lvl2pPr>
            <a:lvl3pPr marL="1288384" indent="0">
              <a:buNone/>
              <a:defRPr sz="2500" b="1"/>
            </a:lvl3pPr>
            <a:lvl4pPr marL="1932575" indent="0">
              <a:buNone/>
              <a:defRPr sz="2300" b="1"/>
            </a:lvl4pPr>
            <a:lvl5pPr marL="2576769" indent="0">
              <a:buNone/>
              <a:defRPr sz="2300" b="1"/>
            </a:lvl5pPr>
            <a:lvl6pPr marL="3220944" indent="0">
              <a:buNone/>
              <a:defRPr sz="2300" b="1"/>
            </a:lvl6pPr>
            <a:lvl7pPr marL="3865137" indent="0">
              <a:buNone/>
              <a:defRPr sz="2300" b="1"/>
            </a:lvl7pPr>
            <a:lvl8pPr marL="4509331" indent="0">
              <a:buNone/>
              <a:defRPr sz="2300" b="1"/>
            </a:lvl8pPr>
            <a:lvl9pPr marL="5153516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52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8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08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02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19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89" y="273304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33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4196" indent="0">
              <a:buNone/>
              <a:defRPr sz="1700"/>
            </a:lvl2pPr>
            <a:lvl3pPr marL="1288384" indent="0">
              <a:buNone/>
              <a:defRPr sz="1300"/>
            </a:lvl3pPr>
            <a:lvl4pPr marL="1932575" indent="0">
              <a:buNone/>
              <a:defRPr sz="1200"/>
            </a:lvl4pPr>
            <a:lvl5pPr marL="2576769" indent="0">
              <a:buNone/>
              <a:defRPr sz="1200"/>
            </a:lvl5pPr>
            <a:lvl6pPr marL="3220944" indent="0">
              <a:buNone/>
              <a:defRPr sz="1200"/>
            </a:lvl6pPr>
            <a:lvl7pPr marL="3865137" indent="0">
              <a:buNone/>
              <a:defRPr sz="1200"/>
            </a:lvl7pPr>
            <a:lvl8pPr marL="4509331" indent="0">
              <a:buNone/>
              <a:defRPr sz="1200"/>
            </a:lvl8pPr>
            <a:lvl9pPr marL="515351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6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769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81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4196" indent="0">
              <a:buNone/>
              <a:defRPr sz="3700"/>
            </a:lvl2pPr>
            <a:lvl3pPr marL="1288384" indent="0">
              <a:buNone/>
              <a:defRPr sz="3300"/>
            </a:lvl3pPr>
            <a:lvl4pPr marL="1932575" indent="0">
              <a:buNone/>
              <a:defRPr sz="2800"/>
            </a:lvl4pPr>
            <a:lvl5pPr marL="2576769" indent="0">
              <a:buNone/>
              <a:defRPr sz="2800"/>
            </a:lvl5pPr>
            <a:lvl6pPr marL="3220944" indent="0">
              <a:buNone/>
              <a:defRPr sz="2800"/>
            </a:lvl6pPr>
            <a:lvl7pPr marL="3865137" indent="0">
              <a:buNone/>
              <a:defRPr sz="2800"/>
            </a:lvl7pPr>
            <a:lvl8pPr marL="4509331" indent="0">
              <a:buNone/>
              <a:defRPr sz="2800"/>
            </a:lvl8pPr>
            <a:lvl9pPr marL="5153516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22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4196" indent="0">
              <a:buNone/>
              <a:defRPr sz="1700"/>
            </a:lvl2pPr>
            <a:lvl3pPr marL="1288384" indent="0">
              <a:buNone/>
              <a:defRPr sz="1300"/>
            </a:lvl3pPr>
            <a:lvl4pPr marL="1932575" indent="0">
              <a:buNone/>
              <a:defRPr sz="1200"/>
            </a:lvl4pPr>
            <a:lvl5pPr marL="2576769" indent="0">
              <a:buNone/>
              <a:defRPr sz="1200"/>
            </a:lvl5pPr>
            <a:lvl6pPr marL="3220944" indent="0">
              <a:buNone/>
              <a:defRPr sz="1200"/>
            </a:lvl6pPr>
            <a:lvl7pPr marL="3865137" indent="0">
              <a:buNone/>
              <a:defRPr sz="1200"/>
            </a:lvl7pPr>
            <a:lvl8pPr marL="4509331" indent="0">
              <a:buNone/>
              <a:defRPr sz="1200"/>
            </a:lvl8pPr>
            <a:lvl9pPr marL="515351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6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67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93" y="274814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22" y="274814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4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3" y="2130534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92" indent="0" algn="ctr">
              <a:buNone/>
              <a:defRPr/>
            </a:lvl2pPr>
            <a:lvl3pPr marL="913985" indent="0" algn="ctr">
              <a:buNone/>
              <a:defRPr/>
            </a:lvl3pPr>
            <a:lvl4pPr marL="1370978" indent="0" algn="ctr">
              <a:buNone/>
              <a:defRPr/>
            </a:lvl4pPr>
            <a:lvl5pPr marL="1827971" indent="0" algn="ctr">
              <a:buNone/>
              <a:defRPr/>
            </a:lvl5pPr>
            <a:lvl6pPr marL="2284963" indent="0" algn="ctr">
              <a:buNone/>
              <a:defRPr/>
            </a:lvl6pPr>
            <a:lvl7pPr marL="2741956" indent="0" algn="ctr">
              <a:buNone/>
              <a:defRPr/>
            </a:lvl7pPr>
            <a:lvl8pPr marL="3198949" indent="0" algn="ctr">
              <a:buNone/>
              <a:defRPr/>
            </a:lvl8pPr>
            <a:lvl9pPr marL="365594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42246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50079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6" y="4407009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6" y="2906722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92" indent="0">
              <a:buNone/>
              <a:defRPr sz="1800"/>
            </a:lvl2pPr>
            <a:lvl3pPr marL="913985" indent="0">
              <a:buNone/>
              <a:defRPr sz="1600"/>
            </a:lvl3pPr>
            <a:lvl4pPr marL="1370978" indent="0">
              <a:buNone/>
              <a:defRPr sz="1400"/>
            </a:lvl4pPr>
            <a:lvl5pPr marL="1827971" indent="0">
              <a:buNone/>
              <a:defRPr sz="1400"/>
            </a:lvl5pPr>
            <a:lvl6pPr marL="2284963" indent="0">
              <a:buNone/>
              <a:defRPr sz="1400"/>
            </a:lvl6pPr>
            <a:lvl7pPr marL="2741956" indent="0">
              <a:buNone/>
              <a:defRPr sz="1400"/>
            </a:lvl7pPr>
            <a:lvl8pPr marL="3198949" indent="0">
              <a:buNone/>
              <a:defRPr sz="1400"/>
            </a:lvl8pPr>
            <a:lvl9pPr marL="365594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8592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21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7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13100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2" indent="0">
              <a:buNone/>
              <a:defRPr sz="2000" b="1"/>
            </a:lvl2pPr>
            <a:lvl3pPr marL="913985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3" indent="0">
              <a:buNone/>
              <a:defRPr sz="1600" b="1"/>
            </a:lvl6pPr>
            <a:lvl7pPr marL="2741956" indent="0">
              <a:buNone/>
              <a:defRPr sz="1600" b="1"/>
            </a:lvl7pPr>
            <a:lvl8pPr marL="3198949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2" indent="0">
              <a:buNone/>
              <a:defRPr sz="2000" b="1"/>
            </a:lvl2pPr>
            <a:lvl3pPr marL="913985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3" indent="0">
              <a:buNone/>
              <a:defRPr sz="1600" b="1"/>
            </a:lvl6pPr>
            <a:lvl7pPr marL="2741956" indent="0">
              <a:buNone/>
              <a:defRPr sz="1600" b="1"/>
            </a:lvl7pPr>
            <a:lvl8pPr marL="3198949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99566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93495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32839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1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2" indent="0">
              <a:buNone/>
              <a:defRPr sz="1200"/>
            </a:lvl2pPr>
            <a:lvl3pPr marL="913985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3" indent="0">
              <a:buNone/>
              <a:defRPr sz="900"/>
            </a:lvl6pPr>
            <a:lvl7pPr marL="2741956" indent="0">
              <a:buNone/>
              <a:defRPr sz="900"/>
            </a:lvl7pPr>
            <a:lvl8pPr marL="3198949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55589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1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2" indent="0">
              <a:buNone/>
              <a:defRPr sz="2800"/>
            </a:lvl2pPr>
            <a:lvl3pPr marL="913985" indent="0">
              <a:buNone/>
              <a:defRPr sz="2400"/>
            </a:lvl3pPr>
            <a:lvl4pPr marL="1370978" indent="0">
              <a:buNone/>
              <a:defRPr sz="2000"/>
            </a:lvl4pPr>
            <a:lvl5pPr marL="1827971" indent="0">
              <a:buNone/>
              <a:defRPr sz="2000"/>
            </a:lvl5pPr>
            <a:lvl6pPr marL="2284963" indent="0">
              <a:buNone/>
              <a:defRPr sz="2000"/>
            </a:lvl6pPr>
            <a:lvl7pPr marL="2741956" indent="0">
              <a:buNone/>
              <a:defRPr sz="2000"/>
            </a:lvl7pPr>
            <a:lvl8pPr marL="3198949" indent="0">
              <a:buNone/>
              <a:defRPr sz="2000"/>
            </a:lvl8pPr>
            <a:lvl9pPr marL="365594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2" indent="0">
              <a:buNone/>
              <a:defRPr sz="1200"/>
            </a:lvl2pPr>
            <a:lvl3pPr marL="913985" indent="0">
              <a:buNone/>
              <a:defRPr sz="1000"/>
            </a:lvl3pPr>
            <a:lvl4pPr marL="1370978" indent="0">
              <a:buNone/>
              <a:defRPr sz="900"/>
            </a:lvl4pPr>
            <a:lvl5pPr marL="1827971" indent="0">
              <a:buNone/>
              <a:defRPr sz="900"/>
            </a:lvl5pPr>
            <a:lvl6pPr marL="2284963" indent="0">
              <a:buNone/>
              <a:defRPr sz="900"/>
            </a:lvl6pPr>
            <a:lvl7pPr marL="2741956" indent="0">
              <a:buNone/>
              <a:defRPr sz="900"/>
            </a:lvl7pPr>
            <a:lvl8pPr marL="3198949" indent="0">
              <a:buNone/>
              <a:defRPr sz="900"/>
            </a:lvl8pPr>
            <a:lvl9pPr marL="36559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61237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21934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24455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74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00179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742A-08DC-4FC7-8E59-A75CC3F7A3F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1/6/2022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83A-0C12-463C-BCCF-FF088200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5" y="1166459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69" indent="0">
              <a:buNone/>
              <a:defRPr sz="2000" b="1"/>
            </a:lvl2pPr>
            <a:lvl3pPr marL="911153" indent="0">
              <a:buNone/>
              <a:defRPr sz="1900" b="1"/>
            </a:lvl3pPr>
            <a:lvl4pPr marL="1366736" indent="0">
              <a:buNone/>
              <a:defRPr sz="1600" b="1"/>
            </a:lvl4pPr>
            <a:lvl5pPr marL="1822308" indent="0">
              <a:buNone/>
              <a:defRPr sz="1600" b="1"/>
            </a:lvl5pPr>
            <a:lvl6pPr marL="2277890" indent="0">
              <a:buNone/>
              <a:defRPr sz="1600" b="1"/>
            </a:lvl6pPr>
            <a:lvl7pPr marL="2733449" indent="0">
              <a:buNone/>
              <a:defRPr sz="1600" b="1"/>
            </a:lvl7pPr>
            <a:lvl8pPr marL="3189012" indent="0">
              <a:buNone/>
              <a:defRPr sz="1600" b="1"/>
            </a:lvl8pPr>
            <a:lvl9pPr marL="36445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5" y="1652842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7" y="1166459"/>
            <a:ext cx="4095096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69" indent="0">
              <a:buNone/>
              <a:defRPr sz="2000" b="1"/>
            </a:lvl2pPr>
            <a:lvl3pPr marL="911153" indent="0">
              <a:buNone/>
              <a:defRPr sz="1900" b="1"/>
            </a:lvl3pPr>
            <a:lvl4pPr marL="1366736" indent="0">
              <a:buNone/>
              <a:defRPr sz="1600" b="1"/>
            </a:lvl4pPr>
            <a:lvl5pPr marL="1822308" indent="0">
              <a:buNone/>
              <a:defRPr sz="1600" b="1"/>
            </a:lvl5pPr>
            <a:lvl6pPr marL="2277890" indent="0">
              <a:buNone/>
              <a:defRPr sz="1600" b="1"/>
            </a:lvl6pPr>
            <a:lvl7pPr marL="2733449" indent="0">
              <a:buNone/>
              <a:defRPr sz="1600" b="1"/>
            </a:lvl7pPr>
            <a:lvl8pPr marL="3189012" indent="0">
              <a:buNone/>
              <a:defRPr sz="1600" b="1"/>
            </a:lvl8pPr>
            <a:lvl9pPr marL="36445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7" y="1652842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5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FCEE-6560-45C4-A516-197D754854B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1/6/2022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3A33-F7B1-4E70-8506-AF4DFFA13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9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2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2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92" indent="0" algn="ctr">
              <a:buNone/>
              <a:defRPr sz="2000"/>
            </a:lvl2pPr>
            <a:lvl3pPr marL="913985" indent="0" algn="ctr">
              <a:buNone/>
              <a:defRPr sz="1800"/>
            </a:lvl3pPr>
            <a:lvl4pPr marL="1370978" indent="0" algn="ctr">
              <a:buNone/>
              <a:defRPr sz="1600"/>
            </a:lvl4pPr>
            <a:lvl5pPr marL="1827971" indent="0" algn="ctr">
              <a:buNone/>
              <a:defRPr sz="1600"/>
            </a:lvl5pPr>
            <a:lvl6pPr marL="2284963" indent="0" algn="ctr">
              <a:buNone/>
              <a:defRPr sz="1600"/>
            </a:lvl6pPr>
            <a:lvl7pPr marL="2741956" indent="0" algn="ctr">
              <a:buNone/>
              <a:defRPr sz="1600"/>
            </a:lvl7pPr>
            <a:lvl8pPr marL="3198949" indent="0" algn="ctr">
              <a:buNone/>
              <a:defRPr sz="1600"/>
            </a:lvl8pPr>
            <a:lvl9pPr marL="365594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ACDF-5492-4EC9-AE0A-43A4F638566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60275-6BDE-4764-B17C-CD1CA5B0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92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8D3C-7759-4B30-9A5D-422572D425C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0B01-8BC4-4DE9-99D7-B215989B4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017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9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973A-A995-4249-8C96-FA45444CC3A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6979-BAD3-40CD-99FA-DDAB66DFF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59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62E45-BF85-484E-B029-8D4ADD9E452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8E8D3-8E9C-44A5-A2E5-4C4F7B190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83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2" indent="0">
              <a:buNone/>
              <a:defRPr sz="2000" b="1"/>
            </a:lvl2pPr>
            <a:lvl3pPr marL="913985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3" indent="0">
              <a:buNone/>
              <a:defRPr sz="1600" b="1"/>
            </a:lvl6pPr>
            <a:lvl7pPr marL="2741956" indent="0">
              <a:buNone/>
              <a:defRPr sz="1600" b="1"/>
            </a:lvl7pPr>
            <a:lvl8pPr marL="3198949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2" indent="0">
              <a:buNone/>
              <a:defRPr sz="2000" b="1"/>
            </a:lvl2pPr>
            <a:lvl3pPr marL="913985" indent="0">
              <a:buNone/>
              <a:defRPr sz="1800" b="1"/>
            </a:lvl3pPr>
            <a:lvl4pPr marL="1370978" indent="0">
              <a:buNone/>
              <a:defRPr sz="1600" b="1"/>
            </a:lvl4pPr>
            <a:lvl5pPr marL="1827971" indent="0">
              <a:buNone/>
              <a:defRPr sz="1600" b="1"/>
            </a:lvl5pPr>
            <a:lvl6pPr marL="2284963" indent="0">
              <a:buNone/>
              <a:defRPr sz="1600" b="1"/>
            </a:lvl6pPr>
            <a:lvl7pPr marL="2741956" indent="0">
              <a:buNone/>
              <a:defRPr sz="1600" b="1"/>
            </a:lvl7pPr>
            <a:lvl8pPr marL="3198949" indent="0">
              <a:buNone/>
              <a:defRPr sz="1600" b="1"/>
            </a:lvl8pPr>
            <a:lvl9pPr marL="36559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B14B-2092-4E6E-9EFE-AFB347E327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1EF7-22FD-48A0-A398-A3AC06B5E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87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707C-A0DC-4A62-AAAA-4A0168A7EC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E084C-64DF-485A-A456-FBCC39A8C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20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B05A6-E30B-4427-AAFC-B69CB04C18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38219-4681-422E-8055-716EC5601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5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2" indent="0">
              <a:buNone/>
              <a:defRPr sz="1400"/>
            </a:lvl2pPr>
            <a:lvl3pPr marL="913985" indent="0">
              <a:buNone/>
              <a:defRPr sz="1200"/>
            </a:lvl3pPr>
            <a:lvl4pPr marL="1370978" indent="0">
              <a:buNone/>
              <a:defRPr sz="1000"/>
            </a:lvl4pPr>
            <a:lvl5pPr marL="1827971" indent="0">
              <a:buNone/>
              <a:defRPr sz="1000"/>
            </a:lvl5pPr>
            <a:lvl6pPr marL="2284963" indent="0">
              <a:buNone/>
              <a:defRPr sz="1000"/>
            </a:lvl6pPr>
            <a:lvl7pPr marL="2741956" indent="0">
              <a:buNone/>
              <a:defRPr sz="1000"/>
            </a:lvl7pPr>
            <a:lvl8pPr marL="3198949" indent="0">
              <a:buNone/>
              <a:defRPr sz="1000"/>
            </a:lvl8pPr>
            <a:lvl9pPr marL="365594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E5B1-EBD2-42BB-BB17-7E6525806B9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6B72F-0E99-4FBC-9F73-A738FE302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8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92" indent="0">
              <a:buNone/>
              <a:defRPr sz="2800"/>
            </a:lvl2pPr>
            <a:lvl3pPr marL="913985" indent="0">
              <a:buNone/>
              <a:defRPr sz="2400"/>
            </a:lvl3pPr>
            <a:lvl4pPr marL="1370978" indent="0">
              <a:buNone/>
              <a:defRPr sz="2000"/>
            </a:lvl4pPr>
            <a:lvl5pPr marL="1827971" indent="0">
              <a:buNone/>
              <a:defRPr sz="2000"/>
            </a:lvl5pPr>
            <a:lvl6pPr marL="2284963" indent="0">
              <a:buNone/>
              <a:defRPr sz="2000"/>
            </a:lvl6pPr>
            <a:lvl7pPr marL="2741956" indent="0">
              <a:buNone/>
              <a:defRPr sz="2000"/>
            </a:lvl7pPr>
            <a:lvl8pPr marL="3198949" indent="0">
              <a:buNone/>
              <a:defRPr sz="2000"/>
            </a:lvl8pPr>
            <a:lvl9pPr marL="365594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92" indent="0">
              <a:buNone/>
              <a:defRPr sz="1400"/>
            </a:lvl2pPr>
            <a:lvl3pPr marL="913985" indent="0">
              <a:buNone/>
              <a:defRPr sz="1200"/>
            </a:lvl3pPr>
            <a:lvl4pPr marL="1370978" indent="0">
              <a:buNone/>
              <a:defRPr sz="1000"/>
            </a:lvl4pPr>
            <a:lvl5pPr marL="1827971" indent="0">
              <a:buNone/>
              <a:defRPr sz="1000"/>
            </a:lvl5pPr>
            <a:lvl6pPr marL="2284963" indent="0">
              <a:buNone/>
              <a:defRPr sz="1000"/>
            </a:lvl6pPr>
            <a:lvl7pPr marL="2741956" indent="0">
              <a:buNone/>
              <a:defRPr sz="1000"/>
            </a:lvl7pPr>
            <a:lvl8pPr marL="3198949" indent="0">
              <a:buNone/>
              <a:defRPr sz="1000"/>
            </a:lvl8pPr>
            <a:lvl9pPr marL="365594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F1EC-2082-4BF9-8AD5-EB5BD8E83FB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CB15-1A6E-449A-B330-6D07BA522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7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2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5F53-4AFC-48DD-BE71-4A64BA1052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DD94E-51C5-4583-B94B-B568446F4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24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DA18-9949-410D-925A-7BF153E5DD8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1AA8-1719-49F5-9A54-04C075305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4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209" y="1122364"/>
            <a:ext cx="9144001" cy="2387600"/>
          </a:xfrm>
          <a:prstGeom prst="rect">
            <a:avLst/>
          </a:prstGeom>
        </p:spPr>
        <p:txBody>
          <a:bodyPr lIns="91862" tIns="45954" rIns="91862" bIns="45954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209" y="3602262"/>
            <a:ext cx="9144001" cy="1655761"/>
          </a:xfrm>
          <a:prstGeom prst="rect">
            <a:avLst/>
          </a:prstGeom>
        </p:spPr>
        <p:txBody>
          <a:bodyPr lIns="91862" tIns="45954" rIns="91862" bIns="45954"/>
          <a:lstStyle>
            <a:lvl1pPr marL="0" indent="0" algn="ctr">
              <a:buNone/>
              <a:defRPr sz="2400"/>
            </a:lvl1pPr>
            <a:lvl2pPr marL="453306" indent="0" algn="ctr">
              <a:buNone/>
              <a:defRPr sz="2000"/>
            </a:lvl2pPr>
            <a:lvl3pPr marL="906635" indent="0" algn="ctr">
              <a:buNone/>
              <a:defRPr sz="1900"/>
            </a:lvl3pPr>
            <a:lvl4pPr marL="1359943" indent="0" algn="ctr">
              <a:buNone/>
              <a:defRPr sz="1600"/>
            </a:lvl4pPr>
            <a:lvl5pPr marL="1813270" indent="0" algn="ctr">
              <a:buNone/>
              <a:defRPr sz="1600"/>
            </a:lvl5pPr>
            <a:lvl6pPr marL="2266594" indent="0" algn="ctr">
              <a:buNone/>
              <a:defRPr sz="1600"/>
            </a:lvl6pPr>
            <a:lvl7pPr marL="2719900" indent="0" algn="ctr">
              <a:buNone/>
              <a:defRPr sz="1600"/>
            </a:lvl7pPr>
            <a:lvl8pPr marL="3173193" indent="0" algn="ctr">
              <a:buNone/>
              <a:defRPr sz="1600"/>
            </a:lvl8pPr>
            <a:lvl9pPr marL="36265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82"/>
            <a:ext cx="2743200" cy="365125"/>
          </a:xfrm>
          <a:prstGeom prst="rect">
            <a:avLst/>
          </a:prstGeom>
        </p:spPr>
        <p:txBody>
          <a:bodyPr lIns="91862" tIns="45954" rIns="91862" bIns="45954"/>
          <a:lstStyle/>
          <a:p>
            <a:pPr defTabSz="906635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635" eaLnBrk="0" fontAlgn="base" hangingPunct="0">
                <a:spcBef>
                  <a:spcPct val="0"/>
                </a:spcBef>
                <a:spcAft>
                  <a:spcPct val="0"/>
                </a:spcAft>
              </a:pPr>
              <a:t>1/6/2022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82"/>
            <a:ext cx="4114800" cy="365125"/>
          </a:xfrm>
          <a:prstGeom prst="rect">
            <a:avLst/>
          </a:prstGeom>
        </p:spPr>
        <p:txBody>
          <a:bodyPr lIns="91862" tIns="45954" rIns="91862" bIns="45954"/>
          <a:lstStyle/>
          <a:p>
            <a:pPr defTabSz="9066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25" y="6356482"/>
            <a:ext cx="2743200" cy="365125"/>
          </a:xfrm>
          <a:prstGeom prst="rect">
            <a:avLst/>
          </a:prstGeom>
        </p:spPr>
        <p:txBody>
          <a:bodyPr lIns="91862" tIns="45954" rIns="91862" bIns="45954"/>
          <a:lstStyle/>
          <a:p>
            <a:pPr defTabSz="906635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63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43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" y="-9083"/>
            <a:ext cx="1217586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" y="0"/>
            <a:ext cx="12179879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83" y="5418646"/>
            <a:ext cx="2850957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2991031"/>
            <a:ext cx="2990851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9" y="1943103"/>
            <a:ext cx="4415888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1" y="9"/>
            <a:ext cx="149445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36" y="2410113"/>
            <a:ext cx="5162549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" y="3"/>
            <a:ext cx="2493989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" y="6"/>
            <a:ext cx="1216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85" y="4898835"/>
            <a:ext cx="3829051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3278641"/>
            <a:ext cx="3181349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0" y="0"/>
            <a:ext cx="1504949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831"/>
            <a:ext cx="2438401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5" y="5099907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0" y="19"/>
            <a:ext cx="158286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93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" y="25"/>
            <a:ext cx="12180896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55" y="365258"/>
            <a:ext cx="2628900" cy="5811837"/>
          </a:xfrm>
          <a:prstGeom prst="rect">
            <a:avLst/>
          </a:prstGeom>
        </p:spPr>
        <p:txBody>
          <a:bodyPr vert="eaVert" lIns="91862" tIns="45954" rIns="91862" bIns="45954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63" y="365258"/>
            <a:ext cx="7734300" cy="5811837"/>
          </a:xfrm>
          <a:prstGeom prst="rect">
            <a:avLst/>
          </a:prstGeom>
        </p:spPr>
        <p:txBody>
          <a:bodyPr vert="eaVert" lIns="91862" tIns="45954" rIns="91862" bIns="45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82"/>
            <a:ext cx="2743200" cy="365125"/>
          </a:xfrm>
          <a:prstGeom prst="rect">
            <a:avLst/>
          </a:prstGeom>
        </p:spPr>
        <p:txBody>
          <a:bodyPr lIns="91862" tIns="45954" rIns="91862" bIns="45954"/>
          <a:lstStyle/>
          <a:p>
            <a:pPr defTabSz="906635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635" eaLnBrk="0" fontAlgn="base" hangingPunct="0">
                <a:spcBef>
                  <a:spcPct val="0"/>
                </a:spcBef>
                <a:spcAft>
                  <a:spcPct val="0"/>
                </a:spcAft>
              </a:pPr>
              <a:t>1/6/2022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82"/>
            <a:ext cx="4114800" cy="365125"/>
          </a:xfrm>
          <a:prstGeom prst="rect">
            <a:avLst/>
          </a:prstGeom>
        </p:spPr>
        <p:txBody>
          <a:bodyPr lIns="91862" tIns="45954" rIns="91862" bIns="45954"/>
          <a:lstStyle/>
          <a:p>
            <a:pPr defTabSz="9066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25" y="6356482"/>
            <a:ext cx="2743200" cy="365125"/>
          </a:xfrm>
          <a:prstGeom prst="rect">
            <a:avLst/>
          </a:prstGeom>
        </p:spPr>
        <p:txBody>
          <a:bodyPr lIns="91862" tIns="45954" rIns="91862" bIns="45954"/>
          <a:lstStyle/>
          <a:p>
            <a:pPr defTabSz="906635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63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9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3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5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6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862" tIns="45954" rIns="91862" bIns="45954" rtlCol="0" anchor="ctr"/>
          <a:lstStyle/>
          <a:p>
            <a:pPr algn="ctr" defTabSz="90663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4" y="24619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" y="-82518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8" y="2130435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6"/>
            <a:ext cx="853440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4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1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785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563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1" y="4406908"/>
            <a:ext cx="10363199" cy="1362076"/>
          </a:xfrm>
        </p:spPr>
        <p:txBody>
          <a:bodyPr anchor="t"/>
          <a:lstStyle>
            <a:lvl1pPr algn="l">
              <a:defRPr sz="568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1" y="2906718"/>
            <a:ext cx="10363199" cy="1500187"/>
          </a:xfrm>
        </p:spPr>
        <p:txBody>
          <a:bodyPr anchor="b"/>
          <a:lstStyle>
            <a:lvl1pPr marL="0" indent="0">
              <a:buNone/>
              <a:defRPr sz="2843">
                <a:solidFill>
                  <a:schemeClr val="tx1">
                    <a:tint val="75000"/>
                  </a:schemeClr>
                </a:solidFill>
              </a:defRPr>
            </a:lvl1pPr>
            <a:lvl2pPr marL="647401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4799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3pPr>
            <a:lvl4pPr marL="194219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89597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699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439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1796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79196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8" y="207477"/>
            <a:ext cx="3048001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91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98" y="1090551"/>
            <a:ext cx="3048001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569" indent="0">
              <a:buNone/>
              <a:defRPr sz="1200"/>
            </a:lvl2pPr>
            <a:lvl3pPr marL="911153" indent="0">
              <a:buNone/>
              <a:defRPr sz="1100"/>
            </a:lvl3pPr>
            <a:lvl4pPr marL="1366736" indent="0">
              <a:buNone/>
              <a:defRPr sz="900"/>
            </a:lvl4pPr>
            <a:lvl5pPr marL="1822308" indent="0">
              <a:buNone/>
              <a:defRPr sz="900"/>
            </a:lvl5pPr>
            <a:lvl6pPr marL="2277890" indent="0">
              <a:buNone/>
              <a:defRPr sz="900"/>
            </a:lvl6pPr>
            <a:lvl7pPr marL="2733449" indent="0">
              <a:buNone/>
              <a:defRPr sz="900"/>
            </a:lvl7pPr>
            <a:lvl8pPr marL="3189012" indent="0">
              <a:buNone/>
              <a:defRPr sz="900"/>
            </a:lvl8pPr>
            <a:lvl9pPr marL="36445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5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00206"/>
            <a:ext cx="5384798" cy="4525963"/>
          </a:xfrm>
        </p:spPr>
        <p:txBody>
          <a:bodyPr/>
          <a:lstStyle>
            <a:lvl1pPr>
              <a:defRPr sz="3927"/>
            </a:lvl1pPr>
            <a:lvl2pPr>
              <a:defRPr sz="3385"/>
            </a:lvl2pPr>
            <a:lvl3pPr>
              <a:defRPr sz="2843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8" cy="4525963"/>
          </a:xfrm>
        </p:spPr>
        <p:txBody>
          <a:bodyPr/>
          <a:lstStyle>
            <a:lvl1pPr>
              <a:defRPr sz="3927"/>
            </a:lvl1pPr>
            <a:lvl2pPr>
              <a:defRPr sz="3385"/>
            </a:lvl2pPr>
            <a:lvl3pPr>
              <a:defRPr sz="2843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10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8"/>
            <a:ext cx="5386918" cy="639762"/>
          </a:xfrm>
        </p:spPr>
        <p:txBody>
          <a:bodyPr anchor="b"/>
          <a:lstStyle>
            <a:lvl1pPr marL="0" indent="0">
              <a:buNone/>
              <a:defRPr sz="3385" b="1"/>
            </a:lvl1pPr>
            <a:lvl2pPr marL="647401" indent="0">
              <a:buNone/>
              <a:defRPr sz="2843" b="1"/>
            </a:lvl2pPr>
            <a:lvl3pPr marL="1294799" indent="0">
              <a:buNone/>
              <a:defRPr sz="2573" b="1"/>
            </a:lvl3pPr>
            <a:lvl4pPr marL="1942199" indent="0">
              <a:buNone/>
              <a:defRPr sz="2302" b="1"/>
            </a:lvl4pPr>
            <a:lvl5pPr marL="2589597" indent="0">
              <a:buNone/>
              <a:defRPr sz="2302" b="1"/>
            </a:lvl5pPr>
            <a:lvl6pPr marL="3236998" indent="0">
              <a:buNone/>
              <a:defRPr sz="2302" b="1"/>
            </a:lvl6pPr>
            <a:lvl7pPr marL="3884398" indent="0">
              <a:buNone/>
              <a:defRPr sz="2302" b="1"/>
            </a:lvl7pPr>
            <a:lvl8pPr marL="4531796" indent="0">
              <a:buNone/>
              <a:defRPr sz="2302" b="1"/>
            </a:lvl8pPr>
            <a:lvl9pPr marL="5179196" indent="0">
              <a:buNone/>
              <a:defRPr sz="23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5"/>
            </a:lvl1pPr>
            <a:lvl2pPr>
              <a:defRPr sz="2843"/>
            </a:lvl2pPr>
            <a:lvl3pPr>
              <a:defRPr sz="2573"/>
            </a:lvl3pPr>
            <a:lvl4pPr>
              <a:defRPr sz="2302"/>
            </a:lvl4pPr>
            <a:lvl5pPr>
              <a:defRPr sz="2302"/>
            </a:lvl5pPr>
            <a:lvl6pPr>
              <a:defRPr sz="2302"/>
            </a:lvl6pPr>
            <a:lvl7pPr>
              <a:defRPr sz="2302"/>
            </a:lvl7pPr>
            <a:lvl8pPr>
              <a:defRPr sz="2302"/>
            </a:lvl8pPr>
            <a:lvl9pPr>
              <a:defRPr sz="23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8"/>
            <a:ext cx="5389032" cy="639762"/>
          </a:xfrm>
        </p:spPr>
        <p:txBody>
          <a:bodyPr anchor="b"/>
          <a:lstStyle>
            <a:lvl1pPr marL="0" indent="0">
              <a:buNone/>
              <a:defRPr sz="3385" b="1"/>
            </a:lvl1pPr>
            <a:lvl2pPr marL="647401" indent="0">
              <a:buNone/>
              <a:defRPr sz="2843" b="1"/>
            </a:lvl2pPr>
            <a:lvl3pPr marL="1294799" indent="0">
              <a:buNone/>
              <a:defRPr sz="2573" b="1"/>
            </a:lvl3pPr>
            <a:lvl4pPr marL="1942199" indent="0">
              <a:buNone/>
              <a:defRPr sz="2302" b="1"/>
            </a:lvl4pPr>
            <a:lvl5pPr marL="2589597" indent="0">
              <a:buNone/>
              <a:defRPr sz="2302" b="1"/>
            </a:lvl5pPr>
            <a:lvl6pPr marL="3236998" indent="0">
              <a:buNone/>
              <a:defRPr sz="2302" b="1"/>
            </a:lvl6pPr>
            <a:lvl7pPr marL="3884398" indent="0">
              <a:buNone/>
              <a:defRPr sz="2302" b="1"/>
            </a:lvl7pPr>
            <a:lvl8pPr marL="4531796" indent="0">
              <a:buNone/>
              <a:defRPr sz="2302" b="1"/>
            </a:lvl8pPr>
            <a:lvl9pPr marL="5179196" indent="0">
              <a:buNone/>
              <a:defRPr sz="23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5"/>
            <a:ext cx="5389032" cy="3951288"/>
          </a:xfrm>
        </p:spPr>
        <p:txBody>
          <a:bodyPr/>
          <a:lstStyle>
            <a:lvl1pPr>
              <a:defRPr sz="3385"/>
            </a:lvl1pPr>
            <a:lvl2pPr>
              <a:defRPr sz="2843"/>
            </a:lvl2pPr>
            <a:lvl3pPr>
              <a:defRPr sz="2573"/>
            </a:lvl3pPr>
            <a:lvl4pPr>
              <a:defRPr sz="2302"/>
            </a:lvl4pPr>
            <a:lvl5pPr>
              <a:defRPr sz="2302"/>
            </a:lvl5pPr>
            <a:lvl6pPr>
              <a:defRPr sz="2302"/>
            </a:lvl6pPr>
            <a:lvl7pPr>
              <a:defRPr sz="2302"/>
            </a:lvl7pPr>
            <a:lvl8pPr>
              <a:defRPr sz="2302"/>
            </a:lvl8pPr>
            <a:lvl9pPr>
              <a:defRPr sz="23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08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654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605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84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60"/>
            <a:ext cx="6815667" cy="5853113"/>
          </a:xfrm>
        </p:spPr>
        <p:txBody>
          <a:bodyPr/>
          <a:lstStyle>
            <a:lvl1pPr>
              <a:defRPr sz="4469"/>
            </a:lvl1pPr>
            <a:lvl2pPr>
              <a:defRPr sz="3927"/>
            </a:lvl2pPr>
            <a:lvl3pPr>
              <a:defRPr sz="3385"/>
            </a:lvl3pPr>
            <a:lvl4pPr>
              <a:defRPr sz="2843"/>
            </a:lvl4pPr>
            <a:lvl5pPr>
              <a:defRPr sz="2843"/>
            </a:lvl5pPr>
            <a:lvl6pPr>
              <a:defRPr sz="2843"/>
            </a:lvl6pPr>
            <a:lvl7pPr>
              <a:defRPr sz="2843"/>
            </a:lvl7pPr>
            <a:lvl8pPr>
              <a:defRPr sz="2843"/>
            </a:lvl8pPr>
            <a:lvl9pPr>
              <a:defRPr sz="284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11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401" indent="0">
              <a:buNone/>
              <a:defRPr sz="1760"/>
            </a:lvl2pPr>
            <a:lvl3pPr marL="1294799" indent="0">
              <a:buNone/>
              <a:defRPr sz="1354"/>
            </a:lvl3pPr>
            <a:lvl4pPr marL="1942199" indent="0">
              <a:buNone/>
              <a:defRPr sz="1219"/>
            </a:lvl4pPr>
            <a:lvl5pPr marL="2589597" indent="0">
              <a:buNone/>
              <a:defRPr sz="1219"/>
            </a:lvl5pPr>
            <a:lvl6pPr marL="3236998" indent="0">
              <a:buNone/>
              <a:defRPr sz="1219"/>
            </a:lvl6pPr>
            <a:lvl7pPr marL="3884398" indent="0">
              <a:buNone/>
              <a:defRPr sz="1219"/>
            </a:lvl7pPr>
            <a:lvl8pPr marL="4531796" indent="0">
              <a:buNone/>
              <a:defRPr sz="1219"/>
            </a:lvl8pPr>
            <a:lvl9pPr marL="5179196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528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2" y="4800606"/>
            <a:ext cx="7315200" cy="566738"/>
          </a:xfrm>
        </p:spPr>
        <p:txBody>
          <a:bodyPr anchor="b"/>
          <a:lstStyle>
            <a:lvl1pPr algn="l">
              <a:defRPr sz="284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2" y="612775"/>
            <a:ext cx="7315200" cy="4114800"/>
          </a:xfrm>
        </p:spPr>
        <p:txBody>
          <a:bodyPr/>
          <a:lstStyle>
            <a:lvl1pPr marL="0" indent="0">
              <a:buNone/>
              <a:defRPr sz="4469"/>
            </a:lvl1pPr>
            <a:lvl2pPr marL="647401" indent="0">
              <a:buNone/>
              <a:defRPr sz="3927"/>
            </a:lvl2pPr>
            <a:lvl3pPr marL="1294799" indent="0">
              <a:buNone/>
              <a:defRPr sz="3385"/>
            </a:lvl3pPr>
            <a:lvl4pPr marL="1942199" indent="0">
              <a:buNone/>
              <a:defRPr sz="2843"/>
            </a:lvl4pPr>
            <a:lvl5pPr marL="2589597" indent="0">
              <a:buNone/>
              <a:defRPr sz="2843"/>
            </a:lvl5pPr>
            <a:lvl6pPr marL="3236998" indent="0">
              <a:buNone/>
              <a:defRPr sz="2843"/>
            </a:lvl6pPr>
            <a:lvl7pPr marL="3884398" indent="0">
              <a:buNone/>
              <a:defRPr sz="2843"/>
            </a:lvl7pPr>
            <a:lvl8pPr marL="4531796" indent="0">
              <a:buNone/>
              <a:defRPr sz="2843"/>
            </a:lvl8pPr>
            <a:lvl9pPr marL="5179196" indent="0">
              <a:buNone/>
              <a:defRPr sz="284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2" y="5367343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401" indent="0">
              <a:buNone/>
              <a:defRPr sz="1760"/>
            </a:lvl2pPr>
            <a:lvl3pPr marL="1294799" indent="0">
              <a:buNone/>
              <a:defRPr sz="1354"/>
            </a:lvl3pPr>
            <a:lvl4pPr marL="1942199" indent="0">
              <a:buNone/>
              <a:defRPr sz="1219"/>
            </a:lvl4pPr>
            <a:lvl5pPr marL="2589597" indent="0">
              <a:buNone/>
              <a:defRPr sz="1219"/>
            </a:lvl5pPr>
            <a:lvl6pPr marL="3236998" indent="0">
              <a:buNone/>
              <a:defRPr sz="1219"/>
            </a:lvl6pPr>
            <a:lvl7pPr marL="3884398" indent="0">
              <a:buNone/>
              <a:defRPr sz="1219"/>
            </a:lvl7pPr>
            <a:lvl8pPr marL="4531796" indent="0">
              <a:buNone/>
              <a:defRPr sz="1219"/>
            </a:lvl8pPr>
            <a:lvl9pPr marL="5179196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90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582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4642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1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3" y="3647739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3" y="465629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569" indent="0">
              <a:buNone/>
              <a:defRPr sz="2800"/>
            </a:lvl2pPr>
            <a:lvl3pPr marL="911153" indent="0">
              <a:buNone/>
              <a:defRPr sz="2400"/>
            </a:lvl3pPr>
            <a:lvl4pPr marL="1366736" indent="0">
              <a:buNone/>
              <a:defRPr sz="2000"/>
            </a:lvl4pPr>
            <a:lvl5pPr marL="1822308" indent="0">
              <a:buNone/>
              <a:defRPr sz="2000"/>
            </a:lvl5pPr>
            <a:lvl6pPr marL="2277890" indent="0">
              <a:buNone/>
              <a:defRPr sz="2000"/>
            </a:lvl6pPr>
            <a:lvl7pPr marL="2733449" indent="0">
              <a:buNone/>
              <a:defRPr sz="2000"/>
            </a:lvl7pPr>
            <a:lvl8pPr marL="3189012" indent="0">
              <a:buNone/>
              <a:defRPr sz="2000"/>
            </a:lvl8pPr>
            <a:lvl9pPr marL="36445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3" y="4078773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569" indent="0">
              <a:buNone/>
              <a:defRPr sz="1200"/>
            </a:lvl2pPr>
            <a:lvl3pPr marL="911153" indent="0">
              <a:buNone/>
              <a:defRPr sz="1100"/>
            </a:lvl3pPr>
            <a:lvl4pPr marL="1366736" indent="0">
              <a:buNone/>
              <a:defRPr sz="900"/>
            </a:lvl4pPr>
            <a:lvl5pPr marL="1822308" indent="0">
              <a:buNone/>
              <a:defRPr sz="900"/>
            </a:lvl5pPr>
            <a:lvl6pPr marL="2277890" indent="0">
              <a:buNone/>
              <a:defRPr sz="900"/>
            </a:lvl6pPr>
            <a:lvl7pPr marL="2733449" indent="0">
              <a:buNone/>
              <a:defRPr sz="900"/>
            </a:lvl7pPr>
            <a:lvl8pPr marL="3189012" indent="0">
              <a:buNone/>
              <a:defRPr sz="900"/>
            </a:lvl8pPr>
            <a:lvl9pPr marL="36445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480" y="208691"/>
            <a:ext cx="8338169" cy="868508"/>
          </a:xfrm>
          <a:prstGeom prst="rect">
            <a:avLst/>
          </a:prstGeom>
        </p:spPr>
        <p:txBody>
          <a:bodyPr vert="horz" lIns="91114" tIns="45595" rIns="91114" bIns="45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480" y="1215915"/>
            <a:ext cx="8338169" cy="3439052"/>
          </a:xfrm>
          <a:prstGeom prst="rect">
            <a:avLst/>
          </a:prstGeom>
        </p:spPr>
        <p:txBody>
          <a:bodyPr vert="horz" lIns="91114" tIns="45595" rIns="91114" bIns="4559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51" y="4829876"/>
            <a:ext cx="2161748" cy="277440"/>
          </a:xfrm>
          <a:prstGeom prst="rect">
            <a:avLst/>
          </a:prstGeom>
        </p:spPr>
        <p:txBody>
          <a:bodyPr vert="horz" lIns="91114" tIns="45595" rIns="91114" bIns="455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153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153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7" y="4829876"/>
            <a:ext cx="2933800" cy="277440"/>
          </a:xfrm>
          <a:prstGeom prst="rect">
            <a:avLst/>
          </a:prstGeom>
        </p:spPr>
        <p:txBody>
          <a:bodyPr vert="horz" lIns="91114" tIns="45595" rIns="91114" bIns="455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15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675" y="4829876"/>
            <a:ext cx="2161748" cy="277440"/>
          </a:xfrm>
          <a:prstGeom prst="rect">
            <a:avLst/>
          </a:prstGeom>
        </p:spPr>
        <p:txBody>
          <a:bodyPr vert="horz" lIns="91114" tIns="45595" rIns="91114" bIns="455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153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15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955" r:id="rId12"/>
  </p:sldLayoutIdLst>
  <p:txStyles>
    <p:titleStyle>
      <a:lvl1pPr algn="ctr" defTabSz="91115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05" indent="-341705" algn="l" defTabSz="9111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332" indent="-284763" algn="l" defTabSz="91115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8956" indent="-227779" algn="l" defTabSz="9111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505" indent="-227779" algn="l" defTabSz="9111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061" indent="-227779" algn="l" defTabSz="9111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641" indent="-227779" algn="l" defTabSz="911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219" indent="-227779" algn="l" defTabSz="911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819" indent="-227779" algn="l" defTabSz="911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382" indent="-227779" algn="l" defTabSz="911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69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53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36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08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90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49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012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68" algn="l" defTabSz="9111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9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35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5" indent="-228395" algn="l" defTabSz="9135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9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15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81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2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0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4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4" indent="-228395" algn="l" defTabSz="9135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8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5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3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10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7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4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31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8" algn="l" defTabSz="9135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85" y="274652"/>
            <a:ext cx="10972801" cy="1143000"/>
          </a:xfrm>
          <a:prstGeom prst="rect">
            <a:avLst/>
          </a:prstGeom>
        </p:spPr>
        <p:txBody>
          <a:bodyPr vert="horz" lIns="96225" tIns="48107" rIns="96225" bIns="481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85" y="1600235"/>
            <a:ext cx="10972801" cy="4525963"/>
          </a:xfrm>
          <a:prstGeom prst="rect">
            <a:avLst/>
          </a:prstGeom>
        </p:spPr>
        <p:txBody>
          <a:bodyPr vert="horz" lIns="96225" tIns="48107" rIns="96225" bIns="481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35" y="6356526"/>
            <a:ext cx="2844801" cy="365125"/>
          </a:xfrm>
          <a:prstGeom prst="rect">
            <a:avLst/>
          </a:prstGeom>
        </p:spPr>
        <p:txBody>
          <a:bodyPr vert="horz" lIns="96225" tIns="48107" rIns="96225" bIns="48107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0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77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18" y="6356526"/>
            <a:ext cx="3860801" cy="365125"/>
          </a:xfrm>
          <a:prstGeom prst="rect">
            <a:avLst/>
          </a:prstGeom>
        </p:spPr>
        <p:txBody>
          <a:bodyPr vert="horz" lIns="96225" tIns="48107" rIns="96225" bIns="48107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0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49" y="6356526"/>
            <a:ext cx="2844801" cy="365125"/>
          </a:xfrm>
          <a:prstGeom prst="rect">
            <a:avLst/>
          </a:prstGeom>
        </p:spPr>
        <p:txBody>
          <a:bodyPr vert="horz" lIns="96225" tIns="48107" rIns="96225" bIns="48107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20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20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7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1286218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320" indent="-482320" algn="l" defTabSz="1286218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043" indent="-401941" algn="l" defTabSz="1286218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7754" indent="-321538" algn="l" defTabSz="128621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0866" indent="-321538" algn="l" defTabSz="1286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3972" indent="-321538" algn="l" defTabSz="1286218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7078" indent="-321538" algn="l" defTabSz="128621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0174" indent="-321538" algn="l" defTabSz="128621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3283" indent="-321538" algn="l" defTabSz="128621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6391" indent="-321538" algn="l" defTabSz="128621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105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218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313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2429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5515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8624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1729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4837" algn="l" defTabSz="128621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81" y="274651"/>
            <a:ext cx="10972801" cy="1143000"/>
          </a:xfrm>
          <a:prstGeom prst="rect">
            <a:avLst/>
          </a:prstGeom>
        </p:spPr>
        <p:txBody>
          <a:bodyPr vert="horz" lIns="96381" tIns="48190" rIns="96381" bIns="481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81" y="1600225"/>
            <a:ext cx="10972801" cy="4525963"/>
          </a:xfrm>
          <a:prstGeom prst="rect">
            <a:avLst/>
          </a:prstGeom>
        </p:spPr>
        <p:txBody>
          <a:bodyPr vert="horz" lIns="96381" tIns="48190" rIns="96381" bIns="481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26"/>
            <a:ext cx="2844800" cy="365125"/>
          </a:xfrm>
          <a:prstGeom prst="rect">
            <a:avLst/>
          </a:prstGeom>
        </p:spPr>
        <p:txBody>
          <a:bodyPr vert="horz" lIns="96381" tIns="48190" rIns="96381" bIns="481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70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18" y="6356526"/>
            <a:ext cx="3860801" cy="365125"/>
          </a:xfrm>
          <a:prstGeom prst="rect">
            <a:avLst/>
          </a:prstGeom>
        </p:spPr>
        <p:txBody>
          <a:bodyPr vert="horz" lIns="96381" tIns="48190" rIns="96381" bIns="481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26"/>
            <a:ext cx="2844800" cy="365125"/>
          </a:xfrm>
          <a:prstGeom prst="rect">
            <a:avLst/>
          </a:prstGeom>
        </p:spPr>
        <p:txBody>
          <a:bodyPr vert="horz" lIns="96381" tIns="48190" rIns="96381" bIns="481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70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1288384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3138" indent="-483138" algn="l" defTabSz="1288384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6808" indent="-402619" algn="l" defTabSz="128838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10467" indent="-322082" algn="l" defTabSz="128838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4666" indent="-322082" algn="l" defTabSz="128838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8863" indent="-322082" algn="l" defTabSz="128838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3034" indent="-322082" algn="l" defTabSz="128838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7231" indent="-322082" algn="l" defTabSz="128838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31423" indent="-322082" algn="l" defTabSz="128838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75615" indent="-322082" algn="l" defTabSz="128838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4196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8384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2575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6769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20944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65137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331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53516" algn="l" defTabSz="128838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701" rIns="91398" bIns="457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701" rIns="91398" bIns="4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701" rIns="91398" bIns="4570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39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701" rIns="91398" bIns="4570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398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701" rIns="91398" bIns="4570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3985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398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5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9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9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44" indent="-34274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14" indent="-2856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83" indent="-22849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75" indent="-22849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466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460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450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46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439" indent="-22849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2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5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3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6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9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1" rIns="91398" bIns="457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1" rIns="91398" bIns="4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91398" tIns="45701" rIns="91398" bIns="4570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85">
              <a:defRPr/>
            </a:pPr>
            <a:fld id="{8A2F59D4-D1EB-451D-AAE2-05B23AB94E73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3985">
                <a:defRPr/>
              </a:pPr>
              <a:t>1/6/2022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0"/>
            <a:ext cx="4114800" cy="365125"/>
          </a:xfrm>
          <a:prstGeom prst="rect">
            <a:avLst/>
          </a:prstGeom>
        </p:spPr>
        <p:txBody>
          <a:bodyPr vert="horz" lIns="91398" tIns="45701" rIns="91398" bIns="4570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85"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7" y="6356420"/>
            <a:ext cx="2743200" cy="365125"/>
          </a:xfrm>
          <a:prstGeom prst="rect">
            <a:avLst/>
          </a:prstGeom>
        </p:spPr>
        <p:txBody>
          <a:bodyPr vert="horz" wrap="square" lIns="91398" tIns="45701" rIns="91398" bIns="4570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pPr defTabSz="913985" fontAlgn="base">
              <a:spcBef>
                <a:spcPct val="0"/>
              </a:spcBef>
              <a:spcAft>
                <a:spcPct val="0"/>
              </a:spcAft>
              <a:defRPr/>
            </a:pPr>
            <a:fld id="{699C11A5-FF93-4FA2-A718-A4967B9A8BD5}" type="slidenum">
              <a:rPr lang="en-US" smtClean="0"/>
              <a:pPr defTabSz="9139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5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5pPr>
      <a:lvl6pPr marL="45699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6pPr>
      <a:lvl7pPr marL="91398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7pPr>
      <a:lvl8pPr marL="13709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8pPr>
      <a:lvl9pPr marL="182797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9pPr>
    </p:titleStyle>
    <p:bodyStyle>
      <a:lvl1pPr marL="228496" indent="-22849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88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3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5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466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460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0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46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9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2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5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3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6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9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1" rIns="91398" bIns="457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8" tIns="45701" rIns="91398" bIns="457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91398" tIns="45701" rIns="91398" bIns="4570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85">
              <a:defRPr/>
            </a:pPr>
            <a:fld id="{F1E676BA-8552-47EF-B1D1-300114637E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85">
                <a:defRPr/>
              </a:pPr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0"/>
            <a:ext cx="4114800" cy="365125"/>
          </a:xfrm>
          <a:prstGeom prst="rect">
            <a:avLst/>
          </a:prstGeom>
        </p:spPr>
        <p:txBody>
          <a:bodyPr vert="horz" lIns="91398" tIns="45701" rIns="91398" bIns="4570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98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7" y="6356420"/>
            <a:ext cx="2743200" cy="365125"/>
          </a:xfrm>
          <a:prstGeom prst="rect">
            <a:avLst/>
          </a:prstGeom>
        </p:spPr>
        <p:txBody>
          <a:bodyPr vert="horz" wrap="square" lIns="91398" tIns="45701" rIns="91398" bIns="4570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985" fontAlgn="base">
              <a:spcBef>
                <a:spcPct val="0"/>
              </a:spcBef>
              <a:spcAft>
                <a:spcPct val="0"/>
              </a:spcAft>
              <a:defRPr/>
            </a:pPr>
            <a:fld id="{E4E08FB9-D009-4C92-B069-1DEFBD449F10}" type="slidenum">
              <a:rPr lang="en-US" smtClean="0"/>
              <a:pPr defTabSz="91398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699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398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097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797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496" indent="-228496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88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3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5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466" indent="-228496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460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50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46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9" indent="-228496" algn="l" defTabSz="9139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2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5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8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1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63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6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9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2" algn="l" defTabSz="9139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6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66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645" indent="-226645" algn="l" defTabSz="906635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9985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312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601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934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251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580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888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202" indent="-226645" algn="l" defTabSz="906635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306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6635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43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270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594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900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193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535" algn="l" defTabSz="906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4"/>
            <a:ext cx="10972802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2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356354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0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54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0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5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1294799" rtl="0" eaLnBrk="1" latinLnBrk="0" hangingPunct="1">
        <a:spcBef>
          <a:spcPct val="0"/>
        </a:spcBef>
        <a:buNone/>
        <a:defRPr sz="62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551" indent="-485551" algn="l" defTabSz="1294799" rtl="0" eaLnBrk="1" latinLnBrk="0" hangingPunct="1">
        <a:spcBef>
          <a:spcPct val="20000"/>
        </a:spcBef>
        <a:buFont typeface="Arial" pitchFamily="34" charset="0"/>
        <a:buChar char="•"/>
        <a:defRPr sz="4469" kern="1200">
          <a:solidFill>
            <a:schemeClr val="tx1"/>
          </a:solidFill>
          <a:latin typeface="+mn-lt"/>
          <a:ea typeface="+mn-ea"/>
          <a:cs typeface="+mn-cs"/>
        </a:defRPr>
      </a:lvl1pPr>
      <a:lvl2pPr marL="1052024" indent="-404624" algn="l" defTabSz="1294799" rtl="0" eaLnBrk="1" latinLnBrk="0" hangingPunct="1">
        <a:spcBef>
          <a:spcPct val="20000"/>
        </a:spcBef>
        <a:buFont typeface="Arial" pitchFamily="34" charset="0"/>
        <a:buChar char="–"/>
        <a:defRPr sz="3927" kern="1200">
          <a:solidFill>
            <a:schemeClr val="tx1"/>
          </a:solidFill>
          <a:latin typeface="+mn-lt"/>
          <a:ea typeface="+mn-ea"/>
          <a:cs typeface="+mn-cs"/>
        </a:defRPr>
      </a:lvl2pPr>
      <a:lvl3pPr marL="1618497" indent="-323701" algn="l" defTabSz="1294799" rtl="0" eaLnBrk="1" latinLnBrk="0" hangingPunct="1">
        <a:spcBef>
          <a:spcPct val="20000"/>
        </a:spcBef>
        <a:buFont typeface="Arial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3pPr>
      <a:lvl4pPr marL="2265898" indent="-323701" algn="l" defTabSz="1294799" rtl="0" eaLnBrk="1" latinLnBrk="0" hangingPunct="1">
        <a:spcBef>
          <a:spcPct val="20000"/>
        </a:spcBef>
        <a:buFont typeface="Arial" pitchFamily="34" charset="0"/>
        <a:buChar char="–"/>
        <a:defRPr sz="2843" kern="1200">
          <a:solidFill>
            <a:schemeClr val="tx1"/>
          </a:solidFill>
          <a:latin typeface="+mn-lt"/>
          <a:ea typeface="+mn-ea"/>
          <a:cs typeface="+mn-cs"/>
        </a:defRPr>
      </a:lvl4pPr>
      <a:lvl5pPr marL="2913299" indent="-323701" algn="l" defTabSz="1294799" rtl="0" eaLnBrk="1" latinLnBrk="0" hangingPunct="1">
        <a:spcBef>
          <a:spcPct val="20000"/>
        </a:spcBef>
        <a:buFont typeface="Arial" pitchFamily="34" charset="0"/>
        <a:buChar char="»"/>
        <a:defRPr sz="2843" kern="1200">
          <a:solidFill>
            <a:schemeClr val="tx1"/>
          </a:solidFill>
          <a:latin typeface="+mn-lt"/>
          <a:ea typeface="+mn-ea"/>
          <a:cs typeface="+mn-cs"/>
        </a:defRPr>
      </a:lvl5pPr>
      <a:lvl6pPr marL="3560698" indent="-323701" algn="l" defTabSz="1294799" rtl="0" eaLnBrk="1" latinLnBrk="0" hangingPunct="1">
        <a:spcBef>
          <a:spcPct val="20000"/>
        </a:spcBef>
        <a:buFont typeface="Arial" pitchFamily="34" charset="0"/>
        <a:buChar char="•"/>
        <a:defRPr sz="2843" kern="1200">
          <a:solidFill>
            <a:schemeClr val="tx1"/>
          </a:solidFill>
          <a:latin typeface="+mn-lt"/>
          <a:ea typeface="+mn-ea"/>
          <a:cs typeface="+mn-cs"/>
        </a:defRPr>
      </a:lvl6pPr>
      <a:lvl7pPr marL="4208095" indent="-323701" algn="l" defTabSz="1294799" rtl="0" eaLnBrk="1" latinLnBrk="0" hangingPunct="1">
        <a:spcBef>
          <a:spcPct val="20000"/>
        </a:spcBef>
        <a:buFont typeface="Arial" pitchFamily="34" charset="0"/>
        <a:buChar char="•"/>
        <a:defRPr sz="2843" kern="1200">
          <a:solidFill>
            <a:schemeClr val="tx1"/>
          </a:solidFill>
          <a:latin typeface="+mn-lt"/>
          <a:ea typeface="+mn-ea"/>
          <a:cs typeface="+mn-cs"/>
        </a:defRPr>
      </a:lvl7pPr>
      <a:lvl8pPr marL="4855495" indent="-323701" algn="l" defTabSz="1294799" rtl="0" eaLnBrk="1" latinLnBrk="0" hangingPunct="1">
        <a:spcBef>
          <a:spcPct val="20000"/>
        </a:spcBef>
        <a:buFont typeface="Arial" pitchFamily="34" charset="0"/>
        <a:buChar char="•"/>
        <a:defRPr sz="2843" kern="1200">
          <a:solidFill>
            <a:schemeClr val="tx1"/>
          </a:solidFill>
          <a:latin typeface="+mn-lt"/>
          <a:ea typeface="+mn-ea"/>
          <a:cs typeface="+mn-cs"/>
        </a:defRPr>
      </a:lvl8pPr>
      <a:lvl9pPr marL="5502896" indent="-323701" algn="l" defTabSz="1294799" rtl="0" eaLnBrk="1" latinLnBrk="0" hangingPunct="1">
        <a:spcBef>
          <a:spcPct val="20000"/>
        </a:spcBef>
        <a:buFont typeface="Arial" pitchFamily="34" charset="0"/>
        <a:buChar char="•"/>
        <a:defRPr sz="28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401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4799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199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89597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6998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4398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1796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79196" algn="l" defTabSz="1294799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-388286" y="1233815"/>
            <a:ext cx="7913687" cy="55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700" rIns="91360" bIns="45700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9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Moân: Tieáng Vieät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DDD8393-ABA2-4A75-8F1B-FA5776F7A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4" t="14089" r="24348" b="69652"/>
          <a:stretch/>
        </p:blipFill>
        <p:spPr>
          <a:xfrm>
            <a:off x="361532" y="119270"/>
            <a:ext cx="6414053" cy="1114545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D19C0B6F-A8A3-42F9-9A74-61716EF2C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21" y="1787772"/>
            <a:ext cx="8865703" cy="193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87" tIns="45980" rIns="91887" bIns="45980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Baøi 4: uoân öôn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            </a:t>
            </a:r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(tieát 1)</a:t>
            </a:r>
          </a:p>
        </p:txBody>
      </p:sp>
    </p:spTree>
    <p:extLst>
      <p:ext uri="{BB962C8B-B14F-4D97-AF65-F5344CB8AC3E}">
        <p14:creationId xmlns:p14="http://schemas.microsoft.com/office/powerpoint/2010/main" val="20081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AE94F7-E671-49B1-B350-D4B6DCC7F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-2317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F8B6D-99FD-458F-9AAB-BCE5ECFD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56708" r="77710" b="5823"/>
          <a:stretch/>
        </p:blipFill>
        <p:spPr>
          <a:xfrm rot="20988494">
            <a:off x="1312072" y="3051647"/>
            <a:ext cx="2098765" cy="2912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70EA5C-C60B-4084-AF70-B4FD57115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71754" r="41168" b="4035"/>
          <a:stretch/>
        </p:blipFill>
        <p:spPr>
          <a:xfrm>
            <a:off x="6096003" y="791853"/>
            <a:ext cx="2773844" cy="1592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283699-FE9B-4456-B0A7-1546ACF6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t="3426" r="4166" b="65498"/>
          <a:stretch/>
        </p:blipFill>
        <p:spPr>
          <a:xfrm rot="20543736">
            <a:off x="7846371" y="4935580"/>
            <a:ext cx="1935516" cy="1669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6232" y="2219290"/>
            <a:ext cx="5423743" cy="3170058"/>
          </a:xfrm>
          <a:prstGeom prst="rect">
            <a:avLst/>
          </a:prstGeom>
          <a:noFill/>
        </p:spPr>
        <p:txBody>
          <a:bodyPr wrap="square" lIns="91360" tIns="45700" rIns="91360" bIns="45700" rtlCol="0">
            <a:spAutoFit/>
          </a:bodyPr>
          <a:lstStyle/>
          <a:p>
            <a:pPr lvl="1"/>
            <a:r>
              <a:rPr lang="en-US" sz="20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öôn</a:t>
            </a:r>
            <a:endParaRPr lang="en-US" sz="5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7104" y="5080026"/>
            <a:ext cx="5555413" cy="1200920"/>
          </a:xfrm>
          <a:prstGeom prst="rect">
            <a:avLst/>
          </a:prstGeom>
          <a:noFill/>
        </p:spPr>
        <p:txBody>
          <a:bodyPr wrap="square" lIns="91985" tIns="46013" rIns="91985" bIns="46013" rtlCol="0">
            <a:spAutoFit/>
          </a:bodyPr>
          <a:lstStyle/>
          <a:p>
            <a:pPr marL="480974" lvl="1" defTabSz="961950"/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bay l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öôïn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137" y="2813651"/>
            <a:ext cx="576368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950"/>
              <a:r>
                <a:rPr lang="en-US" sz="10800" b="1">
                  <a:solidFill>
                    <a:schemeClr val="tx1"/>
                  </a:solidFill>
                  <a:latin typeface="VNI-Avo" pitchFamily="2" charset="0"/>
                </a:rPr>
                <a:t>l</a:t>
              </a:r>
              <a:endParaRPr lang="en-US" sz="108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950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öôn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950"/>
              <a:r>
                <a:rPr lang="en-US" sz="10800" b="1">
                  <a:solidFill>
                    <a:schemeClr val="tx1"/>
                  </a:solidFill>
                  <a:latin typeface="VNI-Avo" pitchFamily="2" charset="0"/>
                </a:rPr>
                <a:t>l</a:t>
              </a:r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öôïn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2" y="218854"/>
            <a:ext cx="1186664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84704" y="630612"/>
            <a:ext cx="3950821" cy="2185805"/>
          </a:xfrm>
          <a:prstGeom prst="rect">
            <a:avLst/>
          </a:prstGeom>
          <a:noFill/>
          <a:ln>
            <a:noFill/>
          </a:ln>
        </p:spPr>
        <p:txBody>
          <a:bodyPr wrap="square" lIns="91985" tIns="46013" rIns="91985" bIns="46013" rtlCol="0">
            <a:spAutoFit/>
          </a:bodyPr>
          <a:lstStyle/>
          <a:p>
            <a:pPr algn="ctr" defTabSz="1210525">
              <a:buClr>
                <a:srgbClr val="000000"/>
              </a:buClr>
              <a:defRPr/>
            </a:pPr>
            <a:r>
              <a:rPr lang="en-GB" sz="136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öôn</a:t>
            </a:r>
            <a:endParaRPr lang="en-GB" sz="136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0" t="59330" r="15048" b="23060"/>
          <a:stretch/>
        </p:blipFill>
        <p:spPr>
          <a:xfrm>
            <a:off x="7211685" y="491874"/>
            <a:ext cx="3864635" cy="45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74" y="6"/>
            <a:ext cx="123747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4408" y="3082371"/>
            <a:ext cx="11723071" cy="1569656"/>
          </a:xfrm>
          <a:prstGeom prst="rect">
            <a:avLst/>
          </a:prstGeom>
          <a:noFill/>
        </p:spPr>
        <p:txBody>
          <a:bodyPr wrap="square" lIns="91360" tIns="45700" rIns="91360" bIns="45700">
            <a:spAutoFit/>
          </a:bodyPr>
          <a:lstStyle/>
          <a:p>
            <a:pPr algn="ctr"/>
            <a:r>
              <a:rPr lang="en-US" sz="9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uoân   öôn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2552" y="3083873"/>
            <a:ext cx="3331877" cy="1569656"/>
          </a:xfrm>
          <a:prstGeom prst="rect">
            <a:avLst/>
          </a:prstGeom>
          <a:noFill/>
        </p:spPr>
        <p:txBody>
          <a:bodyPr wrap="square" lIns="91360" tIns="45700" rIns="91360" bIns="4570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7843251" y="3092088"/>
            <a:ext cx="925092" cy="1569620"/>
          </a:xfrm>
          <a:prstGeom prst="rect">
            <a:avLst/>
          </a:prstGeom>
          <a:noFill/>
        </p:spPr>
        <p:txBody>
          <a:bodyPr wrap="none" lIns="91360" tIns="45700" rIns="91360" bIns="4570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40663" y="4109279"/>
            <a:ext cx="1918567" cy="2748891"/>
            <a:chOff x="4805321" y="1463631"/>
            <a:chExt cx="1918454" cy="2748890"/>
          </a:xfrm>
        </p:grpSpPr>
        <p:grpSp>
          <p:nvGrpSpPr>
            <p:cNvPr id="12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14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71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2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3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4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5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6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7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8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9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0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1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2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3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4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5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6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7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8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9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0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1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2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3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4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5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6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7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8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9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0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1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2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3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4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5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6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7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8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9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0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1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2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3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4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5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6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7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8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9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0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1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2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3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4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5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6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9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0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1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2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3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4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5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6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7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8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9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0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1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2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3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4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5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6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7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8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9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0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1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2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3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4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5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6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7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8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9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0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1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2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3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4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5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6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7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8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9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0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1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2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3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4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5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6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7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8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9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0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1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2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3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4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5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6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7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8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9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0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1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2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3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4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5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6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7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8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9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0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1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2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3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4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5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6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7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8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9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0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1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2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3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4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5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6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7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8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9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0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1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2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3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4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5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6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7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8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9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0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2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3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5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6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7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0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1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2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3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4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5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6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7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8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9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0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1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2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3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4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5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6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7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8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9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0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1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2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3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4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5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71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2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5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8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9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0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1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2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3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4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5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6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7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8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9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0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1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2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3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4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5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9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0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1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2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3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4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5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6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7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8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9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0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1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2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3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4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5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6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0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1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2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3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4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5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6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7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8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9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0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1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2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3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4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5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6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7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8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9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0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1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2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3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4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5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6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7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8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9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0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1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2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3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4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5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6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7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8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9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0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1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2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3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4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5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6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7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8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9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0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1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2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3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4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5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6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7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8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9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0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1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2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3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4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5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6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7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8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9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0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1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2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3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4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6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7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8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9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0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1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2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3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4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5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6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7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8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9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0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1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2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3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4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5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6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7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8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9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0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1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2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3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4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5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6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7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8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9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0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1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2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3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4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5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6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7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8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9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0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1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2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3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4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5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6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7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8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9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0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1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2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3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4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5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6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7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8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9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0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1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2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3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4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5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6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7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8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9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0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71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2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3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4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5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6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7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8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9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0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1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2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3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4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5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6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7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8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9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0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1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2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3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4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5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6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7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8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9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0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4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5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6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7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8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9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0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1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3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4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5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6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7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8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9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0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1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2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3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4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5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6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7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8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9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2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3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4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5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6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7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8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9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0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1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2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3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4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5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6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7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8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9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0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1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2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3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4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5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6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7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8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9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0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1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2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4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5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6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7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8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9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0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1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2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3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4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5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6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7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8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9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0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1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2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3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4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5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6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7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8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0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1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2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3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4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5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6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7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8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9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0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1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2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3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4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5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6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7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8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9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0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1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2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3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5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6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7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8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9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0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1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2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3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4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5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6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7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8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2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8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9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0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1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2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3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4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5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6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7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8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9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0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1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2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3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4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5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6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7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8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9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0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1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2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3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4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5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6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7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8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9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71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6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9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0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1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2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5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8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1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3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4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6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3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5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0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3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6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9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1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3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4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5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6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7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8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9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0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1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2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3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4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5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6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7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8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9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0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1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2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3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4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5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7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9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1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3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4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5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6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7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8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9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0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1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2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3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4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5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6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7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8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9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0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1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2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3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4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5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6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7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8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0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3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4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5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6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7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8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9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0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1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2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3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4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5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6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7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8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9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0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1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2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3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4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5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6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7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8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9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0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1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2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3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4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5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6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7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8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9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0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1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2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3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4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6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7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8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9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0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1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2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3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4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5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6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7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8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9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0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1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2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3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4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5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6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7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8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9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0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71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6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0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248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9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248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 w="25400" cap="flat" cmpd="sng" algn="ctr">
              <a:solidFill>
                <a:srgbClr val="DEF7C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1248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71" name="Oval Callout 1070"/>
          <p:cNvSpPr/>
          <p:nvPr/>
        </p:nvSpPr>
        <p:spPr>
          <a:xfrm>
            <a:off x="4761869" y="138212"/>
            <a:ext cx="6266217" cy="2790457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FFD4DF"/>
            </a:solidFill>
            <a:prstDash val="solid"/>
          </a:ln>
          <a:effectLst/>
        </p:spPr>
        <p:txBody>
          <a:bodyPr lIns="69023" tIns="34520" rIns="69023" bIns="34520" rtlCol="0" anchor="ctr"/>
          <a:lstStyle/>
          <a:p>
            <a:pPr algn="ctr" defTabSz="681248">
              <a:defRPr/>
            </a:pP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Caùc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vaàn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naøy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coù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gì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gioáng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vaø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khaùc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nhau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4064654"/>
      </p:ext>
    </p:extLst>
  </p:cSld>
  <p:clrMapOvr>
    <a:masterClrMapping/>
  </p:clrMapOvr>
  <p:transition spd="slow" advClick="0">
    <p:wip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8993" y="949972"/>
            <a:ext cx="3662127" cy="1807780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VNI-Avo" pitchFamily="2" charset="0"/>
                </a:rPr>
                <a:t>uoân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VNI-Avo" pitchFamily="2" charset="0"/>
                </a:rPr>
                <a:t>uoán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79729" y="84473"/>
            <a:ext cx="5202135" cy="830993"/>
          </a:xfrm>
          <a:prstGeom prst="rect">
            <a:avLst/>
          </a:prstGeom>
          <a:noFill/>
        </p:spPr>
        <p:txBody>
          <a:bodyPr wrap="square" lIns="91360" tIns="45700" rIns="91360" bIns="45700" rtlCol="0">
            <a:spAutoFit/>
          </a:bodyPr>
          <a:lstStyle/>
          <a:p>
            <a:pPr lvl="1"/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uoân   öôn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917" y="5415338"/>
            <a:ext cx="3635683" cy="707846"/>
          </a:xfrm>
          <a:prstGeom prst="rect">
            <a:avLst/>
          </a:prstGeom>
          <a:noFill/>
        </p:spPr>
        <p:txBody>
          <a:bodyPr wrap="square" lIns="91360" tIns="45700" rIns="91360" bIns="45700" rtlCol="0">
            <a:spAutoFit/>
          </a:bodyPr>
          <a:lstStyle/>
          <a:p>
            <a:pPr lvl="1"/>
            <a:r>
              <a:rPr lang="en-US" sz="4000" b="1">
                <a:latin typeface="VNI-Avo" pitchFamily="2" charset="0"/>
                <a:cs typeface="Times New Roman" panose="02020603050405020304" pitchFamily="18" charset="0"/>
              </a:rPr>
              <a:t>uoán deûo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4464" y="5497901"/>
            <a:ext cx="3635683" cy="707846"/>
          </a:xfrm>
          <a:prstGeom prst="rect">
            <a:avLst/>
          </a:prstGeom>
          <a:noFill/>
        </p:spPr>
        <p:txBody>
          <a:bodyPr wrap="square" lIns="91360" tIns="45700" rIns="91360" bIns="45700" rtlCol="0">
            <a:spAutoFit/>
          </a:bodyPr>
          <a:lstStyle/>
          <a:p>
            <a:pPr lvl="1"/>
            <a:r>
              <a:rPr lang="en-US" sz="4000" b="1">
                <a:latin typeface="VNI-Avo" pitchFamily="2" charset="0"/>
                <a:cs typeface="Times New Roman" panose="02020603050405020304" pitchFamily="18" charset="0"/>
              </a:rPr>
              <a:t>bay löôïn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58365" r="68478" b="24025"/>
          <a:stretch/>
        </p:blipFill>
        <p:spPr>
          <a:xfrm>
            <a:off x="444138" y="1191511"/>
            <a:ext cx="3450567" cy="4093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0" t="59330" r="15048" b="23060"/>
          <a:stretch/>
        </p:blipFill>
        <p:spPr>
          <a:xfrm>
            <a:off x="8274489" y="1191511"/>
            <a:ext cx="3385659" cy="40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36904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53" y="7"/>
            <a:ext cx="122977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426" y="2043027"/>
            <a:ext cx="10505948" cy="2463628"/>
          </a:xfrm>
          <a:prstGeom prst="rect">
            <a:avLst/>
          </a:prstGeom>
          <a:noFill/>
        </p:spPr>
        <p:txBody>
          <a:bodyPr wrap="square" lIns="123171" tIns="61582" rIns="123171" bIns="61582">
            <a:spAutoFit/>
          </a:bodyPr>
          <a:lstStyle/>
          <a:p>
            <a:pPr algn="ctr" defTabSz="963531"/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875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7332" y="308760"/>
            <a:ext cx="2690648" cy="614820"/>
          </a:xfrm>
          <a:prstGeom prst="rect">
            <a:avLst/>
          </a:prstGeom>
          <a:noFill/>
        </p:spPr>
        <p:txBody>
          <a:bodyPr wrap="square" lIns="121202" tIns="60597" rIns="121202" bIns="60597" rtlCol="0">
            <a:spAutoFit/>
          </a:bodyPr>
          <a:lstStyle/>
          <a:p>
            <a:pPr defTabSz="1215021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189" y="1340731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85" y="32153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85" y="32155"/>
            <a:ext cx="1139883" cy="1559367"/>
          </a:xfrm>
          <a:prstGeom prst="rect">
            <a:avLst/>
          </a:prstGeom>
        </p:spPr>
      </p:pic>
      <p:pic>
        <p:nvPicPr>
          <p:cNvPr id="3" name="u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082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14606" y="1214787"/>
          <a:ext cx="10940848" cy="517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803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6" y="91089"/>
            <a:ext cx="799601" cy="925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6" y="91089"/>
            <a:ext cx="1499479" cy="1016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901906" y="2660402"/>
            <a:ext cx="14227473" cy="398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155">
              <a:defRPr/>
            </a:pPr>
            <a:r>
              <a:rPr lang="en-US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Ďố</a:t>
            </a:r>
            <a:r>
              <a:rPr lang="el-GR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 ΎϞ</a:t>
            </a:r>
            <a:r>
              <a:rPr lang="en-US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o </a:t>
            </a:r>
            <a:endParaRPr kumimoji="0" lang="en-US" sz="2532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65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85" y="32155"/>
            <a:ext cx="1139883" cy="1559367"/>
          </a:xfrm>
          <a:prstGeom prst="rect">
            <a:avLst/>
          </a:prstGeom>
        </p:spPr>
      </p:pic>
      <p:pic>
        <p:nvPicPr>
          <p:cNvPr id="2" name="uwow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932" y="125945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2231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14606" y="1214787"/>
          <a:ext cx="10940848" cy="517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803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1014042238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26307267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239579871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350041768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616921658"/>
                    </a:ext>
                  </a:extLst>
                </a:gridCol>
              </a:tblGrid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238937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550658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136335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900691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27997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214691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64733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16" marR="91416" marT="45708" marB="4570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06" y="91089"/>
            <a:ext cx="799601" cy="925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6" y="91089"/>
            <a:ext cx="1499479" cy="1016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EFB9D-DA78-48D6-A771-A700D0F56D31}"/>
              </a:ext>
            </a:extLst>
          </p:cNvPr>
          <p:cNvSpPr txBox="1"/>
          <p:nvPr/>
        </p:nvSpPr>
        <p:spPr>
          <a:xfrm>
            <a:off x="-520494" y="2673102"/>
            <a:ext cx="14227473" cy="398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155">
              <a:defRPr/>
            </a:pPr>
            <a:r>
              <a:rPr lang="vi-VN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ba</a:t>
            </a:r>
            <a:r>
              <a:rPr lang="el-GR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</a:t>
            </a:r>
            <a:r>
              <a:rPr lang="vi-VN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ẚượ</a:t>
            </a:r>
            <a:r>
              <a:rPr lang="el-GR" sz="25323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 </a:t>
            </a:r>
            <a:endParaRPr kumimoji="0" lang="en-US" sz="2532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832225" y="1790706"/>
            <a:ext cx="7913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0" tIns="45700" rIns="91360" bIns="45700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9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1837977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207084" y="234869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360" tIns="45700" rIns="91360" bIns="4570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16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736330"/>
      </p:ext>
    </p:extLst>
  </p:cSld>
  <p:clrMapOvr>
    <a:masterClrMapping/>
  </p:clrMapOvr>
  <p:transition spd="slow">
    <p:wipe/>
    <p:sndAc>
      <p:stSnd>
        <p:snd r:embed="rId3" name="click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53" y="188408"/>
            <a:ext cx="609301" cy="384680"/>
          </a:xfrm>
          <a:prstGeom prst="rect">
            <a:avLst/>
          </a:prstGeom>
          <a:noFill/>
        </p:spPr>
        <p:txBody>
          <a:bodyPr wrap="none" lIns="91360" tIns="45700" rIns="91360" bIns="45700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Clip </a:t>
            </a:r>
          </a:p>
        </p:txBody>
      </p:sp>
      <p:pic>
        <p:nvPicPr>
          <p:cNvPr id="4" name="s147rjEzlQbO_mp4_832CWYH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91718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Sôi Động ♫ Con Chuồn Chuồn ♫ Đường Và Chân - Bài Hát Thiếu Nhi Tiếng Việt Cho Bé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776797" y="-75958"/>
            <a:ext cx="2479675" cy="2289176"/>
            <a:chOff x="-104055" y="-71834"/>
            <a:chExt cx="3240360" cy="3240360"/>
          </a:xfrm>
        </p:grpSpPr>
        <p:pic>
          <p:nvPicPr>
            <p:cNvPr id="37892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Rectangle 9"/>
            <p:cNvSpPr>
              <a:spLocks noChangeArrowheads="1"/>
            </p:cNvSpPr>
            <p:nvPr/>
          </p:nvSpPr>
          <p:spPr bwMode="auto">
            <a:xfrm>
              <a:off x="904249" y="825072"/>
              <a:ext cx="1223754" cy="152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0605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FFFF"/>
                  </a:solidFill>
                  <a:latin typeface="VNI-Avo" pitchFamily="2" charset="0"/>
                </a:rPr>
                <a:t>Baøi </a:t>
              </a:r>
            </a:p>
            <a:p>
              <a:pPr algn="ctr" defTabSz="90605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FFFF"/>
                  </a:solidFill>
                  <a:latin typeface="VNI-Avo" pitchFamily="2" charset="0"/>
                </a:rPr>
                <a:t>4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26283" y="1830420"/>
            <a:ext cx="6909940" cy="252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87" tIns="45980" rIns="91887" bIns="45980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FF0000"/>
              </a:solidFill>
              <a:latin typeface="VNI-Avo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0" b="1">
                <a:solidFill>
                  <a:srgbClr val="FF0000"/>
                </a:solidFill>
                <a:latin typeface="VNI-Avo" pitchFamily="2" charset="0"/>
              </a:rPr>
              <a:t>uoân öôn</a:t>
            </a:r>
            <a:endParaRPr lang="en-US" sz="96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780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7375" y="690317"/>
            <a:ext cx="11294772" cy="2939828"/>
          </a:xfrm>
          <a:prstGeom prst="rect">
            <a:avLst/>
          </a:prstGeom>
          <a:noFill/>
        </p:spPr>
        <p:txBody>
          <a:bodyPr wrap="square" lIns="91887" tIns="45980" rIns="91887" bIns="45980" rtlCol="0">
            <a:spAutoFit/>
          </a:bodyPr>
          <a:lstStyle/>
          <a:p>
            <a:pPr algn="ctr" defTabSz="906888"/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906888"/>
            <a:r>
              <a:rPr lang="en-US" sz="13200" b="1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11100" b="1">
                <a:solidFill>
                  <a:srgbClr val="FF0000"/>
                </a:solidFill>
                <a:latin typeface="VNI-Avo" pitchFamily="2" charset="0"/>
              </a:rPr>
              <a:t>TIEÁT 1</a:t>
            </a:r>
            <a:endParaRPr lang="en-US" sz="11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1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3002177" y="1562756"/>
            <a:ext cx="2643441" cy="1384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5587" y="1739379"/>
            <a:ext cx="4924047" cy="1030777"/>
          </a:xfrm>
          <a:prstGeom prst="rect">
            <a:avLst/>
          </a:prstGeom>
          <a:noFill/>
        </p:spPr>
        <p:txBody>
          <a:bodyPr wrap="none" lIns="91094" tIns="45584" rIns="91094" bIns="45584" rtlCol="0">
            <a:spAutoFit/>
          </a:bodyPr>
          <a:lstStyle/>
          <a:p>
            <a:pPr defTabSz="910942"/>
            <a:r>
              <a:rPr lang="en-US" sz="6100" b="1">
                <a:solidFill>
                  <a:prstClr val="black"/>
                </a:solidFill>
                <a:latin typeface="VNI-Avo" pitchFamily="2" charset="0"/>
              </a:rPr>
              <a:t>Noùi vaø nghe</a:t>
            </a:r>
            <a:endParaRPr lang="en-US" sz="61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93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9965" r="319" b="52576"/>
          <a:stretch/>
        </p:blipFill>
        <p:spPr>
          <a:xfrm>
            <a:off x="-110256" y="0"/>
            <a:ext cx="12265535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69641" y="1595243"/>
            <a:ext cx="3882723" cy="1786215"/>
            <a:chOff x="3010829" y="81597"/>
            <a:chExt cx="3832165" cy="1763062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3010829" y="81597"/>
              <a:ext cx="3832165" cy="611571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8305">
                <a:defRPr/>
              </a:pPr>
              <a:r>
                <a:rPr lang="en-US" sz="3600" b="1" kern="0">
                  <a:latin typeface="VNI-Avo" pitchFamily="2" charset="0"/>
                </a:rPr>
                <a:t>chuoàn chuoàn</a:t>
              </a:r>
              <a:endParaRPr lang="en-US" sz="3600" b="1" kern="0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3519589" y="693168"/>
              <a:ext cx="349557" cy="1151491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Oval 9"/>
          <p:cNvSpPr/>
          <p:nvPr/>
        </p:nvSpPr>
        <p:spPr>
          <a:xfrm flipV="1">
            <a:off x="7522007" y="3142247"/>
            <a:ext cx="207529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835" tIns="45943" rIns="91835" bIns="45943" rtlCol="0" anchor="ctr"/>
          <a:lstStyle/>
          <a:p>
            <a:pPr algn="ctr" defTabSz="918305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64686" y="5583758"/>
            <a:ext cx="2653551" cy="802491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398" tIns="45701" rIns="91398" bIns="45701" rtlCol="0" anchor="ctr"/>
          <a:lstStyle/>
          <a:p>
            <a:pPr algn="ctr" defTabSz="918305">
              <a:defRPr/>
            </a:pPr>
            <a:r>
              <a:rPr lang="en-US" sz="3600" b="1" kern="0">
                <a:solidFill>
                  <a:srgbClr val="FF0000"/>
                </a:solidFill>
                <a:latin typeface="VNI-Avo" pitchFamily="2" charset="0"/>
              </a:rPr>
              <a:t>uoán</a:t>
            </a:r>
            <a:r>
              <a:rPr lang="en-US" sz="3600" b="1" kern="0">
                <a:solidFill>
                  <a:prstClr val="black"/>
                </a:solidFill>
                <a:latin typeface="VNI-Avo" pitchFamily="2" charset="0"/>
              </a:rPr>
              <a:t> caây</a:t>
            </a:r>
            <a:endParaRPr lang="en-US" sz="3600" b="1" kern="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 flipV="1">
            <a:off x="3428673" y="5278839"/>
            <a:ext cx="207529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835" tIns="45943" rIns="91835" bIns="45943" rtlCol="0" anchor="ctr"/>
          <a:lstStyle/>
          <a:p>
            <a:pPr algn="ctr" defTabSz="918305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9612" y="845414"/>
            <a:ext cx="4039093" cy="1180557"/>
            <a:chOff x="267898" y="2356561"/>
            <a:chExt cx="4543660" cy="1165254"/>
          </a:xfrm>
          <a:solidFill>
            <a:srgbClr val="FFFF00"/>
          </a:solidFill>
        </p:grpSpPr>
        <p:sp>
          <p:nvSpPr>
            <p:cNvPr id="21" name="Rounded Rectangle 20"/>
            <p:cNvSpPr/>
            <p:nvPr/>
          </p:nvSpPr>
          <p:spPr>
            <a:xfrm>
              <a:off x="267898" y="2839474"/>
              <a:ext cx="3250260" cy="682341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8305"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bay l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öôïn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3518158" y="2356561"/>
              <a:ext cx="1293400" cy="74010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5747792" y="5278813"/>
            <a:ext cx="4103573" cy="1508908"/>
            <a:chOff x="2207042" y="-601247"/>
            <a:chExt cx="4050142" cy="1489349"/>
          </a:xfrm>
          <a:solidFill>
            <a:srgbClr val="FFFF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2207042" y="187070"/>
              <a:ext cx="2682058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8305">
                <a:defRPr/>
              </a:pPr>
              <a:r>
                <a:rPr lang="en-US" sz="3600" b="1" kern="0">
                  <a:latin typeface="VNI-Avo" pitchFamily="2" charset="0"/>
                </a:rPr>
                <a:t>v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öôøn</a:t>
              </a:r>
              <a:r>
                <a:rPr lang="en-US" sz="3600" b="1" kern="0">
                  <a:latin typeface="VNI-Avo" pitchFamily="2" charset="0"/>
                </a:rPr>
                <a:t> hoa</a:t>
              </a:r>
              <a:endParaRPr lang="en-US" sz="3600" b="1" kern="0" dirty="0">
                <a:latin typeface="Calibri" panose="020F0502020204030204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986607" y="-601247"/>
              <a:ext cx="2270577" cy="788319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5" name="Oval 34"/>
          <p:cNvSpPr/>
          <p:nvPr/>
        </p:nvSpPr>
        <p:spPr>
          <a:xfrm>
            <a:off x="4838228" y="1033625"/>
            <a:ext cx="246925" cy="1809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700" rIns="91361" bIns="45700" spcCol="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9355604" y="5817919"/>
            <a:ext cx="246925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700" rIns="91361" bIns="45700" spcCol="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AE94F7-E671-49B1-B350-D4B6DCC7F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-2317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F8B6D-99FD-458F-9AAB-BCE5ECFD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56708" r="77710" b="5823"/>
          <a:stretch/>
        </p:blipFill>
        <p:spPr>
          <a:xfrm rot="20988494">
            <a:off x="1312072" y="3051647"/>
            <a:ext cx="2098765" cy="2912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70EA5C-C60B-4084-AF70-B4FD57115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71754" r="41168" b="4035"/>
          <a:stretch/>
        </p:blipFill>
        <p:spPr>
          <a:xfrm>
            <a:off x="6096003" y="791853"/>
            <a:ext cx="2773844" cy="1592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283699-FE9B-4456-B0A7-1546ACF6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t="3426" r="4166" b="65498"/>
          <a:stretch/>
        </p:blipFill>
        <p:spPr>
          <a:xfrm rot="20543736">
            <a:off x="7846371" y="4935580"/>
            <a:ext cx="1935516" cy="1669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1705" y="2219290"/>
            <a:ext cx="6868631" cy="3170058"/>
          </a:xfrm>
          <a:prstGeom prst="rect">
            <a:avLst/>
          </a:prstGeom>
          <a:noFill/>
        </p:spPr>
        <p:txBody>
          <a:bodyPr wrap="square" lIns="91360" tIns="45700" rIns="91360" bIns="45700" rtlCol="0">
            <a:spAutoFit/>
          </a:bodyPr>
          <a:lstStyle/>
          <a:p>
            <a:pPr lvl="1"/>
            <a:r>
              <a:rPr lang="en-US" sz="200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uoân</a:t>
            </a:r>
            <a:endParaRPr lang="en-US" sz="5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09210" y="4890991"/>
            <a:ext cx="6090249" cy="1200920"/>
          </a:xfrm>
          <a:prstGeom prst="rect">
            <a:avLst/>
          </a:prstGeom>
          <a:noFill/>
        </p:spPr>
        <p:txBody>
          <a:bodyPr wrap="square" lIns="91985" tIns="46013" rIns="91985" bIns="46013" rtlCol="0">
            <a:spAutoFit/>
          </a:bodyPr>
          <a:lstStyle/>
          <a:p>
            <a:pPr marL="480974" lvl="1" defTabSz="961950"/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uoán</a:t>
            </a:r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deûo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139" y="2813650"/>
            <a:ext cx="5763680" cy="3524473"/>
            <a:chOff x="6679346" y="2634855"/>
            <a:chExt cx="3931921" cy="2268582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950"/>
              <a:endParaRPr lang="en-US" sz="108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950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uoân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19220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950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uoán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2" y="218854"/>
            <a:ext cx="1186664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66964" y="630612"/>
            <a:ext cx="3950821" cy="2185805"/>
          </a:xfrm>
          <a:prstGeom prst="rect">
            <a:avLst/>
          </a:prstGeom>
          <a:noFill/>
          <a:ln>
            <a:noFill/>
          </a:ln>
        </p:spPr>
        <p:txBody>
          <a:bodyPr wrap="square" lIns="91985" tIns="46013" rIns="91985" bIns="46013" rtlCol="0">
            <a:spAutoFit/>
          </a:bodyPr>
          <a:lstStyle/>
          <a:p>
            <a:pPr algn="ctr" defTabSz="1210525">
              <a:buClr>
                <a:srgbClr val="000000"/>
              </a:buClr>
              <a:defRPr/>
            </a:pPr>
            <a:r>
              <a:rPr lang="en-GB" sz="136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uoân</a:t>
            </a:r>
            <a:endParaRPr lang="en-GB" sz="136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58365" r="68478" b="24025"/>
          <a:stretch/>
        </p:blipFill>
        <p:spPr>
          <a:xfrm>
            <a:off x="7211699" y="559760"/>
            <a:ext cx="3450567" cy="40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432273&quot;&gt;&lt;object type=&quot;3&quot; unique_id=&quot;432284&quot;&gt;&lt;property id=&quot;20148&quot; value=&quot;5&quot;/&gt;&lt;property id=&quot;20300&quot; value=&quot;Slide 12&quot;/&gt;&lt;property id=&quot;20307&quot; value=&quot;266&quot;/&gt;&lt;/object&gt;&lt;object type=&quot;3&quot; unique_id=&quot;432285&quot;&gt;&lt;property id=&quot;20148&quot; value=&quot;5&quot;/&gt;&lt;property id=&quot;20300&quot; value=&quot;Slide 13&quot;/&gt;&lt;property id=&quot;20307&quot; value=&quot;267&quot;/&gt;&lt;/object&gt;&lt;object type=&quot;3&quot; unique_id=&quot;433178&quot;&gt;&lt;property id=&quot;20148&quot; value=&quot;5&quot;/&gt;&lt;property id=&quot;20300&quot; value=&quot;Slide 6&quot;/&gt;&lt;property id=&quot;20307&quot; value=&quot;291&quot;/&gt;&lt;/object&gt;&lt;object type=&quot;3&quot; unique_id=&quot;433815&quot;&gt;&lt;property id=&quot;20148&quot; value=&quot;5&quot;/&gt;&lt;property id=&quot;20300&quot; value=&quot;Slide 8&quot;/&gt;&lt;property id=&quot;20307&quot; value=&quot;294&quot;/&gt;&lt;/object&gt;&lt;object type=&quot;3&quot; unique_id=&quot;434016&quot;&gt;&lt;property id=&quot;20148&quot; value=&quot;5&quot;/&gt;&lt;property id=&quot;20300&quot; value=&quot;Slide 9&quot;/&gt;&lt;property id=&quot;20307&quot; value=&quot;296&quot;/&gt;&lt;/object&gt;&lt;object type=&quot;3&quot; unique_id=&quot;435333&quot;&gt;&lt;property id=&quot;20148&quot; value=&quot;5&quot;/&gt;&lt;property id=&quot;20300&quot; value=&quot;Slide 14&quot;/&gt;&lt;property id=&quot;20307&quot; value=&quot;305&quot;/&gt;&lt;/object&gt;&lt;object type=&quot;3&quot; unique_id=&quot;435334&quot;&gt;&lt;property id=&quot;20148&quot; value=&quot;5&quot;/&gt;&lt;property id=&quot;20300&quot; value=&quot;Slide 15&quot;/&gt;&lt;property id=&quot;20307&quot; value=&quot;306&quot;/&gt;&lt;/object&gt;&lt;object type=&quot;3&quot; unique_id=&quot;436225&quot;&gt;&lt;property id=&quot;20148&quot; value=&quot;5&quot;/&gt;&lt;property id=&quot;20300&quot; value=&quot;Slide 5&quot;/&gt;&lt;property id=&quot;20307&quot; value=&quot;320&quot;/&gt;&lt;/object&gt;&lt;object type=&quot;3&quot; unique_id=&quot;436226&quot;&gt;&lt;property id=&quot;20148&quot; value=&quot;5&quot;/&gt;&lt;property id=&quot;20300&quot; value=&quot;Slide 22&quot;/&gt;&lt;property id=&quot;20307&quot; value=&quot;321&quot;/&gt;&lt;/object&gt;&lt;object type=&quot;3&quot; unique_id=&quot;443758&quot;&gt;&lt;property id=&quot;20148&quot; value=&quot;5&quot;/&gt;&lt;property id=&quot;20300&quot; value=&quot;Slide 23&quot;/&gt;&lt;property id=&quot;20307&quot; value=&quot;322&quot;/&gt;&lt;/object&gt;&lt;object type=&quot;3&quot; unique_id=&quot;443761&quot;&gt;&lt;property id=&quot;20148&quot; value=&quot;5&quot;/&gt;&lt;property id=&quot;20300&quot; value=&quot;Slide 25&quot;/&gt;&lt;property id=&quot;20307&quot; value=&quot;325&quot;/&gt;&lt;/object&gt;&lt;object type=&quot;3&quot; unique_id=&quot;443762&quot;&gt;&lt;property id=&quot;20148&quot; value=&quot;5&quot;/&gt;&lt;property id=&quot;20300&quot; value=&quot;Slide 26&quot;/&gt;&lt;property id=&quot;20307&quot; value=&quot;326&quot;/&gt;&lt;/object&gt;&lt;object type=&quot;3&quot; unique_id=&quot;443764&quot;&gt;&lt;property id=&quot;20148&quot; value=&quot;5&quot;/&gt;&lt;property id=&quot;20300&quot; value=&quot;Slide 28&quot;/&gt;&lt;property id=&quot;20307&quot; value=&quot;328&quot;/&gt;&lt;/object&gt;&lt;object type=&quot;3&quot; unique_id=&quot;445598&quot;&gt;&lt;property id=&quot;20148&quot; value=&quot;5&quot;/&gt;&lt;property id=&quot;20300&quot; value=&quot;Slide 10&quot;/&gt;&lt;property id=&quot;20307&quot; value=&quot;332&quot;/&gt;&lt;/object&gt;&lt;object type=&quot;3&quot; unique_id=&quot;445599&quot;&gt;&lt;property id=&quot;20148&quot; value=&quot;5&quot;/&gt;&lt;property id=&quot;20300&quot; value=&quot;Slide 11&quot;/&gt;&lt;property id=&quot;20307&quot; value=&quot;333&quot;/&gt;&lt;/object&gt;&lt;object type=&quot;3&quot; unique_id=&quot;445968&quot;&gt;&lt;property id=&quot;20148&quot; value=&quot;5&quot;/&gt;&lt;property id=&quot;20300&quot; value=&quot;Slide 16&quot;/&gt;&lt;property id=&quot;20307&quot; value=&quot;334&quot;/&gt;&lt;/object&gt;&lt;object type=&quot;3&quot; unique_id=&quot;447828&quot;&gt;&lt;property id=&quot;20148&quot; value=&quot;5&quot;/&gt;&lt;property id=&quot;20300&quot; value=&quot;Slide 18&quot;/&gt;&lt;property id=&quot;20307&quot; value=&quot;343&quot;/&gt;&lt;/object&gt;&lt;object type=&quot;3&quot; unique_id=&quot;447829&quot;&gt;&lt;property id=&quot;20148&quot; value=&quot;5&quot;/&gt;&lt;property id=&quot;20300&quot; value=&quot;Slide 19&quot;/&gt;&lt;property id=&quot;20307&quot; value=&quot;344&quot;/&gt;&lt;/object&gt;&lt;object type=&quot;3&quot; unique_id=&quot;448487&quot;&gt;&lt;property id=&quot;20148&quot; value=&quot;5&quot;/&gt;&lt;property id=&quot;20300&quot; value=&quot;Slide 29&quot;/&gt;&lt;property id=&quot;20307&quot; value=&quot;350&quot;/&gt;&lt;/object&gt;&lt;object type=&quot;3&quot; unique_id=&quot;449838&quot;&gt;&lt;property id=&quot;20148&quot; value=&quot;5&quot;/&gt;&lt;property id=&quot;20300&quot; value=&quot;Slide 1&quot;/&gt;&lt;property id=&quot;20307&quot; value=&quot;352&quot;/&gt;&lt;/object&gt;&lt;object type=&quot;3&quot; unique_id=&quot;449839&quot;&gt;&lt;property id=&quot;20148&quot; value=&quot;5&quot;/&gt;&lt;property id=&quot;20300&quot; value=&quot;Slide 2&quot;/&gt;&lt;property id=&quot;20307&quot; value=&quot;353&quot;/&gt;&lt;/object&gt;&lt;object type=&quot;3&quot; unique_id=&quot;449847&quot;&gt;&lt;property id=&quot;20148&quot; value=&quot;5&quot;/&gt;&lt;property id=&quot;20300&quot; value=&quot;Slide 4&quot;/&gt;&lt;property id=&quot;20307&quot; value=&quot;361&quot;/&gt;&lt;/object&gt;&lt;object type=&quot;3&quot; unique_id=&quot;450230&quot;&gt;&lt;property id=&quot;20148&quot; value=&quot;5&quot;/&gt;&lt;property id=&quot;20300&quot; value=&quot;Slide 7&quot;/&gt;&lt;property id=&quot;20307&quot; value=&quot;362&quot;/&gt;&lt;/object&gt;&lt;object type=&quot;3&quot; unique_id=&quot;451553&quot;&gt;&lt;property id=&quot;20148&quot; value=&quot;5&quot;/&gt;&lt;property id=&quot;20300&quot; value=&quot;Slide 17&quot;/&gt;&lt;property id=&quot;20307&quot; value=&quot;363&quot;/&gt;&lt;/object&gt;&lt;object type=&quot;3&quot; unique_id=&quot;451554&quot;&gt;&lt;property id=&quot;20148&quot; value=&quot;5&quot;/&gt;&lt;property id=&quot;20300&quot; value=&quot;Slide 24&quot;/&gt;&lt;property id=&quot;20307&quot; value=&quot;364&quot;/&gt;&lt;/object&gt;&lt;object type=&quot;3&quot; unique_id=&quot;455745&quot;&gt;&lt;property id=&quot;20148&quot; value=&quot;5&quot;/&gt;&lt;property id=&quot;20300&quot; value=&quot;Slide 3&quot;/&gt;&lt;property id=&quot;20307&quot; value=&quot;371&quot;/&gt;&lt;/object&gt;&lt;object type=&quot;3&quot; unique_id=&quot;456624&quot;&gt;&lt;property id=&quot;20148&quot; value=&quot;5&quot;/&gt;&lt;property id=&quot;20300&quot; value=&quot;Slide 27&quot;/&gt;&lt;property id=&quot;20307&quot; value=&quot;372&quot;/&gt;&lt;/object&gt;&lt;object type=&quot;3&quot; unique_id=&quot;457229&quot;&gt;&lt;property id=&quot;20148&quot; value=&quot;5&quot;/&gt;&lt;property id=&quot;20300&quot; value=&quot;Slide 20&quot;/&gt;&lt;property id=&quot;20307&quot; value=&quot;373&quot;/&gt;&lt;/object&gt;&lt;object type=&quot;3&quot; unique_id=&quot;457230&quot;&gt;&lt;property id=&quot;20148&quot; value=&quot;5&quot;/&gt;&lt;property id=&quot;20300&quot; value=&quot;Slide 21&quot;/&gt;&lt;property id=&quot;20307&quot; value=&quot;374&quot;/&gt;&lt;/object&gt;&lt;object type=&quot;3&quot; unique_id=&quot;457231&quot;&gt;&lt;property id=&quot;20148&quot; value=&quot;5&quot;/&gt;&lt;property id=&quot;20300&quot; value=&quot;Slide 30 - &amp;quot;TRÒ CHƠI: HÁI DÂU&amp;quot;&quot;/&gt;&lt;property id=&quot;20307&quot; value=&quot;375&quot;/&gt;&lt;/object&gt;&lt;object type=&quot;3&quot; unique_id=&quot;457232&quot;&gt;&lt;property id=&quot;20148&quot; value=&quot;5&quot;/&gt;&lt;property id=&quot;20300&quot; value=&quot;Slide 31&quot;/&gt;&lt;property id=&quot;20307&quot; value=&quot;376&quot;/&gt;&lt;/object&gt;&lt;object type=&quot;3&quot; unique_id=&quot;457233&quot;&gt;&lt;property id=&quot;20148&quot; value=&quot;5&quot;/&gt;&lt;property id=&quot;20300&quot; value=&quot;Slide 32&quot;/&gt;&lt;property id=&quot;20307&quot; value=&quot;377&quot;/&gt;&lt;/object&gt;&lt;object type=&quot;3&quot; unique_id=&quot;457234&quot;&gt;&lt;property id=&quot;20148&quot; value=&quot;5&quot;/&gt;&lt;property id=&quot;20300&quot; value=&quot;Slide 33&quot;/&gt;&lt;property id=&quot;20307&quot; value=&quot;378&quot;/&gt;&lt;/object&gt;&lt;object type=&quot;3&quot; unique_id=&quot;457235&quot;&gt;&lt;property id=&quot;20148&quot; value=&quot;5&quot;/&gt;&lt;property id=&quot;20300&quot; value=&quot;Slide 34&quot;/&gt;&lt;property id=&quot;20307&quot; value=&quot;379&quot;/&gt;&lt;/object&gt;&lt;/object&gt;&lt;object type=&quot;8&quot; unique_id=&quot;43232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94</Words>
  <Application>Microsoft Office PowerPoint</Application>
  <PresentationFormat>Màn hình rộng</PresentationFormat>
  <Paragraphs>44</Paragraphs>
  <Slides>21</Slides>
  <Notes>3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21</vt:i4>
      </vt:variant>
    </vt:vector>
  </HeadingPairs>
  <TitlesOfParts>
    <vt:vector size="39" baseType="lpstr">
      <vt:lpstr>A3.OpenSansBold-San</vt:lpstr>
      <vt:lpstr>A3.OpenSans-San</vt:lpstr>
      <vt:lpstr>Arial</vt:lpstr>
      <vt:lpstr>Calibri</vt:lpstr>
      <vt:lpstr>Calibri Light</vt:lpstr>
      <vt:lpstr>HP001</vt:lpstr>
      <vt:lpstr>Times New Roman</vt:lpstr>
      <vt:lpstr>VNI-Avo</vt:lpstr>
      <vt:lpstr>李旭科漫画体v1.0</vt:lpstr>
      <vt:lpstr>9_Office Theme</vt:lpstr>
      <vt:lpstr>1_Office Theme</vt:lpstr>
      <vt:lpstr>3_Office Theme</vt:lpstr>
      <vt:lpstr>4_Office Theme</vt:lpstr>
      <vt:lpstr>2_Default Design</vt:lpstr>
      <vt:lpstr>Office Theme</vt:lpstr>
      <vt:lpstr>Custom Design</vt:lpstr>
      <vt:lpstr>Office 主题</vt:lpstr>
      <vt:lpstr>10_Office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Vip586</cp:lastModifiedBy>
  <cp:revision>266</cp:revision>
  <dcterms:created xsi:type="dcterms:W3CDTF">2020-11-01T03:17:36Z</dcterms:created>
  <dcterms:modified xsi:type="dcterms:W3CDTF">2022-01-06T10:19:33Z</dcterms:modified>
</cp:coreProperties>
</file>