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32" r:id="rId3"/>
    <p:sldMasterId id="2147483804" r:id="rId4"/>
    <p:sldMasterId id="2147484024" r:id="rId5"/>
  </p:sldMasterIdLst>
  <p:notesMasterIdLst>
    <p:notesMasterId r:id="rId17"/>
  </p:notesMasterIdLst>
  <p:sldIdLst>
    <p:sldId id="477" r:id="rId6"/>
    <p:sldId id="455" r:id="rId7"/>
    <p:sldId id="432" r:id="rId8"/>
    <p:sldId id="580" r:id="rId9"/>
    <p:sldId id="617" r:id="rId10"/>
    <p:sldId id="625" r:id="rId11"/>
    <p:sldId id="579" r:id="rId12"/>
    <p:sldId id="461" r:id="rId13"/>
    <p:sldId id="519" r:id="rId14"/>
    <p:sldId id="623" r:id="rId15"/>
    <p:sldId id="624" r:id="rId16"/>
  </p:sldIdLst>
  <p:sldSz cx="12033250" cy="6769100"/>
  <p:notesSz cx="6858000" cy="9144000"/>
  <p:defaultTextStyle>
    <a:defPPr>
      <a:defRPr lang="en-US"/>
    </a:defPPr>
    <a:lvl1pPr marL="0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140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6280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441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255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069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68839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46978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5118" algn="l" defTabSz="95628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37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FDFF"/>
    <a:srgbClr val="FF99FF"/>
    <a:srgbClr val="FFFF66"/>
    <a:srgbClr val="FC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>
      <p:cViewPr varScale="1">
        <p:scale>
          <a:sx n="69" d="100"/>
          <a:sy n="69" d="100"/>
        </p:scale>
        <p:origin x="810" y="60"/>
      </p:cViewPr>
      <p:guideLst>
        <p:guide orient="horz" pos="2132"/>
        <p:guide pos="379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782B1-1D7A-426F-857A-ACB4EAFCB3B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E5206-4DE8-4E35-BE1B-AFB0DE63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1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140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6280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441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255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069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8839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6978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5118" algn="l" defTabSz="9562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E5206-4DE8-4E35-BE1B-AFB0DE63FE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44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Oải</a:t>
            </a:r>
            <a:r>
              <a:rPr lang="en-US" baseline="0" dirty="0"/>
              <a:t> </a:t>
            </a:r>
            <a:r>
              <a:rPr lang="en-US" baseline="0" dirty="0" err="1"/>
              <a:t>hương</a:t>
            </a:r>
            <a:r>
              <a:rPr lang="en-US" baseline="0" dirty="0"/>
              <a:t>: </a:t>
            </a:r>
            <a:r>
              <a:rPr lang="en-US" baseline="0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bụi</a:t>
            </a:r>
            <a:r>
              <a:rPr lang="en-US" baseline="0" dirty="0"/>
              <a:t>,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mùi</a:t>
            </a:r>
            <a:r>
              <a:rPr lang="en-US" baseline="0" dirty="0"/>
              <a:t> </a:t>
            </a:r>
            <a:r>
              <a:rPr lang="en-US" baseline="0" dirty="0" err="1"/>
              <a:t>thơm</a:t>
            </a:r>
            <a:r>
              <a:rPr lang="en-US" baseline="0" dirty="0"/>
              <a:t> </a:t>
            </a:r>
            <a:r>
              <a:rPr lang="en-US" baseline="0" dirty="0" err="1"/>
              <a:t>nồng</a:t>
            </a:r>
            <a:r>
              <a:rPr lang="en-US" baseline="0" dirty="0"/>
              <a:t>, </a:t>
            </a:r>
            <a:r>
              <a:rPr lang="en-US" baseline="0" dirty="0" err="1"/>
              <a:t>dùng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nước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5206-4DE8-4E35-BE1B-AFB0DE63FE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63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xoáy</a:t>
            </a:r>
            <a:r>
              <a:rPr lang="en-US" baseline="0" dirty="0"/>
              <a:t>: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thiên</a:t>
            </a:r>
            <a:r>
              <a:rPr lang="en-US" baseline="0" dirty="0"/>
              <a:t> </a:t>
            </a:r>
            <a:r>
              <a:rPr lang="en-US" baseline="0" dirty="0" err="1"/>
              <a:t>nhiên</a:t>
            </a:r>
            <a:r>
              <a:rPr lang="en-US" baseline="0" dirty="0"/>
              <a:t> do </a:t>
            </a:r>
            <a:r>
              <a:rPr lang="en-US" baseline="0" dirty="0" err="1"/>
              <a:t>hai</a:t>
            </a:r>
            <a:r>
              <a:rPr lang="en-US" baseline="0" dirty="0"/>
              <a:t> </a:t>
            </a:r>
            <a:r>
              <a:rPr lang="en-US" baseline="0" dirty="0" err="1"/>
              <a:t>dòng</a:t>
            </a:r>
            <a:r>
              <a:rPr lang="en-US" baseline="0" dirty="0"/>
              <a:t> </a:t>
            </a:r>
            <a:r>
              <a:rPr lang="en-US" baseline="0" dirty="0" err="1"/>
              <a:t>ngược</a:t>
            </a:r>
            <a:r>
              <a:rPr lang="en-US" baseline="0" dirty="0"/>
              <a:t> </a:t>
            </a:r>
            <a:r>
              <a:rPr lang="en-US" baseline="0" dirty="0" err="1"/>
              <a:t>chiều</a:t>
            </a:r>
            <a:r>
              <a:rPr lang="en-US" baseline="0" dirty="0"/>
              <a:t> </a:t>
            </a:r>
            <a:r>
              <a:rPr lang="en-US" baseline="0" dirty="0" err="1"/>
              <a:t>gặp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cuốn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5206-4DE8-4E35-BE1B-AFB0DE63FE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9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Áo</a:t>
            </a:r>
            <a:r>
              <a:rPr lang="en-US" baseline="0" dirty="0"/>
              <a:t> </a:t>
            </a:r>
            <a:r>
              <a:rPr lang="en-US" baseline="0" dirty="0" err="1"/>
              <a:t>khoác</a:t>
            </a:r>
            <a:r>
              <a:rPr lang="en-US" baseline="0" dirty="0"/>
              <a:t>: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áo</a:t>
            </a:r>
            <a:r>
              <a:rPr lang="en-US" baseline="0" dirty="0"/>
              <a:t> </a:t>
            </a:r>
            <a:r>
              <a:rPr lang="en-US" baseline="0" dirty="0" err="1"/>
              <a:t>mặc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ngoài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giữ</a:t>
            </a:r>
            <a:r>
              <a:rPr lang="en-US" baseline="0" dirty="0"/>
              <a:t> </a:t>
            </a:r>
            <a:r>
              <a:rPr lang="en-US" baseline="0" dirty="0" err="1"/>
              <a:t>ấm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cơ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E5206-4DE8-4E35-BE1B-AFB0DE63FE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68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Oải</a:t>
            </a:r>
            <a:r>
              <a:rPr lang="en-US" baseline="0" dirty="0"/>
              <a:t> </a:t>
            </a:r>
            <a:r>
              <a:rPr lang="en-US" baseline="0" dirty="0" err="1"/>
              <a:t>hương</a:t>
            </a:r>
            <a:r>
              <a:rPr lang="en-US" baseline="0" dirty="0"/>
              <a:t>: </a:t>
            </a:r>
            <a:r>
              <a:rPr lang="en-US" baseline="0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bụi</a:t>
            </a:r>
            <a:r>
              <a:rPr lang="en-US" baseline="0" dirty="0"/>
              <a:t>,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mùi</a:t>
            </a:r>
            <a:r>
              <a:rPr lang="en-US" baseline="0" dirty="0"/>
              <a:t> </a:t>
            </a:r>
            <a:r>
              <a:rPr lang="en-US" baseline="0" dirty="0" err="1"/>
              <a:t>thơm</a:t>
            </a:r>
            <a:r>
              <a:rPr lang="en-US" baseline="0" dirty="0"/>
              <a:t> </a:t>
            </a:r>
            <a:r>
              <a:rPr lang="en-US" baseline="0" dirty="0" err="1"/>
              <a:t>nồng</a:t>
            </a:r>
            <a:r>
              <a:rPr lang="en-US" baseline="0" dirty="0"/>
              <a:t>, </a:t>
            </a:r>
            <a:r>
              <a:rPr lang="en-US" baseline="0" dirty="0" err="1"/>
              <a:t>dùng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nước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E5206-4DE8-4E35-BE1B-AFB0DE63FE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134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5206-4DE8-4E35-BE1B-AFB0DE63FE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498" y="2102814"/>
            <a:ext cx="10228261" cy="1450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4990" y="3835827"/>
            <a:ext cx="8423276" cy="17298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7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6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5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1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0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107" y="271081"/>
            <a:ext cx="2707482" cy="57756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1663" y="271081"/>
            <a:ext cx="7921889" cy="57756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67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495" y="2102812"/>
            <a:ext cx="10228264" cy="1450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4988" y="3835825"/>
            <a:ext cx="8423276" cy="17298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1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3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7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8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0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4"/>
            <a:fld id="{74918741-474F-4238-849A-4600AB43F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14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4"/>
            <a:fld id="{17E89D16-8DB5-412F-B37F-876A35E13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00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4"/>
            <a:fld id="{74918741-474F-4238-849A-4600AB43F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14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4"/>
            <a:fld id="{17E89D16-8DB5-412F-B37F-876A35E13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65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544" y="4349775"/>
            <a:ext cx="10228264" cy="1344418"/>
          </a:xfrm>
        </p:spPr>
        <p:txBody>
          <a:bodyPr anchor="t"/>
          <a:lstStyle>
            <a:lvl1pPr algn="l">
              <a:defRPr sz="394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544" y="2869034"/>
            <a:ext cx="10228264" cy="1480740"/>
          </a:xfrm>
        </p:spPr>
        <p:txBody>
          <a:bodyPr anchor="b"/>
          <a:lstStyle>
            <a:lvl1pPr marL="0" indent="0">
              <a:buNone/>
              <a:defRPr sz="1975">
                <a:solidFill>
                  <a:schemeClr val="tx1">
                    <a:tint val="75000"/>
                  </a:schemeClr>
                </a:solidFill>
              </a:defRPr>
            </a:lvl1pPr>
            <a:lvl2pPr marL="451256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2pPr>
            <a:lvl3pPr marL="90251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353770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4pPr>
            <a:lvl5pPr marL="1805028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5pPr>
            <a:lvl6pPr marL="22562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6pPr>
            <a:lvl7pPr marL="2707541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7pPr>
            <a:lvl8pPr marL="3158799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8pPr>
            <a:lvl9pPr marL="361005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4"/>
            <a:fld id="{74918741-474F-4238-849A-4600AB43F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14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4"/>
            <a:fld id="{17E89D16-8DB5-412F-B37F-876A35E13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37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664" y="1579458"/>
            <a:ext cx="5314686" cy="4467293"/>
          </a:xfrm>
        </p:spPr>
        <p:txBody>
          <a:bodyPr/>
          <a:lstStyle>
            <a:lvl1pPr>
              <a:defRPr sz="2763"/>
            </a:lvl1pPr>
            <a:lvl2pPr>
              <a:defRPr sz="2369"/>
            </a:lvl2pPr>
            <a:lvl3pPr>
              <a:defRPr sz="1975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6903" y="1579458"/>
            <a:ext cx="5314686" cy="4467293"/>
          </a:xfrm>
        </p:spPr>
        <p:txBody>
          <a:bodyPr/>
          <a:lstStyle>
            <a:lvl1pPr>
              <a:defRPr sz="2763"/>
            </a:lvl1pPr>
            <a:lvl2pPr>
              <a:defRPr sz="2369"/>
            </a:lvl2pPr>
            <a:lvl3pPr>
              <a:defRPr sz="1975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4"/>
            <a:fld id="{74918741-474F-4238-849A-4600AB43F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14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4"/>
            <a:fld id="{17E89D16-8DB5-412F-B37F-876A35E13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08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64" y="1515215"/>
            <a:ext cx="5316775" cy="631469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5" b="1"/>
            </a:lvl2pPr>
            <a:lvl3pPr marL="902514" indent="0">
              <a:buNone/>
              <a:defRPr sz="1777" b="1"/>
            </a:lvl3pPr>
            <a:lvl4pPr marL="1353770" indent="0">
              <a:buNone/>
              <a:defRPr sz="1579" b="1"/>
            </a:lvl4pPr>
            <a:lvl5pPr marL="1805028" indent="0">
              <a:buNone/>
              <a:defRPr sz="1579" b="1"/>
            </a:lvl5pPr>
            <a:lvl6pPr marL="2256285" indent="0">
              <a:buNone/>
              <a:defRPr sz="1579" b="1"/>
            </a:lvl6pPr>
            <a:lvl7pPr marL="2707541" indent="0">
              <a:buNone/>
              <a:defRPr sz="1579" b="1"/>
            </a:lvl7pPr>
            <a:lvl8pPr marL="3158799" indent="0">
              <a:buNone/>
              <a:defRPr sz="1579" b="1"/>
            </a:lvl8pPr>
            <a:lvl9pPr marL="3610055" indent="0">
              <a:buNone/>
              <a:defRPr sz="157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64" y="2146682"/>
            <a:ext cx="5316775" cy="3900068"/>
          </a:xfrm>
        </p:spPr>
        <p:txBody>
          <a:bodyPr/>
          <a:lstStyle>
            <a:lvl1pPr>
              <a:defRPr sz="2369"/>
            </a:lvl1pPr>
            <a:lvl2pPr>
              <a:defRPr sz="1975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2726" y="1515215"/>
            <a:ext cx="5318863" cy="631469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5" b="1"/>
            </a:lvl2pPr>
            <a:lvl3pPr marL="902514" indent="0">
              <a:buNone/>
              <a:defRPr sz="1777" b="1"/>
            </a:lvl3pPr>
            <a:lvl4pPr marL="1353770" indent="0">
              <a:buNone/>
              <a:defRPr sz="1579" b="1"/>
            </a:lvl4pPr>
            <a:lvl5pPr marL="1805028" indent="0">
              <a:buNone/>
              <a:defRPr sz="1579" b="1"/>
            </a:lvl5pPr>
            <a:lvl6pPr marL="2256285" indent="0">
              <a:buNone/>
              <a:defRPr sz="1579" b="1"/>
            </a:lvl6pPr>
            <a:lvl7pPr marL="2707541" indent="0">
              <a:buNone/>
              <a:defRPr sz="1579" b="1"/>
            </a:lvl7pPr>
            <a:lvl8pPr marL="3158799" indent="0">
              <a:buNone/>
              <a:defRPr sz="1579" b="1"/>
            </a:lvl8pPr>
            <a:lvl9pPr marL="3610055" indent="0">
              <a:buNone/>
              <a:defRPr sz="157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2726" y="2146682"/>
            <a:ext cx="5318863" cy="3900068"/>
          </a:xfrm>
        </p:spPr>
        <p:txBody>
          <a:bodyPr/>
          <a:lstStyle>
            <a:lvl1pPr>
              <a:defRPr sz="2369"/>
            </a:lvl1pPr>
            <a:lvl2pPr>
              <a:defRPr sz="1975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4"/>
            <a:fld id="{74918741-474F-4238-849A-4600AB43F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14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4"/>
            <a:fld id="{17E89D16-8DB5-412F-B37F-876A35E13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60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4"/>
            <a:fld id="{74918741-474F-4238-849A-4600AB43F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14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4"/>
            <a:fld id="{17E89D16-8DB5-412F-B37F-876A35E13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96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4"/>
            <a:fld id="{74918741-474F-4238-849A-4600AB43F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14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4"/>
            <a:fld id="{17E89D16-8DB5-412F-B37F-876A35E13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14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64" y="269511"/>
            <a:ext cx="3958856" cy="1146986"/>
          </a:xfrm>
        </p:spPr>
        <p:txBody>
          <a:bodyPr anchor="b"/>
          <a:lstStyle>
            <a:lvl1pPr algn="l">
              <a:defRPr sz="19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669" y="269514"/>
            <a:ext cx="6726921" cy="5777239"/>
          </a:xfrm>
        </p:spPr>
        <p:txBody>
          <a:bodyPr/>
          <a:lstStyle>
            <a:lvl1pPr>
              <a:defRPr sz="3158"/>
            </a:lvl1pPr>
            <a:lvl2pPr>
              <a:defRPr sz="2763"/>
            </a:lvl2pPr>
            <a:lvl3pPr>
              <a:defRPr sz="2369"/>
            </a:lvl3pPr>
            <a:lvl4pPr>
              <a:defRPr sz="1975"/>
            </a:lvl4pPr>
            <a:lvl5pPr>
              <a:defRPr sz="1975"/>
            </a:lvl5pPr>
            <a:lvl6pPr>
              <a:defRPr sz="1975"/>
            </a:lvl6pPr>
            <a:lvl7pPr>
              <a:defRPr sz="1975"/>
            </a:lvl7pPr>
            <a:lvl8pPr>
              <a:defRPr sz="1975"/>
            </a:lvl8pPr>
            <a:lvl9pPr>
              <a:defRPr sz="1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664" y="1416498"/>
            <a:ext cx="3958856" cy="4630253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4" indent="0">
              <a:buNone/>
              <a:defRPr sz="987"/>
            </a:lvl3pPr>
            <a:lvl4pPr marL="1353770" indent="0">
              <a:buNone/>
              <a:defRPr sz="888"/>
            </a:lvl4pPr>
            <a:lvl5pPr marL="1805028" indent="0">
              <a:buNone/>
              <a:defRPr sz="888"/>
            </a:lvl5pPr>
            <a:lvl6pPr marL="2256285" indent="0">
              <a:buNone/>
              <a:defRPr sz="888"/>
            </a:lvl6pPr>
            <a:lvl7pPr marL="2707541" indent="0">
              <a:buNone/>
              <a:defRPr sz="888"/>
            </a:lvl7pPr>
            <a:lvl8pPr marL="3158799" indent="0">
              <a:buNone/>
              <a:defRPr sz="888"/>
            </a:lvl8pPr>
            <a:lvl9pPr marL="3610055" indent="0">
              <a:buNone/>
              <a:defRPr sz="8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4"/>
            <a:fld id="{74918741-474F-4238-849A-4600AB43F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14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4"/>
            <a:fld id="{17E89D16-8DB5-412F-B37F-876A35E13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35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601" y="4738372"/>
            <a:ext cx="7219950" cy="559391"/>
          </a:xfrm>
        </p:spPr>
        <p:txBody>
          <a:bodyPr anchor="b"/>
          <a:lstStyle>
            <a:lvl1pPr algn="l">
              <a:defRPr sz="19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58601" y="604832"/>
            <a:ext cx="7219950" cy="4061460"/>
          </a:xfrm>
        </p:spPr>
        <p:txBody>
          <a:bodyPr/>
          <a:lstStyle>
            <a:lvl1pPr marL="0" indent="0">
              <a:buNone/>
              <a:defRPr sz="3158"/>
            </a:lvl1pPr>
            <a:lvl2pPr marL="451256" indent="0">
              <a:buNone/>
              <a:defRPr sz="2763"/>
            </a:lvl2pPr>
            <a:lvl3pPr marL="902514" indent="0">
              <a:buNone/>
              <a:defRPr sz="2369"/>
            </a:lvl3pPr>
            <a:lvl4pPr marL="1353770" indent="0">
              <a:buNone/>
              <a:defRPr sz="1975"/>
            </a:lvl4pPr>
            <a:lvl5pPr marL="1805028" indent="0">
              <a:buNone/>
              <a:defRPr sz="1975"/>
            </a:lvl5pPr>
            <a:lvl6pPr marL="2256285" indent="0">
              <a:buNone/>
              <a:defRPr sz="1975"/>
            </a:lvl6pPr>
            <a:lvl7pPr marL="2707541" indent="0">
              <a:buNone/>
              <a:defRPr sz="1975"/>
            </a:lvl7pPr>
            <a:lvl8pPr marL="3158799" indent="0">
              <a:buNone/>
              <a:defRPr sz="1975"/>
            </a:lvl8pPr>
            <a:lvl9pPr marL="3610055" indent="0">
              <a:buNone/>
              <a:defRPr sz="19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8601" y="5297763"/>
            <a:ext cx="7219950" cy="794429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4" indent="0">
              <a:buNone/>
              <a:defRPr sz="987"/>
            </a:lvl3pPr>
            <a:lvl4pPr marL="1353770" indent="0">
              <a:buNone/>
              <a:defRPr sz="888"/>
            </a:lvl4pPr>
            <a:lvl5pPr marL="1805028" indent="0">
              <a:buNone/>
              <a:defRPr sz="888"/>
            </a:lvl5pPr>
            <a:lvl6pPr marL="2256285" indent="0">
              <a:buNone/>
              <a:defRPr sz="888"/>
            </a:lvl6pPr>
            <a:lvl7pPr marL="2707541" indent="0">
              <a:buNone/>
              <a:defRPr sz="888"/>
            </a:lvl7pPr>
            <a:lvl8pPr marL="3158799" indent="0">
              <a:buNone/>
              <a:defRPr sz="888"/>
            </a:lvl8pPr>
            <a:lvl9pPr marL="3610055" indent="0">
              <a:buNone/>
              <a:defRPr sz="8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4"/>
            <a:fld id="{74918741-474F-4238-849A-4600AB43F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14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4"/>
            <a:fld id="{17E89D16-8DB5-412F-B37F-876A35E13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47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4"/>
            <a:fld id="{74918741-474F-4238-849A-4600AB43F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14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4"/>
            <a:fld id="{17E89D16-8DB5-412F-B37F-876A35E13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85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107" y="271079"/>
            <a:ext cx="2707481" cy="57756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1663" y="271079"/>
            <a:ext cx="7921890" cy="57756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4"/>
            <a:fld id="{74918741-474F-4238-849A-4600AB43F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14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4"/>
            <a:fld id="{17E89D16-8DB5-412F-B37F-876A35E13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57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501" y="2102817"/>
            <a:ext cx="10228261" cy="1450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4990" y="3835829"/>
            <a:ext cx="8423276" cy="17298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8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6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4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4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3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6174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61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6174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94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6174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61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6174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70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550" y="4349781"/>
            <a:ext cx="10228261" cy="1344419"/>
          </a:xfrm>
        </p:spPr>
        <p:txBody>
          <a:bodyPr anchor="t"/>
          <a:lstStyle>
            <a:lvl1pPr algn="l">
              <a:defRPr sz="561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550" y="2869037"/>
            <a:ext cx="10228261" cy="1480740"/>
          </a:xfrm>
        </p:spPr>
        <p:txBody>
          <a:bodyPr anchor="b"/>
          <a:lstStyle>
            <a:lvl1pPr marL="0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1pPr>
            <a:lvl2pPr marL="639156" indent="0">
              <a:buNone/>
              <a:defRPr sz="2540">
                <a:solidFill>
                  <a:schemeClr val="tx1">
                    <a:tint val="75000"/>
                  </a:schemeClr>
                </a:solidFill>
              </a:defRPr>
            </a:lvl2pPr>
            <a:lvl3pPr marL="1278309" indent="0">
              <a:buNone/>
              <a:defRPr sz="2273">
                <a:solidFill>
                  <a:schemeClr val="tx1">
                    <a:tint val="75000"/>
                  </a:schemeClr>
                </a:solidFill>
              </a:defRPr>
            </a:lvl3pPr>
            <a:lvl4pPr marL="1917464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4pPr>
            <a:lvl5pPr marL="2556617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5pPr>
            <a:lvl6pPr marL="3195773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6pPr>
            <a:lvl7pPr marL="3834927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7pPr>
            <a:lvl8pPr marL="447408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8pPr>
            <a:lvl9pPr marL="5113235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6174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61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6174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54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666" y="1579462"/>
            <a:ext cx="5314684" cy="4467293"/>
          </a:xfrm>
        </p:spPr>
        <p:txBody>
          <a:bodyPr/>
          <a:lstStyle>
            <a:lvl1pPr>
              <a:defRPr sz="3877"/>
            </a:lvl1pPr>
            <a:lvl2pPr>
              <a:defRPr sz="3342"/>
            </a:lvl2pPr>
            <a:lvl3pPr>
              <a:defRPr sz="2807"/>
            </a:lvl3pPr>
            <a:lvl4pPr>
              <a:defRPr sz="2540"/>
            </a:lvl4pPr>
            <a:lvl5pPr>
              <a:defRPr sz="2540"/>
            </a:lvl5pPr>
            <a:lvl6pPr>
              <a:defRPr sz="2540"/>
            </a:lvl6pPr>
            <a:lvl7pPr>
              <a:defRPr sz="2540"/>
            </a:lvl7pPr>
            <a:lvl8pPr>
              <a:defRPr sz="2540"/>
            </a:lvl8pPr>
            <a:lvl9pPr>
              <a:defRPr sz="25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6904" y="1579462"/>
            <a:ext cx="5314684" cy="4467293"/>
          </a:xfrm>
        </p:spPr>
        <p:txBody>
          <a:bodyPr/>
          <a:lstStyle>
            <a:lvl1pPr>
              <a:defRPr sz="3877"/>
            </a:lvl1pPr>
            <a:lvl2pPr>
              <a:defRPr sz="3342"/>
            </a:lvl2pPr>
            <a:lvl3pPr>
              <a:defRPr sz="2807"/>
            </a:lvl3pPr>
            <a:lvl4pPr>
              <a:defRPr sz="2540"/>
            </a:lvl4pPr>
            <a:lvl5pPr>
              <a:defRPr sz="2540"/>
            </a:lvl5pPr>
            <a:lvl6pPr>
              <a:defRPr sz="2540"/>
            </a:lvl6pPr>
            <a:lvl7pPr>
              <a:defRPr sz="2540"/>
            </a:lvl7pPr>
            <a:lvl8pPr>
              <a:defRPr sz="2540"/>
            </a:lvl8pPr>
            <a:lvl9pPr>
              <a:defRPr sz="25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6174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61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6174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43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67" y="1515218"/>
            <a:ext cx="5316776" cy="631469"/>
          </a:xfrm>
        </p:spPr>
        <p:txBody>
          <a:bodyPr anchor="b"/>
          <a:lstStyle>
            <a:lvl1pPr marL="0" indent="0">
              <a:buNone/>
              <a:defRPr sz="3342" b="1"/>
            </a:lvl1pPr>
            <a:lvl2pPr marL="639156" indent="0">
              <a:buNone/>
              <a:defRPr sz="2807" b="1"/>
            </a:lvl2pPr>
            <a:lvl3pPr marL="1278309" indent="0">
              <a:buNone/>
              <a:defRPr sz="2540" b="1"/>
            </a:lvl3pPr>
            <a:lvl4pPr marL="1917464" indent="0">
              <a:buNone/>
              <a:defRPr sz="2273" b="1"/>
            </a:lvl4pPr>
            <a:lvl5pPr marL="2556617" indent="0">
              <a:buNone/>
              <a:defRPr sz="2273" b="1"/>
            </a:lvl5pPr>
            <a:lvl6pPr marL="3195773" indent="0">
              <a:buNone/>
              <a:defRPr sz="2273" b="1"/>
            </a:lvl6pPr>
            <a:lvl7pPr marL="3834927" indent="0">
              <a:buNone/>
              <a:defRPr sz="2273" b="1"/>
            </a:lvl7pPr>
            <a:lvl8pPr marL="4474080" indent="0">
              <a:buNone/>
              <a:defRPr sz="2273" b="1"/>
            </a:lvl8pPr>
            <a:lvl9pPr marL="5113235" indent="0">
              <a:buNone/>
              <a:defRPr sz="22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67" y="2146682"/>
            <a:ext cx="5316776" cy="3900068"/>
          </a:xfrm>
        </p:spPr>
        <p:txBody>
          <a:bodyPr/>
          <a:lstStyle>
            <a:lvl1pPr>
              <a:defRPr sz="3342"/>
            </a:lvl1pPr>
            <a:lvl2pPr>
              <a:defRPr sz="2807"/>
            </a:lvl2pPr>
            <a:lvl3pPr>
              <a:defRPr sz="2540"/>
            </a:lvl3pPr>
            <a:lvl4pPr>
              <a:defRPr sz="2273"/>
            </a:lvl4pPr>
            <a:lvl5pPr>
              <a:defRPr sz="2273"/>
            </a:lvl5pPr>
            <a:lvl6pPr>
              <a:defRPr sz="2273"/>
            </a:lvl6pPr>
            <a:lvl7pPr>
              <a:defRPr sz="2273"/>
            </a:lvl7pPr>
            <a:lvl8pPr>
              <a:defRPr sz="2273"/>
            </a:lvl8pPr>
            <a:lvl9pPr>
              <a:defRPr sz="2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2730" y="1515218"/>
            <a:ext cx="5318863" cy="631469"/>
          </a:xfrm>
        </p:spPr>
        <p:txBody>
          <a:bodyPr anchor="b"/>
          <a:lstStyle>
            <a:lvl1pPr marL="0" indent="0">
              <a:buNone/>
              <a:defRPr sz="3342" b="1"/>
            </a:lvl1pPr>
            <a:lvl2pPr marL="639156" indent="0">
              <a:buNone/>
              <a:defRPr sz="2807" b="1"/>
            </a:lvl2pPr>
            <a:lvl3pPr marL="1278309" indent="0">
              <a:buNone/>
              <a:defRPr sz="2540" b="1"/>
            </a:lvl3pPr>
            <a:lvl4pPr marL="1917464" indent="0">
              <a:buNone/>
              <a:defRPr sz="2273" b="1"/>
            </a:lvl4pPr>
            <a:lvl5pPr marL="2556617" indent="0">
              <a:buNone/>
              <a:defRPr sz="2273" b="1"/>
            </a:lvl5pPr>
            <a:lvl6pPr marL="3195773" indent="0">
              <a:buNone/>
              <a:defRPr sz="2273" b="1"/>
            </a:lvl6pPr>
            <a:lvl7pPr marL="3834927" indent="0">
              <a:buNone/>
              <a:defRPr sz="2273" b="1"/>
            </a:lvl7pPr>
            <a:lvl8pPr marL="4474080" indent="0">
              <a:buNone/>
              <a:defRPr sz="2273" b="1"/>
            </a:lvl8pPr>
            <a:lvl9pPr marL="5113235" indent="0">
              <a:buNone/>
              <a:defRPr sz="22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2730" y="2146682"/>
            <a:ext cx="5318863" cy="3900068"/>
          </a:xfrm>
        </p:spPr>
        <p:txBody>
          <a:bodyPr/>
          <a:lstStyle>
            <a:lvl1pPr>
              <a:defRPr sz="3342"/>
            </a:lvl1pPr>
            <a:lvl2pPr>
              <a:defRPr sz="2807"/>
            </a:lvl2pPr>
            <a:lvl3pPr>
              <a:defRPr sz="2540"/>
            </a:lvl3pPr>
            <a:lvl4pPr>
              <a:defRPr sz="2273"/>
            </a:lvl4pPr>
            <a:lvl5pPr>
              <a:defRPr sz="2273"/>
            </a:lvl5pPr>
            <a:lvl6pPr>
              <a:defRPr sz="2273"/>
            </a:lvl6pPr>
            <a:lvl7pPr>
              <a:defRPr sz="2273"/>
            </a:lvl7pPr>
            <a:lvl8pPr>
              <a:defRPr sz="2273"/>
            </a:lvl8pPr>
            <a:lvl9pPr>
              <a:defRPr sz="2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6174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61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6174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16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6174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61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6174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43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6174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61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6174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0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547" y="4349778"/>
            <a:ext cx="10228261" cy="1344419"/>
          </a:xfrm>
        </p:spPr>
        <p:txBody>
          <a:bodyPr anchor="t"/>
          <a:lstStyle>
            <a:lvl1pPr algn="l">
              <a:defRPr sz="561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547" y="2869036"/>
            <a:ext cx="10228261" cy="1480740"/>
          </a:xfrm>
        </p:spPr>
        <p:txBody>
          <a:bodyPr anchor="b"/>
          <a:lstStyle>
            <a:lvl1pPr marL="0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1pPr>
            <a:lvl2pPr marL="639225" indent="0">
              <a:buNone/>
              <a:defRPr sz="2540">
                <a:solidFill>
                  <a:schemeClr val="tx1">
                    <a:tint val="75000"/>
                  </a:schemeClr>
                </a:solidFill>
              </a:defRPr>
            </a:lvl2pPr>
            <a:lvl3pPr marL="1278451" indent="0">
              <a:buNone/>
              <a:defRPr sz="2273">
                <a:solidFill>
                  <a:schemeClr val="tx1">
                    <a:tint val="75000"/>
                  </a:schemeClr>
                </a:solidFill>
              </a:defRPr>
            </a:lvl3pPr>
            <a:lvl4pPr marL="1917675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4pPr>
            <a:lvl5pPr marL="255690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5pPr>
            <a:lvl6pPr marL="3196125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6pPr>
            <a:lvl7pPr marL="3835351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7pPr>
            <a:lvl8pPr marL="4474575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8pPr>
            <a:lvl9pPr marL="511380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12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68" y="269511"/>
            <a:ext cx="3958856" cy="1146986"/>
          </a:xfrm>
        </p:spPr>
        <p:txBody>
          <a:bodyPr anchor="b"/>
          <a:lstStyle>
            <a:lvl1pPr algn="l">
              <a:defRPr sz="280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673" y="269519"/>
            <a:ext cx="6726921" cy="5777239"/>
          </a:xfrm>
        </p:spPr>
        <p:txBody>
          <a:bodyPr/>
          <a:lstStyle>
            <a:lvl1pPr>
              <a:defRPr sz="4412"/>
            </a:lvl1pPr>
            <a:lvl2pPr>
              <a:defRPr sz="3877"/>
            </a:lvl2pPr>
            <a:lvl3pPr>
              <a:defRPr sz="3342"/>
            </a:lvl3pPr>
            <a:lvl4pPr>
              <a:defRPr sz="2807"/>
            </a:lvl4pPr>
            <a:lvl5pPr>
              <a:defRPr sz="2807"/>
            </a:lvl5pPr>
            <a:lvl6pPr>
              <a:defRPr sz="2807"/>
            </a:lvl6pPr>
            <a:lvl7pPr>
              <a:defRPr sz="2807"/>
            </a:lvl7pPr>
            <a:lvl8pPr>
              <a:defRPr sz="2807"/>
            </a:lvl8pPr>
            <a:lvl9pPr>
              <a:defRPr sz="28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668" y="1416506"/>
            <a:ext cx="3958856" cy="4630253"/>
          </a:xfrm>
        </p:spPr>
        <p:txBody>
          <a:bodyPr/>
          <a:lstStyle>
            <a:lvl1pPr marL="0" indent="0">
              <a:buNone/>
              <a:defRPr sz="2005"/>
            </a:lvl1pPr>
            <a:lvl2pPr marL="639156" indent="0">
              <a:buNone/>
              <a:defRPr sz="1738"/>
            </a:lvl2pPr>
            <a:lvl3pPr marL="1278309" indent="0">
              <a:buNone/>
              <a:defRPr sz="1337"/>
            </a:lvl3pPr>
            <a:lvl4pPr marL="1917464" indent="0">
              <a:buNone/>
              <a:defRPr sz="1203"/>
            </a:lvl4pPr>
            <a:lvl5pPr marL="2556617" indent="0">
              <a:buNone/>
              <a:defRPr sz="1203"/>
            </a:lvl5pPr>
            <a:lvl6pPr marL="3195773" indent="0">
              <a:buNone/>
              <a:defRPr sz="1203"/>
            </a:lvl6pPr>
            <a:lvl7pPr marL="3834927" indent="0">
              <a:buNone/>
              <a:defRPr sz="1203"/>
            </a:lvl7pPr>
            <a:lvl8pPr marL="4474080" indent="0">
              <a:buNone/>
              <a:defRPr sz="1203"/>
            </a:lvl8pPr>
            <a:lvl9pPr marL="5113235" indent="0">
              <a:buNone/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6174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61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6174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69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605" y="4738376"/>
            <a:ext cx="7219950" cy="559391"/>
          </a:xfrm>
        </p:spPr>
        <p:txBody>
          <a:bodyPr anchor="b"/>
          <a:lstStyle>
            <a:lvl1pPr algn="l">
              <a:defRPr sz="280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58605" y="604832"/>
            <a:ext cx="7219950" cy="4061460"/>
          </a:xfrm>
        </p:spPr>
        <p:txBody>
          <a:bodyPr/>
          <a:lstStyle>
            <a:lvl1pPr marL="0" indent="0">
              <a:buNone/>
              <a:defRPr sz="4412"/>
            </a:lvl1pPr>
            <a:lvl2pPr marL="639156" indent="0">
              <a:buNone/>
              <a:defRPr sz="3877"/>
            </a:lvl2pPr>
            <a:lvl3pPr marL="1278309" indent="0">
              <a:buNone/>
              <a:defRPr sz="3342"/>
            </a:lvl3pPr>
            <a:lvl4pPr marL="1917464" indent="0">
              <a:buNone/>
              <a:defRPr sz="2807"/>
            </a:lvl4pPr>
            <a:lvl5pPr marL="2556617" indent="0">
              <a:buNone/>
              <a:defRPr sz="2807"/>
            </a:lvl5pPr>
            <a:lvl6pPr marL="3195773" indent="0">
              <a:buNone/>
              <a:defRPr sz="2807"/>
            </a:lvl6pPr>
            <a:lvl7pPr marL="3834927" indent="0">
              <a:buNone/>
              <a:defRPr sz="2807"/>
            </a:lvl7pPr>
            <a:lvl8pPr marL="4474080" indent="0">
              <a:buNone/>
              <a:defRPr sz="2807"/>
            </a:lvl8pPr>
            <a:lvl9pPr marL="5113235" indent="0">
              <a:buNone/>
              <a:defRPr sz="280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8605" y="5297765"/>
            <a:ext cx="7219950" cy="794428"/>
          </a:xfrm>
        </p:spPr>
        <p:txBody>
          <a:bodyPr/>
          <a:lstStyle>
            <a:lvl1pPr marL="0" indent="0">
              <a:buNone/>
              <a:defRPr sz="2005"/>
            </a:lvl1pPr>
            <a:lvl2pPr marL="639156" indent="0">
              <a:buNone/>
              <a:defRPr sz="1738"/>
            </a:lvl2pPr>
            <a:lvl3pPr marL="1278309" indent="0">
              <a:buNone/>
              <a:defRPr sz="1337"/>
            </a:lvl3pPr>
            <a:lvl4pPr marL="1917464" indent="0">
              <a:buNone/>
              <a:defRPr sz="1203"/>
            </a:lvl4pPr>
            <a:lvl5pPr marL="2556617" indent="0">
              <a:buNone/>
              <a:defRPr sz="1203"/>
            </a:lvl5pPr>
            <a:lvl6pPr marL="3195773" indent="0">
              <a:buNone/>
              <a:defRPr sz="1203"/>
            </a:lvl6pPr>
            <a:lvl7pPr marL="3834927" indent="0">
              <a:buNone/>
              <a:defRPr sz="1203"/>
            </a:lvl7pPr>
            <a:lvl8pPr marL="4474080" indent="0">
              <a:buNone/>
              <a:defRPr sz="1203"/>
            </a:lvl8pPr>
            <a:lvl9pPr marL="5113235" indent="0">
              <a:buNone/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6174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61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6174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52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6174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61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6174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02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107" y="271081"/>
            <a:ext cx="2707482" cy="57756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1666" y="271081"/>
            <a:ext cx="7921889" cy="57756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6174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61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6174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76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4156" y="1107814"/>
            <a:ext cx="9024938" cy="2356650"/>
          </a:xfrm>
        </p:spPr>
        <p:txBody>
          <a:bodyPr anchor="b"/>
          <a:lstStyle>
            <a:lvl1pPr algn="ctr"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4156" y="3555345"/>
            <a:ext cx="9024938" cy="1634298"/>
          </a:xfrm>
        </p:spPr>
        <p:txBody>
          <a:bodyPr/>
          <a:lstStyle>
            <a:lvl1pPr marL="0" indent="0" algn="ctr">
              <a:buNone/>
              <a:defRPr sz="2369"/>
            </a:lvl1pPr>
            <a:lvl2pPr marL="451256" indent="0" algn="ctr">
              <a:buNone/>
              <a:defRPr sz="1974"/>
            </a:lvl2pPr>
            <a:lvl3pPr marL="902513" indent="0" algn="ctr">
              <a:buNone/>
              <a:defRPr sz="1777"/>
            </a:lvl3pPr>
            <a:lvl4pPr marL="1353769" indent="0" algn="ctr">
              <a:buNone/>
              <a:defRPr sz="1579"/>
            </a:lvl4pPr>
            <a:lvl5pPr marL="1805026" indent="0" algn="ctr">
              <a:buNone/>
              <a:defRPr sz="1579"/>
            </a:lvl5pPr>
            <a:lvl6pPr marL="2256282" indent="0" algn="ctr">
              <a:buNone/>
              <a:defRPr sz="1579"/>
            </a:lvl6pPr>
            <a:lvl7pPr marL="2707538" indent="0" algn="ctr">
              <a:buNone/>
              <a:defRPr sz="1579"/>
            </a:lvl7pPr>
            <a:lvl8pPr marL="3158795" indent="0" algn="ctr">
              <a:buNone/>
              <a:defRPr sz="1579"/>
            </a:lvl8pPr>
            <a:lvl9pPr marL="3610051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45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45">
                <a:defRPr/>
              </a:pPr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4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45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4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45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45">
                <a:defRPr/>
              </a:pPr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4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45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4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52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19" y="1687575"/>
            <a:ext cx="10378678" cy="2815757"/>
          </a:xfrm>
        </p:spPr>
        <p:txBody>
          <a:bodyPr anchor="b"/>
          <a:lstStyle>
            <a:lvl1pPr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9" y="4529971"/>
            <a:ext cx="10378678" cy="1480740"/>
          </a:xfrm>
        </p:spPr>
        <p:txBody>
          <a:bodyPr/>
          <a:lstStyle>
            <a:lvl1pPr marL="0" indent="0">
              <a:buNone/>
              <a:defRPr sz="2369">
                <a:solidFill>
                  <a:schemeClr val="tx1">
                    <a:tint val="75000"/>
                  </a:schemeClr>
                </a:solidFill>
              </a:defRPr>
            </a:lvl1pPr>
            <a:lvl2pPr marL="451256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902513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3pPr>
            <a:lvl4pPr marL="135376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5026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6282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753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879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1005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45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45">
                <a:defRPr/>
              </a:pPr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4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45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4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28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286" y="1801959"/>
            <a:ext cx="5114131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1833" y="1801959"/>
            <a:ext cx="5114131" cy="4294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45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45">
                <a:defRPr/>
              </a:pPr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4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45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4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77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3" y="360392"/>
            <a:ext cx="10378678" cy="13083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854" y="1659370"/>
            <a:ext cx="5090628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854" y="2472602"/>
            <a:ext cx="5090628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833" y="1659370"/>
            <a:ext cx="5115699" cy="81323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1833" y="2472602"/>
            <a:ext cx="5115699" cy="363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45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45">
                <a:defRPr/>
              </a:pPr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4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45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4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1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45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45">
                <a:defRPr/>
              </a:pPr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4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45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4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9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665" y="1579462"/>
            <a:ext cx="5314684" cy="4467293"/>
          </a:xfrm>
        </p:spPr>
        <p:txBody>
          <a:bodyPr/>
          <a:lstStyle>
            <a:lvl1pPr>
              <a:defRPr sz="3877"/>
            </a:lvl1pPr>
            <a:lvl2pPr>
              <a:defRPr sz="3342"/>
            </a:lvl2pPr>
            <a:lvl3pPr>
              <a:defRPr sz="2807"/>
            </a:lvl3pPr>
            <a:lvl4pPr>
              <a:defRPr sz="2540"/>
            </a:lvl4pPr>
            <a:lvl5pPr>
              <a:defRPr sz="2540"/>
            </a:lvl5pPr>
            <a:lvl6pPr>
              <a:defRPr sz="2540"/>
            </a:lvl6pPr>
            <a:lvl7pPr>
              <a:defRPr sz="2540"/>
            </a:lvl7pPr>
            <a:lvl8pPr>
              <a:defRPr sz="2540"/>
            </a:lvl8pPr>
            <a:lvl9pPr>
              <a:defRPr sz="25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6904" y="1579462"/>
            <a:ext cx="5314684" cy="4467293"/>
          </a:xfrm>
        </p:spPr>
        <p:txBody>
          <a:bodyPr/>
          <a:lstStyle>
            <a:lvl1pPr>
              <a:defRPr sz="3877"/>
            </a:lvl1pPr>
            <a:lvl2pPr>
              <a:defRPr sz="3342"/>
            </a:lvl2pPr>
            <a:lvl3pPr>
              <a:defRPr sz="2807"/>
            </a:lvl3pPr>
            <a:lvl4pPr>
              <a:defRPr sz="2540"/>
            </a:lvl4pPr>
            <a:lvl5pPr>
              <a:defRPr sz="2540"/>
            </a:lvl5pPr>
            <a:lvl6pPr>
              <a:defRPr sz="2540"/>
            </a:lvl6pPr>
            <a:lvl7pPr>
              <a:defRPr sz="2540"/>
            </a:lvl7pPr>
            <a:lvl8pPr>
              <a:defRPr sz="2540"/>
            </a:lvl8pPr>
            <a:lvl9pPr>
              <a:defRPr sz="25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372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45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45">
                <a:defRPr/>
              </a:pPr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4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45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4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94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4" y="451273"/>
            <a:ext cx="3881036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698" y="974626"/>
            <a:ext cx="6091833" cy="4810448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4" y="2030730"/>
            <a:ext cx="3881036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45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45">
                <a:defRPr/>
              </a:pPr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4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45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4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641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54" y="451273"/>
            <a:ext cx="3881036" cy="1579457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5698" y="974626"/>
            <a:ext cx="6091833" cy="4810448"/>
          </a:xfrm>
        </p:spPr>
        <p:txBody>
          <a:bodyPr anchor="t"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854" y="2030730"/>
            <a:ext cx="3881036" cy="3762179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45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45">
                <a:defRPr/>
              </a:pPr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4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45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4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7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45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45">
                <a:defRPr/>
              </a:pPr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4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45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4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15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1294" y="360392"/>
            <a:ext cx="2594670" cy="5736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286" y="360392"/>
            <a:ext cx="7633593" cy="57364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45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45">
                <a:defRPr/>
              </a:pPr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4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45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4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988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498" y="2102814"/>
            <a:ext cx="10228261" cy="1450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4990" y="3835827"/>
            <a:ext cx="8423276" cy="17298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7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6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5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B077D-680E-4F7B-B169-2CB385BA6FD9}" type="datetimeFigureOut">
              <a:rPr kumimoji="0" lang="en-US" sz="17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FCA04-DE5B-49D2-BA5F-4F38980E4C56}" type="slidenum">
              <a:rPr kumimoji="0" lang="en-US" sz="17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5558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B077D-680E-4F7B-B169-2CB385BA6FD9}" type="datetimeFigureOut">
              <a:rPr kumimoji="0" lang="en-US" sz="17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FCA04-DE5B-49D2-BA5F-4F38980E4C56}" type="slidenum">
              <a:rPr kumimoji="0" lang="en-US" sz="17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114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547" y="4349778"/>
            <a:ext cx="10228261" cy="1344419"/>
          </a:xfrm>
        </p:spPr>
        <p:txBody>
          <a:bodyPr anchor="t"/>
          <a:lstStyle>
            <a:lvl1pPr algn="l">
              <a:defRPr sz="561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0547" y="2869036"/>
            <a:ext cx="10228261" cy="1480740"/>
          </a:xfrm>
        </p:spPr>
        <p:txBody>
          <a:bodyPr anchor="b"/>
          <a:lstStyle>
            <a:lvl1pPr marL="0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1pPr>
            <a:lvl2pPr marL="639225" indent="0">
              <a:buNone/>
              <a:defRPr sz="2540">
                <a:solidFill>
                  <a:schemeClr val="tx1">
                    <a:tint val="75000"/>
                  </a:schemeClr>
                </a:solidFill>
              </a:defRPr>
            </a:lvl2pPr>
            <a:lvl3pPr marL="1278451" indent="0">
              <a:buNone/>
              <a:defRPr sz="2273">
                <a:solidFill>
                  <a:schemeClr val="tx1">
                    <a:tint val="75000"/>
                  </a:schemeClr>
                </a:solidFill>
              </a:defRPr>
            </a:lvl3pPr>
            <a:lvl4pPr marL="1917675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4pPr>
            <a:lvl5pPr marL="255690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5pPr>
            <a:lvl6pPr marL="3196125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6pPr>
            <a:lvl7pPr marL="3835351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7pPr>
            <a:lvl8pPr marL="4474575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8pPr>
            <a:lvl9pPr marL="511380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B077D-680E-4F7B-B169-2CB385BA6FD9}" type="datetimeFigureOut">
              <a:rPr kumimoji="0" lang="en-US" sz="17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FCA04-DE5B-49D2-BA5F-4F38980E4C56}" type="slidenum">
              <a:rPr kumimoji="0" lang="en-US" sz="17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4398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665" y="1579462"/>
            <a:ext cx="5314684" cy="4467293"/>
          </a:xfrm>
        </p:spPr>
        <p:txBody>
          <a:bodyPr/>
          <a:lstStyle>
            <a:lvl1pPr>
              <a:defRPr sz="3877"/>
            </a:lvl1pPr>
            <a:lvl2pPr>
              <a:defRPr sz="3342"/>
            </a:lvl2pPr>
            <a:lvl3pPr>
              <a:defRPr sz="2807"/>
            </a:lvl3pPr>
            <a:lvl4pPr>
              <a:defRPr sz="2540"/>
            </a:lvl4pPr>
            <a:lvl5pPr>
              <a:defRPr sz="2540"/>
            </a:lvl5pPr>
            <a:lvl6pPr>
              <a:defRPr sz="2540"/>
            </a:lvl6pPr>
            <a:lvl7pPr>
              <a:defRPr sz="2540"/>
            </a:lvl7pPr>
            <a:lvl8pPr>
              <a:defRPr sz="2540"/>
            </a:lvl8pPr>
            <a:lvl9pPr>
              <a:defRPr sz="25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6904" y="1579462"/>
            <a:ext cx="5314684" cy="4467293"/>
          </a:xfrm>
        </p:spPr>
        <p:txBody>
          <a:bodyPr/>
          <a:lstStyle>
            <a:lvl1pPr>
              <a:defRPr sz="3877"/>
            </a:lvl1pPr>
            <a:lvl2pPr>
              <a:defRPr sz="3342"/>
            </a:lvl2pPr>
            <a:lvl3pPr>
              <a:defRPr sz="2807"/>
            </a:lvl3pPr>
            <a:lvl4pPr>
              <a:defRPr sz="2540"/>
            </a:lvl4pPr>
            <a:lvl5pPr>
              <a:defRPr sz="2540"/>
            </a:lvl5pPr>
            <a:lvl6pPr>
              <a:defRPr sz="2540"/>
            </a:lvl6pPr>
            <a:lvl7pPr>
              <a:defRPr sz="2540"/>
            </a:lvl7pPr>
            <a:lvl8pPr>
              <a:defRPr sz="2540"/>
            </a:lvl8pPr>
            <a:lvl9pPr>
              <a:defRPr sz="25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B077D-680E-4F7B-B169-2CB385BA6FD9}" type="datetimeFigureOut">
              <a:rPr kumimoji="0" lang="en-US" sz="17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FCA04-DE5B-49D2-BA5F-4F38980E4C56}" type="slidenum">
              <a:rPr kumimoji="0" lang="en-US" sz="17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447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66" y="1515216"/>
            <a:ext cx="5316776" cy="631469"/>
          </a:xfrm>
        </p:spPr>
        <p:txBody>
          <a:bodyPr anchor="b"/>
          <a:lstStyle>
            <a:lvl1pPr marL="0" indent="0">
              <a:buNone/>
              <a:defRPr sz="3342" b="1"/>
            </a:lvl1pPr>
            <a:lvl2pPr marL="639225" indent="0">
              <a:buNone/>
              <a:defRPr sz="2807" b="1"/>
            </a:lvl2pPr>
            <a:lvl3pPr marL="1278451" indent="0">
              <a:buNone/>
              <a:defRPr sz="2540" b="1"/>
            </a:lvl3pPr>
            <a:lvl4pPr marL="1917675" indent="0">
              <a:buNone/>
              <a:defRPr sz="2273" b="1"/>
            </a:lvl4pPr>
            <a:lvl5pPr marL="2556900" indent="0">
              <a:buNone/>
              <a:defRPr sz="2273" b="1"/>
            </a:lvl5pPr>
            <a:lvl6pPr marL="3196125" indent="0">
              <a:buNone/>
              <a:defRPr sz="2273" b="1"/>
            </a:lvl6pPr>
            <a:lvl7pPr marL="3835351" indent="0">
              <a:buNone/>
              <a:defRPr sz="2273" b="1"/>
            </a:lvl7pPr>
            <a:lvl8pPr marL="4474575" indent="0">
              <a:buNone/>
              <a:defRPr sz="2273" b="1"/>
            </a:lvl8pPr>
            <a:lvl9pPr marL="5113800" indent="0">
              <a:buNone/>
              <a:defRPr sz="22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66" y="2146682"/>
            <a:ext cx="5316776" cy="3900068"/>
          </a:xfrm>
        </p:spPr>
        <p:txBody>
          <a:bodyPr/>
          <a:lstStyle>
            <a:lvl1pPr>
              <a:defRPr sz="3342"/>
            </a:lvl1pPr>
            <a:lvl2pPr>
              <a:defRPr sz="2807"/>
            </a:lvl2pPr>
            <a:lvl3pPr>
              <a:defRPr sz="2540"/>
            </a:lvl3pPr>
            <a:lvl4pPr>
              <a:defRPr sz="2273"/>
            </a:lvl4pPr>
            <a:lvl5pPr>
              <a:defRPr sz="2273"/>
            </a:lvl5pPr>
            <a:lvl6pPr>
              <a:defRPr sz="2273"/>
            </a:lvl6pPr>
            <a:lvl7pPr>
              <a:defRPr sz="2273"/>
            </a:lvl7pPr>
            <a:lvl8pPr>
              <a:defRPr sz="2273"/>
            </a:lvl8pPr>
            <a:lvl9pPr>
              <a:defRPr sz="2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2729" y="1515216"/>
            <a:ext cx="5318863" cy="631469"/>
          </a:xfrm>
        </p:spPr>
        <p:txBody>
          <a:bodyPr anchor="b"/>
          <a:lstStyle>
            <a:lvl1pPr marL="0" indent="0">
              <a:buNone/>
              <a:defRPr sz="3342" b="1"/>
            </a:lvl1pPr>
            <a:lvl2pPr marL="639225" indent="0">
              <a:buNone/>
              <a:defRPr sz="2807" b="1"/>
            </a:lvl2pPr>
            <a:lvl3pPr marL="1278451" indent="0">
              <a:buNone/>
              <a:defRPr sz="2540" b="1"/>
            </a:lvl3pPr>
            <a:lvl4pPr marL="1917675" indent="0">
              <a:buNone/>
              <a:defRPr sz="2273" b="1"/>
            </a:lvl4pPr>
            <a:lvl5pPr marL="2556900" indent="0">
              <a:buNone/>
              <a:defRPr sz="2273" b="1"/>
            </a:lvl5pPr>
            <a:lvl6pPr marL="3196125" indent="0">
              <a:buNone/>
              <a:defRPr sz="2273" b="1"/>
            </a:lvl6pPr>
            <a:lvl7pPr marL="3835351" indent="0">
              <a:buNone/>
              <a:defRPr sz="2273" b="1"/>
            </a:lvl7pPr>
            <a:lvl8pPr marL="4474575" indent="0">
              <a:buNone/>
              <a:defRPr sz="2273" b="1"/>
            </a:lvl8pPr>
            <a:lvl9pPr marL="5113800" indent="0">
              <a:buNone/>
              <a:defRPr sz="22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2729" y="2146682"/>
            <a:ext cx="5318863" cy="3900068"/>
          </a:xfrm>
        </p:spPr>
        <p:txBody>
          <a:bodyPr/>
          <a:lstStyle>
            <a:lvl1pPr>
              <a:defRPr sz="3342"/>
            </a:lvl1pPr>
            <a:lvl2pPr>
              <a:defRPr sz="2807"/>
            </a:lvl2pPr>
            <a:lvl3pPr>
              <a:defRPr sz="2540"/>
            </a:lvl3pPr>
            <a:lvl4pPr>
              <a:defRPr sz="2273"/>
            </a:lvl4pPr>
            <a:lvl5pPr>
              <a:defRPr sz="2273"/>
            </a:lvl5pPr>
            <a:lvl6pPr>
              <a:defRPr sz="2273"/>
            </a:lvl6pPr>
            <a:lvl7pPr>
              <a:defRPr sz="2273"/>
            </a:lvl7pPr>
            <a:lvl8pPr>
              <a:defRPr sz="2273"/>
            </a:lvl8pPr>
            <a:lvl9pPr>
              <a:defRPr sz="2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B077D-680E-4F7B-B169-2CB385BA6FD9}" type="datetimeFigureOut">
              <a:rPr kumimoji="0" lang="en-US" sz="17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FCA04-DE5B-49D2-BA5F-4F38980E4C56}" type="slidenum">
              <a:rPr kumimoji="0" lang="en-US" sz="17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02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66" y="1515216"/>
            <a:ext cx="5316776" cy="631469"/>
          </a:xfrm>
        </p:spPr>
        <p:txBody>
          <a:bodyPr anchor="b"/>
          <a:lstStyle>
            <a:lvl1pPr marL="0" indent="0">
              <a:buNone/>
              <a:defRPr sz="3342" b="1"/>
            </a:lvl1pPr>
            <a:lvl2pPr marL="639225" indent="0">
              <a:buNone/>
              <a:defRPr sz="2807" b="1"/>
            </a:lvl2pPr>
            <a:lvl3pPr marL="1278451" indent="0">
              <a:buNone/>
              <a:defRPr sz="2540" b="1"/>
            </a:lvl3pPr>
            <a:lvl4pPr marL="1917675" indent="0">
              <a:buNone/>
              <a:defRPr sz="2273" b="1"/>
            </a:lvl4pPr>
            <a:lvl5pPr marL="2556900" indent="0">
              <a:buNone/>
              <a:defRPr sz="2273" b="1"/>
            </a:lvl5pPr>
            <a:lvl6pPr marL="3196125" indent="0">
              <a:buNone/>
              <a:defRPr sz="2273" b="1"/>
            </a:lvl6pPr>
            <a:lvl7pPr marL="3835351" indent="0">
              <a:buNone/>
              <a:defRPr sz="2273" b="1"/>
            </a:lvl7pPr>
            <a:lvl8pPr marL="4474575" indent="0">
              <a:buNone/>
              <a:defRPr sz="2273" b="1"/>
            </a:lvl8pPr>
            <a:lvl9pPr marL="5113800" indent="0">
              <a:buNone/>
              <a:defRPr sz="22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66" y="2146682"/>
            <a:ext cx="5316776" cy="3900068"/>
          </a:xfrm>
        </p:spPr>
        <p:txBody>
          <a:bodyPr/>
          <a:lstStyle>
            <a:lvl1pPr>
              <a:defRPr sz="3342"/>
            </a:lvl1pPr>
            <a:lvl2pPr>
              <a:defRPr sz="2807"/>
            </a:lvl2pPr>
            <a:lvl3pPr>
              <a:defRPr sz="2540"/>
            </a:lvl3pPr>
            <a:lvl4pPr>
              <a:defRPr sz="2273"/>
            </a:lvl4pPr>
            <a:lvl5pPr>
              <a:defRPr sz="2273"/>
            </a:lvl5pPr>
            <a:lvl6pPr>
              <a:defRPr sz="2273"/>
            </a:lvl6pPr>
            <a:lvl7pPr>
              <a:defRPr sz="2273"/>
            </a:lvl7pPr>
            <a:lvl8pPr>
              <a:defRPr sz="2273"/>
            </a:lvl8pPr>
            <a:lvl9pPr>
              <a:defRPr sz="2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2729" y="1515216"/>
            <a:ext cx="5318863" cy="631469"/>
          </a:xfrm>
        </p:spPr>
        <p:txBody>
          <a:bodyPr anchor="b"/>
          <a:lstStyle>
            <a:lvl1pPr marL="0" indent="0">
              <a:buNone/>
              <a:defRPr sz="3342" b="1"/>
            </a:lvl1pPr>
            <a:lvl2pPr marL="639225" indent="0">
              <a:buNone/>
              <a:defRPr sz="2807" b="1"/>
            </a:lvl2pPr>
            <a:lvl3pPr marL="1278451" indent="0">
              <a:buNone/>
              <a:defRPr sz="2540" b="1"/>
            </a:lvl3pPr>
            <a:lvl4pPr marL="1917675" indent="0">
              <a:buNone/>
              <a:defRPr sz="2273" b="1"/>
            </a:lvl4pPr>
            <a:lvl5pPr marL="2556900" indent="0">
              <a:buNone/>
              <a:defRPr sz="2273" b="1"/>
            </a:lvl5pPr>
            <a:lvl6pPr marL="3196125" indent="0">
              <a:buNone/>
              <a:defRPr sz="2273" b="1"/>
            </a:lvl6pPr>
            <a:lvl7pPr marL="3835351" indent="0">
              <a:buNone/>
              <a:defRPr sz="2273" b="1"/>
            </a:lvl7pPr>
            <a:lvl8pPr marL="4474575" indent="0">
              <a:buNone/>
              <a:defRPr sz="2273" b="1"/>
            </a:lvl8pPr>
            <a:lvl9pPr marL="5113800" indent="0">
              <a:buNone/>
              <a:defRPr sz="22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2729" y="2146682"/>
            <a:ext cx="5318863" cy="3900068"/>
          </a:xfrm>
        </p:spPr>
        <p:txBody>
          <a:bodyPr/>
          <a:lstStyle>
            <a:lvl1pPr>
              <a:defRPr sz="3342"/>
            </a:lvl1pPr>
            <a:lvl2pPr>
              <a:defRPr sz="2807"/>
            </a:lvl2pPr>
            <a:lvl3pPr>
              <a:defRPr sz="2540"/>
            </a:lvl3pPr>
            <a:lvl4pPr>
              <a:defRPr sz="2273"/>
            </a:lvl4pPr>
            <a:lvl5pPr>
              <a:defRPr sz="2273"/>
            </a:lvl5pPr>
            <a:lvl6pPr>
              <a:defRPr sz="2273"/>
            </a:lvl6pPr>
            <a:lvl7pPr>
              <a:defRPr sz="2273"/>
            </a:lvl7pPr>
            <a:lvl8pPr>
              <a:defRPr sz="2273"/>
            </a:lvl8pPr>
            <a:lvl9pPr>
              <a:defRPr sz="2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374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B077D-680E-4F7B-B169-2CB385BA6FD9}" type="datetimeFigureOut">
              <a:rPr kumimoji="0" lang="en-US" sz="17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FCA04-DE5B-49D2-BA5F-4F38980E4C56}" type="slidenum">
              <a:rPr kumimoji="0" lang="en-US" sz="17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8287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B077D-680E-4F7B-B169-2CB385BA6FD9}" type="datetimeFigureOut">
              <a:rPr kumimoji="0" lang="en-US" sz="17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FCA04-DE5B-49D2-BA5F-4F38980E4C56}" type="slidenum">
              <a:rPr kumimoji="0" lang="en-US" sz="17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315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66" y="269511"/>
            <a:ext cx="3958856" cy="1146986"/>
          </a:xfrm>
        </p:spPr>
        <p:txBody>
          <a:bodyPr anchor="b"/>
          <a:lstStyle>
            <a:lvl1pPr algn="l">
              <a:defRPr sz="280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670" y="269516"/>
            <a:ext cx="6726921" cy="5777239"/>
          </a:xfrm>
        </p:spPr>
        <p:txBody>
          <a:bodyPr/>
          <a:lstStyle>
            <a:lvl1pPr>
              <a:defRPr sz="4412"/>
            </a:lvl1pPr>
            <a:lvl2pPr>
              <a:defRPr sz="3877"/>
            </a:lvl2pPr>
            <a:lvl3pPr>
              <a:defRPr sz="3342"/>
            </a:lvl3pPr>
            <a:lvl4pPr>
              <a:defRPr sz="2807"/>
            </a:lvl4pPr>
            <a:lvl5pPr>
              <a:defRPr sz="2807"/>
            </a:lvl5pPr>
            <a:lvl6pPr>
              <a:defRPr sz="2807"/>
            </a:lvl6pPr>
            <a:lvl7pPr>
              <a:defRPr sz="2807"/>
            </a:lvl7pPr>
            <a:lvl8pPr>
              <a:defRPr sz="2807"/>
            </a:lvl8pPr>
            <a:lvl9pPr>
              <a:defRPr sz="28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666" y="1416502"/>
            <a:ext cx="3958856" cy="4630253"/>
          </a:xfrm>
        </p:spPr>
        <p:txBody>
          <a:bodyPr/>
          <a:lstStyle>
            <a:lvl1pPr marL="0" indent="0">
              <a:buNone/>
              <a:defRPr sz="2005"/>
            </a:lvl1pPr>
            <a:lvl2pPr marL="639225" indent="0">
              <a:buNone/>
              <a:defRPr sz="1738"/>
            </a:lvl2pPr>
            <a:lvl3pPr marL="1278451" indent="0">
              <a:buNone/>
              <a:defRPr sz="1337"/>
            </a:lvl3pPr>
            <a:lvl4pPr marL="1917675" indent="0">
              <a:buNone/>
              <a:defRPr sz="1203"/>
            </a:lvl4pPr>
            <a:lvl5pPr marL="2556900" indent="0">
              <a:buNone/>
              <a:defRPr sz="1203"/>
            </a:lvl5pPr>
            <a:lvl6pPr marL="3196125" indent="0">
              <a:buNone/>
              <a:defRPr sz="1203"/>
            </a:lvl6pPr>
            <a:lvl7pPr marL="3835351" indent="0">
              <a:buNone/>
              <a:defRPr sz="1203"/>
            </a:lvl7pPr>
            <a:lvl8pPr marL="4474575" indent="0">
              <a:buNone/>
              <a:defRPr sz="1203"/>
            </a:lvl8pPr>
            <a:lvl9pPr marL="5113800" indent="0">
              <a:buNone/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B077D-680E-4F7B-B169-2CB385BA6FD9}" type="datetimeFigureOut">
              <a:rPr kumimoji="0" lang="en-US" sz="17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FCA04-DE5B-49D2-BA5F-4F38980E4C56}" type="slidenum">
              <a:rPr kumimoji="0" lang="en-US" sz="17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7396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604" y="4738374"/>
            <a:ext cx="7219950" cy="559391"/>
          </a:xfrm>
        </p:spPr>
        <p:txBody>
          <a:bodyPr anchor="b"/>
          <a:lstStyle>
            <a:lvl1pPr algn="l">
              <a:defRPr sz="280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58604" y="604832"/>
            <a:ext cx="7219950" cy="4061460"/>
          </a:xfrm>
        </p:spPr>
        <p:txBody>
          <a:bodyPr/>
          <a:lstStyle>
            <a:lvl1pPr marL="0" indent="0">
              <a:buNone/>
              <a:defRPr sz="4412"/>
            </a:lvl1pPr>
            <a:lvl2pPr marL="639225" indent="0">
              <a:buNone/>
              <a:defRPr sz="3877"/>
            </a:lvl2pPr>
            <a:lvl3pPr marL="1278451" indent="0">
              <a:buNone/>
              <a:defRPr sz="3342"/>
            </a:lvl3pPr>
            <a:lvl4pPr marL="1917675" indent="0">
              <a:buNone/>
              <a:defRPr sz="2807"/>
            </a:lvl4pPr>
            <a:lvl5pPr marL="2556900" indent="0">
              <a:buNone/>
              <a:defRPr sz="2807"/>
            </a:lvl5pPr>
            <a:lvl6pPr marL="3196125" indent="0">
              <a:buNone/>
              <a:defRPr sz="2807"/>
            </a:lvl6pPr>
            <a:lvl7pPr marL="3835351" indent="0">
              <a:buNone/>
              <a:defRPr sz="2807"/>
            </a:lvl7pPr>
            <a:lvl8pPr marL="4474575" indent="0">
              <a:buNone/>
              <a:defRPr sz="2807"/>
            </a:lvl8pPr>
            <a:lvl9pPr marL="5113800" indent="0">
              <a:buNone/>
              <a:defRPr sz="280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8604" y="5297764"/>
            <a:ext cx="7219950" cy="794428"/>
          </a:xfrm>
        </p:spPr>
        <p:txBody>
          <a:bodyPr/>
          <a:lstStyle>
            <a:lvl1pPr marL="0" indent="0">
              <a:buNone/>
              <a:defRPr sz="2005"/>
            </a:lvl1pPr>
            <a:lvl2pPr marL="639225" indent="0">
              <a:buNone/>
              <a:defRPr sz="1738"/>
            </a:lvl2pPr>
            <a:lvl3pPr marL="1278451" indent="0">
              <a:buNone/>
              <a:defRPr sz="1337"/>
            </a:lvl3pPr>
            <a:lvl4pPr marL="1917675" indent="0">
              <a:buNone/>
              <a:defRPr sz="1203"/>
            </a:lvl4pPr>
            <a:lvl5pPr marL="2556900" indent="0">
              <a:buNone/>
              <a:defRPr sz="1203"/>
            </a:lvl5pPr>
            <a:lvl6pPr marL="3196125" indent="0">
              <a:buNone/>
              <a:defRPr sz="1203"/>
            </a:lvl6pPr>
            <a:lvl7pPr marL="3835351" indent="0">
              <a:buNone/>
              <a:defRPr sz="1203"/>
            </a:lvl7pPr>
            <a:lvl8pPr marL="4474575" indent="0">
              <a:buNone/>
              <a:defRPr sz="1203"/>
            </a:lvl8pPr>
            <a:lvl9pPr marL="5113800" indent="0">
              <a:buNone/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B077D-680E-4F7B-B169-2CB385BA6FD9}" type="datetimeFigureOut">
              <a:rPr kumimoji="0" lang="en-US" sz="17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FCA04-DE5B-49D2-BA5F-4F38980E4C56}" type="slidenum">
              <a:rPr kumimoji="0" lang="en-US" sz="17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73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B077D-680E-4F7B-B169-2CB385BA6FD9}" type="datetimeFigureOut">
              <a:rPr kumimoji="0" lang="en-US" sz="17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FCA04-DE5B-49D2-BA5F-4F38980E4C56}" type="slidenum">
              <a:rPr kumimoji="0" lang="en-US" sz="17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4160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107" y="271081"/>
            <a:ext cx="2707482" cy="57756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1663" y="271081"/>
            <a:ext cx="7921889" cy="57756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B077D-680E-4F7B-B169-2CB385BA6FD9}" type="datetimeFigureOut">
              <a:rPr kumimoji="0" lang="en-US" sz="17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FCA04-DE5B-49D2-BA5F-4F38980E4C56}" type="slidenum">
              <a:rPr kumimoji="0" lang="en-US" sz="17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445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1709" y="-46283"/>
            <a:ext cx="12125814" cy="685009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3"/>
          <a:srcRect t="4903" r="128" b="11485"/>
          <a:stretch/>
        </p:blipFill>
        <p:spPr>
          <a:xfrm>
            <a:off x="-15427" y="-50141"/>
            <a:ext cx="12048677" cy="685266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4"/>
          <a:srcRect t="1" b="9717"/>
          <a:stretch/>
        </p:blipFill>
        <p:spPr>
          <a:xfrm>
            <a:off x="267406" y="284138"/>
            <a:ext cx="11598716" cy="65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8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9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1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66" y="269511"/>
            <a:ext cx="3958856" cy="1146986"/>
          </a:xfrm>
        </p:spPr>
        <p:txBody>
          <a:bodyPr anchor="b"/>
          <a:lstStyle>
            <a:lvl1pPr algn="l">
              <a:defRPr sz="280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670" y="269516"/>
            <a:ext cx="6726921" cy="5777239"/>
          </a:xfrm>
        </p:spPr>
        <p:txBody>
          <a:bodyPr/>
          <a:lstStyle>
            <a:lvl1pPr>
              <a:defRPr sz="4412"/>
            </a:lvl1pPr>
            <a:lvl2pPr>
              <a:defRPr sz="3877"/>
            </a:lvl2pPr>
            <a:lvl3pPr>
              <a:defRPr sz="3342"/>
            </a:lvl3pPr>
            <a:lvl4pPr>
              <a:defRPr sz="2807"/>
            </a:lvl4pPr>
            <a:lvl5pPr>
              <a:defRPr sz="2807"/>
            </a:lvl5pPr>
            <a:lvl6pPr>
              <a:defRPr sz="2807"/>
            </a:lvl6pPr>
            <a:lvl7pPr>
              <a:defRPr sz="2807"/>
            </a:lvl7pPr>
            <a:lvl8pPr>
              <a:defRPr sz="2807"/>
            </a:lvl8pPr>
            <a:lvl9pPr>
              <a:defRPr sz="28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666" y="1416502"/>
            <a:ext cx="3958856" cy="4630253"/>
          </a:xfrm>
        </p:spPr>
        <p:txBody>
          <a:bodyPr/>
          <a:lstStyle>
            <a:lvl1pPr marL="0" indent="0">
              <a:buNone/>
              <a:defRPr sz="2005"/>
            </a:lvl1pPr>
            <a:lvl2pPr marL="639225" indent="0">
              <a:buNone/>
              <a:defRPr sz="1738"/>
            </a:lvl2pPr>
            <a:lvl3pPr marL="1278451" indent="0">
              <a:buNone/>
              <a:defRPr sz="1337"/>
            </a:lvl3pPr>
            <a:lvl4pPr marL="1917675" indent="0">
              <a:buNone/>
              <a:defRPr sz="1203"/>
            </a:lvl4pPr>
            <a:lvl5pPr marL="2556900" indent="0">
              <a:buNone/>
              <a:defRPr sz="1203"/>
            </a:lvl5pPr>
            <a:lvl6pPr marL="3196125" indent="0">
              <a:buNone/>
              <a:defRPr sz="1203"/>
            </a:lvl6pPr>
            <a:lvl7pPr marL="3835351" indent="0">
              <a:buNone/>
              <a:defRPr sz="1203"/>
            </a:lvl7pPr>
            <a:lvl8pPr marL="4474575" indent="0">
              <a:buNone/>
              <a:defRPr sz="1203"/>
            </a:lvl8pPr>
            <a:lvl9pPr marL="5113800" indent="0">
              <a:buNone/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5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604" y="4738374"/>
            <a:ext cx="7219950" cy="559391"/>
          </a:xfrm>
        </p:spPr>
        <p:txBody>
          <a:bodyPr anchor="b"/>
          <a:lstStyle>
            <a:lvl1pPr algn="l">
              <a:defRPr sz="280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58604" y="604832"/>
            <a:ext cx="7219950" cy="4061460"/>
          </a:xfrm>
        </p:spPr>
        <p:txBody>
          <a:bodyPr/>
          <a:lstStyle>
            <a:lvl1pPr marL="0" indent="0">
              <a:buNone/>
              <a:defRPr sz="4412"/>
            </a:lvl1pPr>
            <a:lvl2pPr marL="639225" indent="0">
              <a:buNone/>
              <a:defRPr sz="3877"/>
            </a:lvl2pPr>
            <a:lvl3pPr marL="1278451" indent="0">
              <a:buNone/>
              <a:defRPr sz="3342"/>
            </a:lvl3pPr>
            <a:lvl4pPr marL="1917675" indent="0">
              <a:buNone/>
              <a:defRPr sz="2807"/>
            </a:lvl4pPr>
            <a:lvl5pPr marL="2556900" indent="0">
              <a:buNone/>
              <a:defRPr sz="2807"/>
            </a:lvl5pPr>
            <a:lvl6pPr marL="3196125" indent="0">
              <a:buNone/>
              <a:defRPr sz="2807"/>
            </a:lvl6pPr>
            <a:lvl7pPr marL="3835351" indent="0">
              <a:buNone/>
              <a:defRPr sz="2807"/>
            </a:lvl7pPr>
            <a:lvl8pPr marL="4474575" indent="0">
              <a:buNone/>
              <a:defRPr sz="2807"/>
            </a:lvl8pPr>
            <a:lvl9pPr marL="5113800" indent="0">
              <a:buNone/>
              <a:defRPr sz="280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8604" y="5297764"/>
            <a:ext cx="7219950" cy="794428"/>
          </a:xfrm>
        </p:spPr>
        <p:txBody>
          <a:bodyPr/>
          <a:lstStyle>
            <a:lvl1pPr marL="0" indent="0">
              <a:buNone/>
              <a:defRPr sz="2005"/>
            </a:lvl1pPr>
            <a:lvl2pPr marL="639225" indent="0">
              <a:buNone/>
              <a:defRPr sz="1738"/>
            </a:lvl2pPr>
            <a:lvl3pPr marL="1278451" indent="0">
              <a:buNone/>
              <a:defRPr sz="1337"/>
            </a:lvl3pPr>
            <a:lvl4pPr marL="1917675" indent="0">
              <a:buNone/>
              <a:defRPr sz="1203"/>
            </a:lvl4pPr>
            <a:lvl5pPr marL="2556900" indent="0">
              <a:buNone/>
              <a:defRPr sz="1203"/>
            </a:lvl5pPr>
            <a:lvl6pPr marL="3196125" indent="0">
              <a:buNone/>
              <a:defRPr sz="1203"/>
            </a:lvl6pPr>
            <a:lvl7pPr marL="3835351" indent="0">
              <a:buNone/>
              <a:defRPr sz="1203"/>
            </a:lvl7pPr>
            <a:lvl8pPr marL="4474575" indent="0">
              <a:buNone/>
              <a:defRPr sz="1203"/>
            </a:lvl8pPr>
            <a:lvl9pPr marL="5113800" indent="0">
              <a:buNone/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5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664" y="271081"/>
            <a:ext cx="10829926" cy="1128183"/>
          </a:xfrm>
          <a:prstGeom prst="rect">
            <a:avLst/>
          </a:prstGeom>
        </p:spPr>
        <p:txBody>
          <a:bodyPr vert="horz" lIns="95628" tIns="47814" rIns="95628" bIns="478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64" y="1579462"/>
            <a:ext cx="10829926" cy="4467293"/>
          </a:xfrm>
          <a:prstGeom prst="rect">
            <a:avLst/>
          </a:prstGeom>
        </p:spPr>
        <p:txBody>
          <a:bodyPr vert="horz" lIns="95628" tIns="47814" rIns="95628" bIns="478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663" y="6273956"/>
            <a:ext cx="2807759" cy="360392"/>
          </a:xfrm>
          <a:prstGeom prst="rect">
            <a:avLst/>
          </a:prstGeom>
        </p:spPr>
        <p:txBody>
          <a:bodyPr vert="horz" lIns="95628" tIns="47814" rIns="95628" bIns="47814" rtlCol="0" anchor="ctr"/>
          <a:lstStyle>
            <a:lvl1pPr algn="l">
              <a:defRPr sz="17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1362" y="6273956"/>
            <a:ext cx="3810530" cy="360392"/>
          </a:xfrm>
          <a:prstGeom prst="rect">
            <a:avLst/>
          </a:prstGeom>
        </p:spPr>
        <p:txBody>
          <a:bodyPr vert="horz" lIns="95628" tIns="47814" rIns="95628" bIns="47814" rtlCol="0" anchor="ctr"/>
          <a:lstStyle>
            <a:lvl1pPr algn="ctr">
              <a:defRPr sz="17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3832" y="6273956"/>
            <a:ext cx="2807759" cy="360392"/>
          </a:xfrm>
          <a:prstGeom prst="rect">
            <a:avLst/>
          </a:prstGeom>
        </p:spPr>
        <p:txBody>
          <a:bodyPr vert="horz" lIns="95628" tIns="47814" rIns="95628" bIns="47814" rtlCol="0" anchor="ctr"/>
          <a:lstStyle>
            <a:lvl1pPr algn="r">
              <a:defRPr sz="17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0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78451" rtl="0" eaLnBrk="1" latinLnBrk="0" hangingPunct="1">
        <a:spcBef>
          <a:spcPct val="0"/>
        </a:spcBef>
        <a:buNone/>
        <a:defRPr sz="61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419" indent="-479419" algn="l" defTabSz="1278451" rtl="0" eaLnBrk="1" latinLnBrk="0" hangingPunct="1">
        <a:spcBef>
          <a:spcPct val="20000"/>
        </a:spcBef>
        <a:buFont typeface="Arial" pitchFamily="34" charset="0"/>
        <a:buChar char="•"/>
        <a:defRPr sz="4412" kern="1200">
          <a:solidFill>
            <a:schemeClr val="tx1"/>
          </a:solidFill>
          <a:latin typeface="+mn-lt"/>
          <a:ea typeface="+mn-ea"/>
          <a:cs typeface="+mn-cs"/>
        </a:defRPr>
      </a:lvl1pPr>
      <a:lvl2pPr marL="1038741" indent="-399515" algn="l" defTabSz="1278451" rtl="0" eaLnBrk="1" latinLnBrk="0" hangingPunct="1">
        <a:spcBef>
          <a:spcPct val="20000"/>
        </a:spcBef>
        <a:buFont typeface="Arial" pitchFamily="34" charset="0"/>
        <a:buChar char="–"/>
        <a:defRPr sz="3877" kern="1200">
          <a:solidFill>
            <a:schemeClr val="tx1"/>
          </a:solidFill>
          <a:latin typeface="+mn-lt"/>
          <a:ea typeface="+mn-ea"/>
          <a:cs typeface="+mn-cs"/>
        </a:defRPr>
      </a:lvl2pPr>
      <a:lvl3pPr marL="1598062" indent="-319613" algn="l" defTabSz="1278451" rtl="0" eaLnBrk="1" latinLnBrk="0" hangingPunct="1">
        <a:spcBef>
          <a:spcPct val="20000"/>
        </a:spcBef>
        <a:buFont typeface="Arial" pitchFamily="34" charset="0"/>
        <a:buChar char="•"/>
        <a:defRPr sz="3342" kern="1200">
          <a:solidFill>
            <a:schemeClr val="tx1"/>
          </a:solidFill>
          <a:latin typeface="+mn-lt"/>
          <a:ea typeface="+mn-ea"/>
          <a:cs typeface="+mn-cs"/>
        </a:defRPr>
      </a:lvl3pPr>
      <a:lvl4pPr marL="2237287" indent="-319613" algn="l" defTabSz="1278451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2876513" indent="-319613" algn="l" defTabSz="1278451" rtl="0" eaLnBrk="1" latinLnBrk="0" hangingPunct="1">
        <a:spcBef>
          <a:spcPct val="20000"/>
        </a:spcBef>
        <a:buFont typeface="Arial" pitchFamily="34" charset="0"/>
        <a:buChar char="»"/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515738" indent="-319613" algn="l" defTabSz="1278451" rtl="0" eaLnBrk="1" latinLnBrk="0" hangingPunct="1">
        <a:spcBef>
          <a:spcPct val="20000"/>
        </a:spcBef>
        <a:buFont typeface="Arial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154962" indent="-319613" algn="l" defTabSz="1278451" rtl="0" eaLnBrk="1" latinLnBrk="0" hangingPunct="1">
        <a:spcBef>
          <a:spcPct val="20000"/>
        </a:spcBef>
        <a:buFont typeface="Arial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4794188" indent="-319613" algn="l" defTabSz="1278451" rtl="0" eaLnBrk="1" latinLnBrk="0" hangingPunct="1">
        <a:spcBef>
          <a:spcPct val="20000"/>
        </a:spcBef>
        <a:buFont typeface="Arial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5433413" indent="-319613" algn="l" defTabSz="1278451" rtl="0" eaLnBrk="1" latinLnBrk="0" hangingPunct="1">
        <a:spcBef>
          <a:spcPct val="20000"/>
        </a:spcBef>
        <a:buFont typeface="Arial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39225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278451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3pPr>
      <a:lvl4pPr marL="1917675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4pPr>
      <a:lvl5pPr marL="2556900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5pPr>
      <a:lvl6pPr marL="3196125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6pPr>
      <a:lvl7pPr marL="3835351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7pPr>
      <a:lvl8pPr marL="4474575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8pPr>
      <a:lvl9pPr marL="5113800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664" y="271080"/>
            <a:ext cx="10829926" cy="1128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64" y="1579458"/>
            <a:ext cx="10829926" cy="446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663" y="6273954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4"/>
            <a:fld id="{74918741-474F-4238-849A-4600AB43F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14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1361" y="6273954"/>
            <a:ext cx="3810529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3829" y="6273954"/>
            <a:ext cx="2807758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4"/>
            <a:fld id="{17E89D16-8DB5-412F-B37F-876A35E13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02514" rtl="0" eaLnBrk="1" latinLnBrk="0" hangingPunct="1">
        <a:spcBef>
          <a:spcPct val="0"/>
        </a:spcBef>
        <a:buNone/>
        <a:defRPr sz="43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443" indent="-338443" algn="l" defTabSz="902514" rtl="0" eaLnBrk="1" latinLnBrk="0" hangingPunct="1">
        <a:spcBef>
          <a:spcPct val="20000"/>
        </a:spcBef>
        <a:buFont typeface="Arial" pitchFamily="34" charset="0"/>
        <a:buChar char="•"/>
        <a:defRPr sz="3158" kern="1200">
          <a:solidFill>
            <a:schemeClr val="tx1"/>
          </a:solidFill>
          <a:latin typeface="+mn-lt"/>
          <a:ea typeface="+mn-ea"/>
          <a:cs typeface="+mn-cs"/>
        </a:defRPr>
      </a:lvl1pPr>
      <a:lvl2pPr marL="733292" indent="-282035" algn="l" defTabSz="902514" rtl="0" eaLnBrk="1" latinLnBrk="0" hangingPunct="1">
        <a:spcBef>
          <a:spcPct val="20000"/>
        </a:spcBef>
        <a:buFont typeface="Arial" pitchFamily="34" charset="0"/>
        <a:buChar char="–"/>
        <a:defRPr sz="2763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2" indent="-225629" algn="l" defTabSz="902514" rtl="0" eaLnBrk="1" latinLnBrk="0" hangingPunct="1">
        <a:spcBef>
          <a:spcPct val="20000"/>
        </a:spcBef>
        <a:buFont typeface="Arial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9" indent="-225629" algn="l" defTabSz="902514" rtl="0" eaLnBrk="1" latinLnBrk="0" hangingPunct="1">
        <a:spcBef>
          <a:spcPct val="20000"/>
        </a:spcBef>
        <a:buFont typeface="Arial" pitchFamily="34" charset="0"/>
        <a:buChar char="–"/>
        <a:defRPr sz="1975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6" indent="-225629" algn="l" defTabSz="902514" rtl="0" eaLnBrk="1" latinLnBrk="0" hangingPunct="1">
        <a:spcBef>
          <a:spcPct val="20000"/>
        </a:spcBef>
        <a:buFont typeface="Arial" pitchFamily="34" charset="0"/>
        <a:buChar char="»"/>
        <a:defRPr sz="1975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3" indent="-225629" algn="l" defTabSz="902514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6pPr>
      <a:lvl7pPr marL="2933171" indent="-225629" algn="l" defTabSz="902514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7" indent="-225629" algn="l" defTabSz="902514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8pPr>
      <a:lvl9pPr marL="3835684" indent="-225629" algn="l" defTabSz="902514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514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4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4" algn="l" defTabSz="902514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70" algn="l" defTabSz="902514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8" algn="l" defTabSz="902514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5" algn="l" defTabSz="902514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41" algn="l" defTabSz="902514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9" algn="l" defTabSz="902514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5" algn="l" defTabSz="902514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665" y="271083"/>
            <a:ext cx="10829926" cy="1128183"/>
          </a:xfrm>
          <a:prstGeom prst="rect">
            <a:avLst/>
          </a:prstGeom>
        </p:spPr>
        <p:txBody>
          <a:bodyPr vert="horz" lIns="95617" tIns="47809" rIns="95617" bIns="4780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65" y="1579462"/>
            <a:ext cx="10829926" cy="4467293"/>
          </a:xfrm>
          <a:prstGeom prst="rect">
            <a:avLst/>
          </a:prstGeom>
        </p:spPr>
        <p:txBody>
          <a:bodyPr vert="horz" lIns="95617" tIns="47809" rIns="95617" bIns="478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666" y="6273956"/>
            <a:ext cx="2807759" cy="360392"/>
          </a:xfrm>
          <a:prstGeom prst="rect">
            <a:avLst/>
          </a:prstGeom>
        </p:spPr>
        <p:txBody>
          <a:bodyPr vert="horz" lIns="95617" tIns="47809" rIns="95617" bIns="47809" rtlCol="0" anchor="ctr"/>
          <a:lstStyle>
            <a:lvl1pPr algn="l">
              <a:defRPr sz="17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6174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1363" y="6273956"/>
            <a:ext cx="3810530" cy="360392"/>
          </a:xfrm>
          <a:prstGeom prst="rect">
            <a:avLst/>
          </a:prstGeom>
        </p:spPr>
        <p:txBody>
          <a:bodyPr vert="horz" lIns="95617" tIns="47809" rIns="95617" bIns="47809" rtlCol="0" anchor="ctr"/>
          <a:lstStyle>
            <a:lvl1pPr algn="ctr">
              <a:defRPr sz="17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617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3835" y="6273956"/>
            <a:ext cx="2807759" cy="360392"/>
          </a:xfrm>
          <a:prstGeom prst="rect">
            <a:avLst/>
          </a:prstGeom>
        </p:spPr>
        <p:txBody>
          <a:bodyPr vert="horz" lIns="95617" tIns="47809" rIns="95617" bIns="47809" rtlCol="0" anchor="ctr"/>
          <a:lstStyle>
            <a:lvl1pPr algn="r">
              <a:defRPr sz="17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6174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617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5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278309" rtl="0" eaLnBrk="1" latinLnBrk="0" hangingPunct="1">
        <a:spcBef>
          <a:spcPct val="0"/>
        </a:spcBef>
        <a:buNone/>
        <a:defRPr sz="61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367" indent="-479367" algn="l" defTabSz="1278309" rtl="0" eaLnBrk="1" latinLnBrk="0" hangingPunct="1">
        <a:spcBef>
          <a:spcPct val="20000"/>
        </a:spcBef>
        <a:buFont typeface="Arial" pitchFamily="34" charset="0"/>
        <a:buChar char="•"/>
        <a:defRPr sz="4412" kern="1200">
          <a:solidFill>
            <a:schemeClr val="tx1"/>
          </a:solidFill>
          <a:latin typeface="+mn-lt"/>
          <a:ea typeface="+mn-ea"/>
          <a:cs typeface="+mn-cs"/>
        </a:defRPr>
      </a:lvl1pPr>
      <a:lvl2pPr marL="1038626" indent="-399471" algn="l" defTabSz="1278309" rtl="0" eaLnBrk="1" latinLnBrk="0" hangingPunct="1">
        <a:spcBef>
          <a:spcPct val="20000"/>
        </a:spcBef>
        <a:buFont typeface="Arial" pitchFamily="34" charset="0"/>
        <a:buChar char="–"/>
        <a:defRPr sz="3877" kern="1200">
          <a:solidFill>
            <a:schemeClr val="tx1"/>
          </a:solidFill>
          <a:latin typeface="+mn-lt"/>
          <a:ea typeface="+mn-ea"/>
          <a:cs typeface="+mn-cs"/>
        </a:defRPr>
      </a:lvl2pPr>
      <a:lvl3pPr marL="1597884" indent="-319578" algn="l" defTabSz="1278309" rtl="0" eaLnBrk="1" latinLnBrk="0" hangingPunct="1">
        <a:spcBef>
          <a:spcPct val="20000"/>
        </a:spcBef>
        <a:buFont typeface="Arial" pitchFamily="34" charset="0"/>
        <a:buChar char="•"/>
        <a:defRPr sz="3342" kern="1200">
          <a:solidFill>
            <a:schemeClr val="tx1"/>
          </a:solidFill>
          <a:latin typeface="+mn-lt"/>
          <a:ea typeface="+mn-ea"/>
          <a:cs typeface="+mn-cs"/>
        </a:defRPr>
      </a:lvl3pPr>
      <a:lvl4pPr marL="2237040" indent="-319578" algn="l" defTabSz="1278309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2876196" indent="-319578" algn="l" defTabSz="1278309" rtl="0" eaLnBrk="1" latinLnBrk="0" hangingPunct="1">
        <a:spcBef>
          <a:spcPct val="20000"/>
        </a:spcBef>
        <a:buFont typeface="Arial" pitchFamily="34" charset="0"/>
        <a:buChar char="»"/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515350" indent="-319578" algn="l" defTabSz="1278309" rtl="0" eaLnBrk="1" latinLnBrk="0" hangingPunct="1">
        <a:spcBef>
          <a:spcPct val="20000"/>
        </a:spcBef>
        <a:buFont typeface="Arial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154502" indent="-319578" algn="l" defTabSz="1278309" rtl="0" eaLnBrk="1" latinLnBrk="0" hangingPunct="1">
        <a:spcBef>
          <a:spcPct val="20000"/>
        </a:spcBef>
        <a:buFont typeface="Arial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4793657" indent="-319578" algn="l" defTabSz="1278309" rtl="0" eaLnBrk="1" latinLnBrk="0" hangingPunct="1">
        <a:spcBef>
          <a:spcPct val="20000"/>
        </a:spcBef>
        <a:buFont typeface="Arial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5432813" indent="-319578" algn="l" defTabSz="1278309" rtl="0" eaLnBrk="1" latinLnBrk="0" hangingPunct="1">
        <a:spcBef>
          <a:spcPct val="20000"/>
        </a:spcBef>
        <a:buFont typeface="Arial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8309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39156" algn="l" defTabSz="1278309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278309" algn="l" defTabSz="1278309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3pPr>
      <a:lvl4pPr marL="1917464" algn="l" defTabSz="1278309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4pPr>
      <a:lvl5pPr marL="2556617" algn="l" defTabSz="1278309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5pPr>
      <a:lvl6pPr marL="3195773" algn="l" defTabSz="1278309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6pPr>
      <a:lvl7pPr marL="3834927" algn="l" defTabSz="1278309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7pPr>
      <a:lvl8pPr marL="4474080" algn="l" defTabSz="1278309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8pPr>
      <a:lvl9pPr marL="5113235" algn="l" defTabSz="1278309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286" y="360392"/>
            <a:ext cx="10378678" cy="130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286" y="1801959"/>
            <a:ext cx="10378678" cy="429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286" y="6273953"/>
            <a:ext cx="2707481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86014" y="6273953"/>
            <a:ext cx="4061222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8483" y="6273953"/>
            <a:ext cx="2707481" cy="36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2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02513" rtl="0" eaLnBrk="1" latinLnBrk="0" hangingPunct="1">
        <a:lnSpc>
          <a:spcPct val="90000"/>
        </a:lnSpc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28" indent="-225628" algn="l" defTabSz="902513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676885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664" y="271081"/>
            <a:ext cx="10829926" cy="1128183"/>
          </a:xfrm>
          <a:prstGeom prst="rect">
            <a:avLst/>
          </a:prstGeom>
        </p:spPr>
        <p:txBody>
          <a:bodyPr vert="horz" lIns="95628" tIns="47814" rIns="95628" bIns="478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64" y="1579462"/>
            <a:ext cx="10829926" cy="4467293"/>
          </a:xfrm>
          <a:prstGeom prst="rect">
            <a:avLst/>
          </a:prstGeom>
        </p:spPr>
        <p:txBody>
          <a:bodyPr vert="horz" lIns="95628" tIns="47814" rIns="95628" bIns="478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663" y="6273956"/>
            <a:ext cx="2807759" cy="360392"/>
          </a:xfrm>
          <a:prstGeom prst="rect">
            <a:avLst/>
          </a:prstGeom>
        </p:spPr>
        <p:txBody>
          <a:bodyPr vert="horz" lIns="95628" tIns="47814" rIns="95628" bIns="47814" rtlCol="0" anchor="ctr"/>
          <a:lstStyle>
            <a:lvl1pPr algn="l">
              <a:defRPr sz="17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B077D-680E-4F7B-B169-2CB385BA6FD9}" type="datetimeFigureOut">
              <a:rPr kumimoji="0" lang="en-US" sz="17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1/27/2022</a:t>
            </a:fld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1362" y="6273956"/>
            <a:ext cx="3810530" cy="360392"/>
          </a:xfrm>
          <a:prstGeom prst="rect">
            <a:avLst/>
          </a:prstGeom>
        </p:spPr>
        <p:txBody>
          <a:bodyPr vert="horz" lIns="95628" tIns="47814" rIns="95628" bIns="47814" rtlCol="0" anchor="ctr"/>
          <a:lstStyle>
            <a:lvl1pPr algn="ctr">
              <a:defRPr sz="17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3832" y="6273956"/>
            <a:ext cx="2807759" cy="360392"/>
          </a:xfrm>
          <a:prstGeom prst="rect">
            <a:avLst/>
          </a:prstGeom>
        </p:spPr>
        <p:txBody>
          <a:bodyPr vert="horz" lIns="95628" tIns="47814" rIns="95628" bIns="47814" rtlCol="0" anchor="ctr"/>
          <a:lstStyle>
            <a:lvl1pPr algn="r">
              <a:defRPr sz="17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FCA04-DE5B-49D2-BA5F-4F38980E4C56}" type="slidenum">
              <a:rPr kumimoji="0" lang="en-US" sz="17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55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</p:sldLayoutIdLst>
  <p:txStyles>
    <p:titleStyle>
      <a:lvl1pPr algn="ctr" defTabSz="1278451" rtl="0" eaLnBrk="1" latinLnBrk="0" hangingPunct="1">
        <a:spcBef>
          <a:spcPct val="0"/>
        </a:spcBef>
        <a:buNone/>
        <a:defRPr sz="61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419" indent="-479419" algn="l" defTabSz="1278451" rtl="0" eaLnBrk="1" latinLnBrk="0" hangingPunct="1">
        <a:spcBef>
          <a:spcPct val="20000"/>
        </a:spcBef>
        <a:buFont typeface="Arial" pitchFamily="34" charset="0"/>
        <a:buChar char="•"/>
        <a:defRPr sz="4412" kern="1200">
          <a:solidFill>
            <a:schemeClr val="tx1"/>
          </a:solidFill>
          <a:latin typeface="+mn-lt"/>
          <a:ea typeface="+mn-ea"/>
          <a:cs typeface="+mn-cs"/>
        </a:defRPr>
      </a:lvl1pPr>
      <a:lvl2pPr marL="1038741" indent="-399515" algn="l" defTabSz="1278451" rtl="0" eaLnBrk="1" latinLnBrk="0" hangingPunct="1">
        <a:spcBef>
          <a:spcPct val="20000"/>
        </a:spcBef>
        <a:buFont typeface="Arial" pitchFamily="34" charset="0"/>
        <a:buChar char="–"/>
        <a:defRPr sz="3877" kern="1200">
          <a:solidFill>
            <a:schemeClr val="tx1"/>
          </a:solidFill>
          <a:latin typeface="+mn-lt"/>
          <a:ea typeface="+mn-ea"/>
          <a:cs typeface="+mn-cs"/>
        </a:defRPr>
      </a:lvl2pPr>
      <a:lvl3pPr marL="1598062" indent="-319613" algn="l" defTabSz="1278451" rtl="0" eaLnBrk="1" latinLnBrk="0" hangingPunct="1">
        <a:spcBef>
          <a:spcPct val="20000"/>
        </a:spcBef>
        <a:buFont typeface="Arial" pitchFamily="34" charset="0"/>
        <a:buChar char="•"/>
        <a:defRPr sz="3342" kern="1200">
          <a:solidFill>
            <a:schemeClr val="tx1"/>
          </a:solidFill>
          <a:latin typeface="+mn-lt"/>
          <a:ea typeface="+mn-ea"/>
          <a:cs typeface="+mn-cs"/>
        </a:defRPr>
      </a:lvl3pPr>
      <a:lvl4pPr marL="2237287" indent="-319613" algn="l" defTabSz="1278451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2876513" indent="-319613" algn="l" defTabSz="1278451" rtl="0" eaLnBrk="1" latinLnBrk="0" hangingPunct="1">
        <a:spcBef>
          <a:spcPct val="20000"/>
        </a:spcBef>
        <a:buFont typeface="Arial" pitchFamily="34" charset="0"/>
        <a:buChar char="»"/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515738" indent="-319613" algn="l" defTabSz="1278451" rtl="0" eaLnBrk="1" latinLnBrk="0" hangingPunct="1">
        <a:spcBef>
          <a:spcPct val="20000"/>
        </a:spcBef>
        <a:buFont typeface="Arial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154962" indent="-319613" algn="l" defTabSz="1278451" rtl="0" eaLnBrk="1" latinLnBrk="0" hangingPunct="1">
        <a:spcBef>
          <a:spcPct val="20000"/>
        </a:spcBef>
        <a:buFont typeface="Arial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4794188" indent="-319613" algn="l" defTabSz="1278451" rtl="0" eaLnBrk="1" latinLnBrk="0" hangingPunct="1">
        <a:spcBef>
          <a:spcPct val="20000"/>
        </a:spcBef>
        <a:buFont typeface="Arial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5433413" indent="-319613" algn="l" defTabSz="1278451" rtl="0" eaLnBrk="1" latinLnBrk="0" hangingPunct="1">
        <a:spcBef>
          <a:spcPct val="20000"/>
        </a:spcBef>
        <a:buFont typeface="Arial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39225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278451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3pPr>
      <a:lvl4pPr marL="1917675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4pPr>
      <a:lvl5pPr marL="2556900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5pPr>
      <a:lvl6pPr marL="3196125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6pPr>
      <a:lvl7pPr marL="3835351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7pPr>
      <a:lvl8pPr marL="4474575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8pPr>
      <a:lvl9pPr marL="5113800" algn="l" defTabSz="1278451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ngoài trời, tuyết&#10;&#10;Mô tả được tạo tự động">
            <a:extLst>
              <a:ext uri="{FF2B5EF4-FFF2-40B4-BE49-F238E27FC236}">
                <a16:creationId xmlns:a16="http://schemas.microsoft.com/office/drawing/2014/main" id="{07DD6283-B3D2-43BB-BF0B-13338231B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3250" cy="676910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FB71522-F75B-460A-BE6D-2F92C985F79E}"/>
              </a:ext>
            </a:extLst>
          </p:cNvPr>
          <p:cNvSpPr txBox="1"/>
          <p:nvPr/>
        </p:nvSpPr>
        <p:spPr>
          <a:xfrm>
            <a:off x="832049" y="1876445"/>
            <a:ext cx="1036915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751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Tieáng Vieät 1</a:t>
            </a:r>
          </a:p>
          <a:p>
            <a:pPr marL="0" marR="0" lvl="0" indent="0" algn="ctr" defTabSz="6751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NI-Avo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751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CHUÛ ÑEÀ 19</a:t>
            </a:r>
          </a:p>
          <a:p>
            <a:pPr marL="0" marR="0" lvl="0" indent="0" algn="ctr" defTabSz="6751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NGAØN HOA KHOE SAÉC</a:t>
            </a:r>
          </a:p>
          <a:p>
            <a:pPr marL="0" marR="0" lvl="0" indent="0" algn="ctr" defTabSz="6751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NI-Avo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751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Baøi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oai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lang="en-US" sz="40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oay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– oac ( tieát 1 )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NI-Avo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4BFE761-DD69-4FCA-BEA1-5A9361AF7926}"/>
              </a:ext>
            </a:extLst>
          </p:cNvPr>
          <p:cNvSpPr txBox="1"/>
          <p:nvPr/>
        </p:nvSpPr>
        <p:spPr>
          <a:xfrm>
            <a:off x="0" y="640695"/>
            <a:ext cx="12033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75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UÛY BAN NHAÂN DAÂN QUAÄN 12</a:t>
            </a:r>
          </a:p>
          <a:p>
            <a:pPr algn="ctr" defTabSz="675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TRÖÔØNG TIEÅU HOÏC LYÙ TÖÏ TROÏNG</a:t>
            </a:r>
            <a:endParaRPr lang="en-US" sz="3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14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F623A2-E035-4E28-B4D9-25C10E0B2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977" y="144190"/>
            <a:ext cx="936104" cy="1083528"/>
          </a:xfrm>
          <a:prstGeom prst="rect">
            <a:avLst/>
          </a:prstGeom>
        </p:spPr>
      </p:pic>
      <p:pic>
        <p:nvPicPr>
          <p:cNvPr id="2" name="CHỮ VIẾT MẪU LỚP 1 - CTST - OAY">
            <a:hlinkClick r:id="" action="ppaction://media"/>
            <a:extLst>
              <a:ext uri="{FF2B5EF4-FFF2-40B4-BE49-F238E27FC236}">
                <a16:creationId xmlns:a16="http://schemas.microsoft.com/office/drawing/2014/main" id="{E0EC0854-D76E-4987-B1D8-E9DB24CC87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03325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1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F623A2-E035-4E28-B4D9-25C10E0B2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977" y="144190"/>
            <a:ext cx="936104" cy="1083528"/>
          </a:xfrm>
          <a:prstGeom prst="rect">
            <a:avLst/>
          </a:prstGeom>
        </p:spPr>
      </p:pic>
      <p:pic>
        <p:nvPicPr>
          <p:cNvPr id="2" name="CHỮ VIẾT MẪU LỚP 1 T- CTST - OAC">
            <a:hlinkClick r:id="" action="ppaction://media"/>
            <a:extLst>
              <a:ext uri="{FF2B5EF4-FFF2-40B4-BE49-F238E27FC236}">
                <a16:creationId xmlns:a16="http://schemas.microsoft.com/office/drawing/2014/main" id="{0E226B8D-3B05-40C1-963F-000BD947009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03325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A8057E-3FE0-49F5-B648-5F57949C4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94"/>
            <a:ext cx="12033250" cy="6408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18B55E-6A02-40DC-8358-A8298599B1A1}"/>
              </a:ext>
            </a:extLst>
          </p:cNvPr>
          <p:cNvSpPr txBox="1"/>
          <p:nvPr/>
        </p:nvSpPr>
        <p:spPr>
          <a:xfrm>
            <a:off x="1696145" y="590093"/>
            <a:ext cx="10009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HP001 4 hàng" panose="020B0603050302020204" pitchFamily="34" charset="0"/>
              </a:rPr>
              <a:t>Thứ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hai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ngày</a:t>
            </a:r>
            <a:r>
              <a:rPr lang="en-US" sz="4400" b="1" dirty="0">
                <a:latin typeface="HP001 4 hàng" panose="020B0603050302020204" pitchFamily="34" charset="0"/>
              </a:rPr>
              <a:t> 24 </a:t>
            </a:r>
            <a:r>
              <a:rPr lang="en-US" sz="4400" b="1" dirty="0" err="1">
                <a:latin typeface="HP001 4 hàng" panose="020B0603050302020204" pitchFamily="34" charset="0"/>
              </a:rPr>
              <a:t>tháng</a:t>
            </a:r>
            <a:r>
              <a:rPr lang="en-US" sz="4400" b="1" dirty="0">
                <a:latin typeface="HP001 4 hàng" panose="020B0603050302020204" pitchFamily="34" charset="0"/>
              </a:rPr>
              <a:t> 1 </a:t>
            </a:r>
            <a:r>
              <a:rPr lang="en-US" sz="4400" b="1" dirty="0" err="1">
                <a:latin typeface="HP001 4 hàng" panose="020B0603050302020204" pitchFamily="34" charset="0"/>
              </a:rPr>
              <a:t>năm</a:t>
            </a:r>
            <a:r>
              <a:rPr lang="en-US" sz="4400" b="1" dirty="0"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3791DD-60E7-4095-9D5D-28F75A184EB2}"/>
              </a:ext>
            </a:extLst>
          </p:cNvPr>
          <p:cNvSpPr txBox="1"/>
          <p:nvPr/>
        </p:nvSpPr>
        <p:spPr>
          <a:xfrm>
            <a:off x="4377029" y="1440132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HP001 4 hàng" panose="020B0603050302020204" pitchFamily="34" charset="0"/>
              </a:rPr>
              <a:t>Chính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tả</a:t>
            </a:r>
            <a:endParaRPr lang="en-US" sz="44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1ED26D-F933-4401-9198-5A24A8C3177E}"/>
              </a:ext>
            </a:extLst>
          </p:cNvPr>
          <p:cNvSpPr txBox="1"/>
          <p:nvPr/>
        </p:nvSpPr>
        <p:spPr>
          <a:xfrm>
            <a:off x="3526788" y="2285512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HP001 4 hàng" panose="020B0603050302020204" pitchFamily="34" charset="0"/>
              </a:rPr>
              <a:t>Dê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cΪ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trŬg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cải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củ</a:t>
            </a:r>
            <a:endParaRPr lang="en-US" sz="4400" dirty="0"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BB6F77-664A-40F5-90FC-DEED2B22484D}"/>
              </a:ext>
            </a:extLst>
          </p:cNvPr>
          <p:cNvSpPr txBox="1"/>
          <p:nvPr/>
        </p:nvSpPr>
        <p:spPr>
          <a:xfrm>
            <a:off x="1025236" y="3130892"/>
            <a:ext cx="10824037" cy="789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HP001 4 hàng" panose="020B0603050302020204" pitchFamily="34" charset="0"/>
              </a:rPr>
              <a:t>Làm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đất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xΪg</a:t>
            </a:r>
            <a:r>
              <a:rPr lang="en-US" sz="4400" b="1" dirty="0">
                <a:latin typeface="HP001 4 hàng" panose="020B0603050302020204" pitchFamily="34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</a:rPr>
              <a:t>dê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cΪ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đem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hạt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cải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ǟa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gieo</a:t>
            </a:r>
            <a:r>
              <a:rPr lang="en-US" sz="4400" b="1" dirty="0">
                <a:latin typeface="HP001 4 hàng" panose="020B0603050302020204" pitchFamily="34" charset="0"/>
              </a:rPr>
              <a:t>.</a:t>
            </a:r>
            <a:endParaRPr lang="en-US" sz="4400" dirty="0"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1B2623-8954-4679-B5FB-CC450D804580}"/>
              </a:ext>
            </a:extLst>
          </p:cNvPr>
          <p:cNvSpPr txBox="1"/>
          <p:nvPr/>
        </p:nvSpPr>
        <p:spPr>
          <a:xfrm>
            <a:off x="255985" y="3994016"/>
            <a:ext cx="11593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HP001 4 hàng" panose="020B0603050302020204" pitchFamily="34" charset="0"/>
              </a:rPr>
              <a:t>Chẳng</a:t>
            </a:r>
            <a:r>
              <a:rPr lang="en-US" sz="4400" b="1" dirty="0">
                <a:latin typeface="HP001 4 hàng" panose="020B0603050302020204" pitchFamily="34" charset="0"/>
              </a:rPr>
              <a:t> bao </a:t>
            </a:r>
            <a:r>
              <a:rPr lang="en-US" sz="4400" b="1" dirty="0" err="1">
                <a:latin typeface="HP001 4 hàng" panose="020B0603050302020204" pitchFamily="34" charset="0"/>
              </a:rPr>
              <a:t>lâu</a:t>
            </a:r>
            <a:r>
              <a:rPr lang="en-US" sz="4400" b="1" dirty="0">
                <a:latin typeface="HP001 4 hàng" panose="020B0603050302020204" pitchFamily="34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</a:rPr>
              <a:t>hạt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mǌ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thành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cây</a:t>
            </a:r>
            <a:r>
              <a:rPr lang="en-US" sz="4400" b="1" dirty="0">
                <a:latin typeface="HP001 4 hàng" panose="020B0603050302020204" pitchFamily="34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</a:rPr>
              <a:t>Dê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cΪ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sō</a:t>
            </a:r>
            <a:endParaRPr lang="en-US" sz="4400" dirty="0">
              <a:latin typeface="HP001 4 hàng" panose="020B06030503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70C56C-4C96-4821-91F0-0C4A6FAD6815}"/>
              </a:ext>
            </a:extLst>
          </p:cNvPr>
          <p:cNvSpPr/>
          <p:nvPr/>
        </p:nvSpPr>
        <p:spPr>
          <a:xfrm>
            <a:off x="294165" y="4835832"/>
            <a:ext cx="115551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HP001 4 hàng" panose="020B0603050302020204" pitchFamily="34" charset="0"/>
              </a:rPr>
              <a:t>ǟuŎ</a:t>
            </a:r>
            <a:r>
              <a:rPr lang="en-US" sz="4400" b="1" dirty="0">
                <a:latin typeface="HP001 4 hàng" panose="020B0603050302020204" pitchFamily="34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</a:rPr>
              <a:t>ngày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nào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cũng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nhổ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cải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lên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xem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đã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có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củ</a:t>
            </a:r>
            <a:r>
              <a:rPr lang="en-US" sz="4400" b="1" dirty="0">
                <a:latin typeface="HP001 4 hàng" panose="020B0603050302020204" pitchFamily="34" charset="0"/>
              </a:rPr>
              <a:t>  </a:t>
            </a:r>
            <a:endParaRPr lang="en-US" sz="4400" dirty="0">
              <a:latin typeface="HP001 4 hàng" panose="020B06030503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3A7C7A-5D0A-419A-A2A0-73A6D97871CA}"/>
              </a:ext>
            </a:extLst>
          </p:cNvPr>
          <p:cNvSpPr/>
          <p:nvPr/>
        </p:nvSpPr>
        <p:spPr>
          <a:xfrm>
            <a:off x="294165" y="5677648"/>
            <a:ext cx="16900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HP001 4 hàng" panose="020B0603050302020204" pitchFamily="34" charset="0"/>
              </a:rPr>
              <a:t>ch</a:t>
            </a:r>
            <a:r>
              <a:rPr lang="vi-VN" sz="4400" b="1" dirty="0">
                <a:latin typeface="HP001 4 hàng" panose="020B0603050302020204" pitchFamily="34" charset="0"/>
              </a:rPr>
              <a:t>ư</a:t>
            </a:r>
            <a:r>
              <a:rPr lang="en-US" sz="4400" b="1" dirty="0">
                <a:latin typeface="HP001 4 hàng" panose="020B0603050302020204" pitchFamily="34" charset="0"/>
              </a:rPr>
              <a:t>a.</a:t>
            </a:r>
            <a:endParaRPr lang="en-US" sz="4400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8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12569" y="4571667"/>
            <a:ext cx="6520681" cy="157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9626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oaûi</a:t>
            </a:r>
            <a:r>
              <a:rPr lang="en-US" sz="80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VNI-Avo" pitchFamily="2" charset="0"/>
                <a:cs typeface="Times New Roman" panose="02020603050405020304" pitchFamily="18" charset="0"/>
              </a:rPr>
              <a:t>höông</a:t>
            </a:r>
            <a:endParaRPr lang="en-US" sz="80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5985" y="2467666"/>
            <a:ext cx="4876076" cy="3672408"/>
            <a:chOff x="6679345" y="2634855"/>
            <a:chExt cx="3931921" cy="226858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6679346" y="2634856"/>
              <a:ext cx="1830806" cy="107539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chemeClr val="tx1"/>
                </a:solidFill>
                <a:latin typeface="VNI-Avo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67405" y="2634855"/>
              <a:ext cx="2043861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 err="1">
                  <a:solidFill>
                    <a:srgbClr val="FF0000"/>
                  </a:solidFill>
                  <a:latin typeface="VNI-Avo" pitchFamily="2" charset="0"/>
                </a:rPr>
                <a:t>oai</a:t>
              </a:r>
              <a:endParaRPr lang="en-US" sz="96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79345" y="3819221"/>
              <a:ext cx="3931921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 err="1">
                  <a:solidFill>
                    <a:srgbClr val="FF0000"/>
                  </a:solidFill>
                  <a:latin typeface="VNI-Avo" pitchFamily="2" charset="0"/>
                </a:rPr>
                <a:t>oaûi</a:t>
              </a:r>
              <a:endParaRPr lang="en-US" sz="96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pic>
        <p:nvPicPr>
          <p:cNvPr id="12" name="Kí hiệu sách - đọc">
            <a:extLst>
              <a:ext uri="{FF2B5EF4-FFF2-40B4-BE49-F238E27FC236}">
                <a16:creationId xmlns:a16="http://schemas.microsoft.com/office/drawing/2014/main" id="{81FAAED1-05F9-4773-B94E-2B7264D3BC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45" y="215848"/>
            <a:ext cx="1171212" cy="1152478"/>
          </a:xfrm>
          <a:prstGeom prst="rect">
            <a:avLst/>
          </a:prstGeom>
        </p:spPr>
      </p:pic>
      <p:sp>
        <p:nvSpPr>
          <p:cNvPr id="13" name="Viết thường">
            <a:extLst>
              <a:ext uri="{FF2B5EF4-FFF2-40B4-BE49-F238E27FC236}">
                <a16:creationId xmlns:a16="http://schemas.microsoft.com/office/drawing/2014/main" id="{3BA5A5FA-0CBB-46A8-8C8F-F75B73756396}"/>
              </a:ext>
            </a:extLst>
          </p:cNvPr>
          <p:cNvSpPr txBox="1"/>
          <p:nvPr/>
        </p:nvSpPr>
        <p:spPr>
          <a:xfrm>
            <a:off x="1306934" y="402947"/>
            <a:ext cx="2880320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03390">
              <a:buClr>
                <a:srgbClr val="000000"/>
              </a:buClr>
              <a:defRPr/>
            </a:pPr>
            <a:r>
              <a:rPr lang="en-GB" sz="13000" b="1" kern="0" dirty="0" err="1">
                <a:solidFill>
                  <a:srgbClr val="FF0000"/>
                </a:solidFill>
                <a:latin typeface="VNI-Avo" pitchFamily="2" charset="0"/>
                <a:cs typeface="Lato" panose="020F0502020204030203" pitchFamily="34" charset="0"/>
                <a:sym typeface="Arial"/>
              </a:rPr>
              <a:t>oai</a:t>
            </a:r>
            <a:endParaRPr lang="en-GB" sz="13000" b="1" kern="0" dirty="0">
              <a:solidFill>
                <a:srgbClr val="FF0000"/>
              </a:solidFill>
              <a:latin typeface="VNI-Avo" pitchFamily="2" charset="0"/>
              <a:cs typeface="Lato" panose="020F0502020204030203" pitchFamily="34" charset="0"/>
              <a:sym typeface="Arial"/>
            </a:endParaRPr>
          </a:p>
        </p:txBody>
      </p:sp>
      <p:pic>
        <p:nvPicPr>
          <p:cNvPr id="9218" name="Picture 2" descr="Tinh Dầu Oải Hương - LAVENDE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43" y="404522"/>
            <a:ext cx="6548088" cy="43410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6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24537" y="4929576"/>
            <a:ext cx="6552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8140" marR="0" lvl="1" indent="0" algn="l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2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oay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troøn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4445" y="2520454"/>
            <a:ext cx="4937498" cy="3672408"/>
            <a:chOff x="6679345" y="2634855"/>
            <a:chExt cx="3931921" cy="2268583"/>
          </a:xfrm>
          <a:solidFill>
            <a:srgbClr val="ABFDFF"/>
          </a:solidFill>
        </p:grpSpPr>
        <p:sp>
          <p:nvSpPr>
            <p:cNvPr id="9" name="Rectangle 8"/>
            <p:cNvSpPr/>
            <p:nvPr/>
          </p:nvSpPr>
          <p:spPr>
            <a:xfrm>
              <a:off x="6679346" y="2634855"/>
              <a:ext cx="1782264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dirty="0">
                  <a:solidFill>
                    <a:prstClr val="black"/>
                  </a:solidFill>
                  <a:latin typeface="VNI-Avo" pitchFamily="2" charset="0"/>
                </a:rPr>
                <a:t>x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50630" y="2634855"/>
              <a:ext cx="2060636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dirty="0" err="1">
                  <a:solidFill>
                    <a:srgbClr val="FF0000"/>
                  </a:solidFill>
                  <a:latin typeface="VNI-Avo" pitchFamily="2" charset="0"/>
                </a:rPr>
                <a:t>oay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79345" y="3819221"/>
              <a:ext cx="3931921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dirty="0" err="1">
                  <a:solidFill>
                    <a:schemeClr val="tx1"/>
                  </a:solidFill>
                  <a:latin typeface="VNI-Avo" pitchFamily="2" charset="0"/>
                </a:rPr>
                <a:t>x</a:t>
              </a:r>
              <a:r>
                <a:rPr lang="en-US" sz="9600" b="1" dirty="0" err="1">
                  <a:solidFill>
                    <a:srgbClr val="FF0000"/>
                  </a:solidFill>
                  <a:latin typeface="VNI-Avo" pitchFamily="2" charset="0"/>
                </a:rPr>
                <a:t>oay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</a:endParaRPr>
            </a:p>
          </p:txBody>
        </p:sp>
      </p:grpSp>
      <p:pic>
        <p:nvPicPr>
          <p:cNvPr id="12" name="Kí hiệu sách - đọc">
            <a:extLst>
              <a:ext uri="{FF2B5EF4-FFF2-40B4-BE49-F238E27FC236}">
                <a16:creationId xmlns:a16="http://schemas.microsoft.com/office/drawing/2014/main" id="{81FAAED1-05F9-4773-B94E-2B7264D3BC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45" y="215848"/>
            <a:ext cx="951676" cy="936454"/>
          </a:xfrm>
          <a:prstGeom prst="rect">
            <a:avLst/>
          </a:prstGeom>
        </p:spPr>
      </p:pic>
      <p:sp>
        <p:nvSpPr>
          <p:cNvPr id="13" name="Viết thường">
            <a:extLst>
              <a:ext uri="{FF2B5EF4-FFF2-40B4-BE49-F238E27FC236}">
                <a16:creationId xmlns:a16="http://schemas.microsoft.com/office/drawing/2014/main" id="{3BA5A5FA-0CBB-46A8-8C8F-F75B73756396}"/>
              </a:ext>
            </a:extLst>
          </p:cNvPr>
          <p:cNvSpPr txBox="1"/>
          <p:nvPr/>
        </p:nvSpPr>
        <p:spPr>
          <a:xfrm>
            <a:off x="186728" y="722627"/>
            <a:ext cx="517241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203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0000" b="1" kern="0" noProof="0" dirty="0" err="1">
                <a:solidFill>
                  <a:srgbClr val="FF0000"/>
                </a:solidFill>
                <a:latin typeface="VNI-Avo" pitchFamily="2" charset="0"/>
                <a:cs typeface="Lato" panose="020F0502020204030203" pitchFamily="34" charset="0"/>
                <a:sym typeface="Arial"/>
              </a:rPr>
              <a:t>oay</a:t>
            </a:r>
            <a:endParaRPr kumimoji="0" lang="en-GB" sz="10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cs typeface="Lato" panose="020F0502020204030203" pitchFamily="34" charset="0"/>
              <a:sym typeface="Arial"/>
            </a:endParaRPr>
          </a:p>
        </p:txBody>
      </p:sp>
      <p:pic>
        <p:nvPicPr>
          <p:cNvPr id="12290" name="Picture 2" descr="Ballerina clipart twirl, Picture #251483 ballerina clipart twir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06" y="203276"/>
            <a:ext cx="6767644" cy="50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52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24537" y="4929576"/>
            <a:ext cx="6552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8140" marR="0" lvl="1" indent="0" algn="l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2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aùo</a:t>
            </a:r>
            <a:r>
              <a:rPr lang="en-US" sz="8800" b="1" dirty="0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kh</a:t>
            </a:r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oaùc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4445" y="2520454"/>
            <a:ext cx="4937498" cy="3672408"/>
            <a:chOff x="6679345" y="2634855"/>
            <a:chExt cx="3931921" cy="2268583"/>
          </a:xfrm>
          <a:solidFill>
            <a:srgbClr val="ABFDFF"/>
          </a:solidFill>
        </p:grpSpPr>
        <p:sp>
          <p:nvSpPr>
            <p:cNvPr id="9" name="Rectangle 8"/>
            <p:cNvSpPr/>
            <p:nvPr/>
          </p:nvSpPr>
          <p:spPr>
            <a:xfrm>
              <a:off x="6679346" y="2634855"/>
              <a:ext cx="1782264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kh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50630" y="2634855"/>
              <a:ext cx="2060636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oac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79345" y="3819221"/>
              <a:ext cx="3931921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dirty="0" err="1">
                  <a:solidFill>
                    <a:prstClr val="black"/>
                  </a:solidFill>
                  <a:latin typeface="VNI-Avo" pitchFamily="2" charset="0"/>
                </a:rPr>
                <a:t>kh</a:t>
              </a:r>
              <a:r>
                <a:rPr kumimoji="0" lang="en-US" sz="9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oaùc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endParaRPr>
            </a:p>
          </p:txBody>
        </p:sp>
      </p:grpSp>
      <p:pic>
        <p:nvPicPr>
          <p:cNvPr id="12" name="Kí hiệu sách - đọc">
            <a:extLst>
              <a:ext uri="{FF2B5EF4-FFF2-40B4-BE49-F238E27FC236}">
                <a16:creationId xmlns:a16="http://schemas.microsoft.com/office/drawing/2014/main" id="{81FAAED1-05F9-4773-B94E-2B7264D3BC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45" y="215848"/>
            <a:ext cx="951676" cy="936454"/>
          </a:xfrm>
          <a:prstGeom prst="rect">
            <a:avLst/>
          </a:prstGeom>
        </p:spPr>
      </p:pic>
      <p:sp>
        <p:nvSpPr>
          <p:cNvPr id="13" name="Viết thường">
            <a:extLst>
              <a:ext uri="{FF2B5EF4-FFF2-40B4-BE49-F238E27FC236}">
                <a16:creationId xmlns:a16="http://schemas.microsoft.com/office/drawing/2014/main" id="{3BA5A5FA-0CBB-46A8-8C8F-F75B73756396}"/>
              </a:ext>
            </a:extLst>
          </p:cNvPr>
          <p:cNvSpPr txBox="1"/>
          <p:nvPr/>
        </p:nvSpPr>
        <p:spPr>
          <a:xfrm>
            <a:off x="186728" y="722627"/>
            <a:ext cx="517241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203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0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Lato" panose="020F0502020204030203" pitchFamily="34" charset="0"/>
                <a:sym typeface="Arial"/>
              </a:rPr>
              <a:t>oac</a:t>
            </a:r>
            <a:endParaRPr kumimoji="0" lang="en-GB" sz="10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Lato" panose="020F0502020204030203" pitchFamily="34" charset="0"/>
              <a:sym typeface="Arial"/>
            </a:endParaRPr>
          </a:p>
        </p:txBody>
      </p:sp>
      <p:pic>
        <p:nvPicPr>
          <p:cNvPr id="13314" name="Picture 2" descr="Jacket Royalty Free Vector Image - Vecto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1" b="87831" l="500" r="97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3" r="1773" b="11717"/>
          <a:stretch/>
        </p:blipFill>
        <p:spPr bwMode="auto">
          <a:xfrm>
            <a:off x="5470931" y="215848"/>
            <a:ext cx="6320116" cy="486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7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Ballerina clipart twirl, Picture #251483 ballerina clipart twirl">
            <a:extLst>
              <a:ext uri="{FF2B5EF4-FFF2-40B4-BE49-F238E27FC236}">
                <a16:creationId xmlns:a16="http://schemas.microsoft.com/office/drawing/2014/main" id="{99AE7721-0E08-41AC-B24E-EB09B170A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01" y="2810949"/>
            <a:ext cx="3732378" cy="279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752127" y="5627337"/>
            <a:ext cx="5706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8140" marR="0" lvl="1" indent="0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oaûi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höông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29174" y="1181907"/>
            <a:ext cx="2736304" cy="1708972"/>
            <a:chOff x="6679345" y="2634855"/>
            <a:chExt cx="3931921" cy="226858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6679346" y="2634856"/>
              <a:ext cx="1830806" cy="107539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567405" y="2634855"/>
              <a:ext cx="2043861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oai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79345" y="3819221"/>
              <a:ext cx="3931921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oaûi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endParaRPr>
            </a:p>
          </p:txBody>
        </p:sp>
      </p:grpSp>
      <p:sp>
        <p:nvSpPr>
          <p:cNvPr id="13" name="Viết thường">
            <a:extLst>
              <a:ext uri="{FF2B5EF4-FFF2-40B4-BE49-F238E27FC236}">
                <a16:creationId xmlns:a16="http://schemas.microsoft.com/office/drawing/2014/main" id="{3BA5A5FA-0CBB-46A8-8C8F-F75B73756396}"/>
              </a:ext>
            </a:extLst>
          </p:cNvPr>
          <p:cNvSpPr txBox="1"/>
          <p:nvPr/>
        </p:nvSpPr>
        <p:spPr>
          <a:xfrm>
            <a:off x="2290151" y="-125019"/>
            <a:ext cx="288032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203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66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Lato" panose="020F0502020204030203" pitchFamily="34" charset="0"/>
                <a:sym typeface="Arial"/>
              </a:rPr>
              <a:t>oai</a:t>
            </a:r>
            <a:endParaRPr kumimoji="0" lang="en-GB" sz="6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Lato" panose="020F0502020204030203" pitchFamily="34" charset="0"/>
              <a:sym typeface="Arial"/>
            </a:endParaRPr>
          </a:p>
        </p:txBody>
      </p:sp>
      <p:pic>
        <p:nvPicPr>
          <p:cNvPr id="9218" name="Picture 2" descr="Tinh Dầu Oải Hương - LAVEN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8" y="3119131"/>
            <a:ext cx="2880321" cy="19094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3A0A44-6D4A-48BC-BB7D-26DF0FA66BCC}"/>
              </a:ext>
            </a:extLst>
          </p:cNvPr>
          <p:cNvSpPr txBox="1"/>
          <p:nvPr/>
        </p:nvSpPr>
        <p:spPr>
          <a:xfrm>
            <a:off x="3388333" y="5610232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8140" marR="0" lvl="1" indent="0" algn="l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oay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troøn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Viết thường">
            <a:extLst>
              <a:ext uri="{FF2B5EF4-FFF2-40B4-BE49-F238E27FC236}">
                <a16:creationId xmlns:a16="http://schemas.microsoft.com/office/drawing/2014/main" id="{55E019DB-F3F5-4F34-AF4F-8ABFFC7977ED}"/>
              </a:ext>
            </a:extLst>
          </p:cNvPr>
          <p:cNvSpPr txBox="1"/>
          <p:nvPr/>
        </p:nvSpPr>
        <p:spPr>
          <a:xfrm>
            <a:off x="4759358" y="-118334"/>
            <a:ext cx="210342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203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6600" kern="0" noProof="0" dirty="0" err="1">
                <a:solidFill>
                  <a:srgbClr val="FF0000"/>
                </a:solidFill>
                <a:latin typeface="VNI-Avo" pitchFamily="2" charset="0"/>
                <a:cs typeface="Lato" panose="020F0502020204030203" pitchFamily="34" charset="0"/>
                <a:sym typeface="Arial"/>
              </a:rPr>
              <a:t>oay</a:t>
            </a:r>
            <a:endParaRPr kumimoji="0" lang="en-GB" sz="6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cs typeface="Lato" panose="020F0502020204030203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E64AF8-2945-4DA0-BE04-D67C3B6A2D3A}"/>
              </a:ext>
            </a:extLst>
          </p:cNvPr>
          <p:cNvSpPr txBox="1"/>
          <p:nvPr/>
        </p:nvSpPr>
        <p:spPr>
          <a:xfrm>
            <a:off x="7247197" y="5593127"/>
            <a:ext cx="49685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8140" marR="0" lvl="1" indent="0" algn="l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aùo</a:t>
            </a:r>
            <a:r>
              <a:rPr lang="en-US" sz="5500" b="1" dirty="0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kh</a:t>
            </a:r>
            <a:r>
              <a:rPr lang="en-US" sz="55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oaùc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Viết thường">
            <a:extLst>
              <a:ext uri="{FF2B5EF4-FFF2-40B4-BE49-F238E27FC236}">
                <a16:creationId xmlns:a16="http://schemas.microsoft.com/office/drawing/2014/main" id="{8129BDEB-E330-4EDE-81AB-33095E05143A}"/>
              </a:ext>
            </a:extLst>
          </p:cNvPr>
          <p:cNvSpPr txBox="1"/>
          <p:nvPr/>
        </p:nvSpPr>
        <p:spPr>
          <a:xfrm>
            <a:off x="6671263" y="-99913"/>
            <a:ext cx="226538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203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66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Lato" panose="020F0502020204030203" pitchFamily="34" charset="0"/>
                <a:sym typeface="Arial"/>
              </a:rPr>
              <a:t>oac</a:t>
            </a:r>
            <a:endParaRPr kumimoji="0" lang="en-GB" sz="6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Lato" panose="020F0502020204030203" pitchFamily="34" charset="0"/>
              <a:sym typeface="Arial"/>
            </a:endParaRPr>
          </a:p>
        </p:txBody>
      </p:sp>
      <p:pic>
        <p:nvPicPr>
          <p:cNvPr id="19" name="Picture 2" descr="Jacket Royalty Free Vector Image - VectorStock">
            <a:extLst>
              <a:ext uri="{FF2B5EF4-FFF2-40B4-BE49-F238E27FC236}">
                <a16:creationId xmlns:a16="http://schemas.microsoft.com/office/drawing/2014/main" id="{B75C589E-5115-4C48-80E9-57CE4B0AB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51" b="87831" l="500" r="97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3" r="1773" b="11717"/>
          <a:stretch/>
        </p:blipFill>
        <p:spPr bwMode="auto">
          <a:xfrm>
            <a:off x="8536905" y="3154380"/>
            <a:ext cx="2389136" cy="183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02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OWERPOINT | Hình nền, Hình ảnh, Power point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02"/>
            <a:ext cx="12033249" cy="675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7" name="矩形 2123"/>
          <p:cNvSpPr/>
          <p:nvPr/>
        </p:nvSpPr>
        <p:spPr>
          <a:xfrm>
            <a:off x="3912144" y="2229275"/>
            <a:ext cx="3279733" cy="2765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025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581" b="1" kern="0" dirty="0" err="1">
                <a:solidFill>
                  <a:srgbClr val="F79646">
                    <a:lumMod val="60000"/>
                    <a:lumOff val="40000"/>
                  </a:srgbClr>
                </a:solidFill>
                <a:latin typeface="VNI-Avo" pitchFamily="2" charset="0"/>
                <a:ea typeface="宋体" panose="02010600030101010101" pitchFamily="2" charset="-122"/>
              </a:rPr>
              <a:t>oay</a:t>
            </a:r>
            <a:endParaRPr kumimoji="0" lang="en-US" altLang="zh-CN" sz="11581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VNI-Avo" pitchFamily="2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24" name="矩形 2123"/>
          <p:cNvSpPr/>
          <p:nvPr/>
        </p:nvSpPr>
        <p:spPr>
          <a:xfrm>
            <a:off x="396321" y="2225244"/>
            <a:ext cx="3240435" cy="2765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025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581" b="1" kern="0" dirty="0" err="1">
                <a:solidFill>
                  <a:srgbClr val="F79646">
                    <a:lumMod val="60000"/>
                    <a:lumOff val="40000"/>
                  </a:srgbClr>
                </a:solidFill>
                <a:latin typeface="VNI-Avo" pitchFamily="2" charset="0"/>
                <a:ea typeface="宋体" panose="02010600030101010101" pitchFamily="2" charset="-122"/>
              </a:rPr>
              <a:t>oai</a:t>
            </a:r>
            <a:endParaRPr kumimoji="0" lang="en-US" altLang="zh-CN" sz="11581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130" name="组合 2129"/>
          <p:cNvGrpSpPr/>
          <p:nvPr/>
        </p:nvGrpSpPr>
        <p:grpSpPr>
          <a:xfrm>
            <a:off x="2879961" y="4789283"/>
            <a:ext cx="220824" cy="321898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2131" name="AutoShape 113"/>
            <p:cNvSpPr>
              <a:spLocks/>
            </p:cNvSpPr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8804" tIns="18804" rIns="18804" bIns="18804" anchor="ctr"/>
            <a:lstStyle/>
            <a:p>
              <a:pPr marL="0" marR="0" lvl="0" indent="0" algn="ctr" defTabSz="225628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81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132" name="AutoShape 114"/>
            <p:cNvSpPr>
              <a:spLocks/>
            </p:cNvSpPr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8804" tIns="18804" rIns="18804" bIns="18804" anchor="ctr"/>
            <a:lstStyle/>
            <a:p>
              <a:pPr marL="0" marR="0" lvl="0" indent="0" algn="ctr" defTabSz="225628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81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1080" name="矩形 2123"/>
          <p:cNvSpPr/>
          <p:nvPr/>
        </p:nvSpPr>
        <p:spPr>
          <a:xfrm>
            <a:off x="369606" y="2204670"/>
            <a:ext cx="2276348" cy="2765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025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81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宋体" panose="02010600030101010101" pitchFamily="2" charset="-122"/>
                <a:cs typeface="+mn-cs"/>
              </a:rPr>
              <a:t>oa</a:t>
            </a:r>
            <a:endParaRPr kumimoji="0" lang="en-US" altLang="zh-CN" sz="11581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83" name="矩形 2123"/>
          <p:cNvSpPr/>
          <p:nvPr/>
        </p:nvSpPr>
        <p:spPr>
          <a:xfrm>
            <a:off x="2339162" y="2221212"/>
            <a:ext cx="1246937" cy="2395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025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581" b="1" kern="0" dirty="0" err="1">
                <a:solidFill>
                  <a:srgbClr val="0070C0"/>
                </a:solidFill>
                <a:latin typeface="VNI-Avo" pitchFamily="2" charset="0"/>
                <a:ea typeface="宋体" panose="02010600030101010101" pitchFamily="2" charset="-122"/>
              </a:rPr>
              <a:t>i</a:t>
            </a:r>
            <a:endParaRPr kumimoji="0" lang="en-US" altLang="zh-CN" sz="11581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NI-Avo" pitchFamily="2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81" name="矩形 2123"/>
          <p:cNvSpPr/>
          <p:nvPr/>
        </p:nvSpPr>
        <p:spPr>
          <a:xfrm>
            <a:off x="3914232" y="2221212"/>
            <a:ext cx="2329694" cy="2765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025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581" b="1" kern="0" noProof="0" dirty="0" err="1">
                <a:solidFill>
                  <a:srgbClr val="FF0000"/>
                </a:solidFill>
                <a:latin typeface="VNI-Avo" pitchFamily="2" charset="0"/>
                <a:ea typeface="宋体" panose="02010600030101010101" pitchFamily="2" charset="-122"/>
              </a:rPr>
              <a:t>oa</a:t>
            </a:r>
            <a:endParaRPr kumimoji="0" lang="en-US" altLang="zh-CN" sz="11581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宋体" panose="02010600030101010101" pitchFamily="2" charset="-122"/>
            </a:endParaRPr>
          </a:p>
        </p:txBody>
      </p:sp>
      <p:sp>
        <p:nvSpPr>
          <p:cNvPr id="1089" name="矩形 2123"/>
          <p:cNvSpPr/>
          <p:nvPr/>
        </p:nvSpPr>
        <p:spPr>
          <a:xfrm>
            <a:off x="5844567" y="2221211"/>
            <a:ext cx="1117759" cy="2395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025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581" b="1" kern="0" noProof="0" dirty="0">
                <a:solidFill>
                  <a:srgbClr val="0070C0"/>
                </a:solidFill>
                <a:latin typeface="VNI-Avo" pitchFamily="2" charset="0"/>
                <a:ea typeface="宋体" panose="02010600030101010101" pitchFamily="2" charset="-122"/>
              </a:rPr>
              <a:t>y</a:t>
            </a:r>
            <a:endParaRPr kumimoji="0" lang="en-US" altLang="zh-CN" sz="11581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NI-Avo" pitchFamily="2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2123"/>
          <p:cNvSpPr/>
          <p:nvPr/>
        </p:nvSpPr>
        <p:spPr>
          <a:xfrm>
            <a:off x="7885969" y="2224385"/>
            <a:ext cx="3436224" cy="2765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025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581" b="1" kern="0" dirty="0" err="1">
                <a:solidFill>
                  <a:srgbClr val="F79646">
                    <a:lumMod val="60000"/>
                    <a:lumOff val="40000"/>
                  </a:srgbClr>
                </a:solidFill>
                <a:latin typeface="VNI-Avo" pitchFamily="2" charset="0"/>
                <a:ea typeface="宋体" panose="02010600030101010101" pitchFamily="2" charset="-122"/>
              </a:rPr>
              <a:t>oac</a:t>
            </a:r>
            <a:endParaRPr kumimoji="0" lang="en-US" altLang="zh-CN" sz="11581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VNI-Avo" pitchFamily="2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2123"/>
          <p:cNvSpPr/>
          <p:nvPr/>
        </p:nvSpPr>
        <p:spPr>
          <a:xfrm>
            <a:off x="7908100" y="2221212"/>
            <a:ext cx="2329694" cy="2765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025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581" b="1" kern="0" noProof="0" dirty="0" err="1">
                <a:solidFill>
                  <a:srgbClr val="FF0000"/>
                </a:solidFill>
                <a:latin typeface="VNI-Avo" pitchFamily="2" charset="0"/>
                <a:ea typeface="宋体" panose="02010600030101010101" pitchFamily="2" charset="-122"/>
              </a:rPr>
              <a:t>oa</a:t>
            </a:r>
            <a:endParaRPr kumimoji="0" lang="en-US" altLang="zh-CN" sz="11581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宋体" panose="02010600030101010101" pitchFamily="2" charset="-122"/>
            </a:endParaRPr>
          </a:p>
        </p:txBody>
      </p:sp>
      <p:sp>
        <p:nvSpPr>
          <p:cNvPr id="17" name="矩形 2123"/>
          <p:cNvSpPr/>
          <p:nvPr/>
        </p:nvSpPr>
        <p:spPr>
          <a:xfrm>
            <a:off x="9777517" y="2221211"/>
            <a:ext cx="1117759" cy="2395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025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581" b="1" kern="0" noProof="0" dirty="0">
                <a:solidFill>
                  <a:srgbClr val="0070C0"/>
                </a:solidFill>
                <a:latin typeface="VNI-Avo" pitchFamily="2" charset="0"/>
                <a:ea typeface="宋体" panose="02010600030101010101" pitchFamily="2" charset="-122"/>
              </a:rPr>
              <a:t>c</a:t>
            </a:r>
            <a:endParaRPr kumimoji="0" lang="en-US" altLang="zh-CN" sz="11581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NI-Avo" pitchFamily="2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04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" grpId="0"/>
      <p:bldP spid="1083" grpId="0"/>
      <p:bldP spid="1081" grpId="0"/>
      <p:bldP spid="1089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mium Vector | Back to school kids, education concept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3250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24237" y="2808486"/>
            <a:ext cx="6984776" cy="2123971"/>
          </a:xfrm>
          <a:prstGeom prst="rect">
            <a:avLst/>
          </a:prstGeom>
          <a:noFill/>
        </p:spPr>
        <p:txBody>
          <a:bodyPr wrap="square" lIns="122229" tIns="61115" rIns="122229" bIns="61115">
            <a:spAutoFit/>
          </a:bodyPr>
          <a:lstStyle/>
          <a:p>
            <a:pPr algn="ctr" defTabSz="956174"/>
            <a:r>
              <a:rPr lang="en-US" sz="13000" b="1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Tập</a:t>
            </a:r>
            <a:r>
              <a:rPr lang="en-US" sz="130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v</a:t>
            </a:r>
            <a:r>
              <a:rPr lang="el-GR" sz="130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μ</a:t>
            </a:r>
            <a:r>
              <a:rPr lang="en-US" sz="13000" b="1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ết</a:t>
            </a:r>
            <a:r>
              <a:rPr lang="en-US" sz="130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528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F623A2-E035-4E28-B4D9-25C10E0B27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977" y="144190"/>
            <a:ext cx="936104" cy="1083528"/>
          </a:xfrm>
          <a:prstGeom prst="rect">
            <a:avLst/>
          </a:prstGeom>
        </p:spPr>
      </p:pic>
      <p:pic>
        <p:nvPicPr>
          <p:cNvPr id="3" name="CHỮ VIẾT MẪU LỚP 1 - CTST - OAI">
            <a:hlinkClick r:id="" action="ppaction://media"/>
            <a:extLst>
              <a:ext uri="{FF2B5EF4-FFF2-40B4-BE49-F238E27FC236}">
                <a16:creationId xmlns:a16="http://schemas.microsoft.com/office/drawing/2014/main" id="{B60940BF-947E-4452-A48D-9C377EEEE6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03325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7703</TotalTime>
  <Words>209</Words>
  <Application>Microsoft Office PowerPoint</Application>
  <PresentationFormat>Tùy chỉnh</PresentationFormat>
  <Paragraphs>57</Paragraphs>
  <Slides>11</Slides>
  <Notes>6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Gill Sans</vt:lpstr>
      <vt:lpstr>HP001 4 hàng</vt:lpstr>
      <vt:lpstr>VNI-Avo</vt:lpstr>
      <vt:lpstr>Office Theme</vt:lpstr>
      <vt:lpstr>3_Office Theme</vt:lpstr>
      <vt:lpstr>4_Office Theme</vt:lpstr>
      <vt:lpstr>2_Office Theme</vt:lpstr>
      <vt:lpstr>6_Office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Vip586</cp:lastModifiedBy>
  <cp:revision>674</cp:revision>
  <dcterms:created xsi:type="dcterms:W3CDTF">2020-08-29T13:29:14Z</dcterms:created>
  <dcterms:modified xsi:type="dcterms:W3CDTF">2022-01-27T15:10:49Z</dcterms:modified>
</cp:coreProperties>
</file>