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6858000" cx="12192000"/>
  <p:notesSz cx="6858000" cy="9144000"/>
  <p:embeddedFontLst>
    <p:embeddedFont>
      <p:font typeface="Pattaya"/>
      <p:regular r:id="rId28"/>
    </p:embeddedFont>
    <p:embeddedFont>
      <p:font typeface="Dancing Script"/>
      <p:regular r:id="rId29"/>
      <p:bold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1" roundtripDataSignature="AMtx7miRY47AuK3EGjOywtU+UYBLwstWB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Pattaya-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DancingScript-regular.fntdata"/><Relationship Id="rId7" Type="http://schemas.openxmlformats.org/officeDocument/2006/relationships/slide" Target="slides/slide3.xml"/><Relationship Id="rId8" Type="http://schemas.openxmlformats.org/officeDocument/2006/relationships/slide" Target="slides/slide4.xml"/><Relationship Id="rId31" Type="http://customschemas.google.com/relationships/presentationmetadata" Target="metadata"/><Relationship Id="rId30" Type="http://schemas.openxmlformats.org/officeDocument/2006/relationships/font" Target="fonts/DancingScript-bold.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Cùng bố con bé Bi đi tham quan sở thú nhé!</a:t>
            </a:r>
            <a:endParaRPr/>
          </a:p>
        </p:txBody>
      </p:sp>
      <p:sp>
        <p:nvSpPr>
          <p:cNvPr id="111" name="Google Shape;111;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 name="Google Shape;51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0" name="Google Shape;65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4" name="Google Shape;73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4" name="Google Shape;75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1" name="Google Shape;76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2" name="Google Shape;762;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8" name="Google Shape;98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9" name="Google Shape;989;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4" name="Google Shape;105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0" name="Google Shape;113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1" name="Google Shape;1131;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0" name="Google Shape;122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1" name="Google Shape;132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2" name="Google Shape;1322;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BẤM VÀO CON VẬT ĐỂ CHỌN BÀI TẬP ĐỌC VÀ LÀM THEO YÊU CẦU </a:t>
            </a:r>
            <a:endParaRPr/>
          </a:p>
          <a:p>
            <a:pPr indent="0" lvl="0" marL="0" rtl="0" algn="l">
              <a:spcBef>
                <a:spcPts val="0"/>
              </a:spcBef>
              <a:spcAft>
                <a:spcPts val="0"/>
              </a:spcAft>
              <a:buNone/>
            </a:pPr>
            <a:r>
              <a:rPr lang="en-US"/>
              <a:t>SAU KHI HỌC SINH LỰA CHỌN HẾT 🡪BẤM VÀO BỤI HOA BÊN PHẢI  ĐỂ TỚI NỘI DUNG TIẾP THEO</a:t>
            </a:r>
            <a:endParaRPr/>
          </a:p>
          <a:p>
            <a:pPr indent="0" lvl="0" marL="0" rtl="0" algn="l">
              <a:spcBef>
                <a:spcPts val="0"/>
              </a:spcBef>
              <a:spcAft>
                <a:spcPts val="0"/>
              </a:spcAft>
              <a:buNone/>
            </a:pPr>
            <a:r>
              <a:t/>
            </a:r>
            <a:endParaRPr/>
          </a:p>
        </p:txBody>
      </p:sp>
      <p:sp>
        <p:nvSpPr>
          <p:cNvPr id="460" name="Google Shape;46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BẤM VÀO CON VẬT ĐỂ QUAY VỀ SLIDE LỰA CHỌN CÂU HỎI</a:t>
            </a:r>
            <a:endParaRPr/>
          </a:p>
        </p:txBody>
      </p:sp>
      <p:sp>
        <p:nvSpPr>
          <p:cNvPr id="473" name="Google Shape;47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9" name="Shape 89"/>
        <p:cNvGrpSpPr/>
        <p:nvPr/>
      </p:nvGrpSpPr>
      <p:grpSpPr>
        <a:xfrm>
          <a:off x="0" y="0"/>
          <a:ext cx="0" cy="0"/>
          <a:chOff x="0" y="0"/>
          <a:chExt cx="0" cy="0"/>
        </a:xfrm>
      </p:grpSpPr>
      <p:sp>
        <p:nvSpPr>
          <p:cNvPr id="90" name="Google Shape;90;p3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34"/>
          <p:cNvSpPr/>
          <p:nvPr>
            <p:ph idx="2" type="pic"/>
          </p:nvPr>
        </p:nvSpPr>
        <p:spPr>
          <a:xfrm>
            <a:off x="5183188" y="987425"/>
            <a:ext cx="6172200" cy="4873625"/>
          </a:xfrm>
          <a:prstGeom prst="rect">
            <a:avLst/>
          </a:prstGeom>
          <a:noFill/>
          <a:ln>
            <a:noFill/>
          </a:ln>
        </p:spPr>
      </p:sp>
      <p:sp>
        <p:nvSpPr>
          <p:cNvPr id="92" name="Google Shape;92;p3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3" name="Google Shape;93;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6" name="Shape 96"/>
        <p:cNvGrpSpPr/>
        <p:nvPr/>
      </p:nvGrpSpPr>
      <p:grpSpPr>
        <a:xfrm>
          <a:off x="0" y="0"/>
          <a:ext cx="0" cy="0"/>
          <a:chOff x="0" y="0"/>
          <a:chExt cx="0" cy="0"/>
        </a:xfrm>
      </p:grpSpPr>
      <p:sp>
        <p:nvSpPr>
          <p:cNvPr id="97" name="Google Shape;97;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3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2" name="Shape 102"/>
        <p:cNvGrpSpPr/>
        <p:nvPr/>
      </p:nvGrpSpPr>
      <p:grpSpPr>
        <a:xfrm>
          <a:off x="0" y="0"/>
          <a:ext cx="0" cy="0"/>
          <a:chOff x="0" y="0"/>
          <a:chExt cx="0" cy="0"/>
        </a:xfrm>
      </p:grpSpPr>
      <p:sp>
        <p:nvSpPr>
          <p:cNvPr id="103" name="Google Shape;103;p3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3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5" name="Shape 25"/>
        <p:cNvGrpSpPr/>
        <p:nvPr/>
      </p:nvGrpSpPr>
      <p:grpSpPr>
        <a:xfrm>
          <a:off x="0" y="0"/>
          <a:ext cx="0" cy="0"/>
          <a:chOff x="0" y="0"/>
          <a:chExt cx="0" cy="0"/>
        </a:xfrm>
      </p:grpSpPr>
      <p:sp>
        <p:nvSpPr>
          <p:cNvPr id="26" name="Google Shape;26;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2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2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 only 2">
    <p:spTree>
      <p:nvGrpSpPr>
        <p:cNvPr id="32" name="Shape 32"/>
        <p:cNvGrpSpPr/>
        <p:nvPr/>
      </p:nvGrpSpPr>
      <p:grpSpPr>
        <a:xfrm>
          <a:off x="0" y="0"/>
          <a:ext cx="0" cy="0"/>
          <a:chOff x="0" y="0"/>
          <a:chExt cx="0" cy="0"/>
        </a:xfrm>
      </p:grpSpPr>
      <p:grpSp>
        <p:nvGrpSpPr>
          <p:cNvPr id="33" name="Google Shape;33;p28"/>
          <p:cNvGrpSpPr/>
          <p:nvPr/>
        </p:nvGrpSpPr>
        <p:grpSpPr>
          <a:xfrm rot="-2241120">
            <a:off x="11651331" y="499494"/>
            <a:ext cx="223377" cy="314312"/>
            <a:chOff x="5248950" y="2607450"/>
            <a:chExt cx="27575" cy="38800"/>
          </a:xfrm>
        </p:grpSpPr>
        <p:sp>
          <p:nvSpPr>
            <p:cNvPr id="34" name="Google Shape;34;p28"/>
            <p:cNvSpPr/>
            <p:nvPr/>
          </p:nvSpPr>
          <p:spPr>
            <a:xfrm>
              <a:off x="5263225" y="2607450"/>
              <a:ext cx="13300" cy="38800"/>
            </a:xfrm>
            <a:custGeom>
              <a:rect b="b" l="l" r="r" t="t"/>
              <a:pathLst>
                <a:path extrusionOk="0" h="1552" w="532">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35" name="Google Shape;35;p28"/>
            <p:cNvSpPr/>
            <p:nvPr/>
          </p:nvSpPr>
          <p:spPr>
            <a:xfrm>
              <a:off x="5248950" y="2609475"/>
              <a:ext cx="9200" cy="36775"/>
            </a:xfrm>
            <a:custGeom>
              <a:rect b="b" l="l" r="r" t="t"/>
              <a:pathLst>
                <a:path extrusionOk="0" h="1471" w="368">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grpSp>
      <p:grpSp>
        <p:nvGrpSpPr>
          <p:cNvPr id="36" name="Google Shape;36;p28"/>
          <p:cNvGrpSpPr/>
          <p:nvPr/>
        </p:nvGrpSpPr>
        <p:grpSpPr>
          <a:xfrm rot="-2700000">
            <a:off x="656354" y="613930"/>
            <a:ext cx="139484" cy="196264"/>
            <a:chOff x="5248950" y="2607450"/>
            <a:chExt cx="27575" cy="38800"/>
          </a:xfrm>
        </p:grpSpPr>
        <p:sp>
          <p:nvSpPr>
            <p:cNvPr id="37" name="Google Shape;37;p28"/>
            <p:cNvSpPr/>
            <p:nvPr/>
          </p:nvSpPr>
          <p:spPr>
            <a:xfrm>
              <a:off x="5263225" y="2607450"/>
              <a:ext cx="13300" cy="38800"/>
            </a:xfrm>
            <a:custGeom>
              <a:rect b="b" l="l" r="r" t="t"/>
              <a:pathLst>
                <a:path extrusionOk="0" h="1552" w="532">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38" name="Google Shape;38;p28"/>
            <p:cNvSpPr/>
            <p:nvPr/>
          </p:nvSpPr>
          <p:spPr>
            <a:xfrm>
              <a:off x="5248950" y="2609475"/>
              <a:ext cx="9200" cy="36775"/>
            </a:xfrm>
            <a:custGeom>
              <a:rect b="b" l="l" r="r" t="t"/>
              <a:pathLst>
                <a:path extrusionOk="0" h="1471" w="368">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grpSp>
      <p:grpSp>
        <p:nvGrpSpPr>
          <p:cNvPr id="39" name="Google Shape;39;p28"/>
          <p:cNvGrpSpPr/>
          <p:nvPr/>
        </p:nvGrpSpPr>
        <p:grpSpPr>
          <a:xfrm rot="3488692">
            <a:off x="11664389" y="1111970"/>
            <a:ext cx="1201109" cy="1656626"/>
            <a:chOff x="330265" y="38700"/>
            <a:chExt cx="1614930" cy="2227174"/>
          </a:xfrm>
        </p:grpSpPr>
        <p:sp>
          <p:nvSpPr>
            <p:cNvPr id="40" name="Google Shape;40;p28"/>
            <p:cNvSpPr/>
            <p:nvPr/>
          </p:nvSpPr>
          <p:spPr>
            <a:xfrm rot="-6325258">
              <a:off x="1139729" y="121218"/>
              <a:ext cx="578603" cy="534996"/>
            </a:xfrm>
            <a:custGeom>
              <a:rect b="b" l="l" r="r" t="t"/>
              <a:pathLst>
                <a:path extrusionOk="0" h="33720" w="72745">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078"/>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41" name="Google Shape;41;p28"/>
            <p:cNvSpPr/>
            <p:nvPr/>
          </p:nvSpPr>
          <p:spPr>
            <a:xfrm>
              <a:off x="1518000" y="952300"/>
              <a:ext cx="427195" cy="426305"/>
            </a:xfrm>
            <a:custGeom>
              <a:rect b="b" l="l" r="r" t="t"/>
              <a:pathLst>
                <a:path extrusionOk="0" h="33720" w="72745">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078"/>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42" name="Google Shape;42;p28"/>
            <p:cNvSpPr/>
            <p:nvPr/>
          </p:nvSpPr>
          <p:spPr>
            <a:xfrm rot="7396832">
              <a:off x="423324" y="1609721"/>
              <a:ext cx="578658" cy="534985"/>
            </a:xfrm>
            <a:custGeom>
              <a:rect b="b" l="l" r="r" t="t"/>
              <a:pathLst>
                <a:path extrusionOk="0" h="33720" w="72745">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078"/>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grpSp>
      <p:grpSp>
        <p:nvGrpSpPr>
          <p:cNvPr id="43" name="Google Shape;43;p28"/>
          <p:cNvGrpSpPr/>
          <p:nvPr/>
        </p:nvGrpSpPr>
        <p:grpSpPr>
          <a:xfrm rot="3488692">
            <a:off x="-568344" y="1653303"/>
            <a:ext cx="1201109" cy="1656626"/>
            <a:chOff x="330265" y="38700"/>
            <a:chExt cx="1614930" cy="2227174"/>
          </a:xfrm>
        </p:grpSpPr>
        <p:sp>
          <p:nvSpPr>
            <p:cNvPr id="44" name="Google Shape;44;p28"/>
            <p:cNvSpPr/>
            <p:nvPr/>
          </p:nvSpPr>
          <p:spPr>
            <a:xfrm rot="-6325258">
              <a:off x="1139729" y="121218"/>
              <a:ext cx="578603" cy="534996"/>
            </a:xfrm>
            <a:custGeom>
              <a:rect b="b" l="l" r="r" t="t"/>
              <a:pathLst>
                <a:path extrusionOk="0" h="33720" w="72745">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078"/>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45" name="Google Shape;45;p28"/>
            <p:cNvSpPr/>
            <p:nvPr/>
          </p:nvSpPr>
          <p:spPr>
            <a:xfrm>
              <a:off x="1518000" y="952300"/>
              <a:ext cx="427195" cy="426305"/>
            </a:xfrm>
            <a:custGeom>
              <a:rect b="b" l="l" r="r" t="t"/>
              <a:pathLst>
                <a:path extrusionOk="0" h="33720" w="72745">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078"/>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46" name="Google Shape;46;p28"/>
            <p:cNvSpPr/>
            <p:nvPr/>
          </p:nvSpPr>
          <p:spPr>
            <a:xfrm rot="7396832">
              <a:off x="423324" y="1609721"/>
              <a:ext cx="578658" cy="534985"/>
            </a:xfrm>
            <a:custGeom>
              <a:rect b="b" l="l" r="r" t="t"/>
              <a:pathLst>
                <a:path extrusionOk="0" h="33720" w="72745">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078"/>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grpSp>
      <p:sp>
        <p:nvSpPr>
          <p:cNvPr id="47" name="Google Shape;47;p28"/>
          <p:cNvSpPr/>
          <p:nvPr/>
        </p:nvSpPr>
        <p:spPr>
          <a:xfrm>
            <a:off x="415600" y="4608119"/>
            <a:ext cx="191800" cy="100767"/>
          </a:xfrm>
          <a:custGeom>
            <a:rect b="b" l="l" r="r" t="t"/>
            <a:pathLst>
              <a:path extrusionOk="0" h="3023" w="5754">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48" name="Google Shape;48;p28"/>
          <p:cNvSpPr/>
          <p:nvPr/>
        </p:nvSpPr>
        <p:spPr>
          <a:xfrm>
            <a:off x="10060151" y="6041135"/>
            <a:ext cx="191800" cy="100767"/>
          </a:xfrm>
          <a:custGeom>
            <a:rect b="b" l="l" r="r" t="t"/>
            <a:pathLst>
              <a:path extrusionOk="0" h="3023" w="5754">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grpSp>
        <p:nvGrpSpPr>
          <p:cNvPr id="49" name="Google Shape;49;p28"/>
          <p:cNvGrpSpPr/>
          <p:nvPr/>
        </p:nvGrpSpPr>
        <p:grpSpPr>
          <a:xfrm rot="3488692">
            <a:off x="5226957" y="5477387"/>
            <a:ext cx="1201109" cy="1656626"/>
            <a:chOff x="330265" y="38700"/>
            <a:chExt cx="1614930" cy="2227174"/>
          </a:xfrm>
        </p:grpSpPr>
        <p:sp>
          <p:nvSpPr>
            <p:cNvPr id="50" name="Google Shape;50;p28"/>
            <p:cNvSpPr/>
            <p:nvPr/>
          </p:nvSpPr>
          <p:spPr>
            <a:xfrm rot="-6325258">
              <a:off x="1139729" y="121218"/>
              <a:ext cx="578603" cy="534996"/>
            </a:xfrm>
            <a:custGeom>
              <a:rect b="b" l="l" r="r" t="t"/>
              <a:pathLst>
                <a:path extrusionOk="0" h="33720" w="72745">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078"/>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51" name="Google Shape;51;p28"/>
            <p:cNvSpPr/>
            <p:nvPr/>
          </p:nvSpPr>
          <p:spPr>
            <a:xfrm>
              <a:off x="1518000" y="952300"/>
              <a:ext cx="427195" cy="426305"/>
            </a:xfrm>
            <a:custGeom>
              <a:rect b="b" l="l" r="r" t="t"/>
              <a:pathLst>
                <a:path extrusionOk="0" h="33720" w="72745">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078"/>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52" name="Google Shape;52;p28"/>
            <p:cNvSpPr/>
            <p:nvPr/>
          </p:nvSpPr>
          <p:spPr>
            <a:xfrm rot="7396832">
              <a:off x="423324" y="1609721"/>
              <a:ext cx="578658" cy="534985"/>
            </a:xfrm>
            <a:custGeom>
              <a:rect b="b" l="l" r="r" t="t"/>
              <a:pathLst>
                <a:path extrusionOk="0" h="33720" w="72745">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078"/>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grpSp>
      <p:sp>
        <p:nvSpPr>
          <p:cNvPr id="53" name="Google Shape;53;p28"/>
          <p:cNvSpPr/>
          <p:nvPr/>
        </p:nvSpPr>
        <p:spPr>
          <a:xfrm>
            <a:off x="2256667" y="6255335"/>
            <a:ext cx="191800" cy="100767"/>
          </a:xfrm>
          <a:custGeom>
            <a:rect b="b" l="l" r="r" t="t"/>
            <a:pathLst>
              <a:path extrusionOk="0" h="3023" w="5754">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54" name="Google Shape;54;p28"/>
          <p:cNvSpPr/>
          <p:nvPr/>
        </p:nvSpPr>
        <p:spPr>
          <a:xfrm>
            <a:off x="7716300" y="6255335"/>
            <a:ext cx="191800" cy="100767"/>
          </a:xfrm>
          <a:custGeom>
            <a:rect b="b" l="l" r="r" t="t"/>
            <a:pathLst>
              <a:path extrusionOk="0" h="3023" w="5754">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55" name="Google Shape;55;p28"/>
          <p:cNvSpPr txBox="1"/>
          <p:nvPr>
            <p:ph type="title"/>
          </p:nvPr>
        </p:nvSpPr>
        <p:spPr>
          <a:xfrm>
            <a:off x="415600" y="593367"/>
            <a:ext cx="11360800" cy="7636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chemeClr val="dk1"/>
              </a:buClr>
              <a:buSzPts val="3200"/>
              <a:buFont typeface="Calibri"/>
              <a:buNone/>
              <a:defRPr b="1"/>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2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2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9" name="Google Shape;59;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2" name="Shape 62"/>
        <p:cNvGrpSpPr/>
        <p:nvPr/>
      </p:nvGrpSpPr>
      <p:grpSpPr>
        <a:xfrm>
          <a:off x="0" y="0"/>
          <a:ext cx="0" cy="0"/>
          <a:chOff x="0" y="0"/>
          <a:chExt cx="0" cy="0"/>
        </a:xfrm>
      </p:grpSpPr>
      <p:sp>
        <p:nvSpPr>
          <p:cNvPr id="63" name="Google Shape;63;p3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3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5" name="Google Shape;65;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8" name="Shape 68"/>
        <p:cNvGrpSpPr/>
        <p:nvPr/>
      </p:nvGrpSpPr>
      <p:grpSpPr>
        <a:xfrm>
          <a:off x="0" y="0"/>
          <a:ext cx="0" cy="0"/>
          <a:chOff x="0" y="0"/>
          <a:chExt cx="0" cy="0"/>
        </a:xfrm>
      </p:grpSpPr>
      <p:sp>
        <p:nvSpPr>
          <p:cNvPr id="69" name="Google Shape;69;p3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3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1" name="Google Shape;71;p3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3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3" name="Google Shape;73;p3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7" name="Shape 77"/>
        <p:cNvGrpSpPr/>
        <p:nvPr/>
      </p:nvGrpSpPr>
      <p:grpSpPr>
        <a:xfrm>
          <a:off x="0" y="0"/>
          <a:ext cx="0" cy="0"/>
          <a:chOff x="0" y="0"/>
          <a:chExt cx="0" cy="0"/>
        </a:xfrm>
      </p:grpSpPr>
      <p:sp>
        <p:nvSpPr>
          <p:cNvPr id="78" name="Google Shape;78;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2" name="Shape 82"/>
        <p:cNvGrpSpPr/>
        <p:nvPr/>
      </p:nvGrpSpPr>
      <p:grpSpPr>
        <a:xfrm>
          <a:off x="0" y="0"/>
          <a:ext cx="0" cy="0"/>
          <a:chOff x="0" y="0"/>
          <a:chExt cx="0" cy="0"/>
        </a:xfrm>
      </p:grpSpPr>
      <p:sp>
        <p:nvSpPr>
          <p:cNvPr id="83" name="Google Shape;83;p3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3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5" name="Google Shape;85;p3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6" name="Google Shape;86;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4.png"/><Relationship Id="rId4" Type="http://schemas.openxmlformats.org/officeDocument/2006/relationships/slide" Target="/ppt/slides/slide7.xml"/><Relationship Id="rId5"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5.png"/><Relationship Id="rId4" Type="http://schemas.openxmlformats.org/officeDocument/2006/relationships/slide" Target="/ppt/slides/slide7.xml"/><Relationship Id="rId5"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6.png"/><Relationship Id="rId4" Type="http://schemas.openxmlformats.org/officeDocument/2006/relationships/slide" Target="/ppt/slides/slide7.xml"/><Relationship Id="rId5"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8.png"/><Relationship Id="rId4" Type="http://schemas.openxmlformats.org/officeDocument/2006/relationships/slide" Target="/ppt/slides/slide7.xml"/><Relationship Id="rId5"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39.png"/><Relationship Id="rId5" Type="http://schemas.openxmlformats.org/officeDocument/2006/relationships/image" Target="../media/image38.png"/><Relationship Id="rId6"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4.png"/><Relationship Id="rId4" Type="http://schemas.openxmlformats.org/officeDocument/2006/relationships/image" Target="../media/image13.png"/><Relationship Id="rId9" Type="http://schemas.openxmlformats.org/officeDocument/2006/relationships/image" Target="../media/image20.png"/><Relationship Id="rId5" Type="http://schemas.openxmlformats.org/officeDocument/2006/relationships/image" Target="../media/image40.png"/><Relationship Id="rId6" Type="http://schemas.openxmlformats.org/officeDocument/2006/relationships/image" Target="../media/image37.png"/><Relationship Id="rId7" Type="http://schemas.openxmlformats.org/officeDocument/2006/relationships/image" Target="../media/image49.png"/><Relationship Id="rId8"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45.png"/><Relationship Id="rId4" Type="http://schemas.openxmlformats.org/officeDocument/2006/relationships/image" Target="../media/image20.png"/><Relationship Id="rId5"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1.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47.png"/><Relationship Id="rId7"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5.png"/><Relationship Id="rId4" Type="http://schemas.openxmlformats.org/officeDocument/2006/relationships/image" Target="../media/image4.png"/><Relationship Id="rId5" Type="http://schemas.openxmlformats.org/officeDocument/2006/relationships/image" Target="../media/image53.png"/><Relationship Id="rId6" Type="http://schemas.openxmlformats.org/officeDocument/2006/relationships/image" Target="../media/image61.png"/><Relationship Id="rId7"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13.png"/><Relationship Id="rId5" Type="http://schemas.openxmlformats.org/officeDocument/2006/relationships/image" Target="../media/image5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7.png"/><Relationship Id="rId4" Type="http://schemas.openxmlformats.org/officeDocument/2006/relationships/image" Target="../media/image20.png"/><Relationship Id="rId5" Type="http://schemas.openxmlformats.org/officeDocument/2006/relationships/image" Target="../media/image4.png"/><Relationship Id="rId6" Type="http://schemas.openxmlformats.org/officeDocument/2006/relationships/image" Target="../media/image13.png"/><Relationship Id="rId7" Type="http://schemas.openxmlformats.org/officeDocument/2006/relationships/image" Target="../media/image56.png"/><Relationship Id="rId8" Type="http://schemas.openxmlformats.org/officeDocument/2006/relationships/image" Target="../media/image5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35.png"/><Relationship Id="rId5" Type="http://schemas.openxmlformats.org/officeDocument/2006/relationships/image" Target="../media/image4.png"/></Relationships>
</file>

<file path=ppt/slides/_rels/slide23.xml.rels><?xml version="1.0" encoding="UTF-8" standalone="yes"?><Relationships xmlns="http://schemas.openxmlformats.org/package/2006/relationships"><Relationship Id="rId10"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4.png"/><Relationship Id="rId4" Type="http://schemas.openxmlformats.org/officeDocument/2006/relationships/image" Target="../media/image4.png"/><Relationship Id="rId9"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17.png"/><Relationship Id="rId7" Type="http://schemas.openxmlformats.org/officeDocument/2006/relationships/image" Target="../media/image20.png"/><Relationship Id="rId8"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5.png"/><Relationship Id="rId7" Type="http://schemas.openxmlformats.org/officeDocument/2006/relationships/image" Target="../media/image1.png"/><Relationship Id="rId8"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32.png"/><Relationship Id="rId5" Type="http://schemas.openxmlformats.org/officeDocument/2006/relationships/image" Target="../media/image18.png"/></Relationships>
</file>

<file path=ppt/slides/_rels/slide6.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7.png"/><Relationship Id="rId9"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13.png"/><Relationship Id="rId7" Type="http://schemas.openxmlformats.org/officeDocument/2006/relationships/image" Target="../media/image24.png"/><Relationship Id="rId8" Type="http://schemas.openxmlformats.org/officeDocument/2006/relationships/image" Target="../media/image21.png"/></Relationships>
</file>

<file path=ppt/slides/_rels/slide7.xml.rels><?xml version="1.0" encoding="UTF-8" standalone="yes"?><Relationships xmlns="http://schemas.openxmlformats.org/package/2006/relationships"><Relationship Id="rId11" Type="http://schemas.openxmlformats.org/officeDocument/2006/relationships/image" Target="../media/image26.png"/><Relationship Id="rId10" Type="http://schemas.openxmlformats.org/officeDocument/2006/relationships/slide" Target="/ppt/slides/slide11.xml"/><Relationship Id="rId13" Type="http://schemas.openxmlformats.org/officeDocument/2006/relationships/image" Target="../media/image31.png"/><Relationship Id="rId12" Type="http://schemas.openxmlformats.org/officeDocument/2006/relationships/slide" Target="/ppt/slides/slide12.xml"/><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2.png"/><Relationship Id="rId4" Type="http://schemas.openxmlformats.org/officeDocument/2006/relationships/slide" Target="/ppt/slides/slide8.xml"/><Relationship Id="rId9" Type="http://schemas.openxmlformats.org/officeDocument/2006/relationships/image" Target="../media/image30.png"/><Relationship Id="rId15" Type="http://schemas.openxmlformats.org/officeDocument/2006/relationships/image" Target="../media/image28.png"/><Relationship Id="rId14" Type="http://schemas.openxmlformats.org/officeDocument/2006/relationships/slide" Target="/ppt/slides/slide13.xml"/><Relationship Id="rId17" Type="http://schemas.openxmlformats.org/officeDocument/2006/relationships/image" Target="../media/image29.png"/><Relationship Id="rId16" Type="http://schemas.openxmlformats.org/officeDocument/2006/relationships/slide" Target="/ppt/slides/slide14.xml"/><Relationship Id="rId5" Type="http://schemas.openxmlformats.org/officeDocument/2006/relationships/image" Target="../media/image22.png"/><Relationship Id="rId6" Type="http://schemas.openxmlformats.org/officeDocument/2006/relationships/slide" Target="/ppt/slides/slide9.xml"/><Relationship Id="rId7" Type="http://schemas.openxmlformats.org/officeDocument/2006/relationships/image" Target="../media/image27.png"/><Relationship Id="rId8" Type="http://schemas.openxmlformats.org/officeDocument/2006/relationships/slide" Target="/ppt/slides/slide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2.png"/><Relationship Id="rId4" Type="http://schemas.openxmlformats.org/officeDocument/2006/relationships/slide" Target="/ppt/slides/slide7.xml"/><Relationship Id="rId5"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3.png"/><Relationship Id="rId4" Type="http://schemas.openxmlformats.org/officeDocument/2006/relationships/slide" Target="/ppt/slides/slide7.xml"/><Relationship Id="rId5"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1"/>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14" name="Google Shape;114;p1"/>
          <p:cNvPicPr preferRelativeResize="0"/>
          <p:nvPr/>
        </p:nvPicPr>
        <p:blipFill rotWithShape="1">
          <a:blip r:embed="rId4">
            <a:alphaModFix/>
          </a:blip>
          <a:srcRect b="0" l="0" r="0" t="0"/>
          <a:stretch/>
        </p:blipFill>
        <p:spPr>
          <a:xfrm flipH="1">
            <a:off x="-1780317" y="3429000"/>
            <a:ext cx="3904526" cy="3904526"/>
          </a:xfrm>
          <a:prstGeom prst="rect">
            <a:avLst/>
          </a:prstGeom>
          <a:noFill/>
          <a:ln>
            <a:noFill/>
          </a:ln>
        </p:spPr>
      </p:pic>
      <p:pic>
        <p:nvPicPr>
          <p:cNvPr id="115" name="Google Shape;115;p1"/>
          <p:cNvPicPr preferRelativeResize="0"/>
          <p:nvPr/>
        </p:nvPicPr>
        <p:blipFill rotWithShape="1">
          <a:blip r:embed="rId5">
            <a:alphaModFix/>
          </a:blip>
          <a:srcRect b="0" l="0" r="0" t="0"/>
          <a:stretch/>
        </p:blipFill>
        <p:spPr>
          <a:xfrm>
            <a:off x="9156660" y="4344949"/>
            <a:ext cx="1029062" cy="2421419"/>
          </a:xfrm>
          <a:prstGeom prst="rect">
            <a:avLst/>
          </a:prstGeom>
          <a:noFill/>
          <a:ln>
            <a:noFill/>
          </a:ln>
        </p:spPr>
      </p:pic>
      <p:pic>
        <p:nvPicPr>
          <p:cNvPr id="116" name="Google Shape;116;p1"/>
          <p:cNvPicPr preferRelativeResize="0"/>
          <p:nvPr/>
        </p:nvPicPr>
        <p:blipFill rotWithShape="1">
          <a:blip r:embed="rId6">
            <a:alphaModFix/>
          </a:blip>
          <a:srcRect b="0" l="0" r="0" t="0"/>
          <a:stretch/>
        </p:blipFill>
        <p:spPr>
          <a:xfrm>
            <a:off x="-785150" y="132806"/>
            <a:ext cx="609600" cy="609600"/>
          </a:xfrm>
          <a:prstGeom prst="rect">
            <a:avLst/>
          </a:prstGeom>
          <a:noFill/>
          <a:ln>
            <a:noFill/>
          </a:ln>
        </p:spPr>
      </p:pic>
      <p:sp>
        <p:nvSpPr>
          <p:cNvPr id="117" name="Google Shape;117;p1"/>
          <p:cNvSpPr/>
          <p:nvPr/>
        </p:nvSpPr>
        <p:spPr>
          <a:xfrm>
            <a:off x="2677886" y="0"/>
            <a:ext cx="5904411" cy="2743200"/>
          </a:xfrm>
          <a:prstGeom prst="cloudCallout">
            <a:avLst>
              <a:gd fmla="val -26615" name="adj1"/>
              <a:gd fmla="val 62500" name="adj2"/>
            </a:avLst>
          </a:prstGeom>
          <a:solidFill>
            <a:schemeClr val="lt1"/>
          </a:solidFill>
          <a:ln cap="flat" cmpd="sng" w="12700">
            <a:solidFill>
              <a:schemeClr val="accent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4000" u="none" cap="none" strike="noStrike">
                <a:solidFill>
                  <a:schemeClr val="dk1"/>
                </a:solidFill>
                <a:latin typeface="Dancing Script"/>
                <a:ea typeface="Dancing Script"/>
                <a:cs typeface="Dancing Script"/>
                <a:sym typeface="Dancing Script"/>
              </a:rPr>
              <a:t>Hôm nay, bố con mình đi tham quan sở thú nhé!</a:t>
            </a:r>
            <a:endParaRPr b="1" i="0" sz="4000" u="none" cap="none" strike="noStrike">
              <a:solidFill>
                <a:schemeClr val="dk1"/>
              </a:solidFill>
              <a:latin typeface="Dancing Script"/>
              <a:ea typeface="Dancing Script"/>
              <a:cs typeface="Dancing Script"/>
              <a:sym typeface="Dancing Scrip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5000"/>
                                        <p:tgtEl>
                                          <p:spTgt spid="116"/>
                                        </p:tgtEl>
                                      </p:cBhvr>
                                    </p:animEffect>
                                  </p:childTnLst>
                                </p:cTn>
                              </p:par>
                              <p:par>
                                <p:cTn fill="hold" nodeType="with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2250"/>
                                        <p:tgtEl>
                                          <p:spTgt spid="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id="501" name="Google Shape;501;p10"/>
          <p:cNvPicPr preferRelativeResize="0"/>
          <p:nvPr/>
        </p:nvPicPr>
        <p:blipFill rotWithShape="1">
          <a:blip r:embed="rId3">
            <a:alphaModFix/>
          </a:blip>
          <a:srcRect b="0" l="0" r="0" t="0"/>
          <a:stretch/>
        </p:blipFill>
        <p:spPr>
          <a:xfrm>
            <a:off x="0" y="0"/>
            <a:ext cx="12192000" cy="6858000"/>
          </a:xfrm>
          <a:prstGeom prst="rect">
            <a:avLst/>
          </a:prstGeom>
          <a:noFill/>
          <a:ln>
            <a:noFill/>
          </a:ln>
        </p:spPr>
      </p:pic>
      <p:grpSp>
        <p:nvGrpSpPr>
          <p:cNvPr id="502" name="Google Shape;502;p10"/>
          <p:cNvGrpSpPr/>
          <p:nvPr/>
        </p:nvGrpSpPr>
        <p:grpSpPr>
          <a:xfrm>
            <a:off x="522514" y="237103"/>
            <a:ext cx="10688764" cy="6383793"/>
            <a:chOff x="522514" y="237103"/>
            <a:chExt cx="10688764" cy="6383793"/>
          </a:xfrm>
        </p:grpSpPr>
        <p:sp>
          <p:nvSpPr>
            <p:cNvPr id="503" name="Google Shape;503;p10"/>
            <p:cNvSpPr/>
            <p:nvPr/>
          </p:nvSpPr>
          <p:spPr>
            <a:xfrm>
              <a:off x="522514" y="237103"/>
              <a:ext cx="10688764" cy="6383793"/>
            </a:xfrm>
            <a:prstGeom prst="roundRect">
              <a:avLst>
                <a:gd fmla="val 16667" name="adj"/>
              </a:avLst>
            </a:prstGeom>
            <a:solidFill>
              <a:srgbClr val="FFFFFF">
                <a:alpha val="91764"/>
              </a:srgbClr>
            </a:solidFill>
            <a:ln cap="flat" cmpd="sng" w="57150">
              <a:solidFill>
                <a:schemeClr val="lt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04" name="Google Shape;504;p10"/>
            <p:cNvGrpSpPr/>
            <p:nvPr/>
          </p:nvGrpSpPr>
          <p:grpSpPr>
            <a:xfrm>
              <a:off x="3606874" y="365887"/>
              <a:ext cx="6050325" cy="1361642"/>
              <a:chOff x="600848" y="4980198"/>
              <a:chExt cx="3268186" cy="1361642"/>
            </a:xfrm>
          </p:grpSpPr>
          <p:sp>
            <p:nvSpPr>
              <p:cNvPr id="505" name="Google Shape;505;p10"/>
              <p:cNvSpPr txBox="1"/>
              <p:nvPr/>
            </p:nvSpPr>
            <p:spPr>
              <a:xfrm>
                <a:off x="600848" y="4980198"/>
                <a:ext cx="312853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rgbClr val="FF0000"/>
                    </a:solidFill>
                    <a:latin typeface="Arial"/>
                    <a:ea typeface="Arial"/>
                    <a:cs typeface="Arial"/>
                    <a:sym typeface="Arial"/>
                  </a:rPr>
                  <a:t>H¹t g¹o lµng ta</a:t>
                </a:r>
                <a:endParaRPr sz="4800">
                  <a:solidFill>
                    <a:srgbClr val="FF0000"/>
                  </a:solidFill>
                  <a:latin typeface="Arial"/>
                  <a:ea typeface="Arial"/>
                  <a:cs typeface="Arial"/>
                  <a:sym typeface="Arial"/>
                </a:endParaRPr>
              </a:p>
            </p:txBody>
          </p:sp>
          <p:sp>
            <p:nvSpPr>
              <p:cNvPr id="506" name="Google Shape;506;p10"/>
              <p:cNvSpPr txBox="1"/>
              <p:nvPr/>
            </p:nvSpPr>
            <p:spPr>
              <a:xfrm>
                <a:off x="1976025" y="5633954"/>
                <a:ext cx="1893009"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0070C0"/>
                    </a:solidFill>
                    <a:latin typeface="Calibri"/>
                    <a:ea typeface="Calibri"/>
                    <a:cs typeface="Calibri"/>
                    <a:sym typeface="Calibri"/>
                  </a:rPr>
                  <a:t>Trang 139</a:t>
                </a:r>
                <a:endParaRPr b="1" sz="4000">
                  <a:solidFill>
                    <a:srgbClr val="0070C0"/>
                  </a:solidFill>
                  <a:latin typeface="Calibri"/>
                  <a:ea typeface="Calibri"/>
                  <a:cs typeface="Calibri"/>
                  <a:sym typeface="Calibri"/>
                </a:endParaRPr>
              </a:p>
            </p:txBody>
          </p:sp>
        </p:grpSp>
      </p:grpSp>
      <p:pic>
        <p:nvPicPr>
          <p:cNvPr id="507" name="Google Shape;507;p10">
            <a:hlinkClick action="ppaction://hlinksldjump" r:id="rId4"/>
          </p:cNvPr>
          <p:cNvPicPr preferRelativeResize="0"/>
          <p:nvPr/>
        </p:nvPicPr>
        <p:blipFill rotWithShape="1">
          <a:blip r:embed="rId5">
            <a:alphaModFix/>
          </a:blip>
          <a:srcRect b="0" l="0" r="0" t="0"/>
          <a:stretch/>
        </p:blipFill>
        <p:spPr>
          <a:xfrm>
            <a:off x="8382688" y="3761010"/>
            <a:ext cx="3978122" cy="3215542"/>
          </a:xfrm>
          <a:prstGeom prst="rect">
            <a:avLst/>
          </a:prstGeom>
          <a:noFill/>
          <a:ln>
            <a:noFill/>
          </a:ln>
        </p:spPr>
      </p:pic>
      <p:sp>
        <p:nvSpPr>
          <p:cNvPr id="508" name="Google Shape;508;p10"/>
          <p:cNvSpPr txBox="1"/>
          <p:nvPr/>
        </p:nvSpPr>
        <p:spPr>
          <a:xfrm>
            <a:off x="1737321" y="2683413"/>
            <a:ext cx="7198545"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800">
                <a:solidFill>
                  <a:srgbClr val="00B050"/>
                </a:solidFill>
                <a:latin typeface="Pattaya"/>
                <a:ea typeface="Pattaya"/>
                <a:cs typeface="Pattaya"/>
                <a:sym typeface="Pattaya"/>
              </a:rPr>
              <a:t>Đọc  đoạn...., trả lời câu hỏi:</a:t>
            </a:r>
            <a:endParaRPr sz="4800">
              <a:solidFill>
                <a:srgbClr val="00B050"/>
              </a:solidFill>
              <a:latin typeface="Pattaya"/>
              <a:ea typeface="Pattaya"/>
              <a:cs typeface="Pattaya"/>
              <a:sym typeface="Pattaya"/>
            </a:endParaRPr>
          </a:p>
        </p:txBody>
      </p:sp>
      <p:sp>
        <p:nvSpPr>
          <p:cNvPr id="509" name="Google Shape;509;p10"/>
          <p:cNvSpPr txBox="1"/>
          <p:nvPr/>
        </p:nvSpPr>
        <p:spPr>
          <a:xfrm>
            <a:off x="1442876" y="4003017"/>
            <a:ext cx="7198545"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800">
                <a:solidFill>
                  <a:srgbClr val="002060"/>
                </a:solidFill>
                <a:latin typeface="Calibri"/>
                <a:ea typeface="Calibri"/>
                <a:cs typeface="Calibri"/>
                <a:sym typeface="Calibri"/>
              </a:rPr>
              <a:t>Nhập câu hỏi</a:t>
            </a:r>
            <a:endParaRPr sz="4800">
              <a:solidFill>
                <a:srgbClr val="00206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500"/>
                                        <p:tgtEl>
                                          <p:spTgt spid="5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500"/>
                                        <p:tgtEl>
                                          <p:spTgt spid="5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id="514" name="Google Shape;514;p11"/>
          <p:cNvPicPr preferRelativeResize="0"/>
          <p:nvPr/>
        </p:nvPicPr>
        <p:blipFill rotWithShape="1">
          <a:blip r:embed="rId3">
            <a:alphaModFix/>
          </a:blip>
          <a:srcRect b="0" l="0" r="0" t="0"/>
          <a:stretch/>
        </p:blipFill>
        <p:spPr>
          <a:xfrm>
            <a:off x="0" y="0"/>
            <a:ext cx="12192000" cy="6858000"/>
          </a:xfrm>
          <a:prstGeom prst="rect">
            <a:avLst/>
          </a:prstGeom>
          <a:noFill/>
          <a:ln>
            <a:noFill/>
          </a:ln>
        </p:spPr>
      </p:pic>
      <p:grpSp>
        <p:nvGrpSpPr>
          <p:cNvPr id="515" name="Google Shape;515;p11"/>
          <p:cNvGrpSpPr/>
          <p:nvPr/>
        </p:nvGrpSpPr>
        <p:grpSpPr>
          <a:xfrm>
            <a:off x="706884" y="198966"/>
            <a:ext cx="10778231" cy="6421930"/>
            <a:chOff x="706884" y="198966"/>
            <a:chExt cx="10778231" cy="6421930"/>
          </a:xfrm>
        </p:grpSpPr>
        <p:sp>
          <p:nvSpPr>
            <p:cNvPr id="516" name="Google Shape;516;p11"/>
            <p:cNvSpPr/>
            <p:nvPr/>
          </p:nvSpPr>
          <p:spPr>
            <a:xfrm>
              <a:off x="706884" y="237103"/>
              <a:ext cx="10778231" cy="6383793"/>
            </a:xfrm>
            <a:prstGeom prst="roundRect">
              <a:avLst>
                <a:gd fmla="val 16667" name="adj"/>
              </a:avLst>
            </a:prstGeom>
            <a:solidFill>
              <a:srgbClr val="FFFFFF">
                <a:alpha val="91764"/>
              </a:srgbClr>
            </a:solidFill>
            <a:ln cap="flat" cmpd="sng" w="57150">
              <a:solidFill>
                <a:schemeClr val="lt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17" name="Google Shape;517;p11"/>
            <p:cNvGrpSpPr/>
            <p:nvPr/>
          </p:nvGrpSpPr>
          <p:grpSpPr>
            <a:xfrm>
              <a:off x="2606876" y="198966"/>
              <a:ext cx="8413084" cy="1540456"/>
              <a:chOff x="8302284" y="1647327"/>
              <a:chExt cx="3339781" cy="1540456"/>
            </a:xfrm>
          </p:grpSpPr>
          <p:sp>
            <p:nvSpPr>
              <p:cNvPr id="518" name="Google Shape;518;p11"/>
              <p:cNvSpPr txBox="1"/>
              <p:nvPr/>
            </p:nvSpPr>
            <p:spPr>
              <a:xfrm>
                <a:off x="8302284" y="1647327"/>
                <a:ext cx="3128537"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a:solidFill>
                      <a:srgbClr val="FF0000"/>
                    </a:solidFill>
                    <a:latin typeface="Arial"/>
                    <a:ea typeface="Arial"/>
                    <a:cs typeface="Arial"/>
                    <a:sym typeface="Arial"/>
                  </a:rPr>
                  <a:t>Bu«n Ch­</a:t>
                </a:r>
                <a:r>
                  <a:rPr b="1" lang="en-US" sz="3600">
                    <a:solidFill>
                      <a:srgbClr val="FF0000"/>
                    </a:solidFill>
                    <a:latin typeface="Arial"/>
                    <a:ea typeface="Arial"/>
                    <a:cs typeface="Arial"/>
                    <a:sym typeface="Arial"/>
                  </a:rPr>
                  <a:t>¦</a:t>
                </a:r>
                <a:r>
                  <a:rPr lang="en-US" sz="5400">
                    <a:solidFill>
                      <a:srgbClr val="FF0000"/>
                    </a:solidFill>
                    <a:latin typeface="Arial"/>
                    <a:ea typeface="Arial"/>
                    <a:cs typeface="Arial"/>
                    <a:sym typeface="Arial"/>
                  </a:rPr>
                  <a:t>­­</a:t>
                </a:r>
                <a:r>
                  <a:rPr lang="en-US" sz="4400">
                    <a:solidFill>
                      <a:srgbClr val="FF0000"/>
                    </a:solidFill>
                    <a:latin typeface="Arial"/>
                    <a:ea typeface="Arial"/>
                    <a:cs typeface="Arial"/>
                    <a:sym typeface="Arial"/>
                  </a:rPr>
                  <a:t> Lªnh ®ãn c« gi¸o</a:t>
                </a:r>
                <a:endParaRPr sz="4400">
                  <a:solidFill>
                    <a:srgbClr val="FF0000"/>
                  </a:solidFill>
                  <a:latin typeface="Arial"/>
                  <a:ea typeface="Arial"/>
                  <a:cs typeface="Arial"/>
                  <a:sym typeface="Arial"/>
                </a:endParaRPr>
              </a:p>
            </p:txBody>
          </p:sp>
          <p:sp>
            <p:nvSpPr>
              <p:cNvPr id="519" name="Google Shape;519;p11"/>
              <p:cNvSpPr txBox="1"/>
              <p:nvPr/>
            </p:nvSpPr>
            <p:spPr>
              <a:xfrm>
                <a:off x="9749056" y="2541452"/>
                <a:ext cx="189300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0070C0"/>
                    </a:solidFill>
                    <a:latin typeface="Calibri"/>
                    <a:ea typeface="Calibri"/>
                    <a:cs typeface="Calibri"/>
                    <a:sym typeface="Calibri"/>
                  </a:rPr>
                  <a:t>Trang 144</a:t>
                </a:r>
                <a:endParaRPr b="1" sz="3600">
                  <a:solidFill>
                    <a:srgbClr val="0070C0"/>
                  </a:solidFill>
                  <a:latin typeface="Calibri"/>
                  <a:ea typeface="Calibri"/>
                  <a:cs typeface="Calibri"/>
                  <a:sym typeface="Calibri"/>
                </a:endParaRPr>
              </a:p>
            </p:txBody>
          </p:sp>
        </p:grpSp>
      </p:grpSp>
      <p:pic>
        <p:nvPicPr>
          <p:cNvPr id="520" name="Google Shape;520;p11">
            <a:hlinkClick action="ppaction://hlinksldjump" r:id="rId4"/>
          </p:cNvPr>
          <p:cNvPicPr preferRelativeResize="0"/>
          <p:nvPr/>
        </p:nvPicPr>
        <p:blipFill rotWithShape="1">
          <a:blip r:embed="rId5">
            <a:alphaModFix/>
          </a:blip>
          <a:srcRect b="0" l="0" r="0" t="0"/>
          <a:stretch/>
        </p:blipFill>
        <p:spPr>
          <a:xfrm flipH="1">
            <a:off x="-1" y="2629018"/>
            <a:ext cx="3526971" cy="4228982"/>
          </a:xfrm>
          <a:prstGeom prst="rect">
            <a:avLst/>
          </a:prstGeom>
          <a:noFill/>
          <a:ln>
            <a:noFill/>
          </a:ln>
        </p:spPr>
      </p:pic>
      <p:sp>
        <p:nvSpPr>
          <p:cNvPr id="521" name="Google Shape;521;p11"/>
          <p:cNvSpPr txBox="1"/>
          <p:nvPr/>
        </p:nvSpPr>
        <p:spPr>
          <a:xfrm>
            <a:off x="3477205" y="2811733"/>
            <a:ext cx="7198545"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800">
                <a:solidFill>
                  <a:srgbClr val="00B050"/>
                </a:solidFill>
                <a:latin typeface="Pattaya"/>
                <a:ea typeface="Pattaya"/>
                <a:cs typeface="Pattaya"/>
                <a:sym typeface="Pattaya"/>
              </a:rPr>
              <a:t>Đọc  đoạn...., trả lời câu hỏi:</a:t>
            </a:r>
            <a:endParaRPr sz="4800">
              <a:solidFill>
                <a:srgbClr val="00B050"/>
              </a:solidFill>
              <a:latin typeface="Pattaya"/>
              <a:ea typeface="Pattaya"/>
              <a:cs typeface="Pattaya"/>
              <a:sym typeface="Pattaya"/>
            </a:endParaRPr>
          </a:p>
        </p:txBody>
      </p:sp>
      <p:sp>
        <p:nvSpPr>
          <p:cNvPr id="522" name="Google Shape;522;p11"/>
          <p:cNvSpPr txBox="1"/>
          <p:nvPr/>
        </p:nvSpPr>
        <p:spPr>
          <a:xfrm>
            <a:off x="3182760" y="4131337"/>
            <a:ext cx="7198545"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800">
                <a:solidFill>
                  <a:srgbClr val="002060"/>
                </a:solidFill>
                <a:latin typeface="Calibri"/>
                <a:ea typeface="Calibri"/>
                <a:cs typeface="Calibri"/>
                <a:sym typeface="Calibri"/>
              </a:rPr>
              <a:t>Nhập câu hỏi</a:t>
            </a:r>
            <a:endParaRPr sz="4800">
              <a:solidFill>
                <a:srgbClr val="00206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1"/>
                                        </p:tgtEl>
                                        <p:attrNameLst>
                                          <p:attrName>style.visibility</p:attrName>
                                        </p:attrNameLst>
                                      </p:cBhvr>
                                      <p:to>
                                        <p:strVal val="visible"/>
                                      </p:to>
                                    </p:set>
                                    <p:animEffect filter="fade" transition="in">
                                      <p:cBhvr>
                                        <p:cTn dur="500"/>
                                        <p:tgtEl>
                                          <p:spTgt spid="5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500"/>
                                        <p:tgtEl>
                                          <p:spTgt spid="5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id="527" name="Google Shape;527;p12"/>
          <p:cNvPicPr preferRelativeResize="0"/>
          <p:nvPr/>
        </p:nvPicPr>
        <p:blipFill rotWithShape="1">
          <a:blip r:embed="rId3">
            <a:alphaModFix/>
          </a:blip>
          <a:srcRect b="0" l="0" r="0" t="0"/>
          <a:stretch/>
        </p:blipFill>
        <p:spPr>
          <a:xfrm>
            <a:off x="0" y="0"/>
            <a:ext cx="12192000" cy="6858000"/>
          </a:xfrm>
          <a:prstGeom prst="rect">
            <a:avLst/>
          </a:prstGeom>
          <a:noFill/>
          <a:ln>
            <a:noFill/>
          </a:ln>
        </p:spPr>
      </p:pic>
      <p:grpSp>
        <p:nvGrpSpPr>
          <p:cNvPr id="528" name="Google Shape;528;p12"/>
          <p:cNvGrpSpPr/>
          <p:nvPr/>
        </p:nvGrpSpPr>
        <p:grpSpPr>
          <a:xfrm>
            <a:off x="577745" y="237103"/>
            <a:ext cx="10734690" cy="6383793"/>
            <a:chOff x="577745" y="237103"/>
            <a:chExt cx="10734690" cy="6383793"/>
          </a:xfrm>
        </p:grpSpPr>
        <p:sp>
          <p:nvSpPr>
            <p:cNvPr id="529" name="Google Shape;529;p12"/>
            <p:cNvSpPr/>
            <p:nvPr/>
          </p:nvSpPr>
          <p:spPr>
            <a:xfrm>
              <a:off x="577745" y="237103"/>
              <a:ext cx="10734690" cy="6383793"/>
            </a:xfrm>
            <a:prstGeom prst="roundRect">
              <a:avLst>
                <a:gd fmla="val 16667" name="adj"/>
              </a:avLst>
            </a:prstGeom>
            <a:solidFill>
              <a:srgbClr val="FFFFFF">
                <a:alpha val="91764"/>
              </a:srgbClr>
            </a:solidFill>
            <a:ln cap="flat" cmpd="sng" w="57150">
              <a:solidFill>
                <a:schemeClr val="lt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30" name="Google Shape;530;p12"/>
            <p:cNvGrpSpPr/>
            <p:nvPr/>
          </p:nvGrpSpPr>
          <p:grpSpPr>
            <a:xfrm>
              <a:off x="2672817" y="406741"/>
              <a:ext cx="7163515" cy="1409274"/>
              <a:chOff x="8263720" y="3421777"/>
              <a:chExt cx="3661139" cy="1409274"/>
            </a:xfrm>
          </p:grpSpPr>
          <p:sp>
            <p:nvSpPr>
              <p:cNvPr id="531" name="Google Shape;531;p12"/>
              <p:cNvSpPr txBox="1"/>
              <p:nvPr/>
            </p:nvSpPr>
            <p:spPr>
              <a:xfrm>
                <a:off x="8263720" y="3421777"/>
                <a:ext cx="3661139"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a:solidFill>
                      <a:srgbClr val="FF0000"/>
                    </a:solidFill>
                    <a:latin typeface="Arial"/>
                    <a:ea typeface="Arial"/>
                    <a:cs typeface="Arial"/>
                    <a:sym typeface="Arial"/>
                  </a:rPr>
                  <a:t>ThÇy thuèc nh</a:t>
                </a:r>
                <a:r>
                  <a:rPr b="1" lang="en-US" sz="3600">
                    <a:solidFill>
                      <a:srgbClr val="FF0000"/>
                    </a:solidFill>
                    <a:latin typeface="Arial"/>
                    <a:ea typeface="Arial"/>
                    <a:cs typeface="Arial"/>
                    <a:sym typeface="Arial"/>
                  </a:rPr>
                  <a:t>¦</a:t>
                </a:r>
                <a:r>
                  <a:rPr lang="en-US" sz="3600">
                    <a:solidFill>
                      <a:srgbClr val="FF0000"/>
                    </a:solidFill>
                    <a:latin typeface="Arial"/>
                    <a:ea typeface="Arial"/>
                    <a:cs typeface="Arial"/>
                    <a:sym typeface="Arial"/>
                  </a:rPr>
                  <a:t>­­ </a:t>
                </a:r>
                <a:r>
                  <a:rPr lang="en-US" sz="4400">
                    <a:solidFill>
                      <a:srgbClr val="FF0000"/>
                    </a:solidFill>
                    <a:latin typeface="Arial"/>
                    <a:ea typeface="Arial"/>
                    <a:cs typeface="Arial"/>
                    <a:sym typeface="Arial"/>
                  </a:rPr>
                  <a:t>mÑ hiÒn</a:t>
                </a:r>
                <a:endParaRPr sz="4400">
                  <a:solidFill>
                    <a:srgbClr val="FF0000"/>
                  </a:solidFill>
                  <a:latin typeface="Arial"/>
                  <a:ea typeface="Arial"/>
                  <a:cs typeface="Arial"/>
                  <a:sym typeface="Arial"/>
                </a:endParaRPr>
              </a:p>
            </p:txBody>
          </p:sp>
          <p:sp>
            <p:nvSpPr>
              <p:cNvPr id="532" name="Google Shape;532;p12"/>
              <p:cNvSpPr txBox="1"/>
              <p:nvPr/>
            </p:nvSpPr>
            <p:spPr>
              <a:xfrm>
                <a:off x="9936118" y="4184720"/>
                <a:ext cx="189300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0070C0"/>
                    </a:solidFill>
                    <a:latin typeface="Calibri"/>
                    <a:ea typeface="Calibri"/>
                    <a:cs typeface="Calibri"/>
                    <a:sym typeface="Calibri"/>
                  </a:rPr>
                  <a:t>Trang 153</a:t>
                </a:r>
                <a:endParaRPr b="1" sz="3600">
                  <a:solidFill>
                    <a:srgbClr val="0070C0"/>
                  </a:solidFill>
                  <a:latin typeface="Calibri"/>
                  <a:ea typeface="Calibri"/>
                  <a:cs typeface="Calibri"/>
                  <a:sym typeface="Calibri"/>
                </a:endParaRPr>
              </a:p>
            </p:txBody>
          </p:sp>
        </p:grpSp>
      </p:grpSp>
      <p:sp>
        <p:nvSpPr>
          <p:cNvPr id="533" name="Google Shape;533;p12"/>
          <p:cNvSpPr txBox="1"/>
          <p:nvPr/>
        </p:nvSpPr>
        <p:spPr>
          <a:xfrm>
            <a:off x="1686743" y="3052538"/>
            <a:ext cx="7198545"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800">
                <a:solidFill>
                  <a:srgbClr val="00B050"/>
                </a:solidFill>
                <a:latin typeface="Pattaya"/>
                <a:ea typeface="Pattaya"/>
                <a:cs typeface="Pattaya"/>
                <a:sym typeface="Pattaya"/>
              </a:rPr>
              <a:t>Đọc  đoạn...., trả lời câu hỏi:</a:t>
            </a:r>
            <a:endParaRPr sz="4800">
              <a:solidFill>
                <a:srgbClr val="00B050"/>
              </a:solidFill>
              <a:latin typeface="Pattaya"/>
              <a:ea typeface="Pattaya"/>
              <a:cs typeface="Pattaya"/>
              <a:sym typeface="Pattaya"/>
            </a:endParaRPr>
          </a:p>
        </p:txBody>
      </p:sp>
      <p:sp>
        <p:nvSpPr>
          <p:cNvPr id="534" name="Google Shape;534;p12"/>
          <p:cNvSpPr txBox="1"/>
          <p:nvPr/>
        </p:nvSpPr>
        <p:spPr>
          <a:xfrm>
            <a:off x="1392298" y="4372142"/>
            <a:ext cx="7198545"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800">
                <a:solidFill>
                  <a:srgbClr val="002060"/>
                </a:solidFill>
                <a:latin typeface="Calibri"/>
                <a:ea typeface="Calibri"/>
                <a:cs typeface="Calibri"/>
                <a:sym typeface="Calibri"/>
              </a:rPr>
              <a:t>Nhập câu hỏi</a:t>
            </a:r>
            <a:endParaRPr sz="4800">
              <a:solidFill>
                <a:srgbClr val="002060"/>
              </a:solidFill>
              <a:latin typeface="Calibri"/>
              <a:ea typeface="Calibri"/>
              <a:cs typeface="Calibri"/>
              <a:sym typeface="Calibri"/>
            </a:endParaRPr>
          </a:p>
        </p:txBody>
      </p:sp>
      <p:pic>
        <p:nvPicPr>
          <p:cNvPr id="535" name="Google Shape;535;p12">
            <a:hlinkClick action="ppaction://hlinksldjump" r:id="rId4"/>
          </p:cNvPr>
          <p:cNvPicPr preferRelativeResize="0"/>
          <p:nvPr/>
        </p:nvPicPr>
        <p:blipFill rotWithShape="1">
          <a:blip r:embed="rId5">
            <a:alphaModFix/>
          </a:blip>
          <a:srcRect b="20377" l="53573" r="11629" t="31126"/>
          <a:stretch/>
        </p:blipFill>
        <p:spPr>
          <a:xfrm>
            <a:off x="8934994" y="3883535"/>
            <a:ext cx="3847012" cy="321156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500"/>
                                        <p:tgtEl>
                                          <p:spTgt spid="5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500"/>
                                        <p:tgtEl>
                                          <p:spTgt spid="5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pic>
        <p:nvPicPr>
          <p:cNvPr id="540" name="Google Shape;540;p13"/>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541" name="Google Shape;541;p13">
            <a:hlinkClick action="ppaction://hlinksldjump" r:id="rId4"/>
          </p:cNvPr>
          <p:cNvPicPr preferRelativeResize="0"/>
          <p:nvPr/>
        </p:nvPicPr>
        <p:blipFill rotWithShape="1">
          <a:blip r:embed="rId5">
            <a:alphaModFix/>
          </a:blip>
          <a:srcRect b="0" l="54337" r="0" t="42000"/>
          <a:stretch/>
        </p:blipFill>
        <p:spPr>
          <a:xfrm flipH="1">
            <a:off x="0" y="2308641"/>
            <a:ext cx="2941708" cy="3223152"/>
          </a:xfrm>
          <a:prstGeom prst="rect">
            <a:avLst/>
          </a:prstGeom>
          <a:noFill/>
          <a:ln>
            <a:noFill/>
          </a:ln>
        </p:spPr>
      </p:pic>
      <p:grpSp>
        <p:nvGrpSpPr>
          <p:cNvPr id="542" name="Google Shape;542;p13"/>
          <p:cNvGrpSpPr/>
          <p:nvPr/>
        </p:nvGrpSpPr>
        <p:grpSpPr>
          <a:xfrm>
            <a:off x="2821577" y="237103"/>
            <a:ext cx="9406473" cy="6383793"/>
            <a:chOff x="2821577" y="237103"/>
            <a:chExt cx="9406473" cy="6383793"/>
          </a:xfrm>
        </p:grpSpPr>
        <p:sp>
          <p:nvSpPr>
            <p:cNvPr id="543" name="Google Shape;543;p13"/>
            <p:cNvSpPr/>
            <p:nvPr/>
          </p:nvSpPr>
          <p:spPr>
            <a:xfrm>
              <a:off x="2821577" y="237103"/>
              <a:ext cx="9093124" cy="6383793"/>
            </a:xfrm>
            <a:prstGeom prst="roundRect">
              <a:avLst>
                <a:gd fmla="val 16667" name="adj"/>
              </a:avLst>
            </a:prstGeom>
            <a:solidFill>
              <a:srgbClr val="FFFFFF">
                <a:alpha val="91764"/>
              </a:srgbClr>
            </a:solidFill>
            <a:ln cap="flat" cmpd="sng" w="57150">
              <a:solidFill>
                <a:schemeClr val="lt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44" name="Google Shape;544;p13"/>
            <p:cNvGrpSpPr/>
            <p:nvPr/>
          </p:nvGrpSpPr>
          <p:grpSpPr>
            <a:xfrm>
              <a:off x="4079316" y="373594"/>
              <a:ext cx="8148734" cy="1430694"/>
              <a:chOff x="8302284" y="5023128"/>
              <a:chExt cx="3416915" cy="1430694"/>
            </a:xfrm>
          </p:grpSpPr>
          <p:sp>
            <p:nvSpPr>
              <p:cNvPr id="545" name="Google Shape;545;p13"/>
              <p:cNvSpPr/>
              <p:nvPr/>
            </p:nvSpPr>
            <p:spPr>
              <a:xfrm>
                <a:off x="8302284" y="5023128"/>
                <a:ext cx="3047813"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a:solidFill>
                      <a:srgbClr val="FF0000"/>
                    </a:solidFill>
                    <a:latin typeface="Arial"/>
                    <a:ea typeface="Arial"/>
                    <a:cs typeface="Arial"/>
                    <a:sym typeface="Arial"/>
                  </a:rPr>
                  <a:t>ThÇy cóng ®i bÖnh viÖn</a:t>
                </a:r>
                <a:endParaRPr sz="4400">
                  <a:solidFill>
                    <a:srgbClr val="FF0000"/>
                  </a:solidFill>
                  <a:latin typeface="Arial"/>
                  <a:ea typeface="Arial"/>
                  <a:cs typeface="Arial"/>
                  <a:sym typeface="Arial"/>
                </a:endParaRPr>
              </a:p>
            </p:txBody>
          </p:sp>
          <p:sp>
            <p:nvSpPr>
              <p:cNvPr id="546" name="Google Shape;546;p13"/>
              <p:cNvSpPr txBox="1"/>
              <p:nvPr/>
            </p:nvSpPr>
            <p:spPr>
              <a:xfrm>
                <a:off x="9826190" y="5807491"/>
                <a:ext cx="189300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0070C0"/>
                    </a:solidFill>
                    <a:latin typeface="Calibri"/>
                    <a:ea typeface="Calibri"/>
                    <a:cs typeface="Calibri"/>
                    <a:sym typeface="Calibri"/>
                  </a:rPr>
                  <a:t>Trang 158</a:t>
                </a:r>
                <a:endParaRPr b="1" sz="3600">
                  <a:solidFill>
                    <a:srgbClr val="0070C0"/>
                  </a:solidFill>
                  <a:latin typeface="Calibri"/>
                  <a:ea typeface="Calibri"/>
                  <a:cs typeface="Calibri"/>
                  <a:sym typeface="Calibri"/>
                </a:endParaRPr>
              </a:p>
            </p:txBody>
          </p:sp>
        </p:grpSp>
      </p:grpSp>
      <p:sp>
        <p:nvSpPr>
          <p:cNvPr id="547" name="Google Shape;547;p13"/>
          <p:cNvSpPr txBox="1"/>
          <p:nvPr/>
        </p:nvSpPr>
        <p:spPr>
          <a:xfrm>
            <a:off x="4114286" y="3381192"/>
            <a:ext cx="7198545"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800">
                <a:solidFill>
                  <a:srgbClr val="00B050"/>
                </a:solidFill>
                <a:latin typeface="Pattaya"/>
                <a:ea typeface="Pattaya"/>
                <a:cs typeface="Pattaya"/>
                <a:sym typeface="Pattaya"/>
              </a:rPr>
              <a:t>Đọc  đoạn...., trả lời câu hỏi:</a:t>
            </a:r>
            <a:endParaRPr sz="4800">
              <a:solidFill>
                <a:srgbClr val="00B050"/>
              </a:solidFill>
              <a:latin typeface="Pattaya"/>
              <a:ea typeface="Pattaya"/>
              <a:cs typeface="Pattaya"/>
              <a:sym typeface="Pattaya"/>
            </a:endParaRPr>
          </a:p>
        </p:txBody>
      </p:sp>
      <p:sp>
        <p:nvSpPr>
          <p:cNvPr id="548" name="Google Shape;548;p13"/>
          <p:cNvSpPr txBox="1"/>
          <p:nvPr/>
        </p:nvSpPr>
        <p:spPr>
          <a:xfrm>
            <a:off x="3819841" y="4700796"/>
            <a:ext cx="7198545"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800">
                <a:solidFill>
                  <a:srgbClr val="002060"/>
                </a:solidFill>
                <a:latin typeface="Calibri"/>
                <a:ea typeface="Calibri"/>
                <a:cs typeface="Calibri"/>
                <a:sym typeface="Calibri"/>
              </a:rPr>
              <a:t>Nhập câu hỏi</a:t>
            </a:r>
            <a:endParaRPr sz="4800">
              <a:solidFill>
                <a:srgbClr val="00206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500"/>
                                        <p:tgtEl>
                                          <p:spTgt spid="5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8"/>
                                        </p:tgtEl>
                                        <p:attrNameLst>
                                          <p:attrName>style.visibility</p:attrName>
                                        </p:attrNameLst>
                                      </p:cBhvr>
                                      <p:to>
                                        <p:strVal val="visible"/>
                                      </p:to>
                                    </p:set>
                                    <p:animEffect filter="fade" transition="in">
                                      <p:cBhvr>
                                        <p:cTn dur="500"/>
                                        <p:tgtEl>
                                          <p:spTgt spid="5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pic>
        <p:nvPicPr>
          <p:cNvPr id="553" name="Google Shape;553;p14"/>
          <p:cNvPicPr preferRelativeResize="0"/>
          <p:nvPr/>
        </p:nvPicPr>
        <p:blipFill rotWithShape="1">
          <a:blip r:embed="rId3">
            <a:alphaModFix/>
          </a:blip>
          <a:srcRect b="0" l="0" r="0" t="0"/>
          <a:stretch/>
        </p:blipFill>
        <p:spPr>
          <a:xfrm>
            <a:off x="-1" y="2627312"/>
            <a:ext cx="12191781" cy="4230688"/>
          </a:xfrm>
          <a:prstGeom prst="rect">
            <a:avLst/>
          </a:prstGeom>
          <a:noFill/>
          <a:ln>
            <a:noFill/>
          </a:ln>
        </p:spPr>
      </p:pic>
      <p:sp>
        <p:nvSpPr>
          <p:cNvPr id="554" name="Google Shape;554;p14"/>
          <p:cNvSpPr/>
          <p:nvPr/>
        </p:nvSpPr>
        <p:spPr>
          <a:xfrm>
            <a:off x="219" y="279400"/>
            <a:ext cx="12191781" cy="870705"/>
          </a:xfrm>
          <a:custGeom>
            <a:rect b="b" l="l" r="r" t="t"/>
            <a:pathLst>
              <a:path extrusionOk="0" h="870705" w="12191781">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5" name="Google Shape;555;p14"/>
          <p:cNvSpPr/>
          <p:nvPr/>
        </p:nvSpPr>
        <p:spPr>
          <a:xfrm>
            <a:off x="0" y="0"/>
            <a:ext cx="12191781" cy="870705"/>
          </a:xfrm>
          <a:custGeom>
            <a:rect b="b" l="l" r="r" t="t"/>
            <a:pathLst>
              <a:path extrusionOk="0" h="870705" w="12191781">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56" name="Google Shape;556;p14"/>
          <p:cNvGrpSpPr/>
          <p:nvPr/>
        </p:nvGrpSpPr>
        <p:grpSpPr>
          <a:xfrm>
            <a:off x="10445531" y="3270549"/>
            <a:ext cx="1876002" cy="3664187"/>
            <a:chOff x="10445531" y="3270549"/>
            <a:chExt cx="1876002" cy="3664187"/>
          </a:xfrm>
        </p:grpSpPr>
        <p:sp>
          <p:nvSpPr>
            <p:cNvPr id="557" name="Google Shape;557;p14"/>
            <p:cNvSpPr/>
            <p:nvPr/>
          </p:nvSpPr>
          <p:spPr>
            <a:xfrm>
              <a:off x="10445531" y="3270549"/>
              <a:ext cx="1876002" cy="3650892"/>
            </a:xfrm>
            <a:custGeom>
              <a:rect b="b" l="l" r="r" t="t"/>
              <a:pathLst>
                <a:path extrusionOk="0" h="3650892" w="187600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8" name="Google Shape;558;p14"/>
            <p:cNvSpPr/>
            <p:nvPr/>
          </p:nvSpPr>
          <p:spPr>
            <a:xfrm>
              <a:off x="10625392" y="3521682"/>
              <a:ext cx="1371735" cy="3413054"/>
            </a:xfrm>
            <a:custGeom>
              <a:rect b="b" l="l" r="r" t="t"/>
              <a:pathLst>
                <a:path extrusionOk="0" h="3413054" w="1371735">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9" name="Google Shape;559;p14"/>
            <p:cNvSpPr/>
            <p:nvPr/>
          </p:nvSpPr>
          <p:spPr>
            <a:xfrm>
              <a:off x="10568388" y="3758960"/>
              <a:ext cx="463768" cy="390574"/>
            </a:xfrm>
            <a:custGeom>
              <a:rect b="b" l="l" r="r" t="t"/>
              <a:pathLst>
                <a:path extrusionOk="0" h="390574" w="463768">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0" name="Google Shape;560;p14"/>
            <p:cNvSpPr/>
            <p:nvPr/>
          </p:nvSpPr>
          <p:spPr>
            <a:xfrm>
              <a:off x="10574138" y="4118909"/>
              <a:ext cx="713804" cy="433172"/>
            </a:xfrm>
            <a:custGeom>
              <a:rect b="b" l="l" r="r" t="t"/>
              <a:pathLst>
                <a:path extrusionOk="0" h="433172" w="713804">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1" name="Google Shape;561;p14"/>
            <p:cNvSpPr/>
            <p:nvPr/>
          </p:nvSpPr>
          <p:spPr>
            <a:xfrm>
              <a:off x="10548869" y="4399170"/>
              <a:ext cx="1008997" cy="611440"/>
            </a:xfrm>
            <a:custGeom>
              <a:rect b="b" l="l" r="r" t="t"/>
              <a:pathLst>
                <a:path extrusionOk="0" h="611440" w="1008997">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2" name="Google Shape;562;p14"/>
            <p:cNvSpPr/>
            <p:nvPr/>
          </p:nvSpPr>
          <p:spPr>
            <a:xfrm>
              <a:off x="10645958" y="4782571"/>
              <a:ext cx="1185080" cy="627779"/>
            </a:xfrm>
            <a:custGeom>
              <a:rect b="b" l="l" r="r" t="t"/>
              <a:pathLst>
                <a:path extrusionOk="0" h="627779" w="1185080">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3" name="Google Shape;563;p14"/>
            <p:cNvSpPr/>
            <p:nvPr/>
          </p:nvSpPr>
          <p:spPr>
            <a:xfrm>
              <a:off x="10705272" y="5222868"/>
              <a:ext cx="1308052" cy="693850"/>
            </a:xfrm>
            <a:custGeom>
              <a:rect b="b" l="l" r="r" t="t"/>
              <a:pathLst>
                <a:path extrusionOk="0" h="693850" w="1308052">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4" name="Google Shape;564;p14"/>
            <p:cNvSpPr/>
            <p:nvPr/>
          </p:nvSpPr>
          <p:spPr>
            <a:xfrm>
              <a:off x="10850062" y="5765432"/>
              <a:ext cx="1225541" cy="680327"/>
            </a:xfrm>
            <a:custGeom>
              <a:rect b="b" l="l" r="r" t="t"/>
              <a:pathLst>
                <a:path extrusionOk="0" h="680327" w="1225541">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65" name="Google Shape;565;p14"/>
          <p:cNvGrpSpPr/>
          <p:nvPr/>
        </p:nvGrpSpPr>
        <p:grpSpPr>
          <a:xfrm>
            <a:off x="11161825" y="3187825"/>
            <a:ext cx="1068908" cy="1281260"/>
            <a:chOff x="11161825" y="3187825"/>
            <a:chExt cx="1068908" cy="1281260"/>
          </a:xfrm>
        </p:grpSpPr>
        <p:sp>
          <p:nvSpPr>
            <p:cNvPr id="566" name="Google Shape;566;p14"/>
            <p:cNvSpPr/>
            <p:nvPr/>
          </p:nvSpPr>
          <p:spPr>
            <a:xfrm>
              <a:off x="11161825" y="3187825"/>
              <a:ext cx="1065500" cy="1267823"/>
            </a:xfrm>
            <a:custGeom>
              <a:rect b="b" l="l" r="r" t="t"/>
              <a:pathLst>
                <a:path extrusionOk="0" h="1267823" w="1065500">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7" name="Google Shape;567;p14"/>
            <p:cNvSpPr/>
            <p:nvPr/>
          </p:nvSpPr>
          <p:spPr>
            <a:xfrm>
              <a:off x="11581671" y="3386307"/>
              <a:ext cx="649062" cy="1076344"/>
            </a:xfrm>
            <a:custGeom>
              <a:rect b="b" l="l" r="r" t="t"/>
              <a:pathLst>
                <a:path extrusionOk="0" h="1076344" w="649062">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8" name="Google Shape;568;p14"/>
            <p:cNvSpPr/>
            <p:nvPr/>
          </p:nvSpPr>
          <p:spPr>
            <a:xfrm>
              <a:off x="11345328" y="3703811"/>
              <a:ext cx="879995" cy="764358"/>
            </a:xfrm>
            <a:custGeom>
              <a:rect b="b" l="l" r="r" t="t"/>
              <a:pathLst>
                <a:path extrusionOk="0" h="764358" w="879995">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9" name="Google Shape;569;p14"/>
            <p:cNvSpPr/>
            <p:nvPr/>
          </p:nvSpPr>
          <p:spPr>
            <a:xfrm>
              <a:off x="11239302" y="4015204"/>
              <a:ext cx="970593" cy="453881"/>
            </a:xfrm>
            <a:custGeom>
              <a:rect b="b" l="l" r="r" t="t"/>
              <a:pathLst>
                <a:path extrusionOk="0" h="453881" w="970593">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0" name="Google Shape;570;p14"/>
            <p:cNvSpPr/>
            <p:nvPr/>
          </p:nvSpPr>
          <p:spPr>
            <a:xfrm>
              <a:off x="11926029" y="3314013"/>
              <a:ext cx="284246" cy="1128593"/>
            </a:xfrm>
            <a:custGeom>
              <a:rect b="b" l="l" r="r" t="t"/>
              <a:pathLst>
                <a:path extrusionOk="0" h="1128593" w="284246">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71" name="Google Shape;571;p14"/>
          <p:cNvGrpSpPr/>
          <p:nvPr/>
        </p:nvGrpSpPr>
        <p:grpSpPr>
          <a:xfrm>
            <a:off x="9167261" y="3475651"/>
            <a:ext cx="1734183" cy="1380521"/>
            <a:chOff x="9167261" y="3475651"/>
            <a:chExt cx="1734183" cy="1380521"/>
          </a:xfrm>
        </p:grpSpPr>
        <p:sp>
          <p:nvSpPr>
            <p:cNvPr id="572" name="Google Shape;572;p14"/>
            <p:cNvSpPr/>
            <p:nvPr/>
          </p:nvSpPr>
          <p:spPr>
            <a:xfrm>
              <a:off x="9167261" y="3475651"/>
              <a:ext cx="1726833" cy="1380521"/>
            </a:xfrm>
            <a:custGeom>
              <a:rect b="b" l="l" r="r" t="t"/>
              <a:pathLst>
                <a:path extrusionOk="0" h="1380521" w="1726833">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3" name="Google Shape;573;p14"/>
            <p:cNvSpPr/>
            <p:nvPr/>
          </p:nvSpPr>
          <p:spPr>
            <a:xfrm>
              <a:off x="9470928" y="3641271"/>
              <a:ext cx="1430516" cy="1197398"/>
            </a:xfrm>
            <a:custGeom>
              <a:rect b="b" l="l" r="r" t="t"/>
              <a:pathLst>
                <a:path extrusionOk="0" h="1197398" w="1430516">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4" name="Google Shape;574;p14"/>
            <p:cNvSpPr/>
            <p:nvPr/>
          </p:nvSpPr>
          <p:spPr>
            <a:xfrm>
              <a:off x="10419392" y="4372509"/>
              <a:ext cx="354555" cy="325891"/>
            </a:xfrm>
            <a:custGeom>
              <a:rect b="b" l="l" r="r" t="t"/>
              <a:pathLst>
                <a:path extrusionOk="0" h="325891" w="354555">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5" name="Google Shape;575;p14"/>
            <p:cNvSpPr/>
            <p:nvPr/>
          </p:nvSpPr>
          <p:spPr>
            <a:xfrm>
              <a:off x="10118723" y="4162542"/>
              <a:ext cx="490559" cy="400638"/>
            </a:xfrm>
            <a:custGeom>
              <a:rect b="b" l="l" r="r" t="t"/>
              <a:pathLst>
                <a:path extrusionOk="0" h="400638" w="490559">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6" name="Google Shape;576;p14"/>
            <p:cNvSpPr/>
            <p:nvPr/>
          </p:nvSpPr>
          <p:spPr>
            <a:xfrm>
              <a:off x="9921004" y="3898954"/>
              <a:ext cx="376821" cy="424839"/>
            </a:xfrm>
            <a:custGeom>
              <a:rect b="b" l="l" r="r" t="t"/>
              <a:pathLst>
                <a:path extrusionOk="0" h="424839" w="376821">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7" name="Google Shape;577;p14"/>
            <p:cNvSpPr/>
            <p:nvPr/>
          </p:nvSpPr>
          <p:spPr>
            <a:xfrm>
              <a:off x="9713697" y="3805537"/>
              <a:ext cx="344546" cy="309163"/>
            </a:xfrm>
            <a:custGeom>
              <a:rect b="b" l="l" r="r" t="t"/>
              <a:pathLst>
                <a:path extrusionOk="0" h="309163" w="344546">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8" name="Google Shape;578;p14"/>
            <p:cNvSpPr/>
            <p:nvPr/>
          </p:nvSpPr>
          <p:spPr>
            <a:xfrm>
              <a:off x="9518610" y="3595780"/>
              <a:ext cx="260260" cy="296175"/>
            </a:xfrm>
            <a:custGeom>
              <a:rect b="b" l="l" r="r" t="t"/>
              <a:pathLst>
                <a:path extrusionOk="0" h="296175" w="260260">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9" name="Google Shape;579;p14"/>
            <p:cNvSpPr/>
            <p:nvPr/>
          </p:nvSpPr>
          <p:spPr>
            <a:xfrm>
              <a:off x="9909618" y="3747613"/>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0" name="Google Shape;580;p14"/>
            <p:cNvSpPr/>
            <p:nvPr/>
          </p:nvSpPr>
          <p:spPr>
            <a:xfrm>
              <a:off x="9842495" y="3687578"/>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1" name="Google Shape;581;p14"/>
            <p:cNvSpPr/>
            <p:nvPr/>
          </p:nvSpPr>
          <p:spPr>
            <a:xfrm>
              <a:off x="9924209" y="3668192"/>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2" name="Google Shape;582;p14"/>
            <p:cNvSpPr/>
            <p:nvPr/>
          </p:nvSpPr>
          <p:spPr>
            <a:xfrm>
              <a:off x="9786421" y="4276878"/>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3" name="Google Shape;583;p14"/>
            <p:cNvSpPr/>
            <p:nvPr/>
          </p:nvSpPr>
          <p:spPr>
            <a:xfrm>
              <a:off x="9711169" y="4221638"/>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4" name="Google Shape;584;p14"/>
            <p:cNvSpPr/>
            <p:nvPr/>
          </p:nvSpPr>
          <p:spPr>
            <a:xfrm>
              <a:off x="9809351" y="4192663"/>
              <a:ext cx="55344" cy="57116"/>
            </a:xfrm>
            <a:custGeom>
              <a:rect b="b" l="l" r="r" t="t"/>
              <a:pathLst>
                <a:path extrusionOk="0" h="57116" w="55344">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5" name="Google Shape;585;p14"/>
            <p:cNvSpPr/>
            <p:nvPr/>
          </p:nvSpPr>
          <p:spPr>
            <a:xfrm>
              <a:off x="9351378" y="3602737"/>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6" name="Google Shape;586;p14"/>
            <p:cNvSpPr/>
            <p:nvPr/>
          </p:nvSpPr>
          <p:spPr>
            <a:xfrm>
              <a:off x="9397863" y="3559796"/>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7" name="Google Shape;587;p14"/>
            <p:cNvSpPr/>
            <p:nvPr/>
          </p:nvSpPr>
          <p:spPr>
            <a:xfrm>
              <a:off x="10271911" y="3846003"/>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8" name="Google Shape;588;p14"/>
            <p:cNvSpPr/>
            <p:nvPr/>
          </p:nvSpPr>
          <p:spPr>
            <a:xfrm>
              <a:off x="10209583" y="3794307"/>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9" name="Google Shape;589;p14"/>
            <p:cNvSpPr/>
            <p:nvPr/>
          </p:nvSpPr>
          <p:spPr>
            <a:xfrm>
              <a:off x="10067209" y="4547660"/>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0" name="Google Shape;590;p14"/>
            <p:cNvSpPr/>
            <p:nvPr/>
          </p:nvSpPr>
          <p:spPr>
            <a:xfrm>
              <a:off x="9991332" y="4520144"/>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591" name="Google Shape;591;p14"/>
          <p:cNvPicPr preferRelativeResize="0"/>
          <p:nvPr/>
        </p:nvPicPr>
        <p:blipFill rotWithShape="1">
          <a:blip r:embed="rId4">
            <a:alphaModFix/>
          </a:blip>
          <a:srcRect b="0" l="0" r="0" t="0"/>
          <a:stretch/>
        </p:blipFill>
        <p:spPr>
          <a:xfrm>
            <a:off x="10746101" y="2605828"/>
            <a:ext cx="1433328" cy="961600"/>
          </a:xfrm>
          <a:prstGeom prst="rect">
            <a:avLst/>
          </a:prstGeom>
          <a:noFill/>
          <a:ln>
            <a:noFill/>
          </a:ln>
        </p:spPr>
      </p:pic>
      <p:grpSp>
        <p:nvGrpSpPr>
          <p:cNvPr id="592" name="Google Shape;592;p14"/>
          <p:cNvGrpSpPr/>
          <p:nvPr/>
        </p:nvGrpSpPr>
        <p:grpSpPr>
          <a:xfrm>
            <a:off x="10022800" y="5553654"/>
            <a:ext cx="1630724" cy="1255169"/>
            <a:chOff x="7982733" y="5589867"/>
            <a:chExt cx="1630724" cy="1255169"/>
          </a:xfrm>
        </p:grpSpPr>
        <p:sp>
          <p:nvSpPr>
            <p:cNvPr id="593" name="Google Shape;593;p14"/>
            <p:cNvSpPr/>
            <p:nvPr/>
          </p:nvSpPr>
          <p:spPr>
            <a:xfrm>
              <a:off x="7982733" y="5589867"/>
              <a:ext cx="1598486" cy="1219662"/>
            </a:xfrm>
            <a:custGeom>
              <a:rect b="b" l="l" r="r" t="t"/>
              <a:pathLst>
                <a:path extrusionOk="0" h="1219662" w="1598486">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4" name="Google Shape;594;p14"/>
            <p:cNvSpPr/>
            <p:nvPr/>
          </p:nvSpPr>
          <p:spPr>
            <a:xfrm>
              <a:off x="8178631" y="5864164"/>
              <a:ext cx="1434826" cy="980872"/>
            </a:xfrm>
            <a:custGeom>
              <a:rect b="b" l="l" r="r" t="t"/>
              <a:pathLst>
                <a:path extrusionOk="0" h="980872" w="1434826">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5" name="Google Shape;595;p14"/>
            <p:cNvSpPr/>
            <p:nvPr/>
          </p:nvSpPr>
          <p:spPr>
            <a:xfrm>
              <a:off x="8349663" y="5784809"/>
              <a:ext cx="528127" cy="613347"/>
            </a:xfrm>
            <a:custGeom>
              <a:rect b="b" l="l" r="r" t="t"/>
              <a:pathLst>
                <a:path extrusionOk="0" h="613347" w="52812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6" name="Google Shape;596;p14"/>
            <p:cNvSpPr/>
            <p:nvPr/>
          </p:nvSpPr>
          <p:spPr>
            <a:xfrm>
              <a:off x="8710163" y="5950838"/>
              <a:ext cx="396569" cy="579954"/>
            </a:xfrm>
            <a:custGeom>
              <a:rect b="b" l="l" r="r" t="t"/>
              <a:pathLst>
                <a:path extrusionOk="0" h="579954" w="396569">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7" name="Google Shape;597;p14"/>
            <p:cNvSpPr/>
            <p:nvPr/>
          </p:nvSpPr>
          <p:spPr>
            <a:xfrm>
              <a:off x="8916292" y="6173899"/>
              <a:ext cx="458094" cy="550259"/>
            </a:xfrm>
            <a:custGeom>
              <a:rect b="b" l="l" r="r" t="t"/>
              <a:pathLst>
                <a:path extrusionOk="0" h="550259" w="458094">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98" name="Google Shape;598;p14"/>
          <p:cNvGrpSpPr/>
          <p:nvPr/>
        </p:nvGrpSpPr>
        <p:grpSpPr>
          <a:xfrm flipH="1">
            <a:off x="-166391" y="3206820"/>
            <a:ext cx="1876002" cy="3664187"/>
            <a:chOff x="10445531" y="3270549"/>
            <a:chExt cx="1876002" cy="3664187"/>
          </a:xfrm>
        </p:grpSpPr>
        <p:sp>
          <p:nvSpPr>
            <p:cNvPr id="599" name="Google Shape;599;p14"/>
            <p:cNvSpPr/>
            <p:nvPr/>
          </p:nvSpPr>
          <p:spPr>
            <a:xfrm>
              <a:off x="10445531" y="3270549"/>
              <a:ext cx="1876002" cy="3650892"/>
            </a:xfrm>
            <a:custGeom>
              <a:rect b="b" l="l" r="r" t="t"/>
              <a:pathLst>
                <a:path extrusionOk="0" h="3650892" w="187600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0" name="Google Shape;600;p14"/>
            <p:cNvSpPr/>
            <p:nvPr/>
          </p:nvSpPr>
          <p:spPr>
            <a:xfrm>
              <a:off x="10625392" y="3521682"/>
              <a:ext cx="1371735" cy="3413054"/>
            </a:xfrm>
            <a:custGeom>
              <a:rect b="b" l="l" r="r" t="t"/>
              <a:pathLst>
                <a:path extrusionOk="0" h="3413054" w="1371735">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1" name="Google Shape;601;p14"/>
            <p:cNvSpPr/>
            <p:nvPr/>
          </p:nvSpPr>
          <p:spPr>
            <a:xfrm>
              <a:off x="10568388" y="3758960"/>
              <a:ext cx="463768" cy="390574"/>
            </a:xfrm>
            <a:custGeom>
              <a:rect b="b" l="l" r="r" t="t"/>
              <a:pathLst>
                <a:path extrusionOk="0" h="390574" w="463768">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2" name="Google Shape;602;p14"/>
            <p:cNvSpPr/>
            <p:nvPr/>
          </p:nvSpPr>
          <p:spPr>
            <a:xfrm>
              <a:off x="10574138" y="4118909"/>
              <a:ext cx="713804" cy="433172"/>
            </a:xfrm>
            <a:custGeom>
              <a:rect b="b" l="l" r="r" t="t"/>
              <a:pathLst>
                <a:path extrusionOk="0" h="433172" w="713804">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3" name="Google Shape;603;p14"/>
            <p:cNvSpPr/>
            <p:nvPr/>
          </p:nvSpPr>
          <p:spPr>
            <a:xfrm>
              <a:off x="10548869" y="4399170"/>
              <a:ext cx="1008997" cy="611440"/>
            </a:xfrm>
            <a:custGeom>
              <a:rect b="b" l="l" r="r" t="t"/>
              <a:pathLst>
                <a:path extrusionOk="0" h="611440" w="1008997">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4" name="Google Shape;604;p14"/>
            <p:cNvSpPr/>
            <p:nvPr/>
          </p:nvSpPr>
          <p:spPr>
            <a:xfrm>
              <a:off x="10645958" y="4782571"/>
              <a:ext cx="1185080" cy="627779"/>
            </a:xfrm>
            <a:custGeom>
              <a:rect b="b" l="l" r="r" t="t"/>
              <a:pathLst>
                <a:path extrusionOk="0" h="627779" w="1185080">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5" name="Google Shape;605;p14"/>
            <p:cNvSpPr/>
            <p:nvPr/>
          </p:nvSpPr>
          <p:spPr>
            <a:xfrm>
              <a:off x="10705272" y="5222868"/>
              <a:ext cx="1308052" cy="693850"/>
            </a:xfrm>
            <a:custGeom>
              <a:rect b="b" l="l" r="r" t="t"/>
              <a:pathLst>
                <a:path extrusionOk="0" h="693850" w="1308052">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6" name="Google Shape;606;p14"/>
            <p:cNvSpPr/>
            <p:nvPr/>
          </p:nvSpPr>
          <p:spPr>
            <a:xfrm>
              <a:off x="10850062" y="5765432"/>
              <a:ext cx="1225541" cy="680327"/>
            </a:xfrm>
            <a:custGeom>
              <a:rect b="b" l="l" r="r" t="t"/>
              <a:pathLst>
                <a:path extrusionOk="0" h="680327" w="1225541">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07" name="Google Shape;607;p14"/>
          <p:cNvGrpSpPr/>
          <p:nvPr/>
        </p:nvGrpSpPr>
        <p:grpSpPr>
          <a:xfrm flipH="1">
            <a:off x="-75591" y="3124096"/>
            <a:ext cx="1068908" cy="1281260"/>
            <a:chOff x="11161825" y="3187825"/>
            <a:chExt cx="1068908" cy="1281260"/>
          </a:xfrm>
        </p:grpSpPr>
        <p:sp>
          <p:nvSpPr>
            <p:cNvPr id="608" name="Google Shape;608;p14"/>
            <p:cNvSpPr/>
            <p:nvPr/>
          </p:nvSpPr>
          <p:spPr>
            <a:xfrm>
              <a:off x="11161825" y="3187825"/>
              <a:ext cx="1065500" cy="1267823"/>
            </a:xfrm>
            <a:custGeom>
              <a:rect b="b" l="l" r="r" t="t"/>
              <a:pathLst>
                <a:path extrusionOk="0" h="1267823" w="1065500">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9" name="Google Shape;609;p14"/>
            <p:cNvSpPr/>
            <p:nvPr/>
          </p:nvSpPr>
          <p:spPr>
            <a:xfrm>
              <a:off x="11581671" y="3386307"/>
              <a:ext cx="649062" cy="1076344"/>
            </a:xfrm>
            <a:custGeom>
              <a:rect b="b" l="l" r="r" t="t"/>
              <a:pathLst>
                <a:path extrusionOk="0" h="1076344" w="649062">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0" name="Google Shape;610;p14"/>
            <p:cNvSpPr/>
            <p:nvPr/>
          </p:nvSpPr>
          <p:spPr>
            <a:xfrm>
              <a:off x="11345328" y="3703811"/>
              <a:ext cx="879995" cy="764358"/>
            </a:xfrm>
            <a:custGeom>
              <a:rect b="b" l="l" r="r" t="t"/>
              <a:pathLst>
                <a:path extrusionOk="0" h="764358" w="879995">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1" name="Google Shape;611;p14"/>
            <p:cNvSpPr/>
            <p:nvPr/>
          </p:nvSpPr>
          <p:spPr>
            <a:xfrm>
              <a:off x="11239302" y="4015204"/>
              <a:ext cx="970593" cy="453881"/>
            </a:xfrm>
            <a:custGeom>
              <a:rect b="b" l="l" r="r" t="t"/>
              <a:pathLst>
                <a:path extrusionOk="0" h="453881" w="970593">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2" name="Google Shape;612;p14"/>
            <p:cNvSpPr/>
            <p:nvPr/>
          </p:nvSpPr>
          <p:spPr>
            <a:xfrm>
              <a:off x="11926029" y="3314013"/>
              <a:ext cx="284246" cy="1128593"/>
            </a:xfrm>
            <a:custGeom>
              <a:rect b="b" l="l" r="r" t="t"/>
              <a:pathLst>
                <a:path extrusionOk="0" h="1128593" w="284246">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13" name="Google Shape;613;p14"/>
          <p:cNvGrpSpPr/>
          <p:nvPr/>
        </p:nvGrpSpPr>
        <p:grpSpPr>
          <a:xfrm flipH="1">
            <a:off x="1253698" y="3411922"/>
            <a:ext cx="1734183" cy="1380521"/>
            <a:chOff x="9167261" y="3475651"/>
            <a:chExt cx="1734183" cy="1380521"/>
          </a:xfrm>
        </p:grpSpPr>
        <p:sp>
          <p:nvSpPr>
            <p:cNvPr id="614" name="Google Shape;614;p14"/>
            <p:cNvSpPr/>
            <p:nvPr/>
          </p:nvSpPr>
          <p:spPr>
            <a:xfrm>
              <a:off x="9167261" y="3475651"/>
              <a:ext cx="1726833" cy="1380521"/>
            </a:xfrm>
            <a:custGeom>
              <a:rect b="b" l="l" r="r" t="t"/>
              <a:pathLst>
                <a:path extrusionOk="0" h="1380521" w="1726833">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5" name="Google Shape;615;p14"/>
            <p:cNvSpPr/>
            <p:nvPr/>
          </p:nvSpPr>
          <p:spPr>
            <a:xfrm>
              <a:off x="9470928" y="3641271"/>
              <a:ext cx="1430516" cy="1197398"/>
            </a:xfrm>
            <a:custGeom>
              <a:rect b="b" l="l" r="r" t="t"/>
              <a:pathLst>
                <a:path extrusionOk="0" h="1197398" w="1430516">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6" name="Google Shape;616;p14"/>
            <p:cNvSpPr/>
            <p:nvPr/>
          </p:nvSpPr>
          <p:spPr>
            <a:xfrm>
              <a:off x="10419392" y="4372509"/>
              <a:ext cx="354555" cy="325891"/>
            </a:xfrm>
            <a:custGeom>
              <a:rect b="b" l="l" r="r" t="t"/>
              <a:pathLst>
                <a:path extrusionOk="0" h="325891" w="354555">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7" name="Google Shape;617;p14"/>
            <p:cNvSpPr/>
            <p:nvPr/>
          </p:nvSpPr>
          <p:spPr>
            <a:xfrm>
              <a:off x="10118723" y="4162542"/>
              <a:ext cx="490559" cy="400638"/>
            </a:xfrm>
            <a:custGeom>
              <a:rect b="b" l="l" r="r" t="t"/>
              <a:pathLst>
                <a:path extrusionOk="0" h="400638" w="490559">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8" name="Google Shape;618;p14"/>
            <p:cNvSpPr/>
            <p:nvPr/>
          </p:nvSpPr>
          <p:spPr>
            <a:xfrm>
              <a:off x="9921004" y="3898954"/>
              <a:ext cx="376821" cy="424839"/>
            </a:xfrm>
            <a:custGeom>
              <a:rect b="b" l="l" r="r" t="t"/>
              <a:pathLst>
                <a:path extrusionOk="0" h="424839" w="376821">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9" name="Google Shape;619;p14"/>
            <p:cNvSpPr/>
            <p:nvPr/>
          </p:nvSpPr>
          <p:spPr>
            <a:xfrm>
              <a:off x="9713697" y="3805537"/>
              <a:ext cx="344546" cy="309163"/>
            </a:xfrm>
            <a:custGeom>
              <a:rect b="b" l="l" r="r" t="t"/>
              <a:pathLst>
                <a:path extrusionOk="0" h="309163" w="344546">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0" name="Google Shape;620;p14"/>
            <p:cNvSpPr/>
            <p:nvPr/>
          </p:nvSpPr>
          <p:spPr>
            <a:xfrm>
              <a:off x="9518610" y="3595780"/>
              <a:ext cx="260260" cy="296175"/>
            </a:xfrm>
            <a:custGeom>
              <a:rect b="b" l="l" r="r" t="t"/>
              <a:pathLst>
                <a:path extrusionOk="0" h="296175" w="260260">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1" name="Google Shape;621;p14"/>
            <p:cNvSpPr/>
            <p:nvPr/>
          </p:nvSpPr>
          <p:spPr>
            <a:xfrm>
              <a:off x="9909618" y="3747613"/>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2" name="Google Shape;622;p14"/>
            <p:cNvSpPr/>
            <p:nvPr/>
          </p:nvSpPr>
          <p:spPr>
            <a:xfrm>
              <a:off x="9842495" y="3687578"/>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3" name="Google Shape;623;p14"/>
            <p:cNvSpPr/>
            <p:nvPr/>
          </p:nvSpPr>
          <p:spPr>
            <a:xfrm>
              <a:off x="9924209" y="3668192"/>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4" name="Google Shape;624;p14"/>
            <p:cNvSpPr/>
            <p:nvPr/>
          </p:nvSpPr>
          <p:spPr>
            <a:xfrm>
              <a:off x="9786421" y="4276878"/>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5" name="Google Shape;625;p14"/>
            <p:cNvSpPr/>
            <p:nvPr/>
          </p:nvSpPr>
          <p:spPr>
            <a:xfrm>
              <a:off x="9711169" y="4221638"/>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6" name="Google Shape;626;p14"/>
            <p:cNvSpPr/>
            <p:nvPr/>
          </p:nvSpPr>
          <p:spPr>
            <a:xfrm>
              <a:off x="9809351" y="4192663"/>
              <a:ext cx="55344" cy="57116"/>
            </a:xfrm>
            <a:custGeom>
              <a:rect b="b" l="l" r="r" t="t"/>
              <a:pathLst>
                <a:path extrusionOk="0" h="57116" w="55344">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7" name="Google Shape;627;p14"/>
            <p:cNvSpPr/>
            <p:nvPr/>
          </p:nvSpPr>
          <p:spPr>
            <a:xfrm>
              <a:off x="9351378" y="3602737"/>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8" name="Google Shape;628;p14"/>
            <p:cNvSpPr/>
            <p:nvPr/>
          </p:nvSpPr>
          <p:spPr>
            <a:xfrm>
              <a:off x="9397863" y="3559796"/>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9" name="Google Shape;629;p14"/>
            <p:cNvSpPr/>
            <p:nvPr/>
          </p:nvSpPr>
          <p:spPr>
            <a:xfrm>
              <a:off x="10271911" y="3846003"/>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0" name="Google Shape;630;p14"/>
            <p:cNvSpPr/>
            <p:nvPr/>
          </p:nvSpPr>
          <p:spPr>
            <a:xfrm>
              <a:off x="10209583" y="3794307"/>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1" name="Google Shape;631;p14"/>
            <p:cNvSpPr/>
            <p:nvPr/>
          </p:nvSpPr>
          <p:spPr>
            <a:xfrm>
              <a:off x="10067209" y="4547660"/>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2" name="Google Shape;632;p14"/>
            <p:cNvSpPr/>
            <p:nvPr/>
          </p:nvSpPr>
          <p:spPr>
            <a:xfrm>
              <a:off x="9991332" y="4520144"/>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633" name="Google Shape;633;p14"/>
          <p:cNvPicPr preferRelativeResize="0"/>
          <p:nvPr/>
        </p:nvPicPr>
        <p:blipFill rotWithShape="1">
          <a:blip r:embed="rId4">
            <a:alphaModFix/>
          </a:blip>
          <a:srcRect b="0" l="0" r="0" t="0"/>
          <a:stretch/>
        </p:blipFill>
        <p:spPr>
          <a:xfrm flipH="1">
            <a:off x="-24287" y="2542099"/>
            <a:ext cx="1433328" cy="961600"/>
          </a:xfrm>
          <a:prstGeom prst="rect">
            <a:avLst/>
          </a:prstGeom>
          <a:noFill/>
          <a:ln>
            <a:noFill/>
          </a:ln>
        </p:spPr>
      </p:pic>
      <p:grpSp>
        <p:nvGrpSpPr>
          <p:cNvPr id="634" name="Google Shape;634;p14"/>
          <p:cNvGrpSpPr/>
          <p:nvPr/>
        </p:nvGrpSpPr>
        <p:grpSpPr>
          <a:xfrm flipH="1">
            <a:off x="429537" y="5431263"/>
            <a:ext cx="1630724" cy="1255169"/>
            <a:chOff x="7982733" y="5589867"/>
            <a:chExt cx="1630724" cy="1255169"/>
          </a:xfrm>
        </p:grpSpPr>
        <p:sp>
          <p:nvSpPr>
            <p:cNvPr id="635" name="Google Shape;635;p14"/>
            <p:cNvSpPr/>
            <p:nvPr/>
          </p:nvSpPr>
          <p:spPr>
            <a:xfrm>
              <a:off x="7982733" y="5589867"/>
              <a:ext cx="1598486" cy="1219662"/>
            </a:xfrm>
            <a:custGeom>
              <a:rect b="b" l="l" r="r" t="t"/>
              <a:pathLst>
                <a:path extrusionOk="0" h="1219662" w="1598486">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6" name="Google Shape;636;p14"/>
            <p:cNvSpPr/>
            <p:nvPr/>
          </p:nvSpPr>
          <p:spPr>
            <a:xfrm>
              <a:off x="8178631" y="5864164"/>
              <a:ext cx="1434826" cy="980872"/>
            </a:xfrm>
            <a:custGeom>
              <a:rect b="b" l="l" r="r" t="t"/>
              <a:pathLst>
                <a:path extrusionOk="0" h="980872" w="1434826">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7" name="Google Shape;637;p14"/>
            <p:cNvSpPr/>
            <p:nvPr/>
          </p:nvSpPr>
          <p:spPr>
            <a:xfrm>
              <a:off x="8349663" y="5784809"/>
              <a:ext cx="528127" cy="613347"/>
            </a:xfrm>
            <a:custGeom>
              <a:rect b="b" l="l" r="r" t="t"/>
              <a:pathLst>
                <a:path extrusionOk="0" h="613347" w="52812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8" name="Google Shape;638;p14"/>
            <p:cNvSpPr/>
            <p:nvPr/>
          </p:nvSpPr>
          <p:spPr>
            <a:xfrm>
              <a:off x="8710163" y="5950838"/>
              <a:ext cx="396569" cy="579954"/>
            </a:xfrm>
            <a:custGeom>
              <a:rect b="b" l="l" r="r" t="t"/>
              <a:pathLst>
                <a:path extrusionOk="0" h="579954" w="396569">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9" name="Google Shape;639;p14"/>
            <p:cNvSpPr/>
            <p:nvPr/>
          </p:nvSpPr>
          <p:spPr>
            <a:xfrm>
              <a:off x="8916292" y="6173899"/>
              <a:ext cx="458094" cy="550259"/>
            </a:xfrm>
            <a:custGeom>
              <a:rect b="b" l="l" r="r" t="t"/>
              <a:pathLst>
                <a:path extrusionOk="0" h="550259" w="458094">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640" name="Google Shape;640;p14"/>
          <p:cNvPicPr preferRelativeResize="0"/>
          <p:nvPr/>
        </p:nvPicPr>
        <p:blipFill rotWithShape="1">
          <a:blip r:embed="rId5">
            <a:alphaModFix/>
          </a:blip>
          <a:srcRect b="0" l="0" r="0" t="0"/>
          <a:stretch/>
        </p:blipFill>
        <p:spPr>
          <a:xfrm>
            <a:off x="10540289" y="844462"/>
            <a:ext cx="1460633" cy="684352"/>
          </a:xfrm>
          <a:prstGeom prst="rect">
            <a:avLst/>
          </a:prstGeom>
          <a:noFill/>
          <a:ln>
            <a:noFill/>
          </a:ln>
        </p:spPr>
      </p:pic>
      <p:pic>
        <p:nvPicPr>
          <p:cNvPr id="641" name="Google Shape;641;p14"/>
          <p:cNvPicPr preferRelativeResize="0"/>
          <p:nvPr/>
        </p:nvPicPr>
        <p:blipFill rotWithShape="1">
          <a:blip r:embed="rId5">
            <a:alphaModFix/>
          </a:blip>
          <a:srcRect b="0" l="0" r="0" t="0"/>
          <a:stretch/>
        </p:blipFill>
        <p:spPr>
          <a:xfrm>
            <a:off x="5388472" y="5161693"/>
            <a:ext cx="2444487" cy="1145318"/>
          </a:xfrm>
          <a:prstGeom prst="rect">
            <a:avLst/>
          </a:prstGeom>
          <a:noFill/>
          <a:ln>
            <a:noFill/>
          </a:ln>
        </p:spPr>
      </p:pic>
      <p:pic>
        <p:nvPicPr>
          <p:cNvPr id="642" name="Google Shape;642;p14"/>
          <p:cNvPicPr preferRelativeResize="0"/>
          <p:nvPr/>
        </p:nvPicPr>
        <p:blipFill rotWithShape="1">
          <a:blip r:embed="rId5">
            <a:alphaModFix/>
          </a:blip>
          <a:srcRect b="0" l="0" r="0" t="0"/>
          <a:stretch/>
        </p:blipFill>
        <p:spPr>
          <a:xfrm>
            <a:off x="9411504" y="2544742"/>
            <a:ext cx="1090936" cy="511137"/>
          </a:xfrm>
          <a:prstGeom prst="rect">
            <a:avLst/>
          </a:prstGeom>
          <a:noFill/>
          <a:ln>
            <a:noFill/>
          </a:ln>
        </p:spPr>
      </p:pic>
      <p:pic>
        <p:nvPicPr>
          <p:cNvPr id="643" name="Google Shape;643;p14"/>
          <p:cNvPicPr preferRelativeResize="0"/>
          <p:nvPr/>
        </p:nvPicPr>
        <p:blipFill rotWithShape="1">
          <a:blip r:embed="rId5">
            <a:alphaModFix/>
          </a:blip>
          <a:srcRect b="0" l="0" r="0" t="0"/>
          <a:stretch/>
        </p:blipFill>
        <p:spPr>
          <a:xfrm>
            <a:off x="3363726" y="653783"/>
            <a:ext cx="1460633" cy="684352"/>
          </a:xfrm>
          <a:prstGeom prst="rect">
            <a:avLst/>
          </a:prstGeom>
          <a:noFill/>
          <a:ln>
            <a:noFill/>
          </a:ln>
        </p:spPr>
      </p:pic>
      <p:pic>
        <p:nvPicPr>
          <p:cNvPr id="644" name="Google Shape;644;p14"/>
          <p:cNvPicPr preferRelativeResize="0"/>
          <p:nvPr/>
        </p:nvPicPr>
        <p:blipFill rotWithShape="1">
          <a:blip r:embed="rId5">
            <a:alphaModFix/>
          </a:blip>
          <a:srcRect b="0" l="0" r="0" t="0"/>
          <a:stretch/>
        </p:blipFill>
        <p:spPr>
          <a:xfrm>
            <a:off x="-356554" y="1033011"/>
            <a:ext cx="2444487" cy="1145318"/>
          </a:xfrm>
          <a:prstGeom prst="rect">
            <a:avLst/>
          </a:prstGeom>
          <a:noFill/>
          <a:ln>
            <a:noFill/>
          </a:ln>
        </p:spPr>
      </p:pic>
      <p:pic>
        <p:nvPicPr>
          <p:cNvPr id="645" name="Google Shape;645;p14"/>
          <p:cNvPicPr preferRelativeResize="0"/>
          <p:nvPr/>
        </p:nvPicPr>
        <p:blipFill rotWithShape="1">
          <a:blip r:embed="rId5">
            <a:alphaModFix/>
          </a:blip>
          <a:srcRect b="0" l="0" r="0" t="0"/>
          <a:stretch/>
        </p:blipFill>
        <p:spPr>
          <a:xfrm>
            <a:off x="2935202" y="4449321"/>
            <a:ext cx="1090936" cy="511137"/>
          </a:xfrm>
          <a:prstGeom prst="rect">
            <a:avLst/>
          </a:prstGeom>
          <a:noFill/>
          <a:ln>
            <a:noFill/>
          </a:ln>
        </p:spPr>
      </p:pic>
      <p:pic>
        <p:nvPicPr>
          <p:cNvPr id="646" name="Google Shape;646;p14"/>
          <p:cNvPicPr preferRelativeResize="0"/>
          <p:nvPr/>
        </p:nvPicPr>
        <p:blipFill rotWithShape="1">
          <a:blip r:embed="rId6">
            <a:alphaModFix/>
          </a:blip>
          <a:srcRect b="0" l="0" r="0" t="0"/>
          <a:stretch/>
        </p:blipFill>
        <p:spPr>
          <a:xfrm>
            <a:off x="2607403" y="620012"/>
            <a:ext cx="6941165" cy="5405132"/>
          </a:xfrm>
          <a:prstGeom prst="rect">
            <a:avLst/>
          </a:prstGeom>
          <a:noFill/>
          <a:ln>
            <a:noFill/>
          </a:ln>
        </p:spPr>
      </p:pic>
      <p:sp>
        <p:nvSpPr>
          <p:cNvPr id="647" name="Google Shape;647;p14"/>
          <p:cNvSpPr txBox="1"/>
          <p:nvPr/>
        </p:nvSpPr>
        <p:spPr>
          <a:xfrm>
            <a:off x="2485379" y="2657255"/>
            <a:ext cx="7198545"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6600">
                <a:solidFill>
                  <a:srgbClr val="FFC000"/>
                </a:solidFill>
                <a:latin typeface="Pattaya"/>
                <a:ea typeface="Pattaya"/>
                <a:cs typeface="Pattaya"/>
                <a:sym typeface="Pattaya"/>
              </a:rPr>
              <a:t>CHÍNH TẢ</a:t>
            </a:r>
            <a:endParaRPr sz="6600">
              <a:solidFill>
                <a:srgbClr val="FFC000"/>
              </a:solidFill>
              <a:latin typeface="Pattaya"/>
              <a:ea typeface="Pattaya"/>
              <a:cs typeface="Pattaya"/>
              <a:sym typeface="Pattay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6"/>
                                        </p:tgtEl>
                                        <p:attrNameLst>
                                          <p:attrName>style.visibility</p:attrName>
                                        </p:attrNameLst>
                                      </p:cBhvr>
                                      <p:to>
                                        <p:strVal val="visible"/>
                                      </p:to>
                                    </p:set>
                                    <p:animEffect filter="fade" transition="in">
                                      <p:cBhvr>
                                        <p:cTn dur="500"/>
                                        <p:tgtEl>
                                          <p:spTgt spid="646"/>
                                        </p:tgtEl>
                                      </p:cBhvr>
                                    </p:animEffect>
                                  </p:childTnLst>
                                </p:cTn>
                              </p:par>
                              <p:par>
                                <p:cTn fill="hold" nodeType="withEffect" presetClass="entr" presetID="10" presetSubtype="0">
                                  <p:stCondLst>
                                    <p:cond delay="0"/>
                                  </p:stCondLst>
                                  <p:childTnLst>
                                    <p:set>
                                      <p:cBhvr>
                                        <p:cTn dur="1" fill="hold">
                                          <p:stCondLst>
                                            <p:cond delay="0"/>
                                          </p:stCondLst>
                                        </p:cTn>
                                        <p:tgtEl>
                                          <p:spTgt spid="647"/>
                                        </p:tgtEl>
                                        <p:attrNameLst>
                                          <p:attrName>style.visibility</p:attrName>
                                        </p:attrNameLst>
                                      </p:cBhvr>
                                      <p:to>
                                        <p:strVal val="visible"/>
                                      </p:to>
                                    </p:set>
                                    <p:animEffect filter="fade" transition="in">
                                      <p:cBhvr>
                                        <p:cTn dur="500"/>
                                        <p:tgtEl>
                                          <p:spTgt spid="6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FD1CE"/>
        </a:solidFill>
      </p:bgPr>
    </p:bg>
    <p:spTree>
      <p:nvGrpSpPr>
        <p:cNvPr id="651" name="Shape 651"/>
        <p:cNvGrpSpPr/>
        <p:nvPr/>
      </p:nvGrpSpPr>
      <p:grpSpPr>
        <a:xfrm>
          <a:off x="0" y="0"/>
          <a:ext cx="0" cy="0"/>
          <a:chOff x="0" y="0"/>
          <a:chExt cx="0" cy="0"/>
        </a:xfrm>
      </p:grpSpPr>
      <p:sp>
        <p:nvSpPr>
          <p:cNvPr id="652" name="Google Shape;652;p15"/>
          <p:cNvSpPr/>
          <p:nvPr/>
        </p:nvSpPr>
        <p:spPr>
          <a:xfrm rot="-1010914">
            <a:off x="-2297312" y="2897570"/>
            <a:ext cx="7225270" cy="6141584"/>
          </a:xfrm>
          <a:custGeom>
            <a:rect b="b" l="l" r="r" t="t"/>
            <a:pathLst>
              <a:path extrusionOk="0" h="5869817" w="7157111">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3" name="Google Shape;653;p15"/>
          <p:cNvSpPr/>
          <p:nvPr/>
        </p:nvSpPr>
        <p:spPr>
          <a:xfrm rot="-531604">
            <a:off x="2943490" y="1576091"/>
            <a:ext cx="871704" cy="835689"/>
          </a:xfrm>
          <a:custGeom>
            <a:rect b="b" l="l" r="r" t="t"/>
            <a:pathLst>
              <a:path extrusionOk="0" h="550149" w="573858">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4" name="Google Shape;654;p15"/>
          <p:cNvSpPr/>
          <p:nvPr/>
        </p:nvSpPr>
        <p:spPr>
          <a:xfrm rot="-531604">
            <a:off x="3428391" y="-54403"/>
            <a:ext cx="1829104" cy="1753533"/>
          </a:xfrm>
          <a:custGeom>
            <a:rect b="b" l="l" r="r" t="t"/>
            <a:pathLst>
              <a:path extrusionOk="0" h="550149" w="573858">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CBD5C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55" name="Google Shape;655;p15"/>
          <p:cNvGrpSpPr/>
          <p:nvPr/>
        </p:nvGrpSpPr>
        <p:grpSpPr>
          <a:xfrm>
            <a:off x="1309628" y="265553"/>
            <a:ext cx="3233143" cy="6344712"/>
            <a:chOff x="0" y="2213069"/>
            <a:chExt cx="2613113" cy="4606687"/>
          </a:xfrm>
        </p:grpSpPr>
        <p:sp>
          <p:nvSpPr>
            <p:cNvPr id="656" name="Google Shape;656;p15"/>
            <p:cNvSpPr/>
            <p:nvPr/>
          </p:nvSpPr>
          <p:spPr>
            <a:xfrm>
              <a:off x="0" y="2213069"/>
              <a:ext cx="2613113" cy="2465592"/>
            </a:xfrm>
            <a:custGeom>
              <a:rect b="b" l="l" r="r" t="t"/>
              <a:pathLst>
                <a:path extrusionOk="0" h="2465592" w="2613113">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57" name="Google Shape;657;p15"/>
            <p:cNvGrpSpPr/>
            <p:nvPr/>
          </p:nvGrpSpPr>
          <p:grpSpPr>
            <a:xfrm>
              <a:off x="101106" y="2960878"/>
              <a:ext cx="1687576" cy="3858878"/>
              <a:chOff x="101106" y="2960878"/>
              <a:chExt cx="1687576" cy="3858878"/>
            </a:xfrm>
          </p:grpSpPr>
          <p:sp>
            <p:nvSpPr>
              <p:cNvPr id="658" name="Google Shape;658;p15"/>
              <p:cNvSpPr/>
              <p:nvPr/>
            </p:nvSpPr>
            <p:spPr>
              <a:xfrm>
                <a:off x="101106" y="2960878"/>
                <a:ext cx="1687576" cy="3858878"/>
              </a:xfrm>
              <a:custGeom>
                <a:rect b="b" l="l" r="r" t="t"/>
                <a:pathLst>
                  <a:path extrusionOk="0" h="3858878" w="1687576">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9" name="Google Shape;659;p15"/>
              <p:cNvSpPr/>
              <p:nvPr/>
            </p:nvSpPr>
            <p:spPr>
              <a:xfrm>
                <a:off x="779057" y="3831456"/>
                <a:ext cx="261635" cy="504625"/>
              </a:xfrm>
              <a:custGeom>
                <a:rect b="b" l="l" r="r" t="t"/>
                <a:pathLst>
                  <a:path extrusionOk="0" h="504625" w="26163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0" name="Google Shape;660;p15"/>
              <p:cNvSpPr/>
              <p:nvPr/>
            </p:nvSpPr>
            <p:spPr>
              <a:xfrm>
                <a:off x="741557" y="4450472"/>
                <a:ext cx="62490" cy="130486"/>
              </a:xfrm>
              <a:custGeom>
                <a:rect b="b" l="l" r="r" t="t"/>
                <a:pathLst>
                  <a:path extrusionOk="0" h="130486" w="62490">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1" name="Google Shape;661;p15"/>
              <p:cNvSpPr/>
              <p:nvPr/>
            </p:nvSpPr>
            <p:spPr>
              <a:xfrm>
                <a:off x="618985" y="4420114"/>
                <a:ext cx="116418" cy="305631"/>
              </a:xfrm>
              <a:custGeom>
                <a:rect b="b" l="l" r="r" t="t"/>
                <a:pathLst>
                  <a:path extrusionOk="0" h="305631" w="116418">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2" name="Google Shape;662;p15"/>
              <p:cNvSpPr/>
              <p:nvPr/>
            </p:nvSpPr>
            <p:spPr>
              <a:xfrm>
                <a:off x="619494" y="4652988"/>
                <a:ext cx="142468" cy="501041"/>
              </a:xfrm>
              <a:custGeom>
                <a:rect b="b" l="l" r="r" t="t"/>
                <a:pathLst>
                  <a:path extrusionOk="0" h="501041" w="142468">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3" name="Google Shape;663;p15"/>
              <p:cNvSpPr/>
              <p:nvPr/>
            </p:nvSpPr>
            <p:spPr>
              <a:xfrm>
                <a:off x="474473" y="4801818"/>
                <a:ext cx="123305" cy="363637"/>
              </a:xfrm>
              <a:custGeom>
                <a:rect b="b" l="l" r="r" t="t"/>
                <a:pathLst>
                  <a:path extrusionOk="0" h="363637" w="123305">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4" name="Google Shape;664;p15"/>
              <p:cNvSpPr/>
              <p:nvPr/>
            </p:nvSpPr>
            <p:spPr>
              <a:xfrm>
                <a:off x="481952" y="5214157"/>
                <a:ext cx="77238" cy="260559"/>
              </a:xfrm>
              <a:custGeom>
                <a:rect b="b" l="l" r="r" t="t"/>
                <a:pathLst>
                  <a:path extrusionOk="0" h="260559" w="77238">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5" name="Google Shape;665;p15"/>
              <p:cNvSpPr/>
              <p:nvPr/>
            </p:nvSpPr>
            <p:spPr>
              <a:xfrm>
                <a:off x="290917" y="5412869"/>
                <a:ext cx="138799" cy="802531"/>
              </a:xfrm>
              <a:custGeom>
                <a:rect b="b" l="l" r="r" t="t"/>
                <a:pathLst>
                  <a:path extrusionOk="0" h="802531" w="138799">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6" name="Google Shape;666;p15"/>
              <p:cNvSpPr/>
              <p:nvPr/>
            </p:nvSpPr>
            <p:spPr>
              <a:xfrm>
                <a:off x="462671" y="5550865"/>
                <a:ext cx="85627" cy="515449"/>
              </a:xfrm>
              <a:custGeom>
                <a:rect b="b" l="l" r="r" t="t"/>
                <a:pathLst>
                  <a:path extrusionOk="0" h="515449" w="85627">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7" name="Google Shape;667;p15"/>
              <p:cNvSpPr/>
              <p:nvPr/>
            </p:nvSpPr>
            <p:spPr>
              <a:xfrm>
                <a:off x="405478" y="6207434"/>
                <a:ext cx="31956" cy="229457"/>
              </a:xfrm>
              <a:custGeom>
                <a:rect b="b" l="l" r="r" t="t"/>
                <a:pathLst>
                  <a:path extrusionOk="0" h="229457" w="31956">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8" name="Google Shape;668;p15"/>
              <p:cNvSpPr/>
              <p:nvPr/>
            </p:nvSpPr>
            <p:spPr>
              <a:xfrm>
                <a:off x="1070201" y="3312141"/>
                <a:ext cx="77507" cy="245291"/>
              </a:xfrm>
              <a:custGeom>
                <a:rect b="b" l="l" r="r" t="t"/>
                <a:pathLst>
                  <a:path extrusionOk="0" h="245291" w="77507">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9" name="Google Shape;669;p15"/>
              <p:cNvSpPr/>
              <p:nvPr/>
            </p:nvSpPr>
            <p:spPr>
              <a:xfrm>
                <a:off x="1206938" y="3624927"/>
                <a:ext cx="169799" cy="138393"/>
              </a:xfrm>
              <a:custGeom>
                <a:rect b="b" l="l" r="r" t="t"/>
                <a:pathLst>
                  <a:path extrusionOk="0" h="138393" w="169799">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70" name="Google Shape;670;p15"/>
            <p:cNvGrpSpPr/>
            <p:nvPr/>
          </p:nvGrpSpPr>
          <p:grpSpPr>
            <a:xfrm>
              <a:off x="199901" y="2459662"/>
              <a:ext cx="2180577" cy="1990110"/>
              <a:chOff x="199901" y="2459662"/>
              <a:chExt cx="2180577" cy="1990110"/>
            </a:xfrm>
          </p:grpSpPr>
          <p:sp>
            <p:nvSpPr>
              <p:cNvPr id="671" name="Google Shape;671;p15"/>
              <p:cNvSpPr/>
              <p:nvPr/>
            </p:nvSpPr>
            <p:spPr>
              <a:xfrm>
                <a:off x="199901" y="3663758"/>
                <a:ext cx="15454" cy="15890"/>
              </a:xfrm>
              <a:custGeom>
                <a:rect b="b" l="l" r="r" t="t"/>
                <a:pathLst>
                  <a:path extrusionOk="0" h="15890" w="15454">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2" name="Google Shape;672;p15"/>
              <p:cNvSpPr/>
              <p:nvPr/>
            </p:nvSpPr>
            <p:spPr>
              <a:xfrm>
                <a:off x="199901" y="3671441"/>
                <a:ext cx="15454" cy="15890"/>
              </a:xfrm>
              <a:custGeom>
                <a:rect b="b" l="l" r="r" t="t"/>
                <a:pathLst>
                  <a:path extrusionOk="0" h="15890" w="15454">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3" name="Google Shape;673;p15"/>
              <p:cNvSpPr/>
              <p:nvPr/>
            </p:nvSpPr>
            <p:spPr>
              <a:xfrm>
                <a:off x="1162692" y="3602167"/>
                <a:ext cx="748162" cy="847605"/>
              </a:xfrm>
              <a:custGeom>
                <a:rect b="b" l="l" r="r" t="t"/>
                <a:pathLst>
                  <a:path extrusionOk="0" h="847605" w="748162">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4" name="Google Shape;674;p15"/>
              <p:cNvSpPr/>
              <p:nvPr/>
            </p:nvSpPr>
            <p:spPr>
              <a:xfrm>
                <a:off x="1222038" y="3915720"/>
                <a:ext cx="245244" cy="237062"/>
              </a:xfrm>
              <a:custGeom>
                <a:rect b="b" l="l" r="r" t="t"/>
                <a:pathLst>
                  <a:path extrusionOk="0" h="237062" w="245244">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5" name="Google Shape;675;p15"/>
              <p:cNvSpPr/>
              <p:nvPr/>
            </p:nvSpPr>
            <p:spPr>
              <a:xfrm>
                <a:off x="1444396" y="3073335"/>
                <a:ext cx="936082" cy="721591"/>
              </a:xfrm>
              <a:custGeom>
                <a:rect b="b" l="l" r="r" t="t"/>
                <a:pathLst>
                  <a:path extrusionOk="0" h="721591" w="936082">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6" name="Google Shape;676;p15"/>
              <p:cNvSpPr/>
              <p:nvPr/>
            </p:nvSpPr>
            <p:spPr>
              <a:xfrm>
                <a:off x="2040767" y="3372531"/>
                <a:ext cx="97716" cy="201476"/>
              </a:xfrm>
              <a:custGeom>
                <a:rect b="b" l="l" r="r" t="t"/>
                <a:pathLst>
                  <a:path extrusionOk="0" h="201476" w="9771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7" name="Google Shape;677;p15"/>
              <p:cNvSpPr/>
              <p:nvPr/>
            </p:nvSpPr>
            <p:spPr>
              <a:xfrm>
                <a:off x="1276234" y="2683609"/>
                <a:ext cx="681445" cy="201037"/>
              </a:xfrm>
              <a:custGeom>
                <a:rect b="b" l="l" r="r" t="t"/>
                <a:pathLst>
                  <a:path extrusionOk="0" h="201037" w="681445">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8" name="Google Shape;678;p15"/>
              <p:cNvSpPr/>
              <p:nvPr/>
            </p:nvSpPr>
            <p:spPr>
              <a:xfrm>
                <a:off x="1512358" y="2459662"/>
                <a:ext cx="223992" cy="81615"/>
              </a:xfrm>
              <a:custGeom>
                <a:rect b="b" l="l" r="r" t="t"/>
                <a:pathLst>
                  <a:path extrusionOk="0" h="81615" w="223992">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9" name="Google Shape;679;p15"/>
              <p:cNvSpPr/>
              <p:nvPr/>
            </p:nvSpPr>
            <p:spPr>
              <a:xfrm>
                <a:off x="326340" y="2606049"/>
                <a:ext cx="477304" cy="515465"/>
              </a:xfrm>
              <a:custGeom>
                <a:rect b="b" l="l" r="r" t="t"/>
                <a:pathLst>
                  <a:path extrusionOk="0" h="515465" w="477304">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0" name="Google Shape;680;p15"/>
              <p:cNvSpPr/>
              <p:nvPr/>
            </p:nvSpPr>
            <p:spPr>
              <a:xfrm>
                <a:off x="695702" y="2906938"/>
                <a:ext cx="222322" cy="230106"/>
              </a:xfrm>
              <a:custGeom>
                <a:rect b="b" l="l" r="r" t="t"/>
                <a:pathLst>
                  <a:path extrusionOk="0" h="230106" w="222322">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1" name="Google Shape;681;p15"/>
              <p:cNvSpPr/>
              <p:nvPr/>
            </p:nvSpPr>
            <p:spPr>
              <a:xfrm>
                <a:off x="568098" y="3273785"/>
                <a:ext cx="304130" cy="804256"/>
              </a:xfrm>
              <a:custGeom>
                <a:rect b="b" l="l" r="r" t="t"/>
                <a:pathLst>
                  <a:path extrusionOk="0" h="804256" w="304130">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2" name="Google Shape;682;p15"/>
              <p:cNvSpPr/>
              <p:nvPr/>
            </p:nvSpPr>
            <p:spPr>
              <a:xfrm>
                <a:off x="299494" y="3717343"/>
                <a:ext cx="92065" cy="314134"/>
              </a:xfrm>
              <a:custGeom>
                <a:rect b="b" l="l" r="r" t="t"/>
                <a:pathLst>
                  <a:path extrusionOk="0" h="314134" w="92065">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683" name="Google Shape;683;p15"/>
          <p:cNvGrpSpPr/>
          <p:nvPr/>
        </p:nvGrpSpPr>
        <p:grpSpPr>
          <a:xfrm rot="2645555">
            <a:off x="2012264" y="3702702"/>
            <a:ext cx="1876002" cy="3664187"/>
            <a:chOff x="10445531" y="3270549"/>
            <a:chExt cx="1876002" cy="3664187"/>
          </a:xfrm>
        </p:grpSpPr>
        <p:sp>
          <p:nvSpPr>
            <p:cNvPr id="684" name="Google Shape;684;p15"/>
            <p:cNvSpPr/>
            <p:nvPr/>
          </p:nvSpPr>
          <p:spPr>
            <a:xfrm>
              <a:off x="10445531" y="3270549"/>
              <a:ext cx="1876002" cy="3650892"/>
            </a:xfrm>
            <a:custGeom>
              <a:rect b="b" l="l" r="r" t="t"/>
              <a:pathLst>
                <a:path extrusionOk="0" h="3650892" w="187600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5" name="Google Shape;685;p15"/>
            <p:cNvSpPr/>
            <p:nvPr/>
          </p:nvSpPr>
          <p:spPr>
            <a:xfrm>
              <a:off x="10625392" y="3521682"/>
              <a:ext cx="1371735" cy="3413054"/>
            </a:xfrm>
            <a:custGeom>
              <a:rect b="b" l="l" r="r" t="t"/>
              <a:pathLst>
                <a:path extrusionOk="0" h="3413054" w="1371735">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6" name="Google Shape;686;p15"/>
            <p:cNvSpPr/>
            <p:nvPr/>
          </p:nvSpPr>
          <p:spPr>
            <a:xfrm>
              <a:off x="10568388" y="3758960"/>
              <a:ext cx="463768" cy="390574"/>
            </a:xfrm>
            <a:custGeom>
              <a:rect b="b" l="l" r="r" t="t"/>
              <a:pathLst>
                <a:path extrusionOk="0" h="390574" w="463768">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7" name="Google Shape;687;p15"/>
            <p:cNvSpPr/>
            <p:nvPr/>
          </p:nvSpPr>
          <p:spPr>
            <a:xfrm>
              <a:off x="10574138" y="4118909"/>
              <a:ext cx="713804" cy="433172"/>
            </a:xfrm>
            <a:custGeom>
              <a:rect b="b" l="l" r="r" t="t"/>
              <a:pathLst>
                <a:path extrusionOk="0" h="433172" w="713804">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8" name="Google Shape;688;p15"/>
            <p:cNvSpPr/>
            <p:nvPr/>
          </p:nvSpPr>
          <p:spPr>
            <a:xfrm>
              <a:off x="10548869" y="4399170"/>
              <a:ext cx="1008997" cy="611440"/>
            </a:xfrm>
            <a:custGeom>
              <a:rect b="b" l="l" r="r" t="t"/>
              <a:pathLst>
                <a:path extrusionOk="0" h="611440" w="1008997">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9" name="Google Shape;689;p15"/>
            <p:cNvSpPr/>
            <p:nvPr/>
          </p:nvSpPr>
          <p:spPr>
            <a:xfrm>
              <a:off x="10645958" y="4782571"/>
              <a:ext cx="1185080" cy="627779"/>
            </a:xfrm>
            <a:custGeom>
              <a:rect b="b" l="l" r="r" t="t"/>
              <a:pathLst>
                <a:path extrusionOk="0" h="627779" w="1185080">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0" name="Google Shape;690;p15"/>
            <p:cNvSpPr/>
            <p:nvPr/>
          </p:nvSpPr>
          <p:spPr>
            <a:xfrm>
              <a:off x="10705272" y="5222868"/>
              <a:ext cx="1308052" cy="693850"/>
            </a:xfrm>
            <a:custGeom>
              <a:rect b="b" l="l" r="r" t="t"/>
              <a:pathLst>
                <a:path extrusionOk="0" h="693850" w="1308052">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1" name="Google Shape;691;p15"/>
            <p:cNvSpPr/>
            <p:nvPr/>
          </p:nvSpPr>
          <p:spPr>
            <a:xfrm>
              <a:off x="10850062" y="5765432"/>
              <a:ext cx="1225541" cy="680327"/>
            </a:xfrm>
            <a:custGeom>
              <a:rect b="b" l="l" r="r" t="t"/>
              <a:pathLst>
                <a:path extrusionOk="0" h="680327" w="1225541">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92" name="Google Shape;692;p15"/>
          <p:cNvGrpSpPr/>
          <p:nvPr/>
        </p:nvGrpSpPr>
        <p:grpSpPr>
          <a:xfrm rot="5229554">
            <a:off x="2630702" y="5294587"/>
            <a:ext cx="1488064" cy="1783686"/>
            <a:chOff x="11161825" y="3187825"/>
            <a:chExt cx="1068908" cy="1281260"/>
          </a:xfrm>
        </p:grpSpPr>
        <p:sp>
          <p:nvSpPr>
            <p:cNvPr id="693" name="Google Shape;693;p15"/>
            <p:cNvSpPr/>
            <p:nvPr/>
          </p:nvSpPr>
          <p:spPr>
            <a:xfrm>
              <a:off x="11161825" y="3187825"/>
              <a:ext cx="1065500" cy="1267823"/>
            </a:xfrm>
            <a:custGeom>
              <a:rect b="b" l="l" r="r" t="t"/>
              <a:pathLst>
                <a:path extrusionOk="0" h="1267823" w="1065500">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4" name="Google Shape;694;p15"/>
            <p:cNvSpPr/>
            <p:nvPr/>
          </p:nvSpPr>
          <p:spPr>
            <a:xfrm>
              <a:off x="11581671" y="3386307"/>
              <a:ext cx="649062" cy="1076344"/>
            </a:xfrm>
            <a:custGeom>
              <a:rect b="b" l="l" r="r" t="t"/>
              <a:pathLst>
                <a:path extrusionOk="0" h="1076344" w="649062">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5" name="Google Shape;695;p15"/>
            <p:cNvSpPr/>
            <p:nvPr/>
          </p:nvSpPr>
          <p:spPr>
            <a:xfrm>
              <a:off x="11345328" y="3703811"/>
              <a:ext cx="879995" cy="764358"/>
            </a:xfrm>
            <a:custGeom>
              <a:rect b="b" l="l" r="r" t="t"/>
              <a:pathLst>
                <a:path extrusionOk="0" h="764358" w="879995">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6" name="Google Shape;696;p15"/>
            <p:cNvSpPr/>
            <p:nvPr/>
          </p:nvSpPr>
          <p:spPr>
            <a:xfrm>
              <a:off x="11239302" y="4015204"/>
              <a:ext cx="970593" cy="453881"/>
            </a:xfrm>
            <a:custGeom>
              <a:rect b="b" l="l" r="r" t="t"/>
              <a:pathLst>
                <a:path extrusionOk="0" h="453881" w="970593">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7" name="Google Shape;697;p15"/>
            <p:cNvSpPr/>
            <p:nvPr/>
          </p:nvSpPr>
          <p:spPr>
            <a:xfrm>
              <a:off x="11926029" y="3314013"/>
              <a:ext cx="284246" cy="1128593"/>
            </a:xfrm>
            <a:custGeom>
              <a:rect b="b" l="l" r="r" t="t"/>
              <a:pathLst>
                <a:path extrusionOk="0" h="1128593" w="284246">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98" name="Google Shape;698;p15"/>
          <p:cNvGrpSpPr/>
          <p:nvPr/>
        </p:nvGrpSpPr>
        <p:grpSpPr>
          <a:xfrm>
            <a:off x="10746597" y="372712"/>
            <a:ext cx="869341" cy="692051"/>
            <a:chOff x="9167261" y="3475651"/>
            <a:chExt cx="1734183" cy="1380521"/>
          </a:xfrm>
        </p:grpSpPr>
        <p:sp>
          <p:nvSpPr>
            <p:cNvPr id="699" name="Google Shape;699;p15"/>
            <p:cNvSpPr/>
            <p:nvPr/>
          </p:nvSpPr>
          <p:spPr>
            <a:xfrm>
              <a:off x="9167261" y="3475651"/>
              <a:ext cx="1726833" cy="1380521"/>
            </a:xfrm>
            <a:custGeom>
              <a:rect b="b" l="l" r="r" t="t"/>
              <a:pathLst>
                <a:path extrusionOk="0" h="1380521" w="1726833">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0" name="Google Shape;700;p15"/>
            <p:cNvSpPr/>
            <p:nvPr/>
          </p:nvSpPr>
          <p:spPr>
            <a:xfrm>
              <a:off x="9470928" y="3641271"/>
              <a:ext cx="1430516" cy="1197398"/>
            </a:xfrm>
            <a:custGeom>
              <a:rect b="b" l="l" r="r" t="t"/>
              <a:pathLst>
                <a:path extrusionOk="0" h="1197398" w="1430516">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1" name="Google Shape;701;p15"/>
            <p:cNvSpPr/>
            <p:nvPr/>
          </p:nvSpPr>
          <p:spPr>
            <a:xfrm>
              <a:off x="10419392" y="4372509"/>
              <a:ext cx="354555" cy="325891"/>
            </a:xfrm>
            <a:custGeom>
              <a:rect b="b" l="l" r="r" t="t"/>
              <a:pathLst>
                <a:path extrusionOk="0" h="325891" w="354555">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2" name="Google Shape;702;p15"/>
            <p:cNvSpPr/>
            <p:nvPr/>
          </p:nvSpPr>
          <p:spPr>
            <a:xfrm>
              <a:off x="10118723" y="4162542"/>
              <a:ext cx="490559" cy="400638"/>
            </a:xfrm>
            <a:custGeom>
              <a:rect b="b" l="l" r="r" t="t"/>
              <a:pathLst>
                <a:path extrusionOk="0" h="400638" w="490559">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3" name="Google Shape;703;p15"/>
            <p:cNvSpPr/>
            <p:nvPr/>
          </p:nvSpPr>
          <p:spPr>
            <a:xfrm>
              <a:off x="9921004" y="3898954"/>
              <a:ext cx="376821" cy="424839"/>
            </a:xfrm>
            <a:custGeom>
              <a:rect b="b" l="l" r="r" t="t"/>
              <a:pathLst>
                <a:path extrusionOk="0" h="424839" w="376821">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4" name="Google Shape;704;p15"/>
            <p:cNvSpPr/>
            <p:nvPr/>
          </p:nvSpPr>
          <p:spPr>
            <a:xfrm>
              <a:off x="9713697" y="3805537"/>
              <a:ext cx="344546" cy="309163"/>
            </a:xfrm>
            <a:custGeom>
              <a:rect b="b" l="l" r="r" t="t"/>
              <a:pathLst>
                <a:path extrusionOk="0" h="309163" w="344546">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5" name="Google Shape;705;p15"/>
            <p:cNvSpPr/>
            <p:nvPr/>
          </p:nvSpPr>
          <p:spPr>
            <a:xfrm>
              <a:off x="9518610" y="3595780"/>
              <a:ext cx="260260" cy="296175"/>
            </a:xfrm>
            <a:custGeom>
              <a:rect b="b" l="l" r="r" t="t"/>
              <a:pathLst>
                <a:path extrusionOk="0" h="296175" w="260260">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6" name="Google Shape;706;p15"/>
            <p:cNvSpPr/>
            <p:nvPr/>
          </p:nvSpPr>
          <p:spPr>
            <a:xfrm>
              <a:off x="9909618" y="3747613"/>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7" name="Google Shape;707;p15"/>
            <p:cNvSpPr/>
            <p:nvPr/>
          </p:nvSpPr>
          <p:spPr>
            <a:xfrm>
              <a:off x="9842495" y="3687578"/>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8" name="Google Shape;708;p15"/>
            <p:cNvSpPr/>
            <p:nvPr/>
          </p:nvSpPr>
          <p:spPr>
            <a:xfrm>
              <a:off x="9924209" y="3668192"/>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9" name="Google Shape;709;p15"/>
            <p:cNvSpPr/>
            <p:nvPr/>
          </p:nvSpPr>
          <p:spPr>
            <a:xfrm>
              <a:off x="9786421" y="4276878"/>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0" name="Google Shape;710;p15"/>
            <p:cNvSpPr/>
            <p:nvPr/>
          </p:nvSpPr>
          <p:spPr>
            <a:xfrm>
              <a:off x="9711169" y="4221638"/>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1" name="Google Shape;711;p15"/>
            <p:cNvSpPr/>
            <p:nvPr/>
          </p:nvSpPr>
          <p:spPr>
            <a:xfrm>
              <a:off x="9809351" y="4192663"/>
              <a:ext cx="55344" cy="57116"/>
            </a:xfrm>
            <a:custGeom>
              <a:rect b="b" l="l" r="r" t="t"/>
              <a:pathLst>
                <a:path extrusionOk="0" h="57116" w="55344">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2" name="Google Shape;712;p15"/>
            <p:cNvSpPr/>
            <p:nvPr/>
          </p:nvSpPr>
          <p:spPr>
            <a:xfrm>
              <a:off x="9351378" y="3602737"/>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3" name="Google Shape;713;p15"/>
            <p:cNvSpPr/>
            <p:nvPr/>
          </p:nvSpPr>
          <p:spPr>
            <a:xfrm>
              <a:off x="9397863" y="3559796"/>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4" name="Google Shape;714;p15"/>
            <p:cNvSpPr/>
            <p:nvPr/>
          </p:nvSpPr>
          <p:spPr>
            <a:xfrm>
              <a:off x="10271911" y="3846003"/>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5" name="Google Shape;715;p15"/>
            <p:cNvSpPr/>
            <p:nvPr/>
          </p:nvSpPr>
          <p:spPr>
            <a:xfrm>
              <a:off x="10209583" y="3794307"/>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6" name="Google Shape;716;p15"/>
            <p:cNvSpPr/>
            <p:nvPr/>
          </p:nvSpPr>
          <p:spPr>
            <a:xfrm>
              <a:off x="10067209" y="4547660"/>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7" name="Google Shape;717;p15"/>
            <p:cNvSpPr/>
            <p:nvPr/>
          </p:nvSpPr>
          <p:spPr>
            <a:xfrm>
              <a:off x="9991332" y="4520144"/>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718" name="Google Shape;718;p15"/>
          <p:cNvPicPr preferRelativeResize="0"/>
          <p:nvPr/>
        </p:nvPicPr>
        <p:blipFill rotWithShape="1">
          <a:blip r:embed="rId3">
            <a:alphaModFix/>
          </a:blip>
          <a:srcRect b="0" l="0" r="0" t="0"/>
          <a:stretch/>
        </p:blipFill>
        <p:spPr>
          <a:xfrm rot="3605535">
            <a:off x="210583" y="4691020"/>
            <a:ext cx="2279413" cy="1529227"/>
          </a:xfrm>
          <a:prstGeom prst="rect">
            <a:avLst/>
          </a:prstGeom>
          <a:noFill/>
          <a:ln>
            <a:noFill/>
          </a:ln>
        </p:spPr>
      </p:pic>
      <p:grpSp>
        <p:nvGrpSpPr>
          <p:cNvPr id="719" name="Google Shape;719;p15"/>
          <p:cNvGrpSpPr/>
          <p:nvPr/>
        </p:nvGrpSpPr>
        <p:grpSpPr>
          <a:xfrm>
            <a:off x="548885" y="5926037"/>
            <a:ext cx="1630724" cy="1255169"/>
            <a:chOff x="7982733" y="5589867"/>
            <a:chExt cx="1630724" cy="1255169"/>
          </a:xfrm>
        </p:grpSpPr>
        <p:sp>
          <p:nvSpPr>
            <p:cNvPr id="720" name="Google Shape;720;p15"/>
            <p:cNvSpPr/>
            <p:nvPr/>
          </p:nvSpPr>
          <p:spPr>
            <a:xfrm>
              <a:off x="7982733" y="5589867"/>
              <a:ext cx="1598486" cy="1219662"/>
            </a:xfrm>
            <a:custGeom>
              <a:rect b="b" l="l" r="r" t="t"/>
              <a:pathLst>
                <a:path extrusionOk="0" h="1219662" w="1598486">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1" name="Google Shape;721;p15"/>
            <p:cNvSpPr/>
            <p:nvPr/>
          </p:nvSpPr>
          <p:spPr>
            <a:xfrm>
              <a:off x="8178631" y="5864164"/>
              <a:ext cx="1434826" cy="980872"/>
            </a:xfrm>
            <a:custGeom>
              <a:rect b="b" l="l" r="r" t="t"/>
              <a:pathLst>
                <a:path extrusionOk="0" h="980872" w="1434826">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2" name="Google Shape;722;p15"/>
            <p:cNvSpPr/>
            <p:nvPr/>
          </p:nvSpPr>
          <p:spPr>
            <a:xfrm>
              <a:off x="8349663" y="5784809"/>
              <a:ext cx="528127" cy="613347"/>
            </a:xfrm>
            <a:custGeom>
              <a:rect b="b" l="l" r="r" t="t"/>
              <a:pathLst>
                <a:path extrusionOk="0" h="613347" w="52812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3" name="Google Shape;723;p15"/>
            <p:cNvSpPr/>
            <p:nvPr/>
          </p:nvSpPr>
          <p:spPr>
            <a:xfrm>
              <a:off x="8710163" y="5950838"/>
              <a:ext cx="396569" cy="579954"/>
            </a:xfrm>
            <a:custGeom>
              <a:rect b="b" l="l" r="r" t="t"/>
              <a:pathLst>
                <a:path extrusionOk="0" h="579954" w="396569">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4" name="Google Shape;724;p15"/>
            <p:cNvSpPr/>
            <p:nvPr/>
          </p:nvSpPr>
          <p:spPr>
            <a:xfrm>
              <a:off x="8916292" y="6173899"/>
              <a:ext cx="458094" cy="550259"/>
            </a:xfrm>
            <a:custGeom>
              <a:rect b="b" l="l" r="r" t="t"/>
              <a:pathLst>
                <a:path extrusionOk="0" h="550259" w="458094">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725" name="Google Shape;725;p15"/>
          <p:cNvPicPr preferRelativeResize="0"/>
          <p:nvPr/>
        </p:nvPicPr>
        <p:blipFill rotWithShape="1">
          <a:blip r:embed="rId4">
            <a:alphaModFix/>
          </a:blip>
          <a:srcRect b="0" l="0" r="0" t="0"/>
          <a:stretch/>
        </p:blipFill>
        <p:spPr>
          <a:xfrm flipH="1">
            <a:off x="1337971" y="3668240"/>
            <a:ext cx="2143304" cy="3000626"/>
          </a:xfrm>
          <a:prstGeom prst="rect">
            <a:avLst/>
          </a:prstGeom>
          <a:noFill/>
          <a:ln>
            <a:noFill/>
          </a:ln>
        </p:spPr>
      </p:pic>
      <p:pic>
        <p:nvPicPr>
          <p:cNvPr id="726" name="Google Shape;726;p15"/>
          <p:cNvPicPr preferRelativeResize="0"/>
          <p:nvPr/>
        </p:nvPicPr>
        <p:blipFill rotWithShape="1">
          <a:blip r:embed="rId5">
            <a:alphaModFix/>
          </a:blip>
          <a:srcRect b="0" l="0" r="0" t="0"/>
          <a:stretch/>
        </p:blipFill>
        <p:spPr>
          <a:xfrm flipH="1">
            <a:off x="2108856" y="5875767"/>
            <a:ext cx="576493" cy="807090"/>
          </a:xfrm>
          <a:prstGeom prst="rect">
            <a:avLst/>
          </a:prstGeom>
          <a:noFill/>
          <a:ln>
            <a:noFill/>
          </a:ln>
        </p:spPr>
      </p:pic>
      <p:pic>
        <p:nvPicPr>
          <p:cNvPr id="727" name="Google Shape;727;p15"/>
          <p:cNvPicPr preferRelativeResize="0"/>
          <p:nvPr/>
        </p:nvPicPr>
        <p:blipFill rotWithShape="1">
          <a:blip r:embed="rId6">
            <a:alphaModFix/>
          </a:blip>
          <a:srcRect b="0" l="0" r="0" t="0"/>
          <a:stretch/>
        </p:blipFill>
        <p:spPr>
          <a:xfrm>
            <a:off x="9672815" y="1612058"/>
            <a:ext cx="2444487" cy="1145318"/>
          </a:xfrm>
          <a:prstGeom prst="rect">
            <a:avLst/>
          </a:prstGeom>
          <a:noFill/>
          <a:ln>
            <a:noFill/>
          </a:ln>
        </p:spPr>
      </p:pic>
      <p:pic>
        <p:nvPicPr>
          <p:cNvPr id="728" name="Google Shape;728;p15"/>
          <p:cNvPicPr preferRelativeResize="0"/>
          <p:nvPr/>
        </p:nvPicPr>
        <p:blipFill rotWithShape="1">
          <a:blip r:embed="rId6">
            <a:alphaModFix/>
          </a:blip>
          <a:srcRect b="0" l="0" r="0" t="0"/>
          <a:stretch/>
        </p:blipFill>
        <p:spPr>
          <a:xfrm>
            <a:off x="6179212" y="319208"/>
            <a:ext cx="1460633" cy="684352"/>
          </a:xfrm>
          <a:prstGeom prst="rect">
            <a:avLst/>
          </a:prstGeom>
          <a:noFill/>
          <a:ln>
            <a:noFill/>
          </a:ln>
        </p:spPr>
      </p:pic>
      <p:sp>
        <p:nvSpPr>
          <p:cNvPr id="729" name="Google Shape;729;p15"/>
          <p:cNvSpPr/>
          <p:nvPr/>
        </p:nvSpPr>
        <p:spPr>
          <a:xfrm>
            <a:off x="218267" y="177907"/>
            <a:ext cx="11637402" cy="6490959"/>
          </a:xfrm>
          <a:prstGeom prst="roundRect">
            <a:avLst>
              <a:gd fmla="val 16667" name="adj"/>
            </a:avLst>
          </a:prstGeom>
          <a:solidFill>
            <a:srgbClr val="FFFFFF"/>
          </a:solidFill>
          <a:ln cap="flat" cmpd="sng" w="57150">
            <a:solidFill>
              <a:schemeClr val="lt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0" name="Google Shape;730;p15"/>
          <p:cNvSpPr txBox="1"/>
          <p:nvPr/>
        </p:nvSpPr>
        <p:spPr>
          <a:xfrm>
            <a:off x="4071312" y="442884"/>
            <a:ext cx="4049376"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800">
                <a:solidFill>
                  <a:srgbClr val="0070C0"/>
                </a:solidFill>
                <a:latin typeface="Pattaya"/>
                <a:ea typeface="Pattaya"/>
                <a:cs typeface="Pattaya"/>
                <a:sym typeface="Pattaya"/>
              </a:rPr>
              <a:t>Chợ Ta-sken</a:t>
            </a:r>
            <a:endParaRPr sz="4800">
              <a:solidFill>
                <a:srgbClr val="0070C0"/>
              </a:solidFill>
              <a:latin typeface="Pattaya"/>
              <a:ea typeface="Pattaya"/>
              <a:cs typeface="Pattaya"/>
              <a:sym typeface="Pattaya"/>
            </a:endParaRPr>
          </a:p>
        </p:txBody>
      </p:sp>
      <p:sp>
        <p:nvSpPr>
          <p:cNvPr id="731" name="Google Shape;731;p15"/>
          <p:cNvSpPr/>
          <p:nvPr/>
        </p:nvSpPr>
        <p:spPr>
          <a:xfrm>
            <a:off x="402555" y="1230828"/>
            <a:ext cx="11149468" cy="532453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600">
                <a:solidFill>
                  <a:srgbClr val="000000"/>
                </a:solidFill>
                <a:latin typeface="Calibri"/>
                <a:ea typeface="Calibri"/>
                <a:cs typeface="Calibri"/>
                <a:sym typeface="Calibri"/>
              </a:rPr>
              <a:t>     </a:t>
            </a:r>
            <a:r>
              <a:rPr lang="en-US" sz="3400">
                <a:solidFill>
                  <a:srgbClr val="000000"/>
                </a:solidFill>
                <a:latin typeface="Calibri"/>
                <a:ea typeface="Calibri"/>
                <a:cs typeface="Calibri"/>
                <a:sym typeface="Calibri"/>
              </a:rPr>
              <a:t>Chúng tôi ra thăm cảnh chợ. Người qua lại trộn lẫn màu sắc. Đàn ông mặc áo sơ mi đính những nẹp thêu dọc hai ống tay, đầu chụp gọn trong chiếc mũ vải vuông nhỏ. Phụ nữ xúng xính trong chiếc áo dài rộng bằng vải lụa. Trên áo, những đường vân xanh, đỏ, tím, vàng chảy dọc, óng ả chờn vờn như sóng nước hồ. Nước da của họ ngăm bánh mật. Lông mày nhỏ uốn vòng cung. Khuôn mặt bầu bầu chữa cho bớt nhô đôi gò má cao. Tóc đen như mun tết thành hai bím thõng dài mãi xuống quá thắt lưng khẽ ve v</a:t>
            </a:r>
            <a:r>
              <a:rPr lang="en-US" sz="3400">
                <a:latin typeface="Calibri"/>
                <a:ea typeface="Calibri"/>
                <a:cs typeface="Calibri"/>
                <a:sym typeface="Calibri"/>
              </a:rPr>
              <a:t>ẩ</a:t>
            </a:r>
            <a:r>
              <a:rPr lang="en-US" sz="3400">
                <a:solidFill>
                  <a:srgbClr val="000000"/>
                </a:solidFill>
                <a:latin typeface="Calibri"/>
                <a:ea typeface="Calibri"/>
                <a:cs typeface="Calibri"/>
                <a:sym typeface="Calibri"/>
              </a:rPr>
              <a:t>y theo nhịp bước.  </a:t>
            </a:r>
            <a:endParaRPr sz="3400">
              <a:solidFill>
                <a:srgbClr val="000000"/>
              </a:solidFill>
              <a:latin typeface="Calibri"/>
              <a:ea typeface="Calibri"/>
              <a:cs typeface="Calibri"/>
              <a:sym typeface="Calibri"/>
            </a:endParaRPr>
          </a:p>
          <a:p>
            <a:pPr indent="0" lvl="0" marL="0" marR="0" rtl="0" algn="ctr">
              <a:spcBef>
                <a:spcPts val="0"/>
              </a:spcBef>
              <a:spcAft>
                <a:spcPts val="0"/>
              </a:spcAft>
              <a:buNone/>
            </a:pPr>
            <a:r>
              <a:rPr lang="en-US" sz="3200">
                <a:solidFill>
                  <a:srgbClr val="000000"/>
                </a:solidFill>
                <a:latin typeface="Calibri"/>
                <a:ea typeface="Calibri"/>
                <a:cs typeface="Calibri"/>
                <a:sym typeface="Calibri"/>
              </a:rPr>
              <a:t>                                                            </a:t>
            </a:r>
            <a:r>
              <a:rPr i="1" lang="en-US" sz="3200">
                <a:solidFill>
                  <a:srgbClr val="000000"/>
                </a:solidFill>
                <a:latin typeface="Calibri"/>
                <a:ea typeface="Calibri"/>
                <a:cs typeface="Calibri"/>
                <a:sym typeface="Calibri"/>
              </a:rPr>
              <a:t> </a:t>
            </a:r>
            <a:r>
              <a:rPr b="1" lang="en-US" sz="3200">
                <a:solidFill>
                  <a:srgbClr val="000000"/>
                </a:solidFill>
                <a:latin typeface="Calibri"/>
                <a:ea typeface="Calibri"/>
                <a:cs typeface="Calibri"/>
                <a:sym typeface="Calibri"/>
              </a:rPr>
              <a:t>Bùi Hiển </a:t>
            </a:r>
            <a:endParaRPr b="1" sz="3200">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9"/>
                                        </p:tgtEl>
                                        <p:attrNameLst>
                                          <p:attrName>style.visibility</p:attrName>
                                        </p:attrNameLst>
                                      </p:cBhvr>
                                      <p:to>
                                        <p:strVal val="visible"/>
                                      </p:to>
                                    </p:set>
                                    <p:animEffect filter="fade" transition="in">
                                      <p:cBhvr>
                                        <p:cTn dur="500"/>
                                        <p:tgtEl>
                                          <p:spTgt spid="729"/>
                                        </p:tgtEl>
                                      </p:cBhvr>
                                    </p:animEffect>
                                  </p:childTnLst>
                                </p:cTn>
                              </p:par>
                              <p:par>
                                <p:cTn fill="hold" nodeType="withEffect" presetClass="entr" presetID="10" presetSubtype="0">
                                  <p:stCondLst>
                                    <p:cond delay="0"/>
                                  </p:stCondLst>
                                  <p:childTnLst>
                                    <p:set>
                                      <p:cBhvr>
                                        <p:cTn dur="1" fill="hold">
                                          <p:stCondLst>
                                            <p:cond delay="0"/>
                                          </p:stCondLst>
                                        </p:cTn>
                                        <p:tgtEl>
                                          <p:spTgt spid="730"/>
                                        </p:tgtEl>
                                        <p:attrNameLst>
                                          <p:attrName>style.visibility</p:attrName>
                                        </p:attrNameLst>
                                      </p:cBhvr>
                                      <p:to>
                                        <p:strVal val="visible"/>
                                      </p:to>
                                    </p:set>
                                    <p:animEffect filter="fade" transition="in">
                                      <p:cBhvr>
                                        <p:cTn dur="500"/>
                                        <p:tgtEl>
                                          <p:spTgt spid="7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1"/>
                                        </p:tgtEl>
                                        <p:attrNameLst>
                                          <p:attrName>style.visibility</p:attrName>
                                        </p:attrNameLst>
                                      </p:cBhvr>
                                      <p:to>
                                        <p:strVal val="visible"/>
                                      </p:to>
                                    </p:set>
                                    <p:animEffect filter="fade" transition="in">
                                      <p:cBhvr>
                                        <p:cTn dur="500"/>
                                        <p:tgtEl>
                                          <p:spTgt spid="7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pic>
        <p:nvPicPr>
          <p:cNvPr id="736" name="Google Shape;736;p16"/>
          <p:cNvPicPr preferRelativeResize="0"/>
          <p:nvPr/>
        </p:nvPicPr>
        <p:blipFill rotWithShape="1">
          <a:blip r:embed="rId3">
            <a:alphaModFix/>
          </a:blip>
          <a:srcRect b="0" l="0" r="0" t="0"/>
          <a:stretch/>
        </p:blipFill>
        <p:spPr>
          <a:xfrm rot="5400000">
            <a:off x="2532542" y="-2848966"/>
            <a:ext cx="6858000" cy="12468464"/>
          </a:xfrm>
          <a:prstGeom prst="rect">
            <a:avLst/>
          </a:prstGeom>
          <a:noFill/>
          <a:ln>
            <a:noFill/>
          </a:ln>
        </p:spPr>
      </p:pic>
      <p:pic>
        <p:nvPicPr>
          <p:cNvPr id="737" name="Google Shape;737;p16"/>
          <p:cNvPicPr preferRelativeResize="0"/>
          <p:nvPr/>
        </p:nvPicPr>
        <p:blipFill rotWithShape="1">
          <a:blip r:embed="rId4">
            <a:alphaModFix/>
          </a:blip>
          <a:srcRect b="0" l="0" r="0" t="0"/>
          <a:stretch/>
        </p:blipFill>
        <p:spPr>
          <a:xfrm>
            <a:off x="-89935" y="-100077"/>
            <a:ext cx="3271085" cy="1532605"/>
          </a:xfrm>
          <a:prstGeom prst="rect">
            <a:avLst/>
          </a:prstGeom>
          <a:noFill/>
          <a:ln>
            <a:noFill/>
          </a:ln>
        </p:spPr>
      </p:pic>
      <p:sp>
        <p:nvSpPr>
          <p:cNvPr id="738" name="Google Shape;738;p16"/>
          <p:cNvSpPr/>
          <p:nvPr/>
        </p:nvSpPr>
        <p:spPr>
          <a:xfrm>
            <a:off x="2769436" y="576046"/>
            <a:ext cx="8569494" cy="5412324"/>
          </a:xfrm>
          <a:custGeom>
            <a:rect b="b" l="l" r="r" t="t"/>
            <a:pathLst>
              <a:path extrusionOk="0" h="6208505" w="9830111">
                <a:moveTo>
                  <a:pt x="278431" y="16918"/>
                </a:moveTo>
                <a:cubicBezTo>
                  <a:pt x="278431" y="16918"/>
                  <a:pt x="604014" y="12258"/>
                  <a:pt x="1045114" y="12454"/>
                </a:cubicBezTo>
                <a:cubicBezTo>
                  <a:pt x="7948380" y="12671"/>
                  <a:pt x="9556042" y="0"/>
                  <a:pt x="9556042" y="0"/>
                </a:cubicBezTo>
                <a:cubicBezTo>
                  <a:pt x="9623506" y="0"/>
                  <a:pt x="9699443" y="0"/>
                  <a:pt x="9778216" y="85073"/>
                </a:cubicBezTo>
                <a:cubicBezTo>
                  <a:pt x="9821194" y="131488"/>
                  <a:pt x="9822262" y="240224"/>
                  <a:pt x="9822667" y="320281"/>
                </a:cubicBezTo>
                <a:cubicBezTo>
                  <a:pt x="9822667" y="320281"/>
                  <a:pt x="9820963" y="4514342"/>
                  <a:pt x="9820963" y="5445921"/>
                </a:cubicBezTo>
                <a:cubicBezTo>
                  <a:pt x="9820963" y="5660080"/>
                  <a:pt x="9830111" y="5959259"/>
                  <a:pt x="9830111" y="5959259"/>
                </a:cubicBezTo>
                <a:cubicBezTo>
                  <a:pt x="9830111" y="6087927"/>
                  <a:pt x="9825941" y="6208505"/>
                  <a:pt x="9573103" y="6200371"/>
                </a:cubicBezTo>
                <a:cubicBezTo>
                  <a:pt x="9573103" y="6200371"/>
                  <a:pt x="9196631" y="6180072"/>
                  <a:pt x="8195606" y="6187671"/>
                </a:cubicBezTo>
                <a:cubicBezTo>
                  <a:pt x="2367023" y="6195805"/>
                  <a:pt x="304023" y="6208505"/>
                  <a:pt x="304023" y="6208505"/>
                </a:cubicBezTo>
                <a:cubicBezTo>
                  <a:pt x="132548" y="6208505"/>
                  <a:pt x="4213" y="6107436"/>
                  <a:pt x="8532" y="5904889"/>
                </a:cubicBezTo>
                <a:cubicBezTo>
                  <a:pt x="8532" y="5904889"/>
                  <a:pt x="9630" y="5406348"/>
                  <a:pt x="4815" y="1542526"/>
                </a:cubicBezTo>
                <a:cubicBezTo>
                  <a:pt x="0" y="663668"/>
                  <a:pt x="25592" y="330596"/>
                  <a:pt x="25592" y="330596"/>
                </a:cubicBezTo>
                <a:cubicBezTo>
                  <a:pt x="27224" y="150571"/>
                  <a:pt x="143504" y="16918"/>
                  <a:pt x="278431" y="16918"/>
                </a:cubicBezTo>
                <a:close/>
              </a:path>
            </a:pathLst>
          </a:cu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9" name="Google Shape;739;p16"/>
          <p:cNvPicPr preferRelativeResize="0"/>
          <p:nvPr/>
        </p:nvPicPr>
        <p:blipFill rotWithShape="1">
          <a:blip r:embed="rId5">
            <a:alphaModFix/>
          </a:blip>
          <a:srcRect b="0" l="0" r="0" t="0"/>
          <a:stretch/>
        </p:blipFill>
        <p:spPr>
          <a:xfrm>
            <a:off x="9057110" y="0"/>
            <a:ext cx="3134890" cy="2279454"/>
          </a:xfrm>
          <a:prstGeom prst="rect">
            <a:avLst/>
          </a:prstGeom>
          <a:noFill/>
          <a:ln>
            <a:noFill/>
          </a:ln>
        </p:spPr>
      </p:pic>
      <p:grpSp>
        <p:nvGrpSpPr>
          <p:cNvPr id="740" name="Google Shape;740;p16"/>
          <p:cNvGrpSpPr/>
          <p:nvPr/>
        </p:nvGrpSpPr>
        <p:grpSpPr>
          <a:xfrm>
            <a:off x="2634803" y="813438"/>
            <a:ext cx="9366698" cy="5720372"/>
            <a:chOff x="-6989" y="0"/>
            <a:chExt cx="18249771" cy="12091183"/>
          </a:xfrm>
        </p:grpSpPr>
        <p:sp>
          <p:nvSpPr>
            <p:cNvPr id="741" name="Google Shape;741;p16"/>
            <p:cNvSpPr/>
            <p:nvPr/>
          </p:nvSpPr>
          <p:spPr>
            <a:xfrm>
              <a:off x="-6989" y="281638"/>
              <a:ext cx="17931505" cy="11809545"/>
            </a:xfrm>
            <a:custGeom>
              <a:rect b="b" l="l" r="r" t="t"/>
              <a:pathLst>
                <a:path extrusionOk="0" h="7119301" w="10809882">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16"/>
            <p:cNvSpPr/>
            <p:nvPr/>
          </p:nvSpPr>
          <p:spPr>
            <a:xfrm>
              <a:off x="329481" y="0"/>
              <a:ext cx="17913302" cy="11727399"/>
            </a:xfrm>
            <a:custGeom>
              <a:rect b="b" l="l" r="r" t="t"/>
              <a:pathLst>
                <a:path extrusionOk="0" h="7087086" w="10825342">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3" name="Google Shape;743;p16"/>
          <p:cNvSpPr/>
          <p:nvPr/>
        </p:nvSpPr>
        <p:spPr>
          <a:xfrm>
            <a:off x="61208" y="1989279"/>
            <a:ext cx="6326678" cy="4366261"/>
          </a:xfrm>
          <a:custGeom>
            <a:rect b="b" l="l" r="r" t="t"/>
            <a:pathLst>
              <a:path extrusionOk="0" h="8642350" w="635000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ACD6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p:txBody>
      </p:sp>
      <p:sp>
        <p:nvSpPr>
          <p:cNvPr id="744" name="Google Shape;744;p16"/>
          <p:cNvSpPr/>
          <p:nvPr/>
        </p:nvSpPr>
        <p:spPr>
          <a:xfrm>
            <a:off x="6547018" y="3057049"/>
            <a:ext cx="5644983" cy="3738092"/>
          </a:xfrm>
          <a:custGeom>
            <a:rect b="b" l="l" r="r" t="t"/>
            <a:pathLst>
              <a:path extrusionOk="0" h="8642350" w="635000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A8D08C"/>
          </a:solidFill>
          <a:ln cap="flat" cmpd="sng" w="9525">
            <a:solidFill>
              <a:srgbClr val="FACD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p:txBody>
      </p:sp>
      <p:pic>
        <p:nvPicPr>
          <p:cNvPr id="745" name="Google Shape;745;p16"/>
          <p:cNvPicPr preferRelativeResize="0"/>
          <p:nvPr/>
        </p:nvPicPr>
        <p:blipFill rotWithShape="1">
          <a:blip r:embed="rId6">
            <a:alphaModFix/>
          </a:blip>
          <a:srcRect b="0" l="0" r="0" t="0"/>
          <a:stretch/>
        </p:blipFill>
        <p:spPr>
          <a:xfrm rot="1034381">
            <a:off x="11473404" y="2614350"/>
            <a:ext cx="518483" cy="1411713"/>
          </a:xfrm>
          <a:prstGeom prst="rect">
            <a:avLst/>
          </a:prstGeom>
          <a:noFill/>
          <a:ln>
            <a:noFill/>
          </a:ln>
        </p:spPr>
      </p:pic>
      <p:sp>
        <p:nvSpPr>
          <p:cNvPr id="746" name="Google Shape;746;p16"/>
          <p:cNvSpPr/>
          <p:nvPr/>
        </p:nvSpPr>
        <p:spPr>
          <a:xfrm>
            <a:off x="5506442" y="516467"/>
            <a:ext cx="6466342" cy="16193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6000">
                <a:solidFill>
                  <a:srgbClr val="00B0F0"/>
                </a:solidFill>
                <a:latin typeface="Arial Rounded"/>
                <a:ea typeface="Arial Rounded"/>
                <a:cs typeface="Arial Rounded"/>
                <a:sym typeface="Arial Rounded"/>
              </a:rPr>
              <a:t>Ta-sken</a:t>
            </a:r>
            <a:endParaRPr b="1" sz="6000">
              <a:solidFill>
                <a:srgbClr val="00B0F0"/>
              </a:solidFill>
              <a:latin typeface="Arial Rounded"/>
              <a:ea typeface="Arial Rounded"/>
              <a:cs typeface="Arial Rounded"/>
              <a:sym typeface="Arial Rounded"/>
            </a:endParaRPr>
          </a:p>
        </p:txBody>
      </p:sp>
      <p:sp>
        <p:nvSpPr>
          <p:cNvPr id="747" name="Google Shape;747;p16"/>
          <p:cNvSpPr txBox="1"/>
          <p:nvPr/>
        </p:nvSpPr>
        <p:spPr>
          <a:xfrm>
            <a:off x="6737633" y="1748901"/>
            <a:ext cx="4374873"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000000"/>
                </a:solidFill>
                <a:latin typeface="Calibri"/>
                <a:ea typeface="Calibri"/>
                <a:cs typeface="Calibri"/>
                <a:sym typeface="Calibri"/>
              </a:rPr>
              <a:t>Thủ đô của nước </a:t>
            </a:r>
            <a:endParaRPr/>
          </a:p>
          <a:p>
            <a:pPr indent="0" lvl="0" marL="0" marR="0" rtl="0" algn="ctr">
              <a:spcBef>
                <a:spcPts val="0"/>
              </a:spcBef>
              <a:spcAft>
                <a:spcPts val="0"/>
              </a:spcAft>
              <a:buNone/>
            </a:pPr>
            <a:r>
              <a:rPr b="1" lang="en-US" sz="3600">
                <a:solidFill>
                  <a:srgbClr val="000000"/>
                </a:solidFill>
                <a:latin typeface="Calibri"/>
                <a:ea typeface="Calibri"/>
                <a:cs typeface="Calibri"/>
                <a:sym typeface="Calibri"/>
              </a:rPr>
              <a:t>U-dơ-bê-ki-stan</a:t>
            </a:r>
            <a:endParaRPr b="1" sz="3600">
              <a:solidFill>
                <a:srgbClr val="000000"/>
              </a:solidFill>
              <a:latin typeface="Calibri"/>
              <a:ea typeface="Calibri"/>
              <a:cs typeface="Calibri"/>
              <a:sym typeface="Calibri"/>
            </a:endParaRPr>
          </a:p>
        </p:txBody>
      </p:sp>
      <p:pic>
        <p:nvPicPr>
          <p:cNvPr id="748" name="Google Shape;748;p16"/>
          <p:cNvPicPr preferRelativeResize="0"/>
          <p:nvPr/>
        </p:nvPicPr>
        <p:blipFill rotWithShape="1">
          <a:blip r:embed="rId7">
            <a:alphaModFix/>
          </a:blip>
          <a:srcRect b="0" l="0" r="0" t="0"/>
          <a:stretch/>
        </p:blipFill>
        <p:spPr>
          <a:xfrm rot="323706">
            <a:off x="332231" y="2263462"/>
            <a:ext cx="5697839" cy="3737806"/>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pic>
        <p:nvPicPr>
          <p:cNvPr descr="Ngày độc lập của uzbekistan khái niệm Véc tơ miễn phí" id="749" name="Google Shape;749;p16"/>
          <p:cNvPicPr preferRelativeResize="0"/>
          <p:nvPr/>
        </p:nvPicPr>
        <p:blipFill rotWithShape="1">
          <a:blip r:embed="rId8">
            <a:alphaModFix/>
          </a:blip>
          <a:srcRect b="0" l="0" r="0" t="0"/>
          <a:stretch/>
        </p:blipFill>
        <p:spPr>
          <a:xfrm>
            <a:off x="7195414" y="3016388"/>
            <a:ext cx="4397978" cy="3650666"/>
          </a:xfrm>
          <a:prstGeom prst="rect">
            <a:avLst/>
          </a:prstGeom>
          <a:noFill/>
          <a:ln>
            <a:noFill/>
          </a:ln>
        </p:spPr>
      </p:pic>
      <p:pic>
        <p:nvPicPr>
          <p:cNvPr id="750" name="Google Shape;750;p16"/>
          <p:cNvPicPr preferRelativeResize="0"/>
          <p:nvPr/>
        </p:nvPicPr>
        <p:blipFill rotWithShape="1">
          <a:blip r:embed="rId9">
            <a:alphaModFix/>
          </a:blip>
          <a:srcRect b="0" l="0" r="0" t="0"/>
          <a:stretch/>
        </p:blipFill>
        <p:spPr>
          <a:xfrm flipH="1" rot="-3274654">
            <a:off x="5042328" y="792041"/>
            <a:ext cx="838729" cy="1698258"/>
          </a:xfrm>
          <a:prstGeom prst="rect">
            <a:avLst/>
          </a:prstGeom>
          <a:noFill/>
          <a:ln>
            <a:noFill/>
          </a:ln>
        </p:spPr>
      </p:pic>
      <p:sp>
        <p:nvSpPr>
          <p:cNvPr id="751" name="Google Shape;751;p16"/>
          <p:cNvSpPr txBox="1"/>
          <p:nvPr/>
        </p:nvSpPr>
        <p:spPr>
          <a:xfrm>
            <a:off x="169131" y="434362"/>
            <a:ext cx="404937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rgbClr val="000000"/>
                </a:solidFill>
                <a:latin typeface="Pattaya"/>
                <a:ea typeface="Pattaya"/>
                <a:cs typeface="Pattaya"/>
                <a:sym typeface="Pattaya"/>
              </a:rPr>
              <a:t>Chú thích</a:t>
            </a:r>
            <a:endParaRPr sz="4800">
              <a:solidFill>
                <a:srgbClr val="000000"/>
              </a:solidFill>
              <a:latin typeface="Pattaya"/>
              <a:ea typeface="Pattaya"/>
              <a:cs typeface="Pattaya"/>
              <a:sym typeface="Pattay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6"/>
                                        </p:tgtEl>
                                        <p:attrNameLst>
                                          <p:attrName>style.visibility</p:attrName>
                                        </p:attrNameLst>
                                      </p:cBhvr>
                                      <p:to>
                                        <p:strVal val="visible"/>
                                      </p:to>
                                    </p:set>
                                    <p:animEffect filter="fade" transition="in">
                                      <p:cBhvr>
                                        <p:cTn dur="500"/>
                                        <p:tgtEl>
                                          <p:spTgt spid="7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7"/>
                                        </p:tgtEl>
                                        <p:attrNameLst>
                                          <p:attrName>style.visibility</p:attrName>
                                        </p:attrNameLst>
                                      </p:cBhvr>
                                      <p:to>
                                        <p:strVal val="visible"/>
                                      </p:to>
                                    </p:set>
                                    <p:animEffect filter="fade" transition="in">
                                      <p:cBhvr>
                                        <p:cTn dur="500"/>
                                        <p:tgtEl>
                                          <p:spTgt spid="7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9"/>
                                        </p:tgtEl>
                                        <p:attrNameLst>
                                          <p:attrName>style.visibility</p:attrName>
                                        </p:attrNameLst>
                                      </p:cBhvr>
                                      <p:to>
                                        <p:strVal val="visible"/>
                                      </p:to>
                                    </p:set>
                                    <p:animEffect filter="fade" transition="in">
                                      <p:cBhvr>
                                        <p:cTn dur="500"/>
                                        <p:tgtEl>
                                          <p:spTgt spid="7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8"/>
                                        </p:tgtEl>
                                        <p:attrNameLst>
                                          <p:attrName>style.visibility</p:attrName>
                                        </p:attrNameLst>
                                      </p:cBhvr>
                                      <p:to>
                                        <p:strVal val="visible"/>
                                      </p:to>
                                    </p:set>
                                    <p:animEffect filter="fade" transition="in">
                                      <p:cBhvr>
                                        <p:cTn dur="500"/>
                                        <p:tgtEl>
                                          <p:spTgt spid="7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pic>
        <p:nvPicPr>
          <p:cNvPr id="756" name="Google Shape;756;p17"/>
          <p:cNvPicPr preferRelativeResize="0"/>
          <p:nvPr/>
        </p:nvPicPr>
        <p:blipFill rotWithShape="1">
          <a:blip r:embed="rId3">
            <a:alphaModFix/>
          </a:blip>
          <a:srcRect b="0" l="0" r="0" t="0"/>
          <a:stretch/>
        </p:blipFill>
        <p:spPr>
          <a:xfrm rot="5400000">
            <a:off x="2532542" y="-2848966"/>
            <a:ext cx="6858000" cy="12468464"/>
          </a:xfrm>
          <a:prstGeom prst="rect">
            <a:avLst/>
          </a:prstGeom>
          <a:noFill/>
          <a:ln>
            <a:noFill/>
          </a:ln>
        </p:spPr>
      </p:pic>
      <p:pic>
        <p:nvPicPr>
          <p:cNvPr id="757" name="Google Shape;757;p17"/>
          <p:cNvPicPr preferRelativeResize="0"/>
          <p:nvPr/>
        </p:nvPicPr>
        <p:blipFill rotWithShape="1">
          <a:blip r:embed="rId4">
            <a:alphaModFix/>
          </a:blip>
          <a:srcRect b="0" l="0" r="0" t="0"/>
          <a:stretch/>
        </p:blipFill>
        <p:spPr>
          <a:xfrm flipH="1" rot="-3274654">
            <a:off x="321101" y="-58967"/>
            <a:ext cx="838729" cy="1698258"/>
          </a:xfrm>
          <a:prstGeom prst="rect">
            <a:avLst/>
          </a:prstGeom>
          <a:noFill/>
          <a:ln>
            <a:noFill/>
          </a:ln>
        </p:spPr>
      </p:pic>
      <p:pic>
        <p:nvPicPr>
          <p:cNvPr id="758" name="Google Shape;758;p17"/>
          <p:cNvPicPr preferRelativeResize="0"/>
          <p:nvPr/>
        </p:nvPicPr>
        <p:blipFill rotWithShape="1">
          <a:blip r:embed="rId5">
            <a:alphaModFix/>
          </a:blip>
          <a:srcRect b="0" l="0" r="0" t="0"/>
          <a:stretch/>
        </p:blipFill>
        <p:spPr>
          <a:xfrm>
            <a:off x="-272690" y="95337"/>
            <a:ext cx="12464690" cy="6762663"/>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pic>
        <p:nvPicPr>
          <p:cNvPr id="764" name="Google Shape;764;p18"/>
          <p:cNvPicPr preferRelativeResize="0"/>
          <p:nvPr/>
        </p:nvPicPr>
        <p:blipFill rotWithShape="1">
          <a:blip r:embed="rId3">
            <a:alphaModFix/>
          </a:blip>
          <a:srcRect b="0" l="0" r="0" t="0"/>
          <a:stretch/>
        </p:blipFill>
        <p:spPr>
          <a:xfrm>
            <a:off x="-34310" y="2882"/>
            <a:ext cx="12226308" cy="6855118"/>
          </a:xfrm>
          <a:prstGeom prst="rect">
            <a:avLst/>
          </a:prstGeom>
          <a:noFill/>
          <a:ln>
            <a:noFill/>
          </a:ln>
        </p:spPr>
      </p:pic>
      <p:sp>
        <p:nvSpPr>
          <p:cNvPr id="765" name="Google Shape;765;p18"/>
          <p:cNvSpPr/>
          <p:nvPr/>
        </p:nvSpPr>
        <p:spPr>
          <a:xfrm>
            <a:off x="2356358" y="215791"/>
            <a:ext cx="7582857" cy="983891"/>
          </a:xfrm>
          <a:prstGeom prst="roundRect">
            <a:avLst>
              <a:gd fmla="val 16667" name="adj"/>
            </a:avLst>
          </a:prstGeom>
          <a:solidFill>
            <a:srgbClr val="293A92"/>
          </a:solidFill>
          <a:ln>
            <a:noFill/>
          </a:ln>
        </p:spPr>
        <p:txBody>
          <a:bodyPr anchorCtr="0" anchor="ctr" bIns="45700" lIns="91425" spcFirstLastPara="1" rIns="91425" wrap="square" tIns="45700">
            <a:noAutofit/>
          </a:bodyPr>
          <a:lstStyle/>
          <a:p>
            <a:pPr indent="0" lvl="0" marL="0" marR="0" rtl="0" algn="ctr">
              <a:lnSpc>
                <a:spcPct val="130000"/>
              </a:lnSpc>
              <a:spcBef>
                <a:spcPts val="0"/>
              </a:spcBef>
              <a:spcAft>
                <a:spcPts val="0"/>
              </a:spcAft>
              <a:buNone/>
            </a:pPr>
            <a:r>
              <a:rPr b="1" lang="en-US" sz="5400">
                <a:solidFill>
                  <a:srgbClr val="FFFFFF"/>
                </a:solidFill>
                <a:latin typeface="Pattaya"/>
                <a:ea typeface="Pattaya"/>
                <a:cs typeface="Pattaya"/>
                <a:sym typeface="Pattaya"/>
              </a:rPr>
              <a:t>Từ khó</a:t>
            </a:r>
            <a:endParaRPr b="1" sz="5400">
              <a:solidFill>
                <a:srgbClr val="FFFFFF"/>
              </a:solidFill>
              <a:latin typeface="Calibri"/>
              <a:ea typeface="Calibri"/>
              <a:cs typeface="Calibri"/>
              <a:sym typeface="Calibri"/>
            </a:endParaRPr>
          </a:p>
        </p:txBody>
      </p:sp>
      <p:grpSp>
        <p:nvGrpSpPr>
          <p:cNvPr id="766" name="Google Shape;766;p18"/>
          <p:cNvGrpSpPr/>
          <p:nvPr/>
        </p:nvGrpSpPr>
        <p:grpSpPr>
          <a:xfrm>
            <a:off x="11389427" y="3270549"/>
            <a:ext cx="932106" cy="3664187"/>
            <a:chOff x="10445531" y="3270549"/>
            <a:chExt cx="1876002" cy="3664187"/>
          </a:xfrm>
        </p:grpSpPr>
        <p:sp>
          <p:nvSpPr>
            <p:cNvPr id="767" name="Google Shape;767;p18"/>
            <p:cNvSpPr/>
            <p:nvPr/>
          </p:nvSpPr>
          <p:spPr>
            <a:xfrm>
              <a:off x="10445531" y="3270549"/>
              <a:ext cx="1876002" cy="3650892"/>
            </a:xfrm>
            <a:custGeom>
              <a:rect b="b" l="l" r="r" t="t"/>
              <a:pathLst>
                <a:path extrusionOk="0" h="3650892" w="187600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8" name="Google Shape;768;p18"/>
            <p:cNvSpPr/>
            <p:nvPr/>
          </p:nvSpPr>
          <p:spPr>
            <a:xfrm>
              <a:off x="10625392" y="3521682"/>
              <a:ext cx="1371735" cy="3413054"/>
            </a:xfrm>
            <a:custGeom>
              <a:rect b="b" l="l" r="r" t="t"/>
              <a:pathLst>
                <a:path extrusionOk="0" h="3413054" w="1371735">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9" name="Google Shape;769;p18"/>
            <p:cNvSpPr/>
            <p:nvPr/>
          </p:nvSpPr>
          <p:spPr>
            <a:xfrm>
              <a:off x="10568388" y="3758960"/>
              <a:ext cx="463768" cy="390574"/>
            </a:xfrm>
            <a:custGeom>
              <a:rect b="b" l="l" r="r" t="t"/>
              <a:pathLst>
                <a:path extrusionOk="0" h="390574" w="463768">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0" name="Google Shape;770;p18"/>
            <p:cNvSpPr/>
            <p:nvPr/>
          </p:nvSpPr>
          <p:spPr>
            <a:xfrm>
              <a:off x="10574138" y="4118909"/>
              <a:ext cx="713804" cy="433172"/>
            </a:xfrm>
            <a:custGeom>
              <a:rect b="b" l="l" r="r" t="t"/>
              <a:pathLst>
                <a:path extrusionOk="0" h="433172" w="713804">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1" name="Google Shape;771;p18"/>
            <p:cNvSpPr/>
            <p:nvPr/>
          </p:nvSpPr>
          <p:spPr>
            <a:xfrm>
              <a:off x="10548869" y="4399170"/>
              <a:ext cx="1008997" cy="611440"/>
            </a:xfrm>
            <a:custGeom>
              <a:rect b="b" l="l" r="r" t="t"/>
              <a:pathLst>
                <a:path extrusionOk="0" h="611440" w="1008997">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2" name="Google Shape;772;p18"/>
            <p:cNvSpPr/>
            <p:nvPr/>
          </p:nvSpPr>
          <p:spPr>
            <a:xfrm>
              <a:off x="10645958" y="4782571"/>
              <a:ext cx="1185080" cy="627779"/>
            </a:xfrm>
            <a:custGeom>
              <a:rect b="b" l="l" r="r" t="t"/>
              <a:pathLst>
                <a:path extrusionOk="0" h="627779" w="1185080">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3" name="Google Shape;773;p18"/>
            <p:cNvSpPr/>
            <p:nvPr/>
          </p:nvSpPr>
          <p:spPr>
            <a:xfrm>
              <a:off x="10705272" y="5222868"/>
              <a:ext cx="1308052" cy="693850"/>
            </a:xfrm>
            <a:custGeom>
              <a:rect b="b" l="l" r="r" t="t"/>
              <a:pathLst>
                <a:path extrusionOk="0" h="693850" w="1308052">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4" name="Google Shape;774;p18"/>
            <p:cNvSpPr/>
            <p:nvPr/>
          </p:nvSpPr>
          <p:spPr>
            <a:xfrm>
              <a:off x="10850062" y="5765432"/>
              <a:ext cx="1225541" cy="680327"/>
            </a:xfrm>
            <a:custGeom>
              <a:rect b="b" l="l" r="r" t="t"/>
              <a:pathLst>
                <a:path extrusionOk="0" h="680327" w="1225541">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75" name="Google Shape;775;p18"/>
          <p:cNvGrpSpPr/>
          <p:nvPr/>
        </p:nvGrpSpPr>
        <p:grpSpPr>
          <a:xfrm>
            <a:off x="10020880" y="5567108"/>
            <a:ext cx="1734183" cy="1380521"/>
            <a:chOff x="9167261" y="3475651"/>
            <a:chExt cx="1734183" cy="1380521"/>
          </a:xfrm>
        </p:grpSpPr>
        <p:sp>
          <p:nvSpPr>
            <p:cNvPr id="776" name="Google Shape;776;p18"/>
            <p:cNvSpPr/>
            <p:nvPr/>
          </p:nvSpPr>
          <p:spPr>
            <a:xfrm>
              <a:off x="9167261" y="3475651"/>
              <a:ext cx="1726833" cy="1380521"/>
            </a:xfrm>
            <a:custGeom>
              <a:rect b="b" l="l" r="r" t="t"/>
              <a:pathLst>
                <a:path extrusionOk="0" h="1380521" w="1726833">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7" name="Google Shape;777;p18"/>
            <p:cNvSpPr/>
            <p:nvPr/>
          </p:nvSpPr>
          <p:spPr>
            <a:xfrm>
              <a:off x="9470928" y="3641271"/>
              <a:ext cx="1430516" cy="1197398"/>
            </a:xfrm>
            <a:custGeom>
              <a:rect b="b" l="l" r="r" t="t"/>
              <a:pathLst>
                <a:path extrusionOk="0" h="1197398" w="1430516">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8" name="Google Shape;778;p18"/>
            <p:cNvSpPr/>
            <p:nvPr/>
          </p:nvSpPr>
          <p:spPr>
            <a:xfrm>
              <a:off x="10419392" y="4372509"/>
              <a:ext cx="354555" cy="325891"/>
            </a:xfrm>
            <a:custGeom>
              <a:rect b="b" l="l" r="r" t="t"/>
              <a:pathLst>
                <a:path extrusionOk="0" h="325891" w="354555">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9" name="Google Shape;779;p18"/>
            <p:cNvSpPr/>
            <p:nvPr/>
          </p:nvSpPr>
          <p:spPr>
            <a:xfrm>
              <a:off x="10118723" y="4162542"/>
              <a:ext cx="490559" cy="400638"/>
            </a:xfrm>
            <a:custGeom>
              <a:rect b="b" l="l" r="r" t="t"/>
              <a:pathLst>
                <a:path extrusionOk="0" h="400638" w="490559">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0" name="Google Shape;780;p18"/>
            <p:cNvSpPr/>
            <p:nvPr/>
          </p:nvSpPr>
          <p:spPr>
            <a:xfrm>
              <a:off x="9921004" y="3898954"/>
              <a:ext cx="376821" cy="424839"/>
            </a:xfrm>
            <a:custGeom>
              <a:rect b="b" l="l" r="r" t="t"/>
              <a:pathLst>
                <a:path extrusionOk="0" h="424839" w="376821">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1" name="Google Shape;781;p18"/>
            <p:cNvSpPr/>
            <p:nvPr/>
          </p:nvSpPr>
          <p:spPr>
            <a:xfrm>
              <a:off x="9713697" y="3805537"/>
              <a:ext cx="344546" cy="309163"/>
            </a:xfrm>
            <a:custGeom>
              <a:rect b="b" l="l" r="r" t="t"/>
              <a:pathLst>
                <a:path extrusionOk="0" h="309163" w="344546">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2" name="Google Shape;782;p18"/>
            <p:cNvSpPr/>
            <p:nvPr/>
          </p:nvSpPr>
          <p:spPr>
            <a:xfrm>
              <a:off x="9518610" y="3595780"/>
              <a:ext cx="260260" cy="296175"/>
            </a:xfrm>
            <a:custGeom>
              <a:rect b="b" l="l" r="r" t="t"/>
              <a:pathLst>
                <a:path extrusionOk="0" h="296175" w="260260">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3" name="Google Shape;783;p18"/>
            <p:cNvSpPr/>
            <p:nvPr/>
          </p:nvSpPr>
          <p:spPr>
            <a:xfrm>
              <a:off x="9909618" y="3747613"/>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4" name="Google Shape;784;p18"/>
            <p:cNvSpPr/>
            <p:nvPr/>
          </p:nvSpPr>
          <p:spPr>
            <a:xfrm>
              <a:off x="9842495" y="3687578"/>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5" name="Google Shape;785;p18"/>
            <p:cNvSpPr/>
            <p:nvPr/>
          </p:nvSpPr>
          <p:spPr>
            <a:xfrm>
              <a:off x="9924209" y="3668192"/>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6" name="Google Shape;786;p18"/>
            <p:cNvSpPr/>
            <p:nvPr/>
          </p:nvSpPr>
          <p:spPr>
            <a:xfrm>
              <a:off x="9786421" y="4276878"/>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7" name="Google Shape;787;p18"/>
            <p:cNvSpPr/>
            <p:nvPr/>
          </p:nvSpPr>
          <p:spPr>
            <a:xfrm>
              <a:off x="9711169" y="4221638"/>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8" name="Google Shape;788;p18"/>
            <p:cNvSpPr/>
            <p:nvPr/>
          </p:nvSpPr>
          <p:spPr>
            <a:xfrm>
              <a:off x="9809351" y="4192663"/>
              <a:ext cx="55344" cy="57116"/>
            </a:xfrm>
            <a:custGeom>
              <a:rect b="b" l="l" r="r" t="t"/>
              <a:pathLst>
                <a:path extrusionOk="0" h="57116" w="55344">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9" name="Google Shape;789;p18"/>
            <p:cNvSpPr/>
            <p:nvPr/>
          </p:nvSpPr>
          <p:spPr>
            <a:xfrm>
              <a:off x="9351378" y="3602737"/>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0" name="Google Shape;790;p18"/>
            <p:cNvSpPr/>
            <p:nvPr/>
          </p:nvSpPr>
          <p:spPr>
            <a:xfrm>
              <a:off x="9397863" y="3559796"/>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1" name="Google Shape;791;p18"/>
            <p:cNvSpPr/>
            <p:nvPr/>
          </p:nvSpPr>
          <p:spPr>
            <a:xfrm>
              <a:off x="10271911" y="3846003"/>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2" name="Google Shape;792;p18"/>
            <p:cNvSpPr/>
            <p:nvPr/>
          </p:nvSpPr>
          <p:spPr>
            <a:xfrm>
              <a:off x="10209583" y="3794307"/>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3" name="Google Shape;793;p18"/>
            <p:cNvSpPr/>
            <p:nvPr/>
          </p:nvSpPr>
          <p:spPr>
            <a:xfrm>
              <a:off x="10067209" y="4547660"/>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4" name="Google Shape;794;p18"/>
            <p:cNvSpPr/>
            <p:nvPr/>
          </p:nvSpPr>
          <p:spPr>
            <a:xfrm>
              <a:off x="9991332" y="4520144"/>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795" name="Google Shape;795;p18"/>
          <p:cNvPicPr preferRelativeResize="0"/>
          <p:nvPr/>
        </p:nvPicPr>
        <p:blipFill rotWithShape="1">
          <a:blip r:embed="rId4">
            <a:alphaModFix/>
          </a:blip>
          <a:srcRect b="0" l="0" r="0" t="0"/>
          <a:stretch/>
        </p:blipFill>
        <p:spPr>
          <a:xfrm rot="3158469">
            <a:off x="10931073" y="5774605"/>
            <a:ext cx="1433328" cy="961600"/>
          </a:xfrm>
          <a:prstGeom prst="rect">
            <a:avLst/>
          </a:prstGeom>
          <a:noFill/>
          <a:ln>
            <a:noFill/>
          </a:ln>
        </p:spPr>
      </p:pic>
      <p:pic>
        <p:nvPicPr>
          <p:cNvPr id="796" name="Google Shape;796;p18"/>
          <p:cNvPicPr preferRelativeResize="0"/>
          <p:nvPr/>
        </p:nvPicPr>
        <p:blipFill rotWithShape="1">
          <a:blip r:embed="rId5">
            <a:alphaModFix/>
          </a:blip>
          <a:srcRect b="0" l="0" r="0" t="0"/>
          <a:stretch/>
        </p:blipFill>
        <p:spPr>
          <a:xfrm>
            <a:off x="10536494" y="897750"/>
            <a:ext cx="1460633" cy="684352"/>
          </a:xfrm>
          <a:prstGeom prst="rect">
            <a:avLst/>
          </a:prstGeom>
          <a:noFill/>
          <a:ln>
            <a:noFill/>
          </a:ln>
        </p:spPr>
      </p:pic>
      <p:grpSp>
        <p:nvGrpSpPr>
          <p:cNvPr id="797" name="Google Shape;797;p18"/>
          <p:cNvGrpSpPr/>
          <p:nvPr/>
        </p:nvGrpSpPr>
        <p:grpSpPr>
          <a:xfrm>
            <a:off x="1326934" y="1881584"/>
            <a:ext cx="5244244" cy="1313649"/>
            <a:chOff x="1944993" y="2299511"/>
            <a:chExt cx="5244244" cy="1313649"/>
          </a:xfrm>
        </p:grpSpPr>
        <p:sp>
          <p:nvSpPr>
            <p:cNvPr id="798" name="Google Shape;798;p18"/>
            <p:cNvSpPr/>
            <p:nvPr/>
          </p:nvSpPr>
          <p:spPr>
            <a:xfrm>
              <a:off x="3426859" y="2474884"/>
              <a:ext cx="3762377" cy="101566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dk1"/>
                </a:buClr>
                <a:buSzPts val="4000"/>
                <a:buFont typeface="Calibri"/>
                <a:buNone/>
              </a:pPr>
              <a:r>
                <a:rPr b="1" lang="en-US" sz="4000">
                  <a:solidFill>
                    <a:schemeClr val="dk1"/>
                  </a:solidFill>
                  <a:latin typeface="Calibri"/>
                  <a:ea typeface="Calibri"/>
                  <a:cs typeface="Calibri"/>
                  <a:sym typeface="Calibri"/>
                </a:rPr>
                <a:t>trộn lẫn</a:t>
              </a:r>
              <a:endParaRPr b="1" i="0" sz="4000" u="none" cap="none" strike="noStrike">
                <a:solidFill>
                  <a:schemeClr val="dk1"/>
                </a:solidFill>
                <a:latin typeface="Calibri"/>
                <a:ea typeface="Calibri"/>
                <a:cs typeface="Calibri"/>
                <a:sym typeface="Calibri"/>
              </a:endParaRPr>
            </a:p>
          </p:txBody>
        </p:sp>
        <p:grpSp>
          <p:nvGrpSpPr>
            <p:cNvPr id="799" name="Google Shape;799;p18"/>
            <p:cNvGrpSpPr/>
            <p:nvPr/>
          </p:nvGrpSpPr>
          <p:grpSpPr>
            <a:xfrm>
              <a:off x="1944993" y="2299511"/>
              <a:ext cx="1313752" cy="1313649"/>
              <a:chOff x="4012643" y="5049881"/>
              <a:chExt cx="1313752" cy="1313649"/>
            </a:xfrm>
          </p:grpSpPr>
          <p:grpSp>
            <p:nvGrpSpPr>
              <p:cNvPr id="800" name="Google Shape;800;p18"/>
              <p:cNvGrpSpPr/>
              <p:nvPr/>
            </p:nvGrpSpPr>
            <p:grpSpPr>
              <a:xfrm>
                <a:off x="4012643" y="5555438"/>
                <a:ext cx="1313752" cy="808092"/>
                <a:chOff x="6579668" y="3766808"/>
                <a:chExt cx="5243293" cy="3225162"/>
              </a:xfrm>
            </p:grpSpPr>
            <p:grpSp>
              <p:nvGrpSpPr>
                <p:cNvPr id="801" name="Google Shape;801;p18"/>
                <p:cNvGrpSpPr/>
                <p:nvPr/>
              </p:nvGrpSpPr>
              <p:grpSpPr>
                <a:xfrm flipH="1" rot="-3931937">
                  <a:off x="7697731" y="3547295"/>
                  <a:ext cx="1876002" cy="3664187"/>
                  <a:chOff x="10445531" y="3270549"/>
                  <a:chExt cx="1876002" cy="3664187"/>
                </a:xfrm>
              </p:grpSpPr>
              <p:sp>
                <p:nvSpPr>
                  <p:cNvPr id="802" name="Google Shape;802;p18"/>
                  <p:cNvSpPr/>
                  <p:nvPr/>
                </p:nvSpPr>
                <p:spPr>
                  <a:xfrm>
                    <a:off x="10445531" y="3270549"/>
                    <a:ext cx="1876002" cy="3650892"/>
                  </a:xfrm>
                  <a:custGeom>
                    <a:rect b="b" l="l" r="r" t="t"/>
                    <a:pathLst>
                      <a:path extrusionOk="0" h="3650892" w="187600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3" name="Google Shape;803;p18"/>
                  <p:cNvSpPr/>
                  <p:nvPr/>
                </p:nvSpPr>
                <p:spPr>
                  <a:xfrm>
                    <a:off x="10625392" y="3521682"/>
                    <a:ext cx="1371735" cy="3413054"/>
                  </a:xfrm>
                  <a:custGeom>
                    <a:rect b="b" l="l" r="r" t="t"/>
                    <a:pathLst>
                      <a:path extrusionOk="0" h="3413054" w="1371735">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4" name="Google Shape;804;p18"/>
                  <p:cNvSpPr/>
                  <p:nvPr/>
                </p:nvSpPr>
                <p:spPr>
                  <a:xfrm>
                    <a:off x="10568388" y="3758960"/>
                    <a:ext cx="463768" cy="390574"/>
                  </a:xfrm>
                  <a:custGeom>
                    <a:rect b="b" l="l" r="r" t="t"/>
                    <a:pathLst>
                      <a:path extrusionOk="0" h="390574" w="463768">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5" name="Google Shape;805;p18"/>
                  <p:cNvSpPr/>
                  <p:nvPr/>
                </p:nvSpPr>
                <p:spPr>
                  <a:xfrm>
                    <a:off x="10574138" y="4118909"/>
                    <a:ext cx="713804" cy="433172"/>
                  </a:xfrm>
                  <a:custGeom>
                    <a:rect b="b" l="l" r="r" t="t"/>
                    <a:pathLst>
                      <a:path extrusionOk="0" h="433172" w="713804">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6" name="Google Shape;806;p18"/>
                  <p:cNvSpPr/>
                  <p:nvPr/>
                </p:nvSpPr>
                <p:spPr>
                  <a:xfrm>
                    <a:off x="10548869" y="4399170"/>
                    <a:ext cx="1008997" cy="611440"/>
                  </a:xfrm>
                  <a:custGeom>
                    <a:rect b="b" l="l" r="r" t="t"/>
                    <a:pathLst>
                      <a:path extrusionOk="0" h="611440" w="1008997">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7" name="Google Shape;807;p18"/>
                  <p:cNvSpPr/>
                  <p:nvPr/>
                </p:nvSpPr>
                <p:spPr>
                  <a:xfrm>
                    <a:off x="10645958" y="4782571"/>
                    <a:ext cx="1185080" cy="627779"/>
                  </a:xfrm>
                  <a:custGeom>
                    <a:rect b="b" l="l" r="r" t="t"/>
                    <a:pathLst>
                      <a:path extrusionOk="0" h="627779" w="1185080">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8" name="Google Shape;808;p18"/>
                  <p:cNvSpPr/>
                  <p:nvPr/>
                </p:nvSpPr>
                <p:spPr>
                  <a:xfrm>
                    <a:off x="10705272" y="5222868"/>
                    <a:ext cx="1308052" cy="693850"/>
                  </a:xfrm>
                  <a:custGeom>
                    <a:rect b="b" l="l" r="r" t="t"/>
                    <a:pathLst>
                      <a:path extrusionOk="0" h="693850" w="1308052">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9" name="Google Shape;809;p18"/>
                  <p:cNvSpPr/>
                  <p:nvPr/>
                </p:nvSpPr>
                <p:spPr>
                  <a:xfrm>
                    <a:off x="10850062" y="5765432"/>
                    <a:ext cx="1225541" cy="680327"/>
                  </a:xfrm>
                  <a:custGeom>
                    <a:rect b="b" l="l" r="r" t="t"/>
                    <a:pathLst>
                      <a:path extrusionOk="0" h="680327" w="1225541">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10" name="Google Shape;810;p18"/>
                <p:cNvGrpSpPr/>
                <p:nvPr/>
              </p:nvGrpSpPr>
              <p:grpSpPr>
                <a:xfrm flipH="1" rot="-5229554">
                  <a:off x="8139893" y="4836512"/>
                  <a:ext cx="1488064" cy="1783686"/>
                  <a:chOff x="11161825" y="3187825"/>
                  <a:chExt cx="1068908" cy="1281260"/>
                </a:xfrm>
              </p:grpSpPr>
              <p:sp>
                <p:nvSpPr>
                  <p:cNvPr id="811" name="Google Shape;811;p18"/>
                  <p:cNvSpPr/>
                  <p:nvPr/>
                </p:nvSpPr>
                <p:spPr>
                  <a:xfrm>
                    <a:off x="11161825" y="3187825"/>
                    <a:ext cx="1065500" cy="1267823"/>
                  </a:xfrm>
                  <a:custGeom>
                    <a:rect b="b" l="l" r="r" t="t"/>
                    <a:pathLst>
                      <a:path extrusionOk="0" h="1267823" w="1065500">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2" name="Google Shape;812;p18"/>
                  <p:cNvSpPr/>
                  <p:nvPr/>
                </p:nvSpPr>
                <p:spPr>
                  <a:xfrm>
                    <a:off x="11581671" y="3386307"/>
                    <a:ext cx="649062" cy="1076344"/>
                  </a:xfrm>
                  <a:custGeom>
                    <a:rect b="b" l="l" r="r" t="t"/>
                    <a:pathLst>
                      <a:path extrusionOk="0" h="1076344" w="649062">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3" name="Google Shape;813;p18"/>
                  <p:cNvSpPr/>
                  <p:nvPr/>
                </p:nvSpPr>
                <p:spPr>
                  <a:xfrm>
                    <a:off x="11345328" y="3703811"/>
                    <a:ext cx="879995" cy="764358"/>
                  </a:xfrm>
                  <a:custGeom>
                    <a:rect b="b" l="l" r="r" t="t"/>
                    <a:pathLst>
                      <a:path extrusionOk="0" h="764358" w="879995">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4" name="Google Shape;814;p18"/>
                  <p:cNvSpPr/>
                  <p:nvPr/>
                </p:nvSpPr>
                <p:spPr>
                  <a:xfrm>
                    <a:off x="11239302" y="4015204"/>
                    <a:ext cx="970593" cy="453881"/>
                  </a:xfrm>
                  <a:custGeom>
                    <a:rect b="b" l="l" r="r" t="t"/>
                    <a:pathLst>
                      <a:path extrusionOk="0" h="453881" w="970593">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5" name="Google Shape;815;p18"/>
                  <p:cNvSpPr/>
                  <p:nvPr/>
                </p:nvSpPr>
                <p:spPr>
                  <a:xfrm>
                    <a:off x="11926029" y="3314013"/>
                    <a:ext cx="284246" cy="1128593"/>
                  </a:xfrm>
                  <a:custGeom>
                    <a:rect b="b" l="l" r="r" t="t"/>
                    <a:pathLst>
                      <a:path extrusionOk="0" h="1128593" w="284246">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816" name="Google Shape;816;p18"/>
                <p:cNvPicPr preferRelativeResize="0"/>
                <p:nvPr/>
              </p:nvPicPr>
              <p:blipFill rotWithShape="1">
                <a:blip r:embed="rId4">
                  <a:alphaModFix/>
                </a:blip>
                <a:srcRect b="0" l="0" r="0" t="0"/>
                <a:stretch/>
              </p:blipFill>
              <p:spPr>
                <a:xfrm flipH="1" rot="-2982117">
                  <a:off x="9292893" y="4618835"/>
                  <a:ext cx="2292469" cy="1684800"/>
                </a:xfrm>
                <a:prstGeom prst="rect">
                  <a:avLst/>
                </a:prstGeom>
                <a:noFill/>
                <a:ln>
                  <a:noFill/>
                </a:ln>
              </p:spPr>
            </p:pic>
            <p:grpSp>
              <p:nvGrpSpPr>
                <p:cNvPr id="817" name="Google Shape;817;p18"/>
                <p:cNvGrpSpPr/>
                <p:nvPr/>
              </p:nvGrpSpPr>
              <p:grpSpPr>
                <a:xfrm flipH="1" rot="-1040774">
                  <a:off x="9304116" y="5138542"/>
                  <a:ext cx="1630724" cy="1255169"/>
                  <a:chOff x="7982733" y="5589867"/>
                  <a:chExt cx="1630724" cy="1255169"/>
                </a:xfrm>
              </p:grpSpPr>
              <p:sp>
                <p:nvSpPr>
                  <p:cNvPr id="818" name="Google Shape;818;p18"/>
                  <p:cNvSpPr/>
                  <p:nvPr/>
                </p:nvSpPr>
                <p:spPr>
                  <a:xfrm>
                    <a:off x="7982733" y="5589867"/>
                    <a:ext cx="1598486" cy="1219662"/>
                  </a:xfrm>
                  <a:custGeom>
                    <a:rect b="b" l="l" r="r" t="t"/>
                    <a:pathLst>
                      <a:path extrusionOk="0" h="1219662" w="1598486">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9" name="Google Shape;819;p18"/>
                  <p:cNvSpPr/>
                  <p:nvPr/>
                </p:nvSpPr>
                <p:spPr>
                  <a:xfrm>
                    <a:off x="8178631" y="5864164"/>
                    <a:ext cx="1434826" cy="980872"/>
                  </a:xfrm>
                  <a:custGeom>
                    <a:rect b="b" l="l" r="r" t="t"/>
                    <a:pathLst>
                      <a:path extrusionOk="0" h="980872" w="1434826">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0" name="Google Shape;820;p18"/>
                  <p:cNvSpPr/>
                  <p:nvPr/>
                </p:nvSpPr>
                <p:spPr>
                  <a:xfrm>
                    <a:off x="8349663" y="5784809"/>
                    <a:ext cx="528127" cy="613347"/>
                  </a:xfrm>
                  <a:custGeom>
                    <a:rect b="b" l="l" r="r" t="t"/>
                    <a:pathLst>
                      <a:path extrusionOk="0" h="613347" w="52812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1" name="Google Shape;821;p18"/>
                  <p:cNvSpPr/>
                  <p:nvPr/>
                </p:nvSpPr>
                <p:spPr>
                  <a:xfrm>
                    <a:off x="8710163" y="5950838"/>
                    <a:ext cx="396569" cy="579954"/>
                  </a:xfrm>
                  <a:custGeom>
                    <a:rect b="b" l="l" r="r" t="t"/>
                    <a:pathLst>
                      <a:path extrusionOk="0" h="579954" w="396569">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2" name="Google Shape;822;p18"/>
                  <p:cNvSpPr/>
                  <p:nvPr/>
                </p:nvSpPr>
                <p:spPr>
                  <a:xfrm>
                    <a:off x="8916292" y="6173899"/>
                    <a:ext cx="458094" cy="550259"/>
                  </a:xfrm>
                  <a:custGeom>
                    <a:rect b="b" l="l" r="r" t="t"/>
                    <a:pathLst>
                      <a:path extrusionOk="0" h="550259" w="458094">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pic>
            <p:nvPicPr>
              <p:cNvPr id="823" name="Google Shape;823;p18"/>
              <p:cNvPicPr preferRelativeResize="0"/>
              <p:nvPr/>
            </p:nvPicPr>
            <p:blipFill rotWithShape="1">
              <a:blip r:embed="rId6">
                <a:alphaModFix/>
              </a:blip>
              <a:srcRect b="0" l="0" r="0" t="0"/>
              <a:stretch/>
            </p:blipFill>
            <p:spPr>
              <a:xfrm flipH="1">
                <a:off x="4553295" y="5049881"/>
                <a:ext cx="574076" cy="1148152"/>
              </a:xfrm>
              <a:prstGeom prst="rect">
                <a:avLst/>
              </a:prstGeom>
              <a:noFill/>
              <a:ln>
                <a:noFill/>
              </a:ln>
            </p:spPr>
          </p:pic>
        </p:grpSp>
      </p:grpSp>
      <p:grpSp>
        <p:nvGrpSpPr>
          <p:cNvPr id="824" name="Google Shape;824;p18"/>
          <p:cNvGrpSpPr/>
          <p:nvPr/>
        </p:nvGrpSpPr>
        <p:grpSpPr>
          <a:xfrm>
            <a:off x="47056" y="3374912"/>
            <a:ext cx="4940469" cy="1336489"/>
            <a:chOff x="169215" y="3699317"/>
            <a:chExt cx="4940469" cy="1336489"/>
          </a:xfrm>
        </p:grpSpPr>
        <p:sp>
          <p:nvSpPr>
            <p:cNvPr id="825" name="Google Shape;825;p18"/>
            <p:cNvSpPr/>
            <p:nvPr/>
          </p:nvSpPr>
          <p:spPr>
            <a:xfrm>
              <a:off x="1347306" y="4020143"/>
              <a:ext cx="3762377" cy="101566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 xúng</a:t>
              </a:r>
              <a:r>
                <a:rPr b="1" i="0" lang="en-US" sz="4000" u="none" cap="none" strike="noStrike">
                  <a:solidFill>
                    <a:schemeClr val="dk1"/>
                  </a:solidFill>
                  <a:latin typeface="Calibri"/>
                  <a:ea typeface="Calibri"/>
                  <a:cs typeface="Calibri"/>
                  <a:sym typeface="Calibri"/>
                </a:rPr>
                <a:t> xính</a:t>
              </a:r>
              <a:endParaRPr b="1" i="0" sz="4000" u="none" cap="none" strike="noStrike">
                <a:solidFill>
                  <a:schemeClr val="dk1"/>
                </a:solidFill>
                <a:latin typeface="Calibri"/>
                <a:ea typeface="Calibri"/>
                <a:cs typeface="Calibri"/>
                <a:sym typeface="Calibri"/>
              </a:endParaRPr>
            </a:p>
          </p:txBody>
        </p:sp>
        <p:grpSp>
          <p:nvGrpSpPr>
            <p:cNvPr id="826" name="Google Shape;826;p18"/>
            <p:cNvGrpSpPr/>
            <p:nvPr/>
          </p:nvGrpSpPr>
          <p:grpSpPr>
            <a:xfrm>
              <a:off x="169215" y="3699317"/>
              <a:ext cx="1313752" cy="1313649"/>
              <a:chOff x="4012643" y="5049881"/>
              <a:chExt cx="1313752" cy="1313649"/>
            </a:xfrm>
          </p:grpSpPr>
          <p:grpSp>
            <p:nvGrpSpPr>
              <p:cNvPr id="827" name="Google Shape;827;p18"/>
              <p:cNvGrpSpPr/>
              <p:nvPr/>
            </p:nvGrpSpPr>
            <p:grpSpPr>
              <a:xfrm>
                <a:off x="4012643" y="5555438"/>
                <a:ext cx="1313752" cy="808092"/>
                <a:chOff x="6579668" y="3766808"/>
                <a:chExt cx="5243293" cy="3225162"/>
              </a:xfrm>
            </p:grpSpPr>
            <p:grpSp>
              <p:nvGrpSpPr>
                <p:cNvPr id="828" name="Google Shape;828;p18"/>
                <p:cNvGrpSpPr/>
                <p:nvPr/>
              </p:nvGrpSpPr>
              <p:grpSpPr>
                <a:xfrm flipH="1" rot="-3931937">
                  <a:off x="7697731" y="3547295"/>
                  <a:ext cx="1876002" cy="3664187"/>
                  <a:chOff x="10445531" y="3270549"/>
                  <a:chExt cx="1876002" cy="3664187"/>
                </a:xfrm>
              </p:grpSpPr>
              <p:sp>
                <p:nvSpPr>
                  <p:cNvPr id="829" name="Google Shape;829;p18"/>
                  <p:cNvSpPr/>
                  <p:nvPr/>
                </p:nvSpPr>
                <p:spPr>
                  <a:xfrm>
                    <a:off x="10445531" y="3270549"/>
                    <a:ext cx="1876002" cy="3650892"/>
                  </a:xfrm>
                  <a:custGeom>
                    <a:rect b="b" l="l" r="r" t="t"/>
                    <a:pathLst>
                      <a:path extrusionOk="0" h="3650892" w="187600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0" name="Google Shape;830;p18"/>
                  <p:cNvSpPr/>
                  <p:nvPr/>
                </p:nvSpPr>
                <p:spPr>
                  <a:xfrm>
                    <a:off x="10625392" y="3521682"/>
                    <a:ext cx="1371735" cy="3413054"/>
                  </a:xfrm>
                  <a:custGeom>
                    <a:rect b="b" l="l" r="r" t="t"/>
                    <a:pathLst>
                      <a:path extrusionOk="0" h="3413054" w="1371735">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1" name="Google Shape;831;p18"/>
                  <p:cNvSpPr/>
                  <p:nvPr/>
                </p:nvSpPr>
                <p:spPr>
                  <a:xfrm>
                    <a:off x="10568388" y="3758960"/>
                    <a:ext cx="463768" cy="390574"/>
                  </a:xfrm>
                  <a:custGeom>
                    <a:rect b="b" l="l" r="r" t="t"/>
                    <a:pathLst>
                      <a:path extrusionOk="0" h="390574" w="463768">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2" name="Google Shape;832;p18"/>
                  <p:cNvSpPr/>
                  <p:nvPr/>
                </p:nvSpPr>
                <p:spPr>
                  <a:xfrm>
                    <a:off x="10574138" y="4118909"/>
                    <a:ext cx="713804" cy="433172"/>
                  </a:xfrm>
                  <a:custGeom>
                    <a:rect b="b" l="l" r="r" t="t"/>
                    <a:pathLst>
                      <a:path extrusionOk="0" h="433172" w="713804">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3" name="Google Shape;833;p18"/>
                  <p:cNvSpPr/>
                  <p:nvPr/>
                </p:nvSpPr>
                <p:spPr>
                  <a:xfrm>
                    <a:off x="10548869" y="4399170"/>
                    <a:ext cx="1008997" cy="611440"/>
                  </a:xfrm>
                  <a:custGeom>
                    <a:rect b="b" l="l" r="r" t="t"/>
                    <a:pathLst>
                      <a:path extrusionOk="0" h="611440" w="1008997">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4" name="Google Shape;834;p18"/>
                  <p:cNvSpPr/>
                  <p:nvPr/>
                </p:nvSpPr>
                <p:spPr>
                  <a:xfrm>
                    <a:off x="10645958" y="4782571"/>
                    <a:ext cx="1185080" cy="627779"/>
                  </a:xfrm>
                  <a:custGeom>
                    <a:rect b="b" l="l" r="r" t="t"/>
                    <a:pathLst>
                      <a:path extrusionOk="0" h="627779" w="1185080">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5" name="Google Shape;835;p18"/>
                  <p:cNvSpPr/>
                  <p:nvPr/>
                </p:nvSpPr>
                <p:spPr>
                  <a:xfrm>
                    <a:off x="10705272" y="5222868"/>
                    <a:ext cx="1308052" cy="693850"/>
                  </a:xfrm>
                  <a:custGeom>
                    <a:rect b="b" l="l" r="r" t="t"/>
                    <a:pathLst>
                      <a:path extrusionOk="0" h="693850" w="1308052">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6" name="Google Shape;836;p18"/>
                  <p:cNvSpPr/>
                  <p:nvPr/>
                </p:nvSpPr>
                <p:spPr>
                  <a:xfrm>
                    <a:off x="10850062" y="5765432"/>
                    <a:ext cx="1225541" cy="680327"/>
                  </a:xfrm>
                  <a:custGeom>
                    <a:rect b="b" l="l" r="r" t="t"/>
                    <a:pathLst>
                      <a:path extrusionOk="0" h="680327" w="1225541">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37" name="Google Shape;837;p18"/>
                <p:cNvGrpSpPr/>
                <p:nvPr/>
              </p:nvGrpSpPr>
              <p:grpSpPr>
                <a:xfrm flipH="1" rot="-5229554">
                  <a:off x="8139893" y="4836512"/>
                  <a:ext cx="1488064" cy="1783686"/>
                  <a:chOff x="11161825" y="3187825"/>
                  <a:chExt cx="1068908" cy="1281260"/>
                </a:xfrm>
              </p:grpSpPr>
              <p:sp>
                <p:nvSpPr>
                  <p:cNvPr id="838" name="Google Shape;838;p18"/>
                  <p:cNvSpPr/>
                  <p:nvPr/>
                </p:nvSpPr>
                <p:spPr>
                  <a:xfrm>
                    <a:off x="11161825" y="3187825"/>
                    <a:ext cx="1065500" cy="1267823"/>
                  </a:xfrm>
                  <a:custGeom>
                    <a:rect b="b" l="l" r="r" t="t"/>
                    <a:pathLst>
                      <a:path extrusionOk="0" h="1267823" w="1065500">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9" name="Google Shape;839;p18"/>
                  <p:cNvSpPr/>
                  <p:nvPr/>
                </p:nvSpPr>
                <p:spPr>
                  <a:xfrm>
                    <a:off x="11581671" y="3386307"/>
                    <a:ext cx="649062" cy="1076344"/>
                  </a:xfrm>
                  <a:custGeom>
                    <a:rect b="b" l="l" r="r" t="t"/>
                    <a:pathLst>
                      <a:path extrusionOk="0" h="1076344" w="649062">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0" name="Google Shape;840;p18"/>
                  <p:cNvSpPr/>
                  <p:nvPr/>
                </p:nvSpPr>
                <p:spPr>
                  <a:xfrm>
                    <a:off x="11345328" y="3703811"/>
                    <a:ext cx="879995" cy="764358"/>
                  </a:xfrm>
                  <a:custGeom>
                    <a:rect b="b" l="l" r="r" t="t"/>
                    <a:pathLst>
                      <a:path extrusionOk="0" h="764358" w="879995">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1" name="Google Shape;841;p18"/>
                  <p:cNvSpPr/>
                  <p:nvPr/>
                </p:nvSpPr>
                <p:spPr>
                  <a:xfrm>
                    <a:off x="11239302" y="4015204"/>
                    <a:ext cx="970593" cy="453881"/>
                  </a:xfrm>
                  <a:custGeom>
                    <a:rect b="b" l="l" r="r" t="t"/>
                    <a:pathLst>
                      <a:path extrusionOk="0" h="453881" w="970593">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2" name="Google Shape;842;p18"/>
                  <p:cNvSpPr/>
                  <p:nvPr/>
                </p:nvSpPr>
                <p:spPr>
                  <a:xfrm>
                    <a:off x="11926029" y="3314013"/>
                    <a:ext cx="284246" cy="1128593"/>
                  </a:xfrm>
                  <a:custGeom>
                    <a:rect b="b" l="l" r="r" t="t"/>
                    <a:pathLst>
                      <a:path extrusionOk="0" h="1128593" w="284246">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843" name="Google Shape;843;p18"/>
                <p:cNvPicPr preferRelativeResize="0"/>
                <p:nvPr/>
              </p:nvPicPr>
              <p:blipFill rotWithShape="1">
                <a:blip r:embed="rId4">
                  <a:alphaModFix/>
                </a:blip>
                <a:srcRect b="0" l="0" r="0" t="0"/>
                <a:stretch/>
              </p:blipFill>
              <p:spPr>
                <a:xfrm flipH="1" rot="-2982117">
                  <a:off x="9292893" y="4618835"/>
                  <a:ext cx="2292469" cy="1684800"/>
                </a:xfrm>
                <a:prstGeom prst="rect">
                  <a:avLst/>
                </a:prstGeom>
                <a:noFill/>
                <a:ln>
                  <a:noFill/>
                </a:ln>
              </p:spPr>
            </p:pic>
            <p:grpSp>
              <p:nvGrpSpPr>
                <p:cNvPr id="844" name="Google Shape;844;p18"/>
                <p:cNvGrpSpPr/>
                <p:nvPr/>
              </p:nvGrpSpPr>
              <p:grpSpPr>
                <a:xfrm flipH="1" rot="-1040774">
                  <a:off x="9304116" y="5138542"/>
                  <a:ext cx="1630724" cy="1255169"/>
                  <a:chOff x="7982733" y="5589867"/>
                  <a:chExt cx="1630724" cy="1255169"/>
                </a:xfrm>
              </p:grpSpPr>
              <p:sp>
                <p:nvSpPr>
                  <p:cNvPr id="845" name="Google Shape;845;p18"/>
                  <p:cNvSpPr/>
                  <p:nvPr/>
                </p:nvSpPr>
                <p:spPr>
                  <a:xfrm>
                    <a:off x="7982733" y="5589867"/>
                    <a:ext cx="1598486" cy="1219662"/>
                  </a:xfrm>
                  <a:custGeom>
                    <a:rect b="b" l="l" r="r" t="t"/>
                    <a:pathLst>
                      <a:path extrusionOk="0" h="1219662" w="1598486">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6" name="Google Shape;846;p18"/>
                  <p:cNvSpPr/>
                  <p:nvPr/>
                </p:nvSpPr>
                <p:spPr>
                  <a:xfrm>
                    <a:off x="8178631" y="5864164"/>
                    <a:ext cx="1434826" cy="980872"/>
                  </a:xfrm>
                  <a:custGeom>
                    <a:rect b="b" l="l" r="r" t="t"/>
                    <a:pathLst>
                      <a:path extrusionOk="0" h="980872" w="1434826">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7" name="Google Shape;847;p18"/>
                  <p:cNvSpPr/>
                  <p:nvPr/>
                </p:nvSpPr>
                <p:spPr>
                  <a:xfrm>
                    <a:off x="8349663" y="5784809"/>
                    <a:ext cx="528127" cy="613347"/>
                  </a:xfrm>
                  <a:custGeom>
                    <a:rect b="b" l="l" r="r" t="t"/>
                    <a:pathLst>
                      <a:path extrusionOk="0" h="613347" w="52812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8" name="Google Shape;848;p18"/>
                  <p:cNvSpPr/>
                  <p:nvPr/>
                </p:nvSpPr>
                <p:spPr>
                  <a:xfrm>
                    <a:off x="8710163" y="5950838"/>
                    <a:ext cx="396569" cy="579954"/>
                  </a:xfrm>
                  <a:custGeom>
                    <a:rect b="b" l="l" r="r" t="t"/>
                    <a:pathLst>
                      <a:path extrusionOk="0" h="579954" w="396569">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9" name="Google Shape;849;p18"/>
                  <p:cNvSpPr/>
                  <p:nvPr/>
                </p:nvSpPr>
                <p:spPr>
                  <a:xfrm>
                    <a:off x="8916292" y="6173899"/>
                    <a:ext cx="458094" cy="550259"/>
                  </a:xfrm>
                  <a:custGeom>
                    <a:rect b="b" l="l" r="r" t="t"/>
                    <a:pathLst>
                      <a:path extrusionOk="0" h="550259" w="458094">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pic>
            <p:nvPicPr>
              <p:cNvPr id="850" name="Google Shape;850;p18"/>
              <p:cNvPicPr preferRelativeResize="0"/>
              <p:nvPr/>
            </p:nvPicPr>
            <p:blipFill rotWithShape="1">
              <a:blip r:embed="rId7">
                <a:alphaModFix/>
              </a:blip>
              <a:srcRect b="0" l="0" r="0" t="0"/>
              <a:stretch/>
            </p:blipFill>
            <p:spPr>
              <a:xfrm flipH="1">
                <a:off x="4553295" y="5049881"/>
                <a:ext cx="574076" cy="1148152"/>
              </a:xfrm>
              <a:prstGeom prst="rect">
                <a:avLst/>
              </a:prstGeom>
              <a:noFill/>
              <a:ln>
                <a:noFill/>
              </a:ln>
            </p:spPr>
          </p:pic>
        </p:grpSp>
      </p:grpSp>
      <p:grpSp>
        <p:nvGrpSpPr>
          <p:cNvPr id="851" name="Google Shape;851;p18"/>
          <p:cNvGrpSpPr/>
          <p:nvPr/>
        </p:nvGrpSpPr>
        <p:grpSpPr>
          <a:xfrm>
            <a:off x="6683175" y="1875742"/>
            <a:ext cx="5047517" cy="1339718"/>
            <a:chOff x="5929567" y="2143731"/>
            <a:chExt cx="5047517" cy="1339718"/>
          </a:xfrm>
        </p:grpSpPr>
        <p:sp>
          <p:nvSpPr>
            <p:cNvPr id="852" name="Google Shape;852;p18"/>
            <p:cNvSpPr/>
            <p:nvPr/>
          </p:nvSpPr>
          <p:spPr>
            <a:xfrm>
              <a:off x="7214706" y="2467786"/>
              <a:ext cx="3762377" cy="101566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dk1"/>
                </a:buClr>
                <a:buSzPts val="4000"/>
                <a:buFont typeface="Calibri"/>
                <a:buNone/>
              </a:pPr>
              <a:r>
                <a:rPr b="1" lang="en-US" sz="4000">
                  <a:solidFill>
                    <a:schemeClr val="dk1"/>
                  </a:solidFill>
                  <a:latin typeface="Calibri"/>
                  <a:ea typeface="Calibri"/>
                  <a:cs typeface="Calibri"/>
                  <a:sym typeface="Calibri"/>
                </a:rPr>
                <a:t>s</a:t>
              </a:r>
              <a:r>
                <a:rPr b="1" i="0" lang="en-US" sz="4000" u="none" cap="none" strike="noStrike">
                  <a:solidFill>
                    <a:schemeClr val="dk1"/>
                  </a:solidFill>
                  <a:latin typeface="Calibri"/>
                  <a:ea typeface="Calibri"/>
                  <a:cs typeface="Calibri"/>
                  <a:sym typeface="Calibri"/>
                </a:rPr>
                <a:t>ơ</a:t>
              </a:r>
              <a:r>
                <a:rPr b="1" i="0" lang="en-US" sz="4000" u="none" cap="none" strike="noStrike">
                  <a:solidFill>
                    <a:schemeClr val="dk1"/>
                  </a:solidFill>
                  <a:latin typeface="Calibri"/>
                  <a:ea typeface="Calibri"/>
                  <a:cs typeface="Calibri"/>
                  <a:sym typeface="Calibri"/>
                </a:rPr>
                <a:t> mi</a:t>
              </a:r>
              <a:endParaRPr b="1" i="0" sz="4000" u="none" cap="none" strike="noStrike">
                <a:solidFill>
                  <a:schemeClr val="dk1"/>
                </a:solidFill>
                <a:latin typeface="Calibri"/>
                <a:ea typeface="Calibri"/>
                <a:cs typeface="Calibri"/>
                <a:sym typeface="Calibri"/>
              </a:endParaRPr>
            </a:p>
          </p:txBody>
        </p:sp>
        <p:grpSp>
          <p:nvGrpSpPr>
            <p:cNvPr id="853" name="Google Shape;853;p18"/>
            <p:cNvGrpSpPr/>
            <p:nvPr/>
          </p:nvGrpSpPr>
          <p:grpSpPr>
            <a:xfrm>
              <a:off x="5929567" y="2143731"/>
              <a:ext cx="1313752" cy="1313649"/>
              <a:chOff x="4012643" y="5049881"/>
              <a:chExt cx="1313752" cy="1313649"/>
            </a:xfrm>
          </p:grpSpPr>
          <p:grpSp>
            <p:nvGrpSpPr>
              <p:cNvPr id="854" name="Google Shape;854;p18"/>
              <p:cNvGrpSpPr/>
              <p:nvPr/>
            </p:nvGrpSpPr>
            <p:grpSpPr>
              <a:xfrm>
                <a:off x="4012643" y="5555438"/>
                <a:ext cx="1313752" cy="808092"/>
                <a:chOff x="6579668" y="3766808"/>
                <a:chExt cx="5243293" cy="3225162"/>
              </a:xfrm>
            </p:grpSpPr>
            <p:grpSp>
              <p:nvGrpSpPr>
                <p:cNvPr id="855" name="Google Shape;855;p18"/>
                <p:cNvGrpSpPr/>
                <p:nvPr/>
              </p:nvGrpSpPr>
              <p:grpSpPr>
                <a:xfrm flipH="1" rot="-3931937">
                  <a:off x="7697731" y="3547295"/>
                  <a:ext cx="1876002" cy="3664187"/>
                  <a:chOff x="10445531" y="3270549"/>
                  <a:chExt cx="1876002" cy="3664187"/>
                </a:xfrm>
              </p:grpSpPr>
              <p:sp>
                <p:nvSpPr>
                  <p:cNvPr id="856" name="Google Shape;856;p18"/>
                  <p:cNvSpPr/>
                  <p:nvPr/>
                </p:nvSpPr>
                <p:spPr>
                  <a:xfrm>
                    <a:off x="10445531" y="3270549"/>
                    <a:ext cx="1876002" cy="3650892"/>
                  </a:xfrm>
                  <a:custGeom>
                    <a:rect b="b" l="l" r="r" t="t"/>
                    <a:pathLst>
                      <a:path extrusionOk="0" h="3650892" w="187600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7" name="Google Shape;857;p18"/>
                  <p:cNvSpPr/>
                  <p:nvPr/>
                </p:nvSpPr>
                <p:spPr>
                  <a:xfrm>
                    <a:off x="10625392" y="3521682"/>
                    <a:ext cx="1371735" cy="3413054"/>
                  </a:xfrm>
                  <a:custGeom>
                    <a:rect b="b" l="l" r="r" t="t"/>
                    <a:pathLst>
                      <a:path extrusionOk="0" h="3413054" w="1371735">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8" name="Google Shape;858;p18"/>
                  <p:cNvSpPr/>
                  <p:nvPr/>
                </p:nvSpPr>
                <p:spPr>
                  <a:xfrm>
                    <a:off x="10568388" y="3758960"/>
                    <a:ext cx="463768" cy="390574"/>
                  </a:xfrm>
                  <a:custGeom>
                    <a:rect b="b" l="l" r="r" t="t"/>
                    <a:pathLst>
                      <a:path extrusionOk="0" h="390574" w="463768">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9" name="Google Shape;859;p18"/>
                  <p:cNvSpPr/>
                  <p:nvPr/>
                </p:nvSpPr>
                <p:spPr>
                  <a:xfrm>
                    <a:off x="10574138" y="4118909"/>
                    <a:ext cx="713804" cy="433172"/>
                  </a:xfrm>
                  <a:custGeom>
                    <a:rect b="b" l="l" r="r" t="t"/>
                    <a:pathLst>
                      <a:path extrusionOk="0" h="433172" w="713804">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0" name="Google Shape;860;p18"/>
                  <p:cNvSpPr/>
                  <p:nvPr/>
                </p:nvSpPr>
                <p:spPr>
                  <a:xfrm>
                    <a:off x="10548869" y="4399170"/>
                    <a:ext cx="1008997" cy="611440"/>
                  </a:xfrm>
                  <a:custGeom>
                    <a:rect b="b" l="l" r="r" t="t"/>
                    <a:pathLst>
                      <a:path extrusionOk="0" h="611440" w="1008997">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1" name="Google Shape;861;p18"/>
                  <p:cNvSpPr/>
                  <p:nvPr/>
                </p:nvSpPr>
                <p:spPr>
                  <a:xfrm>
                    <a:off x="10645958" y="4782571"/>
                    <a:ext cx="1185080" cy="627779"/>
                  </a:xfrm>
                  <a:custGeom>
                    <a:rect b="b" l="l" r="r" t="t"/>
                    <a:pathLst>
                      <a:path extrusionOk="0" h="627779" w="1185080">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2" name="Google Shape;862;p18"/>
                  <p:cNvSpPr/>
                  <p:nvPr/>
                </p:nvSpPr>
                <p:spPr>
                  <a:xfrm>
                    <a:off x="10705272" y="5222868"/>
                    <a:ext cx="1308052" cy="693850"/>
                  </a:xfrm>
                  <a:custGeom>
                    <a:rect b="b" l="l" r="r" t="t"/>
                    <a:pathLst>
                      <a:path extrusionOk="0" h="693850" w="1308052">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3" name="Google Shape;863;p18"/>
                  <p:cNvSpPr/>
                  <p:nvPr/>
                </p:nvSpPr>
                <p:spPr>
                  <a:xfrm>
                    <a:off x="10850062" y="5765432"/>
                    <a:ext cx="1225541" cy="680327"/>
                  </a:xfrm>
                  <a:custGeom>
                    <a:rect b="b" l="l" r="r" t="t"/>
                    <a:pathLst>
                      <a:path extrusionOk="0" h="680327" w="1225541">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64" name="Google Shape;864;p18"/>
                <p:cNvGrpSpPr/>
                <p:nvPr/>
              </p:nvGrpSpPr>
              <p:grpSpPr>
                <a:xfrm flipH="1" rot="-5229554">
                  <a:off x="8139893" y="4836512"/>
                  <a:ext cx="1488064" cy="1783686"/>
                  <a:chOff x="11161825" y="3187825"/>
                  <a:chExt cx="1068908" cy="1281260"/>
                </a:xfrm>
              </p:grpSpPr>
              <p:sp>
                <p:nvSpPr>
                  <p:cNvPr id="865" name="Google Shape;865;p18"/>
                  <p:cNvSpPr/>
                  <p:nvPr/>
                </p:nvSpPr>
                <p:spPr>
                  <a:xfrm>
                    <a:off x="11161825" y="3187825"/>
                    <a:ext cx="1065500" cy="1267823"/>
                  </a:xfrm>
                  <a:custGeom>
                    <a:rect b="b" l="l" r="r" t="t"/>
                    <a:pathLst>
                      <a:path extrusionOk="0" h="1267823" w="1065500">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6" name="Google Shape;866;p18"/>
                  <p:cNvSpPr/>
                  <p:nvPr/>
                </p:nvSpPr>
                <p:spPr>
                  <a:xfrm>
                    <a:off x="11581671" y="3386307"/>
                    <a:ext cx="649062" cy="1076344"/>
                  </a:xfrm>
                  <a:custGeom>
                    <a:rect b="b" l="l" r="r" t="t"/>
                    <a:pathLst>
                      <a:path extrusionOk="0" h="1076344" w="649062">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7" name="Google Shape;867;p18"/>
                  <p:cNvSpPr/>
                  <p:nvPr/>
                </p:nvSpPr>
                <p:spPr>
                  <a:xfrm>
                    <a:off x="11345328" y="3703811"/>
                    <a:ext cx="879995" cy="764358"/>
                  </a:xfrm>
                  <a:custGeom>
                    <a:rect b="b" l="l" r="r" t="t"/>
                    <a:pathLst>
                      <a:path extrusionOk="0" h="764358" w="879995">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8" name="Google Shape;868;p18"/>
                  <p:cNvSpPr/>
                  <p:nvPr/>
                </p:nvSpPr>
                <p:spPr>
                  <a:xfrm>
                    <a:off x="11239302" y="4015204"/>
                    <a:ext cx="970593" cy="453881"/>
                  </a:xfrm>
                  <a:custGeom>
                    <a:rect b="b" l="l" r="r" t="t"/>
                    <a:pathLst>
                      <a:path extrusionOk="0" h="453881" w="970593">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9" name="Google Shape;869;p18"/>
                  <p:cNvSpPr/>
                  <p:nvPr/>
                </p:nvSpPr>
                <p:spPr>
                  <a:xfrm>
                    <a:off x="11926029" y="3314013"/>
                    <a:ext cx="284246" cy="1128593"/>
                  </a:xfrm>
                  <a:custGeom>
                    <a:rect b="b" l="l" r="r" t="t"/>
                    <a:pathLst>
                      <a:path extrusionOk="0" h="1128593" w="284246">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870" name="Google Shape;870;p18"/>
                <p:cNvPicPr preferRelativeResize="0"/>
                <p:nvPr/>
              </p:nvPicPr>
              <p:blipFill rotWithShape="1">
                <a:blip r:embed="rId4">
                  <a:alphaModFix/>
                </a:blip>
                <a:srcRect b="0" l="0" r="0" t="0"/>
                <a:stretch/>
              </p:blipFill>
              <p:spPr>
                <a:xfrm flipH="1" rot="-2982117">
                  <a:off x="9292893" y="4618835"/>
                  <a:ext cx="2292469" cy="1684800"/>
                </a:xfrm>
                <a:prstGeom prst="rect">
                  <a:avLst/>
                </a:prstGeom>
                <a:noFill/>
                <a:ln>
                  <a:noFill/>
                </a:ln>
              </p:spPr>
            </p:pic>
            <p:grpSp>
              <p:nvGrpSpPr>
                <p:cNvPr id="871" name="Google Shape;871;p18"/>
                <p:cNvGrpSpPr/>
                <p:nvPr/>
              </p:nvGrpSpPr>
              <p:grpSpPr>
                <a:xfrm flipH="1" rot="-1040774">
                  <a:off x="9304116" y="5138542"/>
                  <a:ext cx="1630724" cy="1255169"/>
                  <a:chOff x="7982733" y="5589867"/>
                  <a:chExt cx="1630724" cy="1255169"/>
                </a:xfrm>
              </p:grpSpPr>
              <p:sp>
                <p:nvSpPr>
                  <p:cNvPr id="872" name="Google Shape;872;p18"/>
                  <p:cNvSpPr/>
                  <p:nvPr/>
                </p:nvSpPr>
                <p:spPr>
                  <a:xfrm>
                    <a:off x="7982733" y="5589867"/>
                    <a:ext cx="1598486" cy="1219662"/>
                  </a:xfrm>
                  <a:custGeom>
                    <a:rect b="b" l="l" r="r" t="t"/>
                    <a:pathLst>
                      <a:path extrusionOk="0" h="1219662" w="1598486">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3" name="Google Shape;873;p18"/>
                  <p:cNvSpPr/>
                  <p:nvPr/>
                </p:nvSpPr>
                <p:spPr>
                  <a:xfrm>
                    <a:off x="8178631" y="5864164"/>
                    <a:ext cx="1434826" cy="980872"/>
                  </a:xfrm>
                  <a:custGeom>
                    <a:rect b="b" l="l" r="r" t="t"/>
                    <a:pathLst>
                      <a:path extrusionOk="0" h="980872" w="1434826">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4" name="Google Shape;874;p18"/>
                  <p:cNvSpPr/>
                  <p:nvPr/>
                </p:nvSpPr>
                <p:spPr>
                  <a:xfrm>
                    <a:off x="8349663" y="5784809"/>
                    <a:ext cx="528127" cy="613347"/>
                  </a:xfrm>
                  <a:custGeom>
                    <a:rect b="b" l="l" r="r" t="t"/>
                    <a:pathLst>
                      <a:path extrusionOk="0" h="613347" w="52812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5" name="Google Shape;875;p18"/>
                  <p:cNvSpPr/>
                  <p:nvPr/>
                </p:nvSpPr>
                <p:spPr>
                  <a:xfrm>
                    <a:off x="8710163" y="5950838"/>
                    <a:ext cx="396569" cy="579954"/>
                  </a:xfrm>
                  <a:custGeom>
                    <a:rect b="b" l="l" r="r" t="t"/>
                    <a:pathLst>
                      <a:path extrusionOk="0" h="579954" w="396569">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6" name="Google Shape;876;p18"/>
                  <p:cNvSpPr/>
                  <p:nvPr/>
                </p:nvSpPr>
                <p:spPr>
                  <a:xfrm>
                    <a:off x="8916292" y="6173899"/>
                    <a:ext cx="458094" cy="550259"/>
                  </a:xfrm>
                  <a:custGeom>
                    <a:rect b="b" l="l" r="r" t="t"/>
                    <a:pathLst>
                      <a:path extrusionOk="0" h="550259" w="458094">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pic>
            <p:nvPicPr>
              <p:cNvPr id="877" name="Google Shape;877;p18"/>
              <p:cNvPicPr preferRelativeResize="0"/>
              <p:nvPr/>
            </p:nvPicPr>
            <p:blipFill rotWithShape="1">
              <a:blip r:embed="rId7">
                <a:alphaModFix/>
              </a:blip>
              <a:srcRect b="0" l="0" r="0" t="0"/>
              <a:stretch/>
            </p:blipFill>
            <p:spPr>
              <a:xfrm flipH="1">
                <a:off x="4553295" y="5049881"/>
                <a:ext cx="574076" cy="1148152"/>
              </a:xfrm>
              <a:prstGeom prst="rect">
                <a:avLst/>
              </a:prstGeom>
              <a:noFill/>
              <a:ln>
                <a:noFill/>
              </a:ln>
            </p:spPr>
          </p:pic>
        </p:grpSp>
      </p:grpSp>
      <p:grpSp>
        <p:nvGrpSpPr>
          <p:cNvPr id="878" name="Google Shape;878;p18"/>
          <p:cNvGrpSpPr/>
          <p:nvPr/>
        </p:nvGrpSpPr>
        <p:grpSpPr>
          <a:xfrm>
            <a:off x="4220072" y="3474435"/>
            <a:ext cx="5003140" cy="1313649"/>
            <a:chOff x="3762001" y="3878686"/>
            <a:chExt cx="5003140" cy="1313649"/>
          </a:xfrm>
        </p:grpSpPr>
        <p:sp>
          <p:nvSpPr>
            <p:cNvPr id="879" name="Google Shape;879;p18"/>
            <p:cNvSpPr/>
            <p:nvPr/>
          </p:nvSpPr>
          <p:spPr>
            <a:xfrm>
              <a:off x="5002764" y="4054193"/>
              <a:ext cx="3762377" cy="101566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 ngăm</a:t>
              </a:r>
              <a:endParaRPr b="1" i="0" sz="4000" u="none" cap="none" strike="noStrike">
                <a:solidFill>
                  <a:schemeClr val="dk1"/>
                </a:solidFill>
                <a:latin typeface="Calibri"/>
                <a:ea typeface="Calibri"/>
                <a:cs typeface="Calibri"/>
                <a:sym typeface="Calibri"/>
              </a:endParaRPr>
            </a:p>
          </p:txBody>
        </p:sp>
        <p:grpSp>
          <p:nvGrpSpPr>
            <p:cNvPr id="880" name="Google Shape;880;p18"/>
            <p:cNvGrpSpPr/>
            <p:nvPr/>
          </p:nvGrpSpPr>
          <p:grpSpPr>
            <a:xfrm>
              <a:off x="3762001" y="3878686"/>
              <a:ext cx="1313752" cy="1313649"/>
              <a:chOff x="4012643" y="5049881"/>
              <a:chExt cx="1313752" cy="1313649"/>
            </a:xfrm>
          </p:grpSpPr>
          <p:grpSp>
            <p:nvGrpSpPr>
              <p:cNvPr id="881" name="Google Shape;881;p18"/>
              <p:cNvGrpSpPr/>
              <p:nvPr/>
            </p:nvGrpSpPr>
            <p:grpSpPr>
              <a:xfrm>
                <a:off x="4012643" y="5555438"/>
                <a:ext cx="1313752" cy="808092"/>
                <a:chOff x="6579668" y="3766808"/>
                <a:chExt cx="5243293" cy="3225162"/>
              </a:xfrm>
            </p:grpSpPr>
            <p:grpSp>
              <p:nvGrpSpPr>
                <p:cNvPr id="882" name="Google Shape;882;p18"/>
                <p:cNvGrpSpPr/>
                <p:nvPr/>
              </p:nvGrpSpPr>
              <p:grpSpPr>
                <a:xfrm flipH="1" rot="-3931937">
                  <a:off x="7697731" y="3547295"/>
                  <a:ext cx="1876002" cy="3664187"/>
                  <a:chOff x="10445531" y="3270549"/>
                  <a:chExt cx="1876002" cy="3664187"/>
                </a:xfrm>
              </p:grpSpPr>
              <p:sp>
                <p:nvSpPr>
                  <p:cNvPr id="883" name="Google Shape;883;p18"/>
                  <p:cNvSpPr/>
                  <p:nvPr/>
                </p:nvSpPr>
                <p:spPr>
                  <a:xfrm>
                    <a:off x="10445531" y="3270549"/>
                    <a:ext cx="1876002" cy="3650892"/>
                  </a:xfrm>
                  <a:custGeom>
                    <a:rect b="b" l="l" r="r" t="t"/>
                    <a:pathLst>
                      <a:path extrusionOk="0" h="3650892" w="187600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4" name="Google Shape;884;p18"/>
                  <p:cNvSpPr/>
                  <p:nvPr/>
                </p:nvSpPr>
                <p:spPr>
                  <a:xfrm>
                    <a:off x="10625392" y="3521682"/>
                    <a:ext cx="1371735" cy="3413054"/>
                  </a:xfrm>
                  <a:custGeom>
                    <a:rect b="b" l="l" r="r" t="t"/>
                    <a:pathLst>
                      <a:path extrusionOk="0" h="3413054" w="1371735">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5" name="Google Shape;885;p18"/>
                  <p:cNvSpPr/>
                  <p:nvPr/>
                </p:nvSpPr>
                <p:spPr>
                  <a:xfrm>
                    <a:off x="10568388" y="3758960"/>
                    <a:ext cx="463768" cy="390574"/>
                  </a:xfrm>
                  <a:custGeom>
                    <a:rect b="b" l="l" r="r" t="t"/>
                    <a:pathLst>
                      <a:path extrusionOk="0" h="390574" w="463768">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6" name="Google Shape;886;p18"/>
                  <p:cNvSpPr/>
                  <p:nvPr/>
                </p:nvSpPr>
                <p:spPr>
                  <a:xfrm>
                    <a:off x="10574138" y="4118909"/>
                    <a:ext cx="713804" cy="433172"/>
                  </a:xfrm>
                  <a:custGeom>
                    <a:rect b="b" l="l" r="r" t="t"/>
                    <a:pathLst>
                      <a:path extrusionOk="0" h="433172" w="713804">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7" name="Google Shape;887;p18"/>
                  <p:cNvSpPr/>
                  <p:nvPr/>
                </p:nvSpPr>
                <p:spPr>
                  <a:xfrm>
                    <a:off x="10548869" y="4399170"/>
                    <a:ext cx="1008997" cy="611440"/>
                  </a:xfrm>
                  <a:custGeom>
                    <a:rect b="b" l="l" r="r" t="t"/>
                    <a:pathLst>
                      <a:path extrusionOk="0" h="611440" w="1008997">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8" name="Google Shape;888;p18"/>
                  <p:cNvSpPr/>
                  <p:nvPr/>
                </p:nvSpPr>
                <p:spPr>
                  <a:xfrm>
                    <a:off x="10645958" y="4782571"/>
                    <a:ext cx="1185080" cy="627779"/>
                  </a:xfrm>
                  <a:custGeom>
                    <a:rect b="b" l="l" r="r" t="t"/>
                    <a:pathLst>
                      <a:path extrusionOk="0" h="627779" w="1185080">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9" name="Google Shape;889;p18"/>
                  <p:cNvSpPr/>
                  <p:nvPr/>
                </p:nvSpPr>
                <p:spPr>
                  <a:xfrm>
                    <a:off x="10705272" y="5222868"/>
                    <a:ext cx="1308052" cy="693850"/>
                  </a:xfrm>
                  <a:custGeom>
                    <a:rect b="b" l="l" r="r" t="t"/>
                    <a:pathLst>
                      <a:path extrusionOk="0" h="693850" w="1308052">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0" name="Google Shape;890;p18"/>
                  <p:cNvSpPr/>
                  <p:nvPr/>
                </p:nvSpPr>
                <p:spPr>
                  <a:xfrm>
                    <a:off x="10850062" y="5765432"/>
                    <a:ext cx="1225541" cy="680327"/>
                  </a:xfrm>
                  <a:custGeom>
                    <a:rect b="b" l="l" r="r" t="t"/>
                    <a:pathLst>
                      <a:path extrusionOk="0" h="680327" w="1225541">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91" name="Google Shape;891;p18"/>
                <p:cNvGrpSpPr/>
                <p:nvPr/>
              </p:nvGrpSpPr>
              <p:grpSpPr>
                <a:xfrm flipH="1" rot="-5229554">
                  <a:off x="8139893" y="4836512"/>
                  <a:ext cx="1488064" cy="1783686"/>
                  <a:chOff x="11161825" y="3187825"/>
                  <a:chExt cx="1068908" cy="1281260"/>
                </a:xfrm>
              </p:grpSpPr>
              <p:sp>
                <p:nvSpPr>
                  <p:cNvPr id="892" name="Google Shape;892;p18"/>
                  <p:cNvSpPr/>
                  <p:nvPr/>
                </p:nvSpPr>
                <p:spPr>
                  <a:xfrm>
                    <a:off x="11161825" y="3187825"/>
                    <a:ext cx="1065500" cy="1267823"/>
                  </a:xfrm>
                  <a:custGeom>
                    <a:rect b="b" l="l" r="r" t="t"/>
                    <a:pathLst>
                      <a:path extrusionOk="0" h="1267823" w="1065500">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3" name="Google Shape;893;p18"/>
                  <p:cNvSpPr/>
                  <p:nvPr/>
                </p:nvSpPr>
                <p:spPr>
                  <a:xfrm>
                    <a:off x="11581671" y="3386307"/>
                    <a:ext cx="649062" cy="1076344"/>
                  </a:xfrm>
                  <a:custGeom>
                    <a:rect b="b" l="l" r="r" t="t"/>
                    <a:pathLst>
                      <a:path extrusionOk="0" h="1076344" w="649062">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4" name="Google Shape;894;p18"/>
                  <p:cNvSpPr/>
                  <p:nvPr/>
                </p:nvSpPr>
                <p:spPr>
                  <a:xfrm>
                    <a:off x="11345328" y="3703811"/>
                    <a:ext cx="879995" cy="764358"/>
                  </a:xfrm>
                  <a:custGeom>
                    <a:rect b="b" l="l" r="r" t="t"/>
                    <a:pathLst>
                      <a:path extrusionOk="0" h="764358" w="879995">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5" name="Google Shape;895;p18"/>
                  <p:cNvSpPr/>
                  <p:nvPr/>
                </p:nvSpPr>
                <p:spPr>
                  <a:xfrm>
                    <a:off x="11239302" y="4015204"/>
                    <a:ext cx="970593" cy="453881"/>
                  </a:xfrm>
                  <a:custGeom>
                    <a:rect b="b" l="l" r="r" t="t"/>
                    <a:pathLst>
                      <a:path extrusionOk="0" h="453881" w="970593">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6" name="Google Shape;896;p18"/>
                  <p:cNvSpPr/>
                  <p:nvPr/>
                </p:nvSpPr>
                <p:spPr>
                  <a:xfrm>
                    <a:off x="11926029" y="3314013"/>
                    <a:ext cx="284246" cy="1128593"/>
                  </a:xfrm>
                  <a:custGeom>
                    <a:rect b="b" l="l" r="r" t="t"/>
                    <a:pathLst>
                      <a:path extrusionOk="0" h="1128593" w="284246">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897" name="Google Shape;897;p18"/>
                <p:cNvPicPr preferRelativeResize="0"/>
                <p:nvPr/>
              </p:nvPicPr>
              <p:blipFill rotWithShape="1">
                <a:blip r:embed="rId4">
                  <a:alphaModFix/>
                </a:blip>
                <a:srcRect b="0" l="0" r="0" t="0"/>
                <a:stretch/>
              </p:blipFill>
              <p:spPr>
                <a:xfrm flipH="1" rot="-2982117">
                  <a:off x="9292893" y="4618835"/>
                  <a:ext cx="2292469" cy="1684800"/>
                </a:xfrm>
                <a:prstGeom prst="rect">
                  <a:avLst/>
                </a:prstGeom>
                <a:noFill/>
                <a:ln>
                  <a:noFill/>
                </a:ln>
              </p:spPr>
            </p:pic>
            <p:grpSp>
              <p:nvGrpSpPr>
                <p:cNvPr id="898" name="Google Shape;898;p18"/>
                <p:cNvGrpSpPr/>
                <p:nvPr/>
              </p:nvGrpSpPr>
              <p:grpSpPr>
                <a:xfrm flipH="1" rot="-1040774">
                  <a:off x="9304116" y="5138542"/>
                  <a:ext cx="1630724" cy="1255169"/>
                  <a:chOff x="7982733" y="5589867"/>
                  <a:chExt cx="1630724" cy="1255169"/>
                </a:xfrm>
              </p:grpSpPr>
              <p:sp>
                <p:nvSpPr>
                  <p:cNvPr id="899" name="Google Shape;899;p18"/>
                  <p:cNvSpPr/>
                  <p:nvPr/>
                </p:nvSpPr>
                <p:spPr>
                  <a:xfrm>
                    <a:off x="7982733" y="5589867"/>
                    <a:ext cx="1598486" cy="1219662"/>
                  </a:xfrm>
                  <a:custGeom>
                    <a:rect b="b" l="l" r="r" t="t"/>
                    <a:pathLst>
                      <a:path extrusionOk="0" h="1219662" w="1598486">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0" name="Google Shape;900;p18"/>
                  <p:cNvSpPr/>
                  <p:nvPr/>
                </p:nvSpPr>
                <p:spPr>
                  <a:xfrm>
                    <a:off x="8178631" y="5864164"/>
                    <a:ext cx="1434826" cy="980872"/>
                  </a:xfrm>
                  <a:custGeom>
                    <a:rect b="b" l="l" r="r" t="t"/>
                    <a:pathLst>
                      <a:path extrusionOk="0" h="980872" w="1434826">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1" name="Google Shape;901;p18"/>
                  <p:cNvSpPr/>
                  <p:nvPr/>
                </p:nvSpPr>
                <p:spPr>
                  <a:xfrm>
                    <a:off x="8349663" y="5784809"/>
                    <a:ext cx="528127" cy="613347"/>
                  </a:xfrm>
                  <a:custGeom>
                    <a:rect b="b" l="l" r="r" t="t"/>
                    <a:pathLst>
                      <a:path extrusionOk="0" h="613347" w="52812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2" name="Google Shape;902;p18"/>
                  <p:cNvSpPr/>
                  <p:nvPr/>
                </p:nvSpPr>
                <p:spPr>
                  <a:xfrm>
                    <a:off x="8710163" y="5950838"/>
                    <a:ext cx="396569" cy="579954"/>
                  </a:xfrm>
                  <a:custGeom>
                    <a:rect b="b" l="l" r="r" t="t"/>
                    <a:pathLst>
                      <a:path extrusionOk="0" h="579954" w="396569">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3" name="Google Shape;903;p18"/>
                  <p:cNvSpPr/>
                  <p:nvPr/>
                </p:nvSpPr>
                <p:spPr>
                  <a:xfrm>
                    <a:off x="8916292" y="6173899"/>
                    <a:ext cx="458094" cy="550259"/>
                  </a:xfrm>
                  <a:custGeom>
                    <a:rect b="b" l="l" r="r" t="t"/>
                    <a:pathLst>
                      <a:path extrusionOk="0" h="550259" w="458094">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pic>
            <p:nvPicPr>
              <p:cNvPr id="904" name="Google Shape;904;p18"/>
              <p:cNvPicPr preferRelativeResize="0"/>
              <p:nvPr/>
            </p:nvPicPr>
            <p:blipFill rotWithShape="1">
              <a:blip r:embed="rId7">
                <a:alphaModFix/>
              </a:blip>
              <a:srcRect b="0" l="0" r="0" t="0"/>
              <a:stretch/>
            </p:blipFill>
            <p:spPr>
              <a:xfrm flipH="1">
                <a:off x="4553295" y="5049881"/>
                <a:ext cx="574076" cy="1148152"/>
              </a:xfrm>
              <a:prstGeom prst="rect">
                <a:avLst/>
              </a:prstGeom>
              <a:noFill/>
              <a:ln>
                <a:noFill/>
              </a:ln>
            </p:spPr>
          </p:pic>
        </p:grpSp>
      </p:grpSp>
      <p:grpSp>
        <p:nvGrpSpPr>
          <p:cNvPr id="905" name="Google Shape;905;p18"/>
          <p:cNvGrpSpPr/>
          <p:nvPr/>
        </p:nvGrpSpPr>
        <p:grpSpPr>
          <a:xfrm>
            <a:off x="7517116" y="3381151"/>
            <a:ext cx="5153725" cy="1338912"/>
            <a:chOff x="7635174" y="3826314"/>
            <a:chExt cx="5153725" cy="1338912"/>
          </a:xfrm>
        </p:grpSpPr>
        <p:sp>
          <p:nvSpPr>
            <p:cNvPr id="906" name="Google Shape;906;p18"/>
            <p:cNvSpPr/>
            <p:nvPr/>
          </p:nvSpPr>
          <p:spPr>
            <a:xfrm>
              <a:off x="9026522" y="4149563"/>
              <a:ext cx="3762377" cy="101566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 thõng d</a:t>
              </a:r>
              <a:r>
                <a:rPr b="1" lang="en-US" sz="4000">
                  <a:solidFill>
                    <a:schemeClr val="dk1"/>
                  </a:solidFill>
                  <a:latin typeface="Calibri"/>
                  <a:ea typeface="Calibri"/>
                  <a:cs typeface="Calibri"/>
                  <a:sym typeface="Calibri"/>
                </a:rPr>
                <a:t>ài</a:t>
              </a:r>
              <a:endParaRPr b="1" i="0" sz="4000" u="none" cap="none" strike="noStrike">
                <a:solidFill>
                  <a:schemeClr val="dk1"/>
                </a:solidFill>
                <a:latin typeface="Calibri"/>
                <a:ea typeface="Calibri"/>
                <a:cs typeface="Calibri"/>
                <a:sym typeface="Calibri"/>
              </a:endParaRPr>
            </a:p>
          </p:txBody>
        </p:sp>
        <p:grpSp>
          <p:nvGrpSpPr>
            <p:cNvPr id="907" name="Google Shape;907;p18"/>
            <p:cNvGrpSpPr/>
            <p:nvPr/>
          </p:nvGrpSpPr>
          <p:grpSpPr>
            <a:xfrm>
              <a:off x="7635174" y="3826314"/>
              <a:ext cx="1313752" cy="1313649"/>
              <a:chOff x="4012643" y="5049881"/>
              <a:chExt cx="1313752" cy="1313649"/>
            </a:xfrm>
          </p:grpSpPr>
          <p:grpSp>
            <p:nvGrpSpPr>
              <p:cNvPr id="908" name="Google Shape;908;p18"/>
              <p:cNvGrpSpPr/>
              <p:nvPr/>
            </p:nvGrpSpPr>
            <p:grpSpPr>
              <a:xfrm>
                <a:off x="4012643" y="5555438"/>
                <a:ext cx="1313752" cy="808092"/>
                <a:chOff x="6579668" y="3766808"/>
                <a:chExt cx="5243293" cy="3225162"/>
              </a:xfrm>
            </p:grpSpPr>
            <p:grpSp>
              <p:nvGrpSpPr>
                <p:cNvPr id="909" name="Google Shape;909;p18"/>
                <p:cNvGrpSpPr/>
                <p:nvPr/>
              </p:nvGrpSpPr>
              <p:grpSpPr>
                <a:xfrm flipH="1" rot="-3931937">
                  <a:off x="7697731" y="3547295"/>
                  <a:ext cx="1876002" cy="3664187"/>
                  <a:chOff x="10445531" y="3270549"/>
                  <a:chExt cx="1876002" cy="3664187"/>
                </a:xfrm>
              </p:grpSpPr>
              <p:sp>
                <p:nvSpPr>
                  <p:cNvPr id="910" name="Google Shape;910;p18"/>
                  <p:cNvSpPr/>
                  <p:nvPr/>
                </p:nvSpPr>
                <p:spPr>
                  <a:xfrm>
                    <a:off x="10445531" y="3270549"/>
                    <a:ext cx="1876002" cy="3650892"/>
                  </a:xfrm>
                  <a:custGeom>
                    <a:rect b="b" l="l" r="r" t="t"/>
                    <a:pathLst>
                      <a:path extrusionOk="0" h="3650892" w="187600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1" name="Google Shape;911;p18"/>
                  <p:cNvSpPr/>
                  <p:nvPr/>
                </p:nvSpPr>
                <p:spPr>
                  <a:xfrm>
                    <a:off x="10625392" y="3521682"/>
                    <a:ext cx="1371735" cy="3413054"/>
                  </a:xfrm>
                  <a:custGeom>
                    <a:rect b="b" l="l" r="r" t="t"/>
                    <a:pathLst>
                      <a:path extrusionOk="0" h="3413054" w="1371735">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2" name="Google Shape;912;p18"/>
                  <p:cNvSpPr/>
                  <p:nvPr/>
                </p:nvSpPr>
                <p:spPr>
                  <a:xfrm>
                    <a:off x="10568388" y="3758960"/>
                    <a:ext cx="463768" cy="390574"/>
                  </a:xfrm>
                  <a:custGeom>
                    <a:rect b="b" l="l" r="r" t="t"/>
                    <a:pathLst>
                      <a:path extrusionOk="0" h="390574" w="463768">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3" name="Google Shape;913;p18"/>
                  <p:cNvSpPr/>
                  <p:nvPr/>
                </p:nvSpPr>
                <p:spPr>
                  <a:xfrm>
                    <a:off x="10574138" y="4118909"/>
                    <a:ext cx="713804" cy="433172"/>
                  </a:xfrm>
                  <a:custGeom>
                    <a:rect b="b" l="l" r="r" t="t"/>
                    <a:pathLst>
                      <a:path extrusionOk="0" h="433172" w="713804">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4" name="Google Shape;914;p18"/>
                  <p:cNvSpPr/>
                  <p:nvPr/>
                </p:nvSpPr>
                <p:spPr>
                  <a:xfrm>
                    <a:off x="10548869" y="4399170"/>
                    <a:ext cx="1008997" cy="611440"/>
                  </a:xfrm>
                  <a:custGeom>
                    <a:rect b="b" l="l" r="r" t="t"/>
                    <a:pathLst>
                      <a:path extrusionOk="0" h="611440" w="1008997">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5" name="Google Shape;915;p18"/>
                  <p:cNvSpPr/>
                  <p:nvPr/>
                </p:nvSpPr>
                <p:spPr>
                  <a:xfrm>
                    <a:off x="10645958" y="4782571"/>
                    <a:ext cx="1185080" cy="627779"/>
                  </a:xfrm>
                  <a:custGeom>
                    <a:rect b="b" l="l" r="r" t="t"/>
                    <a:pathLst>
                      <a:path extrusionOk="0" h="627779" w="1185080">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6" name="Google Shape;916;p18"/>
                  <p:cNvSpPr/>
                  <p:nvPr/>
                </p:nvSpPr>
                <p:spPr>
                  <a:xfrm>
                    <a:off x="10705272" y="5222868"/>
                    <a:ext cx="1308052" cy="693850"/>
                  </a:xfrm>
                  <a:custGeom>
                    <a:rect b="b" l="l" r="r" t="t"/>
                    <a:pathLst>
                      <a:path extrusionOk="0" h="693850" w="1308052">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7" name="Google Shape;917;p18"/>
                  <p:cNvSpPr/>
                  <p:nvPr/>
                </p:nvSpPr>
                <p:spPr>
                  <a:xfrm>
                    <a:off x="10850062" y="5765432"/>
                    <a:ext cx="1225541" cy="680327"/>
                  </a:xfrm>
                  <a:custGeom>
                    <a:rect b="b" l="l" r="r" t="t"/>
                    <a:pathLst>
                      <a:path extrusionOk="0" h="680327" w="1225541">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18" name="Google Shape;918;p18"/>
                <p:cNvGrpSpPr/>
                <p:nvPr/>
              </p:nvGrpSpPr>
              <p:grpSpPr>
                <a:xfrm flipH="1" rot="-5229554">
                  <a:off x="8139893" y="4836512"/>
                  <a:ext cx="1488064" cy="1783686"/>
                  <a:chOff x="11161825" y="3187825"/>
                  <a:chExt cx="1068908" cy="1281260"/>
                </a:xfrm>
              </p:grpSpPr>
              <p:sp>
                <p:nvSpPr>
                  <p:cNvPr id="919" name="Google Shape;919;p18"/>
                  <p:cNvSpPr/>
                  <p:nvPr/>
                </p:nvSpPr>
                <p:spPr>
                  <a:xfrm>
                    <a:off x="11161825" y="3187825"/>
                    <a:ext cx="1065500" cy="1267823"/>
                  </a:xfrm>
                  <a:custGeom>
                    <a:rect b="b" l="l" r="r" t="t"/>
                    <a:pathLst>
                      <a:path extrusionOk="0" h="1267823" w="1065500">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0" name="Google Shape;920;p18"/>
                  <p:cNvSpPr/>
                  <p:nvPr/>
                </p:nvSpPr>
                <p:spPr>
                  <a:xfrm>
                    <a:off x="11581671" y="3386307"/>
                    <a:ext cx="649062" cy="1076344"/>
                  </a:xfrm>
                  <a:custGeom>
                    <a:rect b="b" l="l" r="r" t="t"/>
                    <a:pathLst>
                      <a:path extrusionOk="0" h="1076344" w="649062">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1" name="Google Shape;921;p18"/>
                  <p:cNvSpPr/>
                  <p:nvPr/>
                </p:nvSpPr>
                <p:spPr>
                  <a:xfrm>
                    <a:off x="11345328" y="3703811"/>
                    <a:ext cx="879995" cy="764358"/>
                  </a:xfrm>
                  <a:custGeom>
                    <a:rect b="b" l="l" r="r" t="t"/>
                    <a:pathLst>
                      <a:path extrusionOk="0" h="764358" w="879995">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2" name="Google Shape;922;p18"/>
                  <p:cNvSpPr/>
                  <p:nvPr/>
                </p:nvSpPr>
                <p:spPr>
                  <a:xfrm>
                    <a:off x="11239302" y="4015204"/>
                    <a:ext cx="970593" cy="453881"/>
                  </a:xfrm>
                  <a:custGeom>
                    <a:rect b="b" l="l" r="r" t="t"/>
                    <a:pathLst>
                      <a:path extrusionOk="0" h="453881" w="970593">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3" name="Google Shape;923;p18"/>
                  <p:cNvSpPr/>
                  <p:nvPr/>
                </p:nvSpPr>
                <p:spPr>
                  <a:xfrm>
                    <a:off x="11926029" y="3314013"/>
                    <a:ext cx="284246" cy="1128593"/>
                  </a:xfrm>
                  <a:custGeom>
                    <a:rect b="b" l="l" r="r" t="t"/>
                    <a:pathLst>
                      <a:path extrusionOk="0" h="1128593" w="284246">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924" name="Google Shape;924;p18"/>
                <p:cNvPicPr preferRelativeResize="0"/>
                <p:nvPr/>
              </p:nvPicPr>
              <p:blipFill rotWithShape="1">
                <a:blip r:embed="rId4">
                  <a:alphaModFix/>
                </a:blip>
                <a:srcRect b="0" l="0" r="0" t="0"/>
                <a:stretch/>
              </p:blipFill>
              <p:spPr>
                <a:xfrm flipH="1" rot="-2982117">
                  <a:off x="9292893" y="4618835"/>
                  <a:ext cx="2292469" cy="1684800"/>
                </a:xfrm>
                <a:prstGeom prst="rect">
                  <a:avLst/>
                </a:prstGeom>
                <a:noFill/>
                <a:ln>
                  <a:noFill/>
                </a:ln>
              </p:spPr>
            </p:pic>
            <p:grpSp>
              <p:nvGrpSpPr>
                <p:cNvPr id="925" name="Google Shape;925;p18"/>
                <p:cNvGrpSpPr/>
                <p:nvPr/>
              </p:nvGrpSpPr>
              <p:grpSpPr>
                <a:xfrm flipH="1" rot="-1040774">
                  <a:off x="9304116" y="5138542"/>
                  <a:ext cx="1630724" cy="1255169"/>
                  <a:chOff x="7982733" y="5589867"/>
                  <a:chExt cx="1630724" cy="1255169"/>
                </a:xfrm>
              </p:grpSpPr>
              <p:sp>
                <p:nvSpPr>
                  <p:cNvPr id="926" name="Google Shape;926;p18"/>
                  <p:cNvSpPr/>
                  <p:nvPr/>
                </p:nvSpPr>
                <p:spPr>
                  <a:xfrm>
                    <a:off x="7982733" y="5589867"/>
                    <a:ext cx="1598486" cy="1219662"/>
                  </a:xfrm>
                  <a:custGeom>
                    <a:rect b="b" l="l" r="r" t="t"/>
                    <a:pathLst>
                      <a:path extrusionOk="0" h="1219662" w="1598486">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7" name="Google Shape;927;p18"/>
                  <p:cNvSpPr/>
                  <p:nvPr/>
                </p:nvSpPr>
                <p:spPr>
                  <a:xfrm>
                    <a:off x="8178631" y="5864164"/>
                    <a:ext cx="1434826" cy="980872"/>
                  </a:xfrm>
                  <a:custGeom>
                    <a:rect b="b" l="l" r="r" t="t"/>
                    <a:pathLst>
                      <a:path extrusionOk="0" h="980872" w="1434826">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8" name="Google Shape;928;p18"/>
                  <p:cNvSpPr/>
                  <p:nvPr/>
                </p:nvSpPr>
                <p:spPr>
                  <a:xfrm>
                    <a:off x="8349663" y="5784809"/>
                    <a:ext cx="528127" cy="613347"/>
                  </a:xfrm>
                  <a:custGeom>
                    <a:rect b="b" l="l" r="r" t="t"/>
                    <a:pathLst>
                      <a:path extrusionOk="0" h="613347" w="52812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9" name="Google Shape;929;p18"/>
                  <p:cNvSpPr/>
                  <p:nvPr/>
                </p:nvSpPr>
                <p:spPr>
                  <a:xfrm>
                    <a:off x="8710163" y="5950838"/>
                    <a:ext cx="396569" cy="579954"/>
                  </a:xfrm>
                  <a:custGeom>
                    <a:rect b="b" l="l" r="r" t="t"/>
                    <a:pathLst>
                      <a:path extrusionOk="0" h="579954" w="396569">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0" name="Google Shape;930;p18"/>
                  <p:cNvSpPr/>
                  <p:nvPr/>
                </p:nvSpPr>
                <p:spPr>
                  <a:xfrm>
                    <a:off x="8916292" y="6173899"/>
                    <a:ext cx="458094" cy="550259"/>
                  </a:xfrm>
                  <a:custGeom>
                    <a:rect b="b" l="l" r="r" t="t"/>
                    <a:pathLst>
                      <a:path extrusionOk="0" h="550259" w="458094">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pic>
            <p:nvPicPr>
              <p:cNvPr id="931" name="Google Shape;931;p18"/>
              <p:cNvPicPr preferRelativeResize="0"/>
              <p:nvPr/>
            </p:nvPicPr>
            <p:blipFill rotWithShape="1">
              <a:blip r:embed="rId7">
                <a:alphaModFix/>
              </a:blip>
              <a:srcRect b="0" l="0" r="0" t="0"/>
              <a:stretch/>
            </p:blipFill>
            <p:spPr>
              <a:xfrm flipH="1">
                <a:off x="4553295" y="5049881"/>
                <a:ext cx="574076" cy="1148152"/>
              </a:xfrm>
              <a:prstGeom prst="rect">
                <a:avLst/>
              </a:prstGeom>
              <a:noFill/>
              <a:ln>
                <a:noFill/>
              </a:ln>
            </p:spPr>
          </p:pic>
        </p:grpSp>
      </p:grpSp>
      <p:grpSp>
        <p:nvGrpSpPr>
          <p:cNvPr id="932" name="Google Shape;932;p18"/>
          <p:cNvGrpSpPr/>
          <p:nvPr/>
        </p:nvGrpSpPr>
        <p:grpSpPr>
          <a:xfrm>
            <a:off x="1025631" y="4986495"/>
            <a:ext cx="5195468" cy="1313649"/>
            <a:chOff x="-266999" y="5442920"/>
            <a:chExt cx="5195468" cy="1313649"/>
          </a:xfrm>
        </p:grpSpPr>
        <p:sp>
          <p:nvSpPr>
            <p:cNvPr id="933" name="Google Shape;933;p18"/>
            <p:cNvSpPr/>
            <p:nvPr/>
          </p:nvSpPr>
          <p:spPr>
            <a:xfrm>
              <a:off x="1166092" y="5679335"/>
              <a:ext cx="3762377" cy="101566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dk1"/>
                </a:buClr>
                <a:buSzPts val="4000"/>
                <a:buFont typeface="Calibri"/>
                <a:buNone/>
              </a:pPr>
              <a:r>
                <a:rPr b="1" lang="en-US" sz="4000">
                  <a:solidFill>
                    <a:schemeClr val="dk1"/>
                  </a:solidFill>
                  <a:latin typeface="Calibri"/>
                  <a:ea typeface="Calibri"/>
                  <a:cs typeface="Calibri"/>
                  <a:sym typeface="Calibri"/>
                </a:rPr>
                <a:t>t</a:t>
              </a:r>
              <a:r>
                <a:rPr b="1" i="0" lang="en-US" sz="4000" u="none" cap="none" strike="noStrike">
                  <a:solidFill>
                    <a:schemeClr val="dk1"/>
                  </a:solidFill>
                  <a:latin typeface="Calibri"/>
                  <a:ea typeface="Calibri"/>
                  <a:cs typeface="Calibri"/>
                  <a:sym typeface="Calibri"/>
                </a:rPr>
                <a:t>hắt</a:t>
              </a:r>
              <a:r>
                <a:rPr b="1" i="0" lang="en-US" sz="4000" u="none" cap="none" strike="noStrike">
                  <a:solidFill>
                    <a:schemeClr val="dk1"/>
                  </a:solidFill>
                  <a:latin typeface="Calibri"/>
                  <a:ea typeface="Calibri"/>
                  <a:cs typeface="Calibri"/>
                  <a:sym typeface="Calibri"/>
                </a:rPr>
                <a:t> lưng</a:t>
              </a:r>
              <a:endParaRPr b="1" i="0" sz="4000" u="none" cap="none" strike="noStrike">
                <a:solidFill>
                  <a:schemeClr val="dk1"/>
                </a:solidFill>
                <a:latin typeface="Calibri"/>
                <a:ea typeface="Calibri"/>
                <a:cs typeface="Calibri"/>
                <a:sym typeface="Calibri"/>
              </a:endParaRPr>
            </a:p>
          </p:txBody>
        </p:sp>
        <p:grpSp>
          <p:nvGrpSpPr>
            <p:cNvPr id="934" name="Google Shape;934;p18"/>
            <p:cNvGrpSpPr/>
            <p:nvPr/>
          </p:nvGrpSpPr>
          <p:grpSpPr>
            <a:xfrm>
              <a:off x="-266999" y="5442920"/>
              <a:ext cx="1313752" cy="1313649"/>
              <a:chOff x="4012643" y="5049881"/>
              <a:chExt cx="1313752" cy="1313649"/>
            </a:xfrm>
          </p:grpSpPr>
          <p:grpSp>
            <p:nvGrpSpPr>
              <p:cNvPr id="935" name="Google Shape;935;p18"/>
              <p:cNvGrpSpPr/>
              <p:nvPr/>
            </p:nvGrpSpPr>
            <p:grpSpPr>
              <a:xfrm>
                <a:off x="4012643" y="5555438"/>
                <a:ext cx="1313752" cy="808092"/>
                <a:chOff x="6579668" y="3766808"/>
                <a:chExt cx="5243293" cy="3225162"/>
              </a:xfrm>
            </p:grpSpPr>
            <p:grpSp>
              <p:nvGrpSpPr>
                <p:cNvPr id="936" name="Google Shape;936;p18"/>
                <p:cNvGrpSpPr/>
                <p:nvPr/>
              </p:nvGrpSpPr>
              <p:grpSpPr>
                <a:xfrm flipH="1" rot="-3931937">
                  <a:off x="7697731" y="3547295"/>
                  <a:ext cx="1876002" cy="3664187"/>
                  <a:chOff x="10445531" y="3270549"/>
                  <a:chExt cx="1876002" cy="3664187"/>
                </a:xfrm>
              </p:grpSpPr>
              <p:sp>
                <p:nvSpPr>
                  <p:cNvPr id="937" name="Google Shape;937;p18"/>
                  <p:cNvSpPr/>
                  <p:nvPr/>
                </p:nvSpPr>
                <p:spPr>
                  <a:xfrm>
                    <a:off x="10445531" y="3270549"/>
                    <a:ext cx="1876002" cy="3650892"/>
                  </a:xfrm>
                  <a:custGeom>
                    <a:rect b="b" l="l" r="r" t="t"/>
                    <a:pathLst>
                      <a:path extrusionOk="0" h="3650892" w="187600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8" name="Google Shape;938;p18"/>
                  <p:cNvSpPr/>
                  <p:nvPr/>
                </p:nvSpPr>
                <p:spPr>
                  <a:xfrm>
                    <a:off x="10625392" y="3521682"/>
                    <a:ext cx="1371735" cy="3413054"/>
                  </a:xfrm>
                  <a:custGeom>
                    <a:rect b="b" l="l" r="r" t="t"/>
                    <a:pathLst>
                      <a:path extrusionOk="0" h="3413054" w="1371735">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9" name="Google Shape;939;p18"/>
                  <p:cNvSpPr/>
                  <p:nvPr/>
                </p:nvSpPr>
                <p:spPr>
                  <a:xfrm>
                    <a:off x="10568388" y="3758960"/>
                    <a:ext cx="463768" cy="390574"/>
                  </a:xfrm>
                  <a:custGeom>
                    <a:rect b="b" l="l" r="r" t="t"/>
                    <a:pathLst>
                      <a:path extrusionOk="0" h="390574" w="463768">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0" name="Google Shape;940;p18"/>
                  <p:cNvSpPr/>
                  <p:nvPr/>
                </p:nvSpPr>
                <p:spPr>
                  <a:xfrm>
                    <a:off x="10574138" y="4118909"/>
                    <a:ext cx="713804" cy="433172"/>
                  </a:xfrm>
                  <a:custGeom>
                    <a:rect b="b" l="l" r="r" t="t"/>
                    <a:pathLst>
                      <a:path extrusionOk="0" h="433172" w="713804">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1" name="Google Shape;941;p18"/>
                  <p:cNvSpPr/>
                  <p:nvPr/>
                </p:nvSpPr>
                <p:spPr>
                  <a:xfrm>
                    <a:off x="10548869" y="4399170"/>
                    <a:ext cx="1008997" cy="611440"/>
                  </a:xfrm>
                  <a:custGeom>
                    <a:rect b="b" l="l" r="r" t="t"/>
                    <a:pathLst>
                      <a:path extrusionOk="0" h="611440" w="1008997">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2" name="Google Shape;942;p18"/>
                  <p:cNvSpPr/>
                  <p:nvPr/>
                </p:nvSpPr>
                <p:spPr>
                  <a:xfrm>
                    <a:off x="10645958" y="4782571"/>
                    <a:ext cx="1185080" cy="627779"/>
                  </a:xfrm>
                  <a:custGeom>
                    <a:rect b="b" l="l" r="r" t="t"/>
                    <a:pathLst>
                      <a:path extrusionOk="0" h="627779" w="1185080">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3" name="Google Shape;943;p18"/>
                  <p:cNvSpPr/>
                  <p:nvPr/>
                </p:nvSpPr>
                <p:spPr>
                  <a:xfrm>
                    <a:off x="10705272" y="5222868"/>
                    <a:ext cx="1308052" cy="693850"/>
                  </a:xfrm>
                  <a:custGeom>
                    <a:rect b="b" l="l" r="r" t="t"/>
                    <a:pathLst>
                      <a:path extrusionOk="0" h="693850" w="1308052">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4" name="Google Shape;944;p18"/>
                  <p:cNvSpPr/>
                  <p:nvPr/>
                </p:nvSpPr>
                <p:spPr>
                  <a:xfrm>
                    <a:off x="10850062" y="5765432"/>
                    <a:ext cx="1225541" cy="680327"/>
                  </a:xfrm>
                  <a:custGeom>
                    <a:rect b="b" l="l" r="r" t="t"/>
                    <a:pathLst>
                      <a:path extrusionOk="0" h="680327" w="1225541">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45" name="Google Shape;945;p18"/>
                <p:cNvGrpSpPr/>
                <p:nvPr/>
              </p:nvGrpSpPr>
              <p:grpSpPr>
                <a:xfrm flipH="1" rot="-5229554">
                  <a:off x="8139893" y="4836512"/>
                  <a:ext cx="1488064" cy="1783686"/>
                  <a:chOff x="11161825" y="3187825"/>
                  <a:chExt cx="1068908" cy="1281260"/>
                </a:xfrm>
              </p:grpSpPr>
              <p:sp>
                <p:nvSpPr>
                  <p:cNvPr id="946" name="Google Shape;946;p18"/>
                  <p:cNvSpPr/>
                  <p:nvPr/>
                </p:nvSpPr>
                <p:spPr>
                  <a:xfrm>
                    <a:off x="11161825" y="3187825"/>
                    <a:ext cx="1065500" cy="1267823"/>
                  </a:xfrm>
                  <a:custGeom>
                    <a:rect b="b" l="l" r="r" t="t"/>
                    <a:pathLst>
                      <a:path extrusionOk="0" h="1267823" w="1065500">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7" name="Google Shape;947;p18"/>
                  <p:cNvSpPr/>
                  <p:nvPr/>
                </p:nvSpPr>
                <p:spPr>
                  <a:xfrm>
                    <a:off x="11581671" y="3386307"/>
                    <a:ext cx="649062" cy="1076344"/>
                  </a:xfrm>
                  <a:custGeom>
                    <a:rect b="b" l="l" r="r" t="t"/>
                    <a:pathLst>
                      <a:path extrusionOk="0" h="1076344" w="649062">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8" name="Google Shape;948;p18"/>
                  <p:cNvSpPr/>
                  <p:nvPr/>
                </p:nvSpPr>
                <p:spPr>
                  <a:xfrm>
                    <a:off x="11345328" y="3703811"/>
                    <a:ext cx="879995" cy="764358"/>
                  </a:xfrm>
                  <a:custGeom>
                    <a:rect b="b" l="l" r="r" t="t"/>
                    <a:pathLst>
                      <a:path extrusionOk="0" h="764358" w="879995">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9" name="Google Shape;949;p18"/>
                  <p:cNvSpPr/>
                  <p:nvPr/>
                </p:nvSpPr>
                <p:spPr>
                  <a:xfrm>
                    <a:off x="11239302" y="4015204"/>
                    <a:ext cx="970593" cy="453881"/>
                  </a:xfrm>
                  <a:custGeom>
                    <a:rect b="b" l="l" r="r" t="t"/>
                    <a:pathLst>
                      <a:path extrusionOk="0" h="453881" w="970593">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0" name="Google Shape;950;p18"/>
                  <p:cNvSpPr/>
                  <p:nvPr/>
                </p:nvSpPr>
                <p:spPr>
                  <a:xfrm>
                    <a:off x="11926029" y="3314013"/>
                    <a:ext cx="284246" cy="1128593"/>
                  </a:xfrm>
                  <a:custGeom>
                    <a:rect b="b" l="l" r="r" t="t"/>
                    <a:pathLst>
                      <a:path extrusionOk="0" h="1128593" w="284246">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951" name="Google Shape;951;p18"/>
                <p:cNvPicPr preferRelativeResize="0"/>
                <p:nvPr/>
              </p:nvPicPr>
              <p:blipFill rotWithShape="1">
                <a:blip r:embed="rId4">
                  <a:alphaModFix/>
                </a:blip>
                <a:srcRect b="0" l="0" r="0" t="0"/>
                <a:stretch/>
              </p:blipFill>
              <p:spPr>
                <a:xfrm flipH="1" rot="-2982117">
                  <a:off x="9292893" y="4618835"/>
                  <a:ext cx="2292469" cy="1684800"/>
                </a:xfrm>
                <a:prstGeom prst="rect">
                  <a:avLst/>
                </a:prstGeom>
                <a:noFill/>
                <a:ln>
                  <a:noFill/>
                </a:ln>
              </p:spPr>
            </p:pic>
            <p:grpSp>
              <p:nvGrpSpPr>
                <p:cNvPr id="952" name="Google Shape;952;p18"/>
                <p:cNvGrpSpPr/>
                <p:nvPr/>
              </p:nvGrpSpPr>
              <p:grpSpPr>
                <a:xfrm flipH="1" rot="-1040774">
                  <a:off x="9304116" y="5138542"/>
                  <a:ext cx="1630724" cy="1255169"/>
                  <a:chOff x="7982733" y="5589867"/>
                  <a:chExt cx="1630724" cy="1255169"/>
                </a:xfrm>
              </p:grpSpPr>
              <p:sp>
                <p:nvSpPr>
                  <p:cNvPr id="953" name="Google Shape;953;p18"/>
                  <p:cNvSpPr/>
                  <p:nvPr/>
                </p:nvSpPr>
                <p:spPr>
                  <a:xfrm>
                    <a:off x="7982733" y="5589867"/>
                    <a:ext cx="1598486" cy="1219662"/>
                  </a:xfrm>
                  <a:custGeom>
                    <a:rect b="b" l="l" r="r" t="t"/>
                    <a:pathLst>
                      <a:path extrusionOk="0" h="1219662" w="1598486">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4" name="Google Shape;954;p18"/>
                  <p:cNvSpPr/>
                  <p:nvPr/>
                </p:nvSpPr>
                <p:spPr>
                  <a:xfrm>
                    <a:off x="8178631" y="5864164"/>
                    <a:ext cx="1434826" cy="980872"/>
                  </a:xfrm>
                  <a:custGeom>
                    <a:rect b="b" l="l" r="r" t="t"/>
                    <a:pathLst>
                      <a:path extrusionOk="0" h="980872" w="1434826">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5" name="Google Shape;955;p18"/>
                  <p:cNvSpPr/>
                  <p:nvPr/>
                </p:nvSpPr>
                <p:spPr>
                  <a:xfrm>
                    <a:off x="8349663" y="5784809"/>
                    <a:ext cx="528127" cy="613347"/>
                  </a:xfrm>
                  <a:custGeom>
                    <a:rect b="b" l="l" r="r" t="t"/>
                    <a:pathLst>
                      <a:path extrusionOk="0" h="613347" w="52812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6" name="Google Shape;956;p18"/>
                  <p:cNvSpPr/>
                  <p:nvPr/>
                </p:nvSpPr>
                <p:spPr>
                  <a:xfrm>
                    <a:off x="8710163" y="5950838"/>
                    <a:ext cx="396569" cy="579954"/>
                  </a:xfrm>
                  <a:custGeom>
                    <a:rect b="b" l="l" r="r" t="t"/>
                    <a:pathLst>
                      <a:path extrusionOk="0" h="579954" w="396569">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7" name="Google Shape;957;p18"/>
                  <p:cNvSpPr/>
                  <p:nvPr/>
                </p:nvSpPr>
                <p:spPr>
                  <a:xfrm>
                    <a:off x="8916292" y="6173899"/>
                    <a:ext cx="458094" cy="550259"/>
                  </a:xfrm>
                  <a:custGeom>
                    <a:rect b="b" l="l" r="r" t="t"/>
                    <a:pathLst>
                      <a:path extrusionOk="0" h="550259" w="458094">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pic>
            <p:nvPicPr>
              <p:cNvPr id="958" name="Google Shape;958;p18"/>
              <p:cNvPicPr preferRelativeResize="0"/>
              <p:nvPr/>
            </p:nvPicPr>
            <p:blipFill rotWithShape="1">
              <a:blip r:embed="rId7">
                <a:alphaModFix/>
              </a:blip>
              <a:srcRect b="0" l="0" r="0" t="0"/>
              <a:stretch/>
            </p:blipFill>
            <p:spPr>
              <a:xfrm flipH="1">
                <a:off x="4553295" y="5049881"/>
                <a:ext cx="574076" cy="1148152"/>
              </a:xfrm>
              <a:prstGeom prst="rect">
                <a:avLst/>
              </a:prstGeom>
              <a:noFill/>
              <a:ln>
                <a:noFill/>
              </a:ln>
            </p:spPr>
          </p:pic>
        </p:grpSp>
      </p:grpSp>
      <p:grpSp>
        <p:nvGrpSpPr>
          <p:cNvPr id="959" name="Google Shape;959;p18"/>
          <p:cNvGrpSpPr/>
          <p:nvPr/>
        </p:nvGrpSpPr>
        <p:grpSpPr>
          <a:xfrm>
            <a:off x="5595637" y="5148329"/>
            <a:ext cx="4993946" cy="1313649"/>
            <a:chOff x="4614782" y="5281287"/>
            <a:chExt cx="4993946" cy="1313649"/>
          </a:xfrm>
        </p:grpSpPr>
        <p:sp>
          <p:nvSpPr>
            <p:cNvPr id="960" name="Google Shape;960;p18"/>
            <p:cNvSpPr/>
            <p:nvPr/>
          </p:nvSpPr>
          <p:spPr>
            <a:xfrm>
              <a:off x="5846351" y="5413584"/>
              <a:ext cx="3762377" cy="101566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 </a:t>
              </a:r>
              <a:r>
                <a:rPr b="1" i="0" lang="en-US" sz="4000" u="none" cap="none" strike="noStrike">
                  <a:solidFill>
                    <a:schemeClr val="dk1"/>
                  </a:solidFill>
                  <a:latin typeface="Calibri"/>
                  <a:ea typeface="Calibri"/>
                  <a:cs typeface="Calibri"/>
                  <a:sym typeface="Calibri"/>
                </a:rPr>
                <a:t>ve v</a:t>
              </a:r>
              <a:r>
                <a:rPr b="1" lang="en-US" sz="4000">
                  <a:solidFill>
                    <a:schemeClr val="dk1"/>
                  </a:solidFill>
                  <a:latin typeface="Calibri"/>
                  <a:ea typeface="Calibri"/>
                  <a:cs typeface="Calibri"/>
                  <a:sym typeface="Calibri"/>
                </a:rPr>
                <a:t>ẩ</a:t>
              </a:r>
              <a:r>
                <a:rPr b="1" i="0" lang="en-US" sz="4000" u="none" cap="none" strike="noStrike">
                  <a:solidFill>
                    <a:schemeClr val="dk1"/>
                  </a:solidFill>
                  <a:latin typeface="Calibri"/>
                  <a:ea typeface="Calibri"/>
                  <a:cs typeface="Calibri"/>
                  <a:sym typeface="Calibri"/>
                </a:rPr>
                <a:t>y</a:t>
              </a:r>
              <a:endParaRPr b="1" i="0" sz="4000" u="none" cap="none" strike="noStrike">
                <a:solidFill>
                  <a:schemeClr val="dk1"/>
                </a:solidFill>
                <a:latin typeface="Calibri"/>
                <a:ea typeface="Calibri"/>
                <a:cs typeface="Calibri"/>
                <a:sym typeface="Calibri"/>
              </a:endParaRPr>
            </a:p>
          </p:txBody>
        </p:sp>
        <p:grpSp>
          <p:nvGrpSpPr>
            <p:cNvPr id="961" name="Google Shape;961;p18"/>
            <p:cNvGrpSpPr/>
            <p:nvPr/>
          </p:nvGrpSpPr>
          <p:grpSpPr>
            <a:xfrm>
              <a:off x="4614782" y="5281287"/>
              <a:ext cx="1313752" cy="1313649"/>
              <a:chOff x="4012643" y="5049881"/>
              <a:chExt cx="1313752" cy="1313649"/>
            </a:xfrm>
          </p:grpSpPr>
          <p:grpSp>
            <p:nvGrpSpPr>
              <p:cNvPr id="962" name="Google Shape;962;p18"/>
              <p:cNvGrpSpPr/>
              <p:nvPr/>
            </p:nvGrpSpPr>
            <p:grpSpPr>
              <a:xfrm>
                <a:off x="4012643" y="5555438"/>
                <a:ext cx="1313752" cy="808092"/>
                <a:chOff x="6579668" y="3766808"/>
                <a:chExt cx="5243293" cy="3225162"/>
              </a:xfrm>
            </p:grpSpPr>
            <p:grpSp>
              <p:nvGrpSpPr>
                <p:cNvPr id="963" name="Google Shape;963;p18"/>
                <p:cNvGrpSpPr/>
                <p:nvPr/>
              </p:nvGrpSpPr>
              <p:grpSpPr>
                <a:xfrm flipH="1" rot="-3931937">
                  <a:off x="7697731" y="3547295"/>
                  <a:ext cx="1876002" cy="3664187"/>
                  <a:chOff x="10445531" y="3270549"/>
                  <a:chExt cx="1876002" cy="3664187"/>
                </a:xfrm>
              </p:grpSpPr>
              <p:sp>
                <p:nvSpPr>
                  <p:cNvPr id="964" name="Google Shape;964;p18"/>
                  <p:cNvSpPr/>
                  <p:nvPr/>
                </p:nvSpPr>
                <p:spPr>
                  <a:xfrm>
                    <a:off x="10445531" y="3270549"/>
                    <a:ext cx="1876002" cy="3650892"/>
                  </a:xfrm>
                  <a:custGeom>
                    <a:rect b="b" l="l" r="r" t="t"/>
                    <a:pathLst>
                      <a:path extrusionOk="0" h="3650892" w="187600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5" name="Google Shape;965;p18"/>
                  <p:cNvSpPr/>
                  <p:nvPr/>
                </p:nvSpPr>
                <p:spPr>
                  <a:xfrm>
                    <a:off x="10625392" y="3521682"/>
                    <a:ext cx="1371735" cy="3413054"/>
                  </a:xfrm>
                  <a:custGeom>
                    <a:rect b="b" l="l" r="r" t="t"/>
                    <a:pathLst>
                      <a:path extrusionOk="0" h="3413054" w="1371735">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6" name="Google Shape;966;p18"/>
                  <p:cNvSpPr/>
                  <p:nvPr/>
                </p:nvSpPr>
                <p:spPr>
                  <a:xfrm>
                    <a:off x="10568388" y="3758960"/>
                    <a:ext cx="463768" cy="390574"/>
                  </a:xfrm>
                  <a:custGeom>
                    <a:rect b="b" l="l" r="r" t="t"/>
                    <a:pathLst>
                      <a:path extrusionOk="0" h="390574" w="463768">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7" name="Google Shape;967;p18"/>
                  <p:cNvSpPr/>
                  <p:nvPr/>
                </p:nvSpPr>
                <p:spPr>
                  <a:xfrm>
                    <a:off x="10574138" y="4118909"/>
                    <a:ext cx="713804" cy="433172"/>
                  </a:xfrm>
                  <a:custGeom>
                    <a:rect b="b" l="l" r="r" t="t"/>
                    <a:pathLst>
                      <a:path extrusionOk="0" h="433172" w="713804">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8" name="Google Shape;968;p18"/>
                  <p:cNvSpPr/>
                  <p:nvPr/>
                </p:nvSpPr>
                <p:spPr>
                  <a:xfrm>
                    <a:off x="10548869" y="4399170"/>
                    <a:ext cx="1008997" cy="611440"/>
                  </a:xfrm>
                  <a:custGeom>
                    <a:rect b="b" l="l" r="r" t="t"/>
                    <a:pathLst>
                      <a:path extrusionOk="0" h="611440" w="1008997">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9" name="Google Shape;969;p18"/>
                  <p:cNvSpPr/>
                  <p:nvPr/>
                </p:nvSpPr>
                <p:spPr>
                  <a:xfrm>
                    <a:off x="10645958" y="4782571"/>
                    <a:ext cx="1185080" cy="627779"/>
                  </a:xfrm>
                  <a:custGeom>
                    <a:rect b="b" l="l" r="r" t="t"/>
                    <a:pathLst>
                      <a:path extrusionOk="0" h="627779" w="1185080">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0" name="Google Shape;970;p18"/>
                  <p:cNvSpPr/>
                  <p:nvPr/>
                </p:nvSpPr>
                <p:spPr>
                  <a:xfrm>
                    <a:off x="10705272" y="5222868"/>
                    <a:ext cx="1308052" cy="693850"/>
                  </a:xfrm>
                  <a:custGeom>
                    <a:rect b="b" l="l" r="r" t="t"/>
                    <a:pathLst>
                      <a:path extrusionOk="0" h="693850" w="1308052">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1" name="Google Shape;971;p18"/>
                  <p:cNvSpPr/>
                  <p:nvPr/>
                </p:nvSpPr>
                <p:spPr>
                  <a:xfrm>
                    <a:off x="10850062" y="5765432"/>
                    <a:ext cx="1225541" cy="680327"/>
                  </a:xfrm>
                  <a:custGeom>
                    <a:rect b="b" l="l" r="r" t="t"/>
                    <a:pathLst>
                      <a:path extrusionOk="0" h="680327" w="1225541">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72" name="Google Shape;972;p18"/>
                <p:cNvGrpSpPr/>
                <p:nvPr/>
              </p:nvGrpSpPr>
              <p:grpSpPr>
                <a:xfrm flipH="1" rot="-5229554">
                  <a:off x="8139893" y="4836512"/>
                  <a:ext cx="1488064" cy="1783686"/>
                  <a:chOff x="11161825" y="3187825"/>
                  <a:chExt cx="1068908" cy="1281260"/>
                </a:xfrm>
              </p:grpSpPr>
              <p:sp>
                <p:nvSpPr>
                  <p:cNvPr id="973" name="Google Shape;973;p18"/>
                  <p:cNvSpPr/>
                  <p:nvPr/>
                </p:nvSpPr>
                <p:spPr>
                  <a:xfrm>
                    <a:off x="11161825" y="3187825"/>
                    <a:ext cx="1065500" cy="1267823"/>
                  </a:xfrm>
                  <a:custGeom>
                    <a:rect b="b" l="l" r="r" t="t"/>
                    <a:pathLst>
                      <a:path extrusionOk="0" h="1267823" w="1065500">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4" name="Google Shape;974;p18"/>
                  <p:cNvSpPr/>
                  <p:nvPr/>
                </p:nvSpPr>
                <p:spPr>
                  <a:xfrm>
                    <a:off x="11581671" y="3386307"/>
                    <a:ext cx="649062" cy="1076344"/>
                  </a:xfrm>
                  <a:custGeom>
                    <a:rect b="b" l="l" r="r" t="t"/>
                    <a:pathLst>
                      <a:path extrusionOk="0" h="1076344" w="649062">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5" name="Google Shape;975;p18"/>
                  <p:cNvSpPr/>
                  <p:nvPr/>
                </p:nvSpPr>
                <p:spPr>
                  <a:xfrm>
                    <a:off x="11345328" y="3703811"/>
                    <a:ext cx="879995" cy="764358"/>
                  </a:xfrm>
                  <a:custGeom>
                    <a:rect b="b" l="l" r="r" t="t"/>
                    <a:pathLst>
                      <a:path extrusionOk="0" h="764358" w="879995">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6" name="Google Shape;976;p18"/>
                  <p:cNvSpPr/>
                  <p:nvPr/>
                </p:nvSpPr>
                <p:spPr>
                  <a:xfrm>
                    <a:off x="11239302" y="4015204"/>
                    <a:ext cx="970593" cy="453881"/>
                  </a:xfrm>
                  <a:custGeom>
                    <a:rect b="b" l="l" r="r" t="t"/>
                    <a:pathLst>
                      <a:path extrusionOk="0" h="453881" w="970593">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7" name="Google Shape;977;p18"/>
                  <p:cNvSpPr/>
                  <p:nvPr/>
                </p:nvSpPr>
                <p:spPr>
                  <a:xfrm>
                    <a:off x="11926029" y="3314013"/>
                    <a:ext cx="284246" cy="1128593"/>
                  </a:xfrm>
                  <a:custGeom>
                    <a:rect b="b" l="l" r="r" t="t"/>
                    <a:pathLst>
                      <a:path extrusionOk="0" h="1128593" w="284246">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978" name="Google Shape;978;p18"/>
                <p:cNvPicPr preferRelativeResize="0"/>
                <p:nvPr/>
              </p:nvPicPr>
              <p:blipFill rotWithShape="1">
                <a:blip r:embed="rId4">
                  <a:alphaModFix/>
                </a:blip>
                <a:srcRect b="0" l="0" r="0" t="0"/>
                <a:stretch/>
              </p:blipFill>
              <p:spPr>
                <a:xfrm flipH="1" rot="-2982117">
                  <a:off x="9292893" y="4618835"/>
                  <a:ext cx="2292469" cy="1684800"/>
                </a:xfrm>
                <a:prstGeom prst="rect">
                  <a:avLst/>
                </a:prstGeom>
                <a:noFill/>
                <a:ln>
                  <a:noFill/>
                </a:ln>
              </p:spPr>
            </p:pic>
            <p:grpSp>
              <p:nvGrpSpPr>
                <p:cNvPr id="979" name="Google Shape;979;p18"/>
                <p:cNvGrpSpPr/>
                <p:nvPr/>
              </p:nvGrpSpPr>
              <p:grpSpPr>
                <a:xfrm flipH="1" rot="-1040774">
                  <a:off x="9304116" y="5138542"/>
                  <a:ext cx="1630724" cy="1255169"/>
                  <a:chOff x="7982733" y="5589867"/>
                  <a:chExt cx="1630724" cy="1255169"/>
                </a:xfrm>
              </p:grpSpPr>
              <p:sp>
                <p:nvSpPr>
                  <p:cNvPr id="980" name="Google Shape;980;p18"/>
                  <p:cNvSpPr/>
                  <p:nvPr/>
                </p:nvSpPr>
                <p:spPr>
                  <a:xfrm>
                    <a:off x="7982733" y="5589867"/>
                    <a:ext cx="1598486" cy="1219662"/>
                  </a:xfrm>
                  <a:custGeom>
                    <a:rect b="b" l="l" r="r" t="t"/>
                    <a:pathLst>
                      <a:path extrusionOk="0" h="1219662" w="1598486">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1" name="Google Shape;981;p18"/>
                  <p:cNvSpPr/>
                  <p:nvPr/>
                </p:nvSpPr>
                <p:spPr>
                  <a:xfrm>
                    <a:off x="8178631" y="5864164"/>
                    <a:ext cx="1434826" cy="980872"/>
                  </a:xfrm>
                  <a:custGeom>
                    <a:rect b="b" l="l" r="r" t="t"/>
                    <a:pathLst>
                      <a:path extrusionOk="0" h="980872" w="1434826">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2" name="Google Shape;982;p18"/>
                  <p:cNvSpPr/>
                  <p:nvPr/>
                </p:nvSpPr>
                <p:spPr>
                  <a:xfrm>
                    <a:off x="8349663" y="5784809"/>
                    <a:ext cx="528127" cy="613347"/>
                  </a:xfrm>
                  <a:custGeom>
                    <a:rect b="b" l="l" r="r" t="t"/>
                    <a:pathLst>
                      <a:path extrusionOk="0" h="613347" w="52812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3" name="Google Shape;983;p18"/>
                  <p:cNvSpPr/>
                  <p:nvPr/>
                </p:nvSpPr>
                <p:spPr>
                  <a:xfrm>
                    <a:off x="8710163" y="5950838"/>
                    <a:ext cx="396569" cy="579954"/>
                  </a:xfrm>
                  <a:custGeom>
                    <a:rect b="b" l="l" r="r" t="t"/>
                    <a:pathLst>
                      <a:path extrusionOk="0" h="579954" w="396569">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4" name="Google Shape;984;p18"/>
                  <p:cNvSpPr/>
                  <p:nvPr/>
                </p:nvSpPr>
                <p:spPr>
                  <a:xfrm>
                    <a:off x="8916292" y="6173899"/>
                    <a:ext cx="458094" cy="550259"/>
                  </a:xfrm>
                  <a:custGeom>
                    <a:rect b="b" l="l" r="r" t="t"/>
                    <a:pathLst>
                      <a:path extrusionOk="0" h="550259" w="458094">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pic>
            <p:nvPicPr>
              <p:cNvPr id="985" name="Google Shape;985;p18"/>
              <p:cNvPicPr preferRelativeResize="0"/>
              <p:nvPr/>
            </p:nvPicPr>
            <p:blipFill rotWithShape="1">
              <a:blip r:embed="rId7">
                <a:alphaModFix/>
              </a:blip>
              <a:srcRect b="0" l="0" r="0" t="0"/>
              <a:stretch/>
            </p:blipFill>
            <p:spPr>
              <a:xfrm flipH="1">
                <a:off x="4553295" y="5049881"/>
                <a:ext cx="574076" cy="1148152"/>
              </a:xfrm>
              <a:prstGeom prst="rect">
                <a:avLst/>
              </a:prstGeom>
              <a:noFill/>
              <a:ln>
                <a:noFill/>
              </a:ln>
            </p:spPr>
          </p:pic>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5"/>
                                        </p:tgtEl>
                                        <p:attrNameLst>
                                          <p:attrName>style.visibility</p:attrName>
                                        </p:attrNameLst>
                                      </p:cBhvr>
                                      <p:to>
                                        <p:strVal val="visible"/>
                                      </p:to>
                                    </p:set>
                                    <p:animEffect filter="fade" transition="in">
                                      <p:cBhvr>
                                        <p:cTn dur="500"/>
                                        <p:tgtEl>
                                          <p:spTgt spid="7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7"/>
                                        </p:tgtEl>
                                        <p:attrNameLst>
                                          <p:attrName>style.visibility</p:attrName>
                                        </p:attrNameLst>
                                      </p:cBhvr>
                                      <p:to>
                                        <p:strVal val="visible"/>
                                      </p:to>
                                    </p:set>
                                    <p:animEffect filter="fade" transition="in">
                                      <p:cBhvr>
                                        <p:cTn dur="1000"/>
                                        <p:tgtEl>
                                          <p:spTgt spid="7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1"/>
                                        </p:tgtEl>
                                        <p:attrNameLst>
                                          <p:attrName>style.visibility</p:attrName>
                                        </p:attrNameLst>
                                      </p:cBhvr>
                                      <p:to>
                                        <p:strVal val="visible"/>
                                      </p:to>
                                    </p:set>
                                    <p:animEffect filter="fade" transition="in">
                                      <p:cBhvr>
                                        <p:cTn dur="1000"/>
                                        <p:tgtEl>
                                          <p:spTgt spid="8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4"/>
                                        </p:tgtEl>
                                        <p:attrNameLst>
                                          <p:attrName>style.visibility</p:attrName>
                                        </p:attrNameLst>
                                      </p:cBhvr>
                                      <p:to>
                                        <p:strVal val="visible"/>
                                      </p:to>
                                    </p:set>
                                    <p:animEffect filter="fade" transition="in">
                                      <p:cBhvr>
                                        <p:cTn dur="1000"/>
                                        <p:tgtEl>
                                          <p:spTgt spid="8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8"/>
                                        </p:tgtEl>
                                        <p:attrNameLst>
                                          <p:attrName>style.visibility</p:attrName>
                                        </p:attrNameLst>
                                      </p:cBhvr>
                                      <p:to>
                                        <p:strVal val="visible"/>
                                      </p:to>
                                    </p:set>
                                    <p:animEffect filter="fade" transition="in">
                                      <p:cBhvr>
                                        <p:cTn dur="1000"/>
                                        <p:tgtEl>
                                          <p:spTgt spid="8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5"/>
                                        </p:tgtEl>
                                        <p:attrNameLst>
                                          <p:attrName>style.visibility</p:attrName>
                                        </p:attrNameLst>
                                      </p:cBhvr>
                                      <p:to>
                                        <p:strVal val="visible"/>
                                      </p:to>
                                    </p:set>
                                    <p:animEffect filter="fade" transition="in">
                                      <p:cBhvr>
                                        <p:cTn dur="1000"/>
                                        <p:tgtEl>
                                          <p:spTgt spid="9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2"/>
                                        </p:tgtEl>
                                        <p:attrNameLst>
                                          <p:attrName>style.visibility</p:attrName>
                                        </p:attrNameLst>
                                      </p:cBhvr>
                                      <p:to>
                                        <p:strVal val="visible"/>
                                      </p:to>
                                    </p:set>
                                    <p:animEffect filter="fade" transition="in">
                                      <p:cBhvr>
                                        <p:cTn dur="1000"/>
                                        <p:tgtEl>
                                          <p:spTgt spid="9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9"/>
                                        </p:tgtEl>
                                        <p:attrNameLst>
                                          <p:attrName>style.visibility</p:attrName>
                                        </p:attrNameLst>
                                      </p:cBhvr>
                                      <p:to>
                                        <p:strVal val="visible"/>
                                      </p:to>
                                    </p:set>
                                    <p:animEffect filter="fade" transition="in">
                                      <p:cBhvr>
                                        <p:cTn dur="1000"/>
                                        <p:tgtEl>
                                          <p:spTgt spid="9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FD1CE"/>
        </a:solidFill>
      </p:bgPr>
    </p:bg>
    <p:spTree>
      <p:nvGrpSpPr>
        <p:cNvPr id="990" name="Shape 990"/>
        <p:cNvGrpSpPr/>
        <p:nvPr/>
      </p:nvGrpSpPr>
      <p:grpSpPr>
        <a:xfrm>
          <a:off x="0" y="0"/>
          <a:ext cx="0" cy="0"/>
          <a:chOff x="0" y="0"/>
          <a:chExt cx="0" cy="0"/>
        </a:xfrm>
      </p:grpSpPr>
      <p:sp>
        <p:nvSpPr>
          <p:cNvPr id="991" name="Google Shape;991;p19"/>
          <p:cNvSpPr/>
          <p:nvPr/>
        </p:nvSpPr>
        <p:spPr>
          <a:xfrm>
            <a:off x="7316314" y="1190857"/>
            <a:ext cx="4884532" cy="5667143"/>
          </a:xfrm>
          <a:custGeom>
            <a:rect b="b" l="l" r="r" t="t"/>
            <a:pathLst>
              <a:path extrusionOk="0" h="5006771" w="3748103">
                <a:moveTo>
                  <a:pt x="3748104" y="14377"/>
                </a:moveTo>
                <a:cubicBezTo>
                  <a:pt x="3275870" y="-123411"/>
                  <a:pt x="2610659" y="762004"/>
                  <a:pt x="2434238" y="1268454"/>
                </a:cubicBezTo>
                <a:cubicBezTo>
                  <a:pt x="2326988" y="1576041"/>
                  <a:pt x="2257082" y="1819424"/>
                  <a:pt x="2217714" y="2153870"/>
                </a:cubicBezTo>
                <a:cubicBezTo>
                  <a:pt x="2178346" y="2645787"/>
                  <a:pt x="2158662" y="3216257"/>
                  <a:pt x="1765164" y="3570387"/>
                </a:cubicBezTo>
                <a:cubicBezTo>
                  <a:pt x="1411035" y="3885148"/>
                  <a:pt x="865768" y="3892322"/>
                  <a:pt x="427200" y="4101672"/>
                </a:cubicBezTo>
                <a:cubicBezTo>
                  <a:pt x="105080" y="4255466"/>
                  <a:pt x="-202323" y="4750879"/>
                  <a:pt x="171491" y="5006772"/>
                </a:cubicBezTo>
                <a:lnTo>
                  <a:pt x="3747920" y="5006772"/>
                </a:lnTo>
                <a:lnTo>
                  <a:pt x="3747920" y="14377"/>
                </a:lnTo>
                <a:close/>
              </a:path>
            </a:pathLst>
          </a:custGeom>
          <a:solidFill>
            <a:srgbClr val="77BFB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992" name="Google Shape;992;p19"/>
          <p:cNvGrpSpPr/>
          <p:nvPr/>
        </p:nvGrpSpPr>
        <p:grpSpPr>
          <a:xfrm flipH="1" rot="-3931937">
            <a:off x="7697731" y="3547295"/>
            <a:ext cx="1876002" cy="3664187"/>
            <a:chOff x="10445531" y="3270549"/>
            <a:chExt cx="1876002" cy="3664187"/>
          </a:xfrm>
        </p:grpSpPr>
        <p:sp>
          <p:nvSpPr>
            <p:cNvPr id="993" name="Google Shape;993;p19"/>
            <p:cNvSpPr/>
            <p:nvPr/>
          </p:nvSpPr>
          <p:spPr>
            <a:xfrm>
              <a:off x="10445531" y="3270549"/>
              <a:ext cx="1876002" cy="3650892"/>
            </a:xfrm>
            <a:custGeom>
              <a:rect b="b" l="l" r="r" t="t"/>
              <a:pathLst>
                <a:path extrusionOk="0" h="3650892" w="187600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4" name="Google Shape;994;p19"/>
            <p:cNvSpPr/>
            <p:nvPr/>
          </p:nvSpPr>
          <p:spPr>
            <a:xfrm>
              <a:off x="10625392" y="3521682"/>
              <a:ext cx="1371735" cy="3413054"/>
            </a:xfrm>
            <a:custGeom>
              <a:rect b="b" l="l" r="r" t="t"/>
              <a:pathLst>
                <a:path extrusionOk="0" h="3413054" w="1371735">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5" name="Google Shape;995;p19"/>
            <p:cNvSpPr/>
            <p:nvPr/>
          </p:nvSpPr>
          <p:spPr>
            <a:xfrm>
              <a:off x="10568388" y="3758960"/>
              <a:ext cx="463768" cy="390574"/>
            </a:xfrm>
            <a:custGeom>
              <a:rect b="b" l="l" r="r" t="t"/>
              <a:pathLst>
                <a:path extrusionOk="0" h="390574" w="463768">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6" name="Google Shape;996;p19"/>
            <p:cNvSpPr/>
            <p:nvPr/>
          </p:nvSpPr>
          <p:spPr>
            <a:xfrm>
              <a:off x="10574138" y="4118909"/>
              <a:ext cx="713804" cy="433172"/>
            </a:xfrm>
            <a:custGeom>
              <a:rect b="b" l="l" r="r" t="t"/>
              <a:pathLst>
                <a:path extrusionOk="0" h="433172" w="713804">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7" name="Google Shape;997;p19"/>
            <p:cNvSpPr/>
            <p:nvPr/>
          </p:nvSpPr>
          <p:spPr>
            <a:xfrm>
              <a:off x="10548869" y="4399170"/>
              <a:ext cx="1008997" cy="611440"/>
            </a:xfrm>
            <a:custGeom>
              <a:rect b="b" l="l" r="r" t="t"/>
              <a:pathLst>
                <a:path extrusionOk="0" h="611440" w="1008997">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8" name="Google Shape;998;p19"/>
            <p:cNvSpPr/>
            <p:nvPr/>
          </p:nvSpPr>
          <p:spPr>
            <a:xfrm>
              <a:off x="10645958" y="4782571"/>
              <a:ext cx="1185080" cy="627779"/>
            </a:xfrm>
            <a:custGeom>
              <a:rect b="b" l="l" r="r" t="t"/>
              <a:pathLst>
                <a:path extrusionOk="0" h="627779" w="1185080">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9" name="Google Shape;999;p19"/>
            <p:cNvSpPr/>
            <p:nvPr/>
          </p:nvSpPr>
          <p:spPr>
            <a:xfrm>
              <a:off x="10705272" y="5222868"/>
              <a:ext cx="1308052" cy="693850"/>
            </a:xfrm>
            <a:custGeom>
              <a:rect b="b" l="l" r="r" t="t"/>
              <a:pathLst>
                <a:path extrusionOk="0" h="693850" w="1308052">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0" name="Google Shape;1000;p19"/>
            <p:cNvSpPr/>
            <p:nvPr/>
          </p:nvSpPr>
          <p:spPr>
            <a:xfrm>
              <a:off x="10850062" y="5765432"/>
              <a:ext cx="1225541" cy="680327"/>
            </a:xfrm>
            <a:custGeom>
              <a:rect b="b" l="l" r="r" t="t"/>
              <a:pathLst>
                <a:path extrusionOk="0" h="680327" w="1225541">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001" name="Google Shape;1001;p19"/>
          <p:cNvPicPr preferRelativeResize="0"/>
          <p:nvPr/>
        </p:nvPicPr>
        <p:blipFill rotWithShape="1">
          <a:blip r:embed="rId3">
            <a:alphaModFix/>
          </a:blip>
          <a:srcRect b="0" l="0" r="0" t="0"/>
          <a:stretch/>
        </p:blipFill>
        <p:spPr>
          <a:xfrm rot="5400000">
            <a:off x="-1203677" y="1136941"/>
            <a:ext cx="6858000" cy="4508500"/>
          </a:xfrm>
          <a:prstGeom prst="rect">
            <a:avLst/>
          </a:prstGeom>
          <a:noFill/>
          <a:ln>
            <a:noFill/>
          </a:ln>
        </p:spPr>
      </p:pic>
      <p:sp>
        <p:nvSpPr>
          <p:cNvPr id="1002" name="Google Shape;1002;p19"/>
          <p:cNvSpPr/>
          <p:nvPr/>
        </p:nvSpPr>
        <p:spPr>
          <a:xfrm flipH="1" rot="531604">
            <a:off x="8355464" y="1307595"/>
            <a:ext cx="871704" cy="835689"/>
          </a:xfrm>
          <a:custGeom>
            <a:rect b="b" l="l" r="r" t="t"/>
            <a:pathLst>
              <a:path extrusionOk="0" h="550149" w="573858">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003" name="Google Shape;1003;p19"/>
          <p:cNvGrpSpPr/>
          <p:nvPr/>
        </p:nvGrpSpPr>
        <p:grpSpPr>
          <a:xfrm flipH="1" rot="-793322">
            <a:off x="6065278" y="8383"/>
            <a:ext cx="3554724" cy="6800619"/>
            <a:chOff x="0" y="2213069"/>
            <a:chExt cx="2613113" cy="4606687"/>
          </a:xfrm>
        </p:grpSpPr>
        <p:sp>
          <p:nvSpPr>
            <p:cNvPr id="1004" name="Google Shape;1004;p19"/>
            <p:cNvSpPr/>
            <p:nvPr/>
          </p:nvSpPr>
          <p:spPr>
            <a:xfrm>
              <a:off x="0" y="2213069"/>
              <a:ext cx="2613113" cy="2465592"/>
            </a:xfrm>
            <a:custGeom>
              <a:rect b="b" l="l" r="r" t="t"/>
              <a:pathLst>
                <a:path extrusionOk="0" h="2465592" w="2613113">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005" name="Google Shape;1005;p19"/>
            <p:cNvGrpSpPr/>
            <p:nvPr/>
          </p:nvGrpSpPr>
          <p:grpSpPr>
            <a:xfrm>
              <a:off x="101106" y="2960878"/>
              <a:ext cx="1687576" cy="3858878"/>
              <a:chOff x="101106" y="2960878"/>
              <a:chExt cx="1687576" cy="3858878"/>
            </a:xfrm>
          </p:grpSpPr>
          <p:sp>
            <p:nvSpPr>
              <p:cNvPr id="1006" name="Google Shape;1006;p19"/>
              <p:cNvSpPr/>
              <p:nvPr/>
            </p:nvSpPr>
            <p:spPr>
              <a:xfrm>
                <a:off x="101106" y="2960878"/>
                <a:ext cx="1687576" cy="3858878"/>
              </a:xfrm>
              <a:custGeom>
                <a:rect b="b" l="l" r="r" t="t"/>
                <a:pathLst>
                  <a:path extrusionOk="0" h="3858878" w="1687576">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7" name="Google Shape;1007;p19"/>
              <p:cNvSpPr/>
              <p:nvPr/>
            </p:nvSpPr>
            <p:spPr>
              <a:xfrm>
                <a:off x="779057" y="3831456"/>
                <a:ext cx="261635" cy="504625"/>
              </a:xfrm>
              <a:custGeom>
                <a:rect b="b" l="l" r="r" t="t"/>
                <a:pathLst>
                  <a:path extrusionOk="0" h="504625" w="26163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8" name="Google Shape;1008;p19"/>
              <p:cNvSpPr/>
              <p:nvPr/>
            </p:nvSpPr>
            <p:spPr>
              <a:xfrm>
                <a:off x="741557" y="4450472"/>
                <a:ext cx="62490" cy="130486"/>
              </a:xfrm>
              <a:custGeom>
                <a:rect b="b" l="l" r="r" t="t"/>
                <a:pathLst>
                  <a:path extrusionOk="0" h="130486" w="62490">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9" name="Google Shape;1009;p19"/>
              <p:cNvSpPr/>
              <p:nvPr/>
            </p:nvSpPr>
            <p:spPr>
              <a:xfrm>
                <a:off x="618985" y="4420114"/>
                <a:ext cx="116418" cy="305631"/>
              </a:xfrm>
              <a:custGeom>
                <a:rect b="b" l="l" r="r" t="t"/>
                <a:pathLst>
                  <a:path extrusionOk="0" h="305631" w="116418">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0" name="Google Shape;1010;p19"/>
              <p:cNvSpPr/>
              <p:nvPr/>
            </p:nvSpPr>
            <p:spPr>
              <a:xfrm>
                <a:off x="619494" y="4652988"/>
                <a:ext cx="142468" cy="501041"/>
              </a:xfrm>
              <a:custGeom>
                <a:rect b="b" l="l" r="r" t="t"/>
                <a:pathLst>
                  <a:path extrusionOk="0" h="501041" w="142468">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1" name="Google Shape;1011;p19"/>
              <p:cNvSpPr/>
              <p:nvPr/>
            </p:nvSpPr>
            <p:spPr>
              <a:xfrm>
                <a:off x="474473" y="4801818"/>
                <a:ext cx="123305" cy="363637"/>
              </a:xfrm>
              <a:custGeom>
                <a:rect b="b" l="l" r="r" t="t"/>
                <a:pathLst>
                  <a:path extrusionOk="0" h="363637" w="123305">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2" name="Google Shape;1012;p19"/>
              <p:cNvSpPr/>
              <p:nvPr/>
            </p:nvSpPr>
            <p:spPr>
              <a:xfrm>
                <a:off x="481952" y="5214157"/>
                <a:ext cx="77238" cy="260559"/>
              </a:xfrm>
              <a:custGeom>
                <a:rect b="b" l="l" r="r" t="t"/>
                <a:pathLst>
                  <a:path extrusionOk="0" h="260559" w="77238">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3" name="Google Shape;1013;p19"/>
              <p:cNvSpPr/>
              <p:nvPr/>
            </p:nvSpPr>
            <p:spPr>
              <a:xfrm>
                <a:off x="290917" y="5412869"/>
                <a:ext cx="138799" cy="802531"/>
              </a:xfrm>
              <a:custGeom>
                <a:rect b="b" l="l" r="r" t="t"/>
                <a:pathLst>
                  <a:path extrusionOk="0" h="802531" w="138799">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4" name="Google Shape;1014;p19"/>
              <p:cNvSpPr/>
              <p:nvPr/>
            </p:nvSpPr>
            <p:spPr>
              <a:xfrm>
                <a:off x="462671" y="5550865"/>
                <a:ext cx="85627" cy="515449"/>
              </a:xfrm>
              <a:custGeom>
                <a:rect b="b" l="l" r="r" t="t"/>
                <a:pathLst>
                  <a:path extrusionOk="0" h="515449" w="85627">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5" name="Google Shape;1015;p19"/>
              <p:cNvSpPr/>
              <p:nvPr/>
            </p:nvSpPr>
            <p:spPr>
              <a:xfrm>
                <a:off x="405478" y="6207434"/>
                <a:ext cx="31956" cy="229457"/>
              </a:xfrm>
              <a:custGeom>
                <a:rect b="b" l="l" r="r" t="t"/>
                <a:pathLst>
                  <a:path extrusionOk="0" h="229457" w="31956">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6" name="Google Shape;1016;p19"/>
              <p:cNvSpPr/>
              <p:nvPr/>
            </p:nvSpPr>
            <p:spPr>
              <a:xfrm>
                <a:off x="1070201" y="3312141"/>
                <a:ext cx="77507" cy="245291"/>
              </a:xfrm>
              <a:custGeom>
                <a:rect b="b" l="l" r="r" t="t"/>
                <a:pathLst>
                  <a:path extrusionOk="0" h="245291" w="77507">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7" name="Google Shape;1017;p19"/>
              <p:cNvSpPr/>
              <p:nvPr/>
            </p:nvSpPr>
            <p:spPr>
              <a:xfrm>
                <a:off x="1206938" y="3624927"/>
                <a:ext cx="169799" cy="138393"/>
              </a:xfrm>
              <a:custGeom>
                <a:rect b="b" l="l" r="r" t="t"/>
                <a:pathLst>
                  <a:path extrusionOk="0" h="138393" w="169799">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18" name="Google Shape;1018;p19"/>
            <p:cNvGrpSpPr/>
            <p:nvPr/>
          </p:nvGrpSpPr>
          <p:grpSpPr>
            <a:xfrm>
              <a:off x="199901" y="2459662"/>
              <a:ext cx="2180577" cy="1990110"/>
              <a:chOff x="199901" y="2459662"/>
              <a:chExt cx="2180577" cy="1990110"/>
            </a:xfrm>
          </p:grpSpPr>
          <p:sp>
            <p:nvSpPr>
              <p:cNvPr id="1019" name="Google Shape;1019;p19"/>
              <p:cNvSpPr/>
              <p:nvPr/>
            </p:nvSpPr>
            <p:spPr>
              <a:xfrm>
                <a:off x="199901" y="3663758"/>
                <a:ext cx="15454" cy="15890"/>
              </a:xfrm>
              <a:custGeom>
                <a:rect b="b" l="l" r="r" t="t"/>
                <a:pathLst>
                  <a:path extrusionOk="0" h="15890" w="15454">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0" name="Google Shape;1020;p19"/>
              <p:cNvSpPr/>
              <p:nvPr/>
            </p:nvSpPr>
            <p:spPr>
              <a:xfrm>
                <a:off x="199901" y="3671441"/>
                <a:ext cx="15454" cy="15890"/>
              </a:xfrm>
              <a:custGeom>
                <a:rect b="b" l="l" r="r" t="t"/>
                <a:pathLst>
                  <a:path extrusionOk="0" h="15890" w="15454">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1" name="Google Shape;1021;p19"/>
              <p:cNvSpPr/>
              <p:nvPr/>
            </p:nvSpPr>
            <p:spPr>
              <a:xfrm>
                <a:off x="1162692" y="3602167"/>
                <a:ext cx="748162" cy="847605"/>
              </a:xfrm>
              <a:custGeom>
                <a:rect b="b" l="l" r="r" t="t"/>
                <a:pathLst>
                  <a:path extrusionOk="0" h="847605" w="748162">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2" name="Google Shape;1022;p19"/>
              <p:cNvSpPr/>
              <p:nvPr/>
            </p:nvSpPr>
            <p:spPr>
              <a:xfrm>
                <a:off x="1222038" y="3915720"/>
                <a:ext cx="245244" cy="237062"/>
              </a:xfrm>
              <a:custGeom>
                <a:rect b="b" l="l" r="r" t="t"/>
                <a:pathLst>
                  <a:path extrusionOk="0" h="237062" w="245244">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3" name="Google Shape;1023;p19"/>
              <p:cNvSpPr/>
              <p:nvPr/>
            </p:nvSpPr>
            <p:spPr>
              <a:xfrm>
                <a:off x="1444396" y="3073335"/>
                <a:ext cx="936082" cy="721591"/>
              </a:xfrm>
              <a:custGeom>
                <a:rect b="b" l="l" r="r" t="t"/>
                <a:pathLst>
                  <a:path extrusionOk="0" h="721591" w="936082">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4" name="Google Shape;1024;p19"/>
              <p:cNvSpPr/>
              <p:nvPr/>
            </p:nvSpPr>
            <p:spPr>
              <a:xfrm>
                <a:off x="2040767" y="3372531"/>
                <a:ext cx="97716" cy="201476"/>
              </a:xfrm>
              <a:custGeom>
                <a:rect b="b" l="l" r="r" t="t"/>
                <a:pathLst>
                  <a:path extrusionOk="0" h="201476" w="9771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5" name="Google Shape;1025;p19"/>
              <p:cNvSpPr/>
              <p:nvPr/>
            </p:nvSpPr>
            <p:spPr>
              <a:xfrm>
                <a:off x="1276234" y="2683609"/>
                <a:ext cx="681445" cy="201037"/>
              </a:xfrm>
              <a:custGeom>
                <a:rect b="b" l="l" r="r" t="t"/>
                <a:pathLst>
                  <a:path extrusionOk="0" h="201037" w="681445">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6" name="Google Shape;1026;p19"/>
              <p:cNvSpPr/>
              <p:nvPr/>
            </p:nvSpPr>
            <p:spPr>
              <a:xfrm>
                <a:off x="1512358" y="2459662"/>
                <a:ext cx="223992" cy="81615"/>
              </a:xfrm>
              <a:custGeom>
                <a:rect b="b" l="l" r="r" t="t"/>
                <a:pathLst>
                  <a:path extrusionOk="0" h="81615" w="223992">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7" name="Google Shape;1027;p19"/>
              <p:cNvSpPr/>
              <p:nvPr/>
            </p:nvSpPr>
            <p:spPr>
              <a:xfrm>
                <a:off x="326340" y="2606049"/>
                <a:ext cx="477304" cy="515465"/>
              </a:xfrm>
              <a:custGeom>
                <a:rect b="b" l="l" r="r" t="t"/>
                <a:pathLst>
                  <a:path extrusionOk="0" h="515465" w="477304">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8" name="Google Shape;1028;p19"/>
              <p:cNvSpPr/>
              <p:nvPr/>
            </p:nvSpPr>
            <p:spPr>
              <a:xfrm>
                <a:off x="695702" y="2906938"/>
                <a:ext cx="222322" cy="230106"/>
              </a:xfrm>
              <a:custGeom>
                <a:rect b="b" l="l" r="r" t="t"/>
                <a:pathLst>
                  <a:path extrusionOk="0" h="230106" w="222322">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9" name="Google Shape;1029;p19"/>
              <p:cNvSpPr/>
              <p:nvPr/>
            </p:nvSpPr>
            <p:spPr>
              <a:xfrm>
                <a:off x="568098" y="3273785"/>
                <a:ext cx="304130" cy="804256"/>
              </a:xfrm>
              <a:custGeom>
                <a:rect b="b" l="l" r="r" t="t"/>
                <a:pathLst>
                  <a:path extrusionOk="0" h="804256" w="304130">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0" name="Google Shape;1030;p19"/>
              <p:cNvSpPr/>
              <p:nvPr/>
            </p:nvSpPr>
            <p:spPr>
              <a:xfrm>
                <a:off x="299494" y="3717343"/>
                <a:ext cx="92065" cy="314134"/>
              </a:xfrm>
              <a:custGeom>
                <a:rect b="b" l="l" r="r" t="t"/>
                <a:pathLst>
                  <a:path extrusionOk="0" h="314134" w="92065">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1031" name="Google Shape;1031;p19"/>
          <p:cNvGrpSpPr/>
          <p:nvPr/>
        </p:nvGrpSpPr>
        <p:grpSpPr>
          <a:xfrm flipH="1" rot="-5229554">
            <a:off x="8139893" y="4836512"/>
            <a:ext cx="1488064" cy="1783686"/>
            <a:chOff x="11161825" y="3187825"/>
            <a:chExt cx="1068908" cy="1281260"/>
          </a:xfrm>
        </p:grpSpPr>
        <p:sp>
          <p:nvSpPr>
            <p:cNvPr id="1032" name="Google Shape;1032;p19"/>
            <p:cNvSpPr/>
            <p:nvPr/>
          </p:nvSpPr>
          <p:spPr>
            <a:xfrm>
              <a:off x="11161825" y="3187825"/>
              <a:ext cx="1065500" cy="1267823"/>
            </a:xfrm>
            <a:custGeom>
              <a:rect b="b" l="l" r="r" t="t"/>
              <a:pathLst>
                <a:path extrusionOk="0" h="1267823" w="1065500">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3" name="Google Shape;1033;p19"/>
            <p:cNvSpPr/>
            <p:nvPr/>
          </p:nvSpPr>
          <p:spPr>
            <a:xfrm>
              <a:off x="11581671" y="3386307"/>
              <a:ext cx="649062" cy="1076344"/>
            </a:xfrm>
            <a:custGeom>
              <a:rect b="b" l="l" r="r" t="t"/>
              <a:pathLst>
                <a:path extrusionOk="0" h="1076344" w="649062">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4" name="Google Shape;1034;p19"/>
            <p:cNvSpPr/>
            <p:nvPr/>
          </p:nvSpPr>
          <p:spPr>
            <a:xfrm>
              <a:off x="11345328" y="3703811"/>
              <a:ext cx="879995" cy="764358"/>
            </a:xfrm>
            <a:custGeom>
              <a:rect b="b" l="l" r="r" t="t"/>
              <a:pathLst>
                <a:path extrusionOk="0" h="764358" w="879995">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5" name="Google Shape;1035;p19"/>
            <p:cNvSpPr/>
            <p:nvPr/>
          </p:nvSpPr>
          <p:spPr>
            <a:xfrm>
              <a:off x="11239302" y="4015204"/>
              <a:ext cx="970593" cy="453881"/>
            </a:xfrm>
            <a:custGeom>
              <a:rect b="b" l="l" r="r" t="t"/>
              <a:pathLst>
                <a:path extrusionOk="0" h="453881" w="970593">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6" name="Google Shape;1036;p19"/>
            <p:cNvSpPr/>
            <p:nvPr/>
          </p:nvSpPr>
          <p:spPr>
            <a:xfrm>
              <a:off x="11926029" y="3314013"/>
              <a:ext cx="284246" cy="1128593"/>
            </a:xfrm>
            <a:custGeom>
              <a:rect b="b" l="l" r="r" t="t"/>
              <a:pathLst>
                <a:path extrusionOk="0" h="1128593" w="284246">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037" name="Google Shape;1037;p19"/>
          <p:cNvPicPr preferRelativeResize="0"/>
          <p:nvPr/>
        </p:nvPicPr>
        <p:blipFill rotWithShape="1">
          <a:blip r:embed="rId4">
            <a:alphaModFix/>
          </a:blip>
          <a:srcRect b="0" l="0" r="0" t="0"/>
          <a:stretch/>
        </p:blipFill>
        <p:spPr>
          <a:xfrm flipH="1" rot="-2982117">
            <a:off x="9292893" y="4618835"/>
            <a:ext cx="2292469" cy="1684800"/>
          </a:xfrm>
          <a:prstGeom prst="rect">
            <a:avLst/>
          </a:prstGeom>
          <a:noFill/>
          <a:ln>
            <a:noFill/>
          </a:ln>
        </p:spPr>
      </p:pic>
      <p:grpSp>
        <p:nvGrpSpPr>
          <p:cNvPr id="1038" name="Google Shape;1038;p19"/>
          <p:cNvGrpSpPr/>
          <p:nvPr/>
        </p:nvGrpSpPr>
        <p:grpSpPr>
          <a:xfrm flipH="1" rot="-1040774">
            <a:off x="9304116" y="5138542"/>
            <a:ext cx="1630724" cy="1255169"/>
            <a:chOff x="7982733" y="5589867"/>
            <a:chExt cx="1630724" cy="1255169"/>
          </a:xfrm>
        </p:grpSpPr>
        <p:sp>
          <p:nvSpPr>
            <p:cNvPr id="1039" name="Google Shape;1039;p19"/>
            <p:cNvSpPr/>
            <p:nvPr/>
          </p:nvSpPr>
          <p:spPr>
            <a:xfrm>
              <a:off x="7982733" y="5589867"/>
              <a:ext cx="1598486" cy="1219662"/>
            </a:xfrm>
            <a:custGeom>
              <a:rect b="b" l="l" r="r" t="t"/>
              <a:pathLst>
                <a:path extrusionOk="0" h="1219662" w="1598486">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0" name="Google Shape;1040;p19"/>
            <p:cNvSpPr/>
            <p:nvPr/>
          </p:nvSpPr>
          <p:spPr>
            <a:xfrm>
              <a:off x="8178631" y="5864164"/>
              <a:ext cx="1434826" cy="980872"/>
            </a:xfrm>
            <a:custGeom>
              <a:rect b="b" l="l" r="r" t="t"/>
              <a:pathLst>
                <a:path extrusionOk="0" h="980872" w="1434826">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1" name="Google Shape;1041;p19"/>
            <p:cNvSpPr/>
            <p:nvPr/>
          </p:nvSpPr>
          <p:spPr>
            <a:xfrm>
              <a:off x="8349663" y="5784809"/>
              <a:ext cx="528127" cy="613347"/>
            </a:xfrm>
            <a:custGeom>
              <a:rect b="b" l="l" r="r" t="t"/>
              <a:pathLst>
                <a:path extrusionOk="0" h="613347" w="52812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2" name="Google Shape;1042;p19"/>
            <p:cNvSpPr/>
            <p:nvPr/>
          </p:nvSpPr>
          <p:spPr>
            <a:xfrm>
              <a:off x="8710163" y="5950838"/>
              <a:ext cx="396569" cy="579954"/>
            </a:xfrm>
            <a:custGeom>
              <a:rect b="b" l="l" r="r" t="t"/>
              <a:pathLst>
                <a:path extrusionOk="0" h="579954" w="396569">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3" name="Google Shape;1043;p19"/>
            <p:cNvSpPr/>
            <p:nvPr/>
          </p:nvSpPr>
          <p:spPr>
            <a:xfrm>
              <a:off x="8916292" y="6173899"/>
              <a:ext cx="458094" cy="550259"/>
            </a:xfrm>
            <a:custGeom>
              <a:rect b="b" l="l" r="r" t="t"/>
              <a:pathLst>
                <a:path extrusionOk="0" h="550259" w="458094">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044" name="Google Shape;1044;p19"/>
          <p:cNvPicPr preferRelativeResize="0"/>
          <p:nvPr/>
        </p:nvPicPr>
        <p:blipFill rotWithShape="1">
          <a:blip r:embed="rId5">
            <a:alphaModFix/>
          </a:blip>
          <a:srcRect b="0" l="0" r="0" t="0"/>
          <a:stretch/>
        </p:blipFill>
        <p:spPr>
          <a:xfrm flipH="1" rot="-1105155">
            <a:off x="8645422" y="2738957"/>
            <a:ext cx="1982597" cy="2438393"/>
          </a:xfrm>
          <a:prstGeom prst="rect">
            <a:avLst/>
          </a:prstGeom>
          <a:noFill/>
          <a:ln>
            <a:noFill/>
          </a:ln>
        </p:spPr>
      </p:pic>
      <p:pic>
        <p:nvPicPr>
          <p:cNvPr id="1045" name="Google Shape;1045;p19"/>
          <p:cNvPicPr preferRelativeResize="0"/>
          <p:nvPr/>
        </p:nvPicPr>
        <p:blipFill rotWithShape="1">
          <a:blip r:embed="rId6">
            <a:alphaModFix/>
          </a:blip>
          <a:srcRect b="0" l="0" r="0" t="0"/>
          <a:stretch/>
        </p:blipFill>
        <p:spPr>
          <a:xfrm>
            <a:off x="2500359" y="413098"/>
            <a:ext cx="1000125" cy="1085850"/>
          </a:xfrm>
          <a:prstGeom prst="rect">
            <a:avLst/>
          </a:prstGeom>
          <a:noFill/>
          <a:ln>
            <a:noFill/>
          </a:ln>
        </p:spPr>
      </p:pic>
      <p:pic>
        <p:nvPicPr>
          <p:cNvPr id="1046" name="Google Shape;1046;p19"/>
          <p:cNvPicPr preferRelativeResize="0"/>
          <p:nvPr/>
        </p:nvPicPr>
        <p:blipFill rotWithShape="1">
          <a:blip r:embed="rId7">
            <a:alphaModFix/>
          </a:blip>
          <a:srcRect b="0" l="0" r="0" t="0"/>
          <a:stretch/>
        </p:blipFill>
        <p:spPr>
          <a:xfrm>
            <a:off x="2887215" y="286661"/>
            <a:ext cx="2444487" cy="1145318"/>
          </a:xfrm>
          <a:prstGeom prst="rect">
            <a:avLst/>
          </a:prstGeom>
          <a:noFill/>
          <a:ln>
            <a:noFill/>
          </a:ln>
        </p:spPr>
      </p:pic>
      <p:pic>
        <p:nvPicPr>
          <p:cNvPr id="1047" name="Google Shape;1047;p19"/>
          <p:cNvPicPr preferRelativeResize="0"/>
          <p:nvPr/>
        </p:nvPicPr>
        <p:blipFill rotWithShape="1">
          <a:blip r:embed="rId7">
            <a:alphaModFix/>
          </a:blip>
          <a:srcRect b="0" l="0" r="0" t="0"/>
          <a:stretch/>
        </p:blipFill>
        <p:spPr>
          <a:xfrm>
            <a:off x="943886" y="1359422"/>
            <a:ext cx="1460633" cy="684352"/>
          </a:xfrm>
          <a:prstGeom prst="rect">
            <a:avLst/>
          </a:prstGeom>
          <a:noFill/>
          <a:ln>
            <a:noFill/>
          </a:ln>
        </p:spPr>
      </p:pic>
      <p:pic>
        <p:nvPicPr>
          <p:cNvPr id="1048" name="Google Shape;1048;p19"/>
          <p:cNvPicPr preferRelativeResize="0"/>
          <p:nvPr/>
        </p:nvPicPr>
        <p:blipFill rotWithShape="1">
          <a:blip r:embed="rId7">
            <a:alphaModFix/>
          </a:blip>
          <a:srcRect b="0" l="0" r="0" t="0"/>
          <a:stretch/>
        </p:blipFill>
        <p:spPr>
          <a:xfrm>
            <a:off x="10630270" y="2181444"/>
            <a:ext cx="1090936" cy="511137"/>
          </a:xfrm>
          <a:prstGeom prst="rect">
            <a:avLst/>
          </a:prstGeom>
          <a:noFill/>
          <a:ln>
            <a:noFill/>
          </a:ln>
        </p:spPr>
      </p:pic>
      <p:grpSp>
        <p:nvGrpSpPr>
          <p:cNvPr id="1049" name="Google Shape;1049;p19"/>
          <p:cNvGrpSpPr/>
          <p:nvPr/>
        </p:nvGrpSpPr>
        <p:grpSpPr>
          <a:xfrm>
            <a:off x="-268912" y="2847249"/>
            <a:ext cx="7198545" cy="1187281"/>
            <a:chOff x="238737" y="3357154"/>
            <a:chExt cx="7198545" cy="1187281"/>
          </a:xfrm>
        </p:grpSpPr>
        <p:sp>
          <p:nvSpPr>
            <p:cNvPr id="1050" name="Google Shape;1050;p19"/>
            <p:cNvSpPr txBox="1"/>
            <p:nvPr/>
          </p:nvSpPr>
          <p:spPr>
            <a:xfrm>
              <a:off x="238737" y="3436439"/>
              <a:ext cx="7198545"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6600">
                  <a:solidFill>
                    <a:srgbClr val="FF0000"/>
                  </a:solidFill>
                  <a:latin typeface="Pattaya"/>
                  <a:ea typeface="Pattaya"/>
                  <a:cs typeface="Pattaya"/>
                  <a:sym typeface="Pattaya"/>
                </a:rPr>
                <a:t>NGHE - VIÊT</a:t>
              </a:r>
              <a:endParaRPr sz="6600">
                <a:solidFill>
                  <a:srgbClr val="FF0000"/>
                </a:solidFill>
                <a:latin typeface="Pattaya"/>
                <a:ea typeface="Pattaya"/>
                <a:cs typeface="Pattaya"/>
                <a:sym typeface="Pattaya"/>
              </a:endParaRPr>
            </a:p>
          </p:txBody>
        </p:sp>
        <p:sp>
          <p:nvSpPr>
            <p:cNvPr id="1051" name="Google Shape;1051;p19"/>
            <p:cNvSpPr/>
            <p:nvPr/>
          </p:nvSpPr>
          <p:spPr>
            <a:xfrm>
              <a:off x="5577840" y="3357154"/>
              <a:ext cx="235131" cy="104503"/>
            </a:xfrm>
            <a:custGeom>
              <a:rect b="b" l="l" r="r" t="t"/>
              <a:pathLst>
                <a:path extrusionOk="0" h="104503" w="235131">
                  <a:moveTo>
                    <a:pt x="0" y="104503"/>
                  </a:moveTo>
                  <a:lnTo>
                    <a:pt x="0" y="104503"/>
                  </a:lnTo>
                  <a:cubicBezTo>
                    <a:pt x="68893" y="8052"/>
                    <a:pt x="38828" y="39549"/>
                    <a:pt x="78377" y="0"/>
                  </a:cubicBezTo>
                  <a:lnTo>
                    <a:pt x="235131" y="0"/>
                  </a:lnTo>
                  <a:lnTo>
                    <a:pt x="0" y="104503"/>
                  </a:lnTo>
                  <a:close/>
                </a:path>
              </a:pathLst>
            </a:cu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23" name="Google Shape;123;p2"/>
          <p:cNvSpPr/>
          <p:nvPr/>
        </p:nvSpPr>
        <p:spPr>
          <a:xfrm>
            <a:off x="1956122" y="228600"/>
            <a:ext cx="8634714" cy="2100265"/>
          </a:xfrm>
          <a:prstGeom prst="roundRect">
            <a:avLst>
              <a:gd fmla="val 9524" name="adj"/>
            </a:avLst>
          </a:prstGeom>
          <a:solidFill>
            <a:srgbClr val="E9F8FD">
              <a:alpha val="8392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4" name="Google Shape;124;p2"/>
          <p:cNvSpPr/>
          <p:nvPr/>
        </p:nvSpPr>
        <p:spPr>
          <a:xfrm>
            <a:off x="3356941" y="0"/>
            <a:ext cx="5525894" cy="16193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4800" u="sng" cap="none" strike="noStrike">
                <a:solidFill>
                  <a:srgbClr val="0070C0"/>
                </a:solidFill>
                <a:latin typeface="Arial"/>
                <a:ea typeface="Arial"/>
                <a:cs typeface="Arial"/>
                <a:sym typeface="Arial"/>
              </a:rPr>
              <a:t>Tiếng Việt</a:t>
            </a:r>
            <a:endParaRPr b="0" i="0" sz="4800" u="sng" cap="none" strike="noStrike">
              <a:solidFill>
                <a:srgbClr val="0070C0"/>
              </a:solidFill>
              <a:latin typeface="Arial"/>
              <a:ea typeface="Arial"/>
              <a:cs typeface="Arial"/>
              <a:sym typeface="Arial"/>
            </a:endParaRPr>
          </a:p>
        </p:txBody>
      </p:sp>
      <p:sp>
        <p:nvSpPr>
          <p:cNvPr id="125" name="Google Shape;125;p2"/>
          <p:cNvSpPr txBox="1"/>
          <p:nvPr/>
        </p:nvSpPr>
        <p:spPr>
          <a:xfrm>
            <a:off x="2520615" y="1182027"/>
            <a:ext cx="7198545"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4800" u="none" cap="none" strike="noStrike">
                <a:solidFill>
                  <a:srgbClr val="FF0000"/>
                </a:solidFill>
                <a:latin typeface="Pattaya"/>
                <a:ea typeface="Pattaya"/>
                <a:cs typeface="Pattaya"/>
                <a:sym typeface="Pattaya"/>
              </a:rPr>
              <a:t>Ôn tập cuối học kì 1 (Tiết 4)</a:t>
            </a:r>
            <a:endParaRPr b="0" i="0" sz="4800" u="none" cap="none" strike="noStrike">
              <a:solidFill>
                <a:srgbClr val="FF0000"/>
              </a:solidFill>
              <a:latin typeface="Pattaya"/>
              <a:ea typeface="Pattaya"/>
              <a:cs typeface="Pattaya"/>
              <a:sym typeface="Pattay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400"/>
                                        <p:tgtEl>
                                          <p:spTgt spid="1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500"/>
                                        <p:tgtEl>
                                          <p:spTgt spid="1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500"/>
                                        <p:tgtEl>
                                          <p:spTgt spid="1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sp>
        <p:nvSpPr>
          <p:cNvPr id="1056" name="Google Shape;1056;p20"/>
          <p:cNvSpPr/>
          <p:nvPr/>
        </p:nvSpPr>
        <p:spPr>
          <a:xfrm>
            <a:off x="219" y="279400"/>
            <a:ext cx="12191781" cy="870705"/>
          </a:xfrm>
          <a:custGeom>
            <a:rect b="b" l="l" r="r" t="t"/>
            <a:pathLst>
              <a:path extrusionOk="0" h="870705" w="12191781">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7" name="Google Shape;1057;p20"/>
          <p:cNvSpPr/>
          <p:nvPr/>
        </p:nvSpPr>
        <p:spPr>
          <a:xfrm>
            <a:off x="0" y="0"/>
            <a:ext cx="12191781" cy="870705"/>
          </a:xfrm>
          <a:custGeom>
            <a:rect b="b" l="l" r="r" t="t"/>
            <a:pathLst>
              <a:path extrusionOk="0" h="870705" w="12191781">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058" name="Google Shape;1058;p20"/>
          <p:cNvGrpSpPr/>
          <p:nvPr/>
        </p:nvGrpSpPr>
        <p:grpSpPr>
          <a:xfrm>
            <a:off x="10445531" y="3270549"/>
            <a:ext cx="1876002" cy="3664187"/>
            <a:chOff x="10445531" y="3270549"/>
            <a:chExt cx="1876002" cy="3664187"/>
          </a:xfrm>
        </p:grpSpPr>
        <p:sp>
          <p:nvSpPr>
            <p:cNvPr id="1059" name="Google Shape;1059;p20"/>
            <p:cNvSpPr/>
            <p:nvPr/>
          </p:nvSpPr>
          <p:spPr>
            <a:xfrm>
              <a:off x="10445531" y="3270549"/>
              <a:ext cx="1876002" cy="3650892"/>
            </a:xfrm>
            <a:custGeom>
              <a:rect b="b" l="l" r="r" t="t"/>
              <a:pathLst>
                <a:path extrusionOk="0" h="3650892" w="187600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0" name="Google Shape;1060;p20"/>
            <p:cNvSpPr/>
            <p:nvPr/>
          </p:nvSpPr>
          <p:spPr>
            <a:xfrm>
              <a:off x="10625392" y="3521682"/>
              <a:ext cx="1371735" cy="3413054"/>
            </a:xfrm>
            <a:custGeom>
              <a:rect b="b" l="l" r="r" t="t"/>
              <a:pathLst>
                <a:path extrusionOk="0" h="3413054" w="1371735">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1" name="Google Shape;1061;p20"/>
            <p:cNvSpPr/>
            <p:nvPr/>
          </p:nvSpPr>
          <p:spPr>
            <a:xfrm>
              <a:off x="10568388" y="3758960"/>
              <a:ext cx="463768" cy="390574"/>
            </a:xfrm>
            <a:custGeom>
              <a:rect b="b" l="l" r="r" t="t"/>
              <a:pathLst>
                <a:path extrusionOk="0" h="390574" w="463768">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2" name="Google Shape;1062;p20"/>
            <p:cNvSpPr/>
            <p:nvPr/>
          </p:nvSpPr>
          <p:spPr>
            <a:xfrm>
              <a:off x="10574138" y="4118909"/>
              <a:ext cx="713804" cy="433172"/>
            </a:xfrm>
            <a:custGeom>
              <a:rect b="b" l="l" r="r" t="t"/>
              <a:pathLst>
                <a:path extrusionOk="0" h="433172" w="713804">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3" name="Google Shape;1063;p20"/>
            <p:cNvSpPr/>
            <p:nvPr/>
          </p:nvSpPr>
          <p:spPr>
            <a:xfrm>
              <a:off x="10548869" y="4399170"/>
              <a:ext cx="1008997" cy="611440"/>
            </a:xfrm>
            <a:custGeom>
              <a:rect b="b" l="l" r="r" t="t"/>
              <a:pathLst>
                <a:path extrusionOk="0" h="611440" w="1008997">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4" name="Google Shape;1064;p20"/>
            <p:cNvSpPr/>
            <p:nvPr/>
          </p:nvSpPr>
          <p:spPr>
            <a:xfrm>
              <a:off x="10645958" y="4782571"/>
              <a:ext cx="1185080" cy="627779"/>
            </a:xfrm>
            <a:custGeom>
              <a:rect b="b" l="l" r="r" t="t"/>
              <a:pathLst>
                <a:path extrusionOk="0" h="627779" w="1185080">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5" name="Google Shape;1065;p20"/>
            <p:cNvSpPr/>
            <p:nvPr/>
          </p:nvSpPr>
          <p:spPr>
            <a:xfrm>
              <a:off x="10705272" y="5222868"/>
              <a:ext cx="1308052" cy="693850"/>
            </a:xfrm>
            <a:custGeom>
              <a:rect b="b" l="l" r="r" t="t"/>
              <a:pathLst>
                <a:path extrusionOk="0" h="693850" w="1308052">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6" name="Google Shape;1066;p20"/>
            <p:cNvSpPr/>
            <p:nvPr/>
          </p:nvSpPr>
          <p:spPr>
            <a:xfrm>
              <a:off x="10850062" y="5765432"/>
              <a:ext cx="1225541" cy="680327"/>
            </a:xfrm>
            <a:custGeom>
              <a:rect b="b" l="l" r="r" t="t"/>
              <a:pathLst>
                <a:path extrusionOk="0" h="680327" w="1225541">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67" name="Google Shape;1067;p20"/>
          <p:cNvGrpSpPr/>
          <p:nvPr/>
        </p:nvGrpSpPr>
        <p:grpSpPr>
          <a:xfrm>
            <a:off x="11161825" y="3187825"/>
            <a:ext cx="1068908" cy="1281260"/>
            <a:chOff x="11161825" y="3187825"/>
            <a:chExt cx="1068908" cy="1281260"/>
          </a:xfrm>
        </p:grpSpPr>
        <p:sp>
          <p:nvSpPr>
            <p:cNvPr id="1068" name="Google Shape;1068;p20"/>
            <p:cNvSpPr/>
            <p:nvPr/>
          </p:nvSpPr>
          <p:spPr>
            <a:xfrm>
              <a:off x="11161825" y="3187825"/>
              <a:ext cx="1065500" cy="1267823"/>
            </a:xfrm>
            <a:custGeom>
              <a:rect b="b" l="l" r="r" t="t"/>
              <a:pathLst>
                <a:path extrusionOk="0" h="1267823" w="1065500">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9" name="Google Shape;1069;p20"/>
            <p:cNvSpPr/>
            <p:nvPr/>
          </p:nvSpPr>
          <p:spPr>
            <a:xfrm>
              <a:off x="11581671" y="3386307"/>
              <a:ext cx="649062" cy="1076344"/>
            </a:xfrm>
            <a:custGeom>
              <a:rect b="b" l="l" r="r" t="t"/>
              <a:pathLst>
                <a:path extrusionOk="0" h="1076344" w="649062">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0" name="Google Shape;1070;p20"/>
            <p:cNvSpPr/>
            <p:nvPr/>
          </p:nvSpPr>
          <p:spPr>
            <a:xfrm>
              <a:off x="11345328" y="3703811"/>
              <a:ext cx="879995" cy="764358"/>
            </a:xfrm>
            <a:custGeom>
              <a:rect b="b" l="l" r="r" t="t"/>
              <a:pathLst>
                <a:path extrusionOk="0" h="764358" w="879995">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1" name="Google Shape;1071;p20"/>
            <p:cNvSpPr/>
            <p:nvPr/>
          </p:nvSpPr>
          <p:spPr>
            <a:xfrm>
              <a:off x="11239302" y="4015204"/>
              <a:ext cx="970593" cy="453881"/>
            </a:xfrm>
            <a:custGeom>
              <a:rect b="b" l="l" r="r" t="t"/>
              <a:pathLst>
                <a:path extrusionOk="0" h="453881" w="970593">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2" name="Google Shape;1072;p20"/>
            <p:cNvSpPr/>
            <p:nvPr/>
          </p:nvSpPr>
          <p:spPr>
            <a:xfrm>
              <a:off x="11926029" y="3314013"/>
              <a:ext cx="284246" cy="1128593"/>
            </a:xfrm>
            <a:custGeom>
              <a:rect b="b" l="l" r="r" t="t"/>
              <a:pathLst>
                <a:path extrusionOk="0" h="1128593" w="284246">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73" name="Google Shape;1073;p20"/>
          <p:cNvGrpSpPr/>
          <p:nvPr/>
        </p:nvGrpSpPr>
        <p:grpSpPr>
          <a:xfrm>
            <a:off x="9167261" y="3475651"/>
            <a:ext cx="1734183" cy="1380521"/>
            <a:chOff x="9167261" y="3475651"/>
            <a:chExt cx="1734183" cy="1380521"/>
          </a:xfrm>
        </p:grpSpPr>
        <p:sp>
          <p:nvSpPr>
            <p:cNvPr id="1074" name="Google Shape;1074;p20"/>
            <p:cNvSpPr/>
            <p:nvPr/>
          </p:nvSpPr>
          <p:spPr>
            <a:xfrm>
              <a:off x="9167261" y="3475651"/>
              <a:ext cx="1726833" cy="1380521"/>
            </a:xfrm>
            <a:custGeom>
              <a:rect b="b" l="l" r="r" t="t"/>
              <a:pathLst>
                <a:path extrusionOk="0" h="1380521" w="1726833">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5" name="Google Shape;1075;p20"/>
            <p:cNvSpPr/>
            <p:nvPr/>
          </p:nvSpPr>
          <p:spPr>
            <a:xfrm>
              <a:off x="9470928" y="3641271"/>
              <a:ext cx="1430516" cy="1197398"/>
            </a:xfrm>
            <a:custGeom>
              <a:rect b="b" l="l" r="r" t="t"/>
              <a:pathLst>
                <a:path extrusionOk="0" h="1197398" w="1430516">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6" name="Google Shape;1076;p20"/>
            <p:cNvSpPr/>
            <p:nvPr/>
          </p:nvSpPr>
          <p:spPr>
            <a:xfrm>
              <a:off x="10419392" y="4372509"/>
              <a:ext cx="354555" cy="325891"/>
            </a:xfrm>
            <a:custGeom>
              <a:rect b="b" l="l" r="r" t="t"/>
              <a:pathLst>
                <a:path extrusionOk="0" h="325891" w="354555">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7" name="Google Shape;1077;p20"/>
            <p:cNvSpPr/>
            <p:nvPr/>
          </p:nvSpPr>
          <p:spPr>
            <a:xfrm>
              <a:off x="10118723" y="4162542"/>
              <a:ext cx="490559" cy="400638"/>
            </a:xfrm>
            <a:custGeom>
              <a:rect b="b" l="l" r="r" t="t"/>
              <a:pathLst>
                <a:path extrusionOk="0" h="400638" w="490559">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8" name="Google Shape;1078;p20"/>
            <p:cNvSpPr/>
            <p:nvPr/>
          </p:nvSpPr>
          <p:spPr>
            <a:xfrm>
              <a:off x="9921004" y="3898954"/>
              <a:ext cx="376821" cy="424839"/>
            </a:xfrm>
            <a:custGeom>
              <a:rect b="b" l="l" r="r" t="t"/>
              <a:pathLst>
                <a:path extrusionOk="0" h="424839" w="376821">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9" name="Google Shape;1079;p20"/>
            <p:cNvSpPr/>
            <p:nvPr/>
          </p:nvSpPr>
          <p:spPr>
            <a:xfrm>
              <a:off x="9713697" y="3805537"/>
              <a:ext cx="344546" cy="309163"/>
            </a:xfrm>
            <a:custGeom>
              <a:rect b="b" l="l" r="r" t="t"/>
              <a:pathLst>
                <a:path extrusionOk="0" h="309163" w="344546">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0" name="Google Shape;1080;p20"/>
            <p:cNvSpPr/>
            <p:nvPr/>
          </p:nvSpPr>
          <p:spPr>
            <a:xfrm>
              <a:off x="9518610" y="3595780"/>
              <a:ext cx="260260" cy="296175"/>
            </a:xfrm>
            <a:custGeom>
              <a:rect b="b" l="l" r="r" t="t"/>
              <a:pathLst>
                <a:path extrusionOk="0" h="296175" w="260260">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1" name="Google Shape;1081;p20"/>
            <p:cNvSpPr/>
            <p:nvPr/>
          </p:nvSpPr>
          <p:spPr>
            <a:xfrm>
              <a:off x="9909618" y="3747613"/>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2" name="Google Shape;1082;p20"/>
            <p:cNvSpPr/>
            <p:nvPr/>
          </p:nvSpPr>
          <p:spPr>
            <a:xfrm>
              <a:off x="9842495" y="3687578"/>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3" name="Google Shape;1083;p20"/>
            <p:cNvSpPr/>
            <p:nvPr/>
          </p:nvSpPr>
          <p:spPr>
            <a:xfrm>
              <a:off x="9924209" y="3668192"/>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4" name="Google Shape;1084;p20"/>
            <p:cNvSpPr/>
            <p:nvPr/>
          </p:nvSpPr>
          <p:spPr>
            <a:xfrm>
              <a:off x="9786421" y="4276878"/>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5" name="Google Shape;1085;p20"/>
            <p:cNvSpPr/>
            <p:nvPr/>
          </p:nvSpPr>
          <p:spPr>
            <a:xfrm>
              <a:off x="9711169" y="4221638"/>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6" name="Google Shape;1086;p20"/>
            <p:cNvSpPr/>
            <p:nvPr/>
          </p:nvSpPr>
          <p:spPr>
            <a:xfrm>
              <a:off x="9809351" y="4192663"/>
              <a:ext cx="55344" cy="57116"/>
            </a:xfrm>
            <a:custGeom>
              <a:rect b="b" l="l" r="r" t="t"/>
              <a:pathLst>
                <a:path extrusionOk="0" h="57116" w="55344">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7" name="Google Shape;1087;p20"/>
            <p:cNvSpPr/>
            <p:nvPr/>
          </p:nvSpPr>
          <p:spPr>
            <a:xfrm>
              <a:off x="9351378" y="3602737"/>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8" name="Google Shape;1088;p20"/>
            <p:cNvSpPr/>
            <p:nvPr/>
          </p:nvSpPr>
          <p:spPr>
            <a:xfrm>
              <a:off x="9397863" y="3559796"/>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9" name="Google Shape;1089;p20"/>
            <p:cNvSpPr/>
            <p:nvPr/>
          </p:nvSpPr>
          <p:spPr>
            <a:xfrm>
              <a:off x="10271911" y="3846003"/>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0" name="Google Shape;1090;p20"/>
            <p:cNvSpPr/>
            <p:nvPr/>
          </p:nvSpPr>
          <p:spPr>
            <a:xfrm>
              <a:off x="10209583" y="3794307"/>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1" name="Google Shape;1091;p20"/>
            <p:cNvSpPr/>
            <p:nvPr/>
          </p:nvSpPr>
          <p:spPr>
            <a:xfrm>
              <a:off x="10067209" y="4547660"/>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2" name="Google Shape;1092;p20"/>
            <p:cNvSpPr/>
            <p:nvPr/>
          </p:nvSpPr>
          <p:spPr>
            <a:xfrm>
              <a:off x="9991332" y="4520144"/>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093" name="Google Shape;1093;p20"/>
          <p:cNvPicPr preferRelativeResize="0"/>
          <p:nvPr/>
        </p:nvPicPr>
        <p:blipFill rotWithShape="1">
          <a:blip r:embed="rId3">
            <a:alphaModFix/>
          </a:blip>
          <a:srcRect b="0" l="0" r="0" t="0"/>
          <a:stretch/>
        </p:blipFill>
        <p:spPr>
          <a:xfrm>
            <a:off x="10746101" y="2605828"/>
            <a:ext cx="1433328" cy="961600"/>
          </a:xfrm>
          <a:prstGeom prst="rect">
            <a:avLst/>
          </a:prstGeom>
          <a:noFill/>
          <a:ln>
            <a:noFill/>
          </a:ln>
        </p:spPr>
      </p:pic>
      <p:grpSp>
        <p:nvGrpSpPr>
          <p:cNvPr id="1094" name="Google Shape;1094;p20"/>
          <p:cNvGrpSpPr/>
          <p:nvPr/>
        </p:nvGrpSpPr>
        <p:grpSpPr>
          <a:xfrm>
            <a:off x="10022800" y="5553654"/>
            <a:ext cx="1630724" cy="1255169"/>
            <a:chOff x="7982733" y="5589867"/>
            <a:chExt cx="1630724" cy="1255169"/>
          </a:xfrm>
        </p:grpSpPr>
        <p:sp>
          <p:nvSpPr>
            <p:cNvPr id="1095" name="Google Shape;1095;p20"/>
            <p:cNvSpPr/>
            <p:nvPr/>
          </p:nvSpPr>
          <p:spPr>
            <a:xfrm>
              <a:off x="7982733" y="5589867"/>
              <a:ext cx="1598486" cy="1219662"/>
            </a:xfrm>
            <a:custGeom>
              <a:rect b="b" l="l" r="r" t="t"/>
              <a:pathLst>
                <a:path extrusionOk="0" h="1219662" w="1598486">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6" name="Google Shape;1096;p20"/>
            <p:cNvSpPr/>
            <p:nvPr/>
          </p:nvSpPr>
          <p:spPr>
            <a:xfrm>
              <a:off x="8178631" y="5864164"/>
              <a:ext cx="1434826" cy="980872"/>
            </a:xfrm>
            <a:custGeom>
              <a:rect b="b" l="l" r="r" t="t"/>
              <a:pathLst>
                <a:path extrusionOk="0" h="980872" w="1434826">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7" name="Google Shape;1097;p20"/>
            <p:cNvSpPr/>
            <p:nvPr/>
          </p:nvSpPr>
          <p:spPr>
            <a:xfrm>
              <a:off x="8349663" y="5784809"/>
              <a:ext cx="528127" cy="613347"/>
            </a:xfrm>
            <a:custGeom>
              <a:rect b="b" l="l" r="r" t="t"/>
              <a:pathLst>
                <a:path extrusionOk="0" h="613347" w="52812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8" name="Google Shape;1098;p20"/>
            <p:cNvSpPr/>
            <p:nvPr/>
          </p:nvSpPr>
          <p:spPr>
            <a:xfrm>
              <a:off x="8710163" y="5950838"/>
              <a:ext cx="396569" cy="579954"/>
            </a:xfrm>
            <a:custGeom>
              <a:rect b="b" l="l" r="r" t="t"/>
              <a:pathLst>
                <a:path extrusionOk="0" h="579954" w="396569">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9" name="Google Shape;1099;p20"/>
            <p:cNvSpPr/>
            <p:nvPr/>
          </p:nvSpPr>
          <p:spPr>
            <a:xfrm>
              <a:off x="8916292" y="6173899"/>
              <a:ext cx="458094" cy="550259"/>
            </a:xfrm>
            <a:custGeom>
              <a:rect b="b" l="l" r="r" t="t"/>
              <a:pathLst>
                <a:path extrusionOk="0" h="550259" w="458094">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100" name="Google Shape;1100;p20"/>
          <p:cNvPicPr preferRelativeResize="0"/>
          <p:nvPr/>
        </p:nvPicPr>
        <p:blipFill rotWithShape="1">
          <a:blip r:embed="rId4">
            <a:alphaModFix/>
          </a:blip>
          <a:srcRect b="0" l="0" r="0" t="0"/>
          <a:stretch/>
        </p:blipFill>
        <p:spPr>
          <a:xfrm>
            <a:off x="10540289" y="844462"/>
            <a:ext cx="1460633" cy="684352"/>
          </a:xfrm>
          <a:prstGeom prst="rect">
            <a:avLst/>
          </a:prstGeom>
          <a:noFill/>
          <a:ln>
            <a:noFill/>
          </a:ln>
        </p:spPr>
      </p:pic>
      <p:pic>
        <p:nvPicPr>
          <p:cNvPr id="1101" name="Google Shape;1101;p20"/>
          <p:cNvPicPr preferRelativeResize="0"/>
          <p:nvPr/>
        </p:nvPicPr>
        <p:blipFill rotWithShape="1">
          <a:blip r:embed="rId4">
            <a:alphaModFix/>
          </a:blip>
          <a:srcRect b="0" l="0" r="0" t="0"/>
          <a:stretch/>
        </p:blipFill>
        <p:spPr>
          <a:xfrm>
            <a:off x="9411504" y="2544742"/>
            <a:ext cx="1090936" cy="511137"/>
          </a:xfrm>
          <a:prstGeom prst="rect">
            <a:avLst/>
          </a:prstGeom>
          <a:noFill/>
          <a:ln>
            <a:noFill/>
          </a:ln>
        </p:spPr>
      </p:pic>
      <p:pic>
        <p:nvPicPr>
          <p:cNvPr id="1102" name="Google Shape;1102;p20"/>
          <p:cNvPicPr preferRelativeResize="0"/>
          <p:nvPr/>
        </p:nvPicPr>
        <p:blipFill rotWithShape="1">
          <a:blip r:embed="rId4">
            <a:alphaModFix/>
          </a:blip>
          <a:srcRect b="0" l="0" r="0" t="0"/>
          <a:stretch/>
        </p:blipFill>
        <p:spPr>
          <a:xfrm>
            <a:off x="3363726" y="653783"/>
            <a:ext cx="1460633" cy="684352"/>
          </a:xfrm>
          <a:prstGeom prst="rect">
            <a:avLst/>
          </a:prstGeom>
          <a:noFill/>
          <a:ln>
            <a:noFill/>
          </a:ln>
        </p:spPr>
      </p:pic>
      <p:grpSp>
        <p:nvGrpSpPr>
          <p:cNvPr id="1103" name="Google Shape;1103;p20"/>
          <p:cNvGrpSpPr/>
          <p:nvPr/>
        </p:nvGrpSpPr>
        <p:grpSpPr>
          <a:xfrm>
            <a:off x="659278" y="3358211"/>
            <a:ext cx="8416170" cy="691528"/>
            <a:chOff x="3623429" y="2176872"/>
            <a:chExt cx="8416170" cy="691528"/>
          </a:xfrm>
        </p:grpSpPr>
        <p:grpSp>
          <p:nvGrpSpPr>
            <p:cNvPr id="1104" name="Google Shape;1104;p20"/>
            <p:cNvGrpSpPr/>
            <p:nvPr/>
          </p:nvGrpSpPr>
          <p:grpSpPr>
            <a:xfrm>
              <a:off x="3646875" y="2176872"/>
              <a:ext cx="8392725" cy="691528"/>
              <a:chOff x="5482818" y="1113563"/>
              <a:chExt cx="5079193" cy="1952366"/>
            </a:xfrm>
          </p:grpSpPr>
          <p:sp>
            <p:nvSpPr>
              <p:cNvPr id="1105" name="Google Shape;1105;p20"/>
              <p:cNvSpPr/>
              <p:nvPr/>
            </p:nvSpPr>
            <p:spPr>
              <a:xfrm>
                <a:off x="5482818" y="1113563"/>
                <a:ext cx="5079193" cy="1952366"/>
              </a:xfrm>
              <a:prstGeom prst="roundRect">
                <a:avLst>
                  <a:gd fmla="val 16797" name="adj"/>
                </a:avLst>
              </a:prstGeom>
              <a:solidFill>
                <a:schemeClr val="lt1"/>
              </a:solidFill>
              <a:ln cap="flat" cmpd="sng" w="28575">
                <a:solidFill>
                  <a:srgbClr val="42719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1" i="0" sz="1800" u="none" cap="none" strike="noStrike">
                  <a:solidFill>
                    <a:srgbClr val="FFFFFF"/>
                  </a:solidFill>
                  <a:latin typeface="Calibri"/>
                  <a:ea typeface="Calibri"/>
                  <a:cs typeface="Calibri"/>
                  <a:sym typeface="Calibri"/>
                </a:endParaRPr>
              </a:p>
            </p:txBody>
          </p:sp>
          <p:sp>
            <p:nvSpPr>
              <p:cNvPr id="1106" name="Google Shape;1106;p20"/>
              <p:cNvSpPr/>
              <p:nvPr/>
            </p:nvSpPr>
            <p:spPr>
              <a:xfrm>
                <a:off x="5727941" y="1378430"/>
                <a:ext cx="4588946" cy="1303402"/>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dk1"/>
                  </a:buClr>
                  <a:buSzPts val="1600"/>
                  <a:buFont typeface="Calibri"/>
                  <a:buNone/>
                </a:pPr>
                <a:r>
                  <a:t/>
                </a:r>
                <a:endParaRPr b="1" i="0" sz="1600" u="none" cap="none" strike="noStrike">
                  <a:solidFill>
                    <a:srgbClr val="080808"/>
                  </a:solidFill>
                  <a:latin typeface="Calibri"/>
                  <a:ea typeface="Calibri"/>
                  <a:cs typeface="Calibri"/>
                  <a:sym typeface="Calibri"/>
                </a:endParaRPr>
              </a:p>
            </p:txBody>
          </p:sp>
        </p:grpSp>
        <p:sp>
          <p:nvSpPr>
            <p:cNvPr id="1107" name="Google Shape;1107;p20"/>
            <p:cNvSpPr txBox="1"/>
            <p:nvPr/>
          </p:nvSpPr>
          <p:spPr>
            <a:xfrm>
              <a:off x="3623429" y="2203650"/>
              <a:ext cx="8216703" cy="658642"/>
            </a:xfrm>
            <a:prstGeom prst="rect">
              <a:avLst/>
            </a:prstGeom>
            <a:noFill/>
            <a:ln>
              <a:noFill/>
            </a:ln>
          </p:spPr>
          <p:txBody>
            <a:bodyPr anchorCtr="0" anchor="t" bIns="45700" lIns="91425" spcFirstLastPara="1" rIns="91425" wrap="square" tIns="45700">
              <a:spAutoFit/>
            </a:bodyPr>
            <a:lstStyle/>
            <a:p>
              <a:pPr indent="0" lvl="0" marL="139700" marR="0" rtl="0" algn="ctr">
                <a:lnSpc>
                  <a:spcPct val="115000"/>
                </a:lnSpc>
                <a:spcBef>
                  <a:spcPts val="0"/>
                </a:spcBef>
                <a:spcAft>
                  <a:spcPts val="0"/>
                </a:spcAft>
                <a:buClr>
                  <a:schemeClr val="accent5"/>
                </a:buClr>
                <a:buSzPts val="1400"/>
                <a:buFont typeface="Quicksand Medium"/>
                <a:buNone/>
              </a:pPr>
              <a:r>
                <a:rPr b="1" i="0" lang="en-US" sz="3200" u="none" cap="none" strike="noStrike">
                  <a:solidFill>
                    <a:srgbClr val="1856A6"/>
                  </a:solidFill>
                  <a:latin typeface="Calibri"/>
                  <a:ea typeface="Calibri"/>
                  <a:cs typeface="Calibri"/>
                  <a:sym typeface="Calibri"/>
                </a:rPr>
                <a:t>Viết hoa chữ cái đầu câu, tên riêng.</a:t>
              </a:r>
              <a:endParaRPr b="1" sz="3200">
                <a:solidFill>
                  <a:srgbClr val="1856A6"/>
                </a:solidFill>
                <a:latin typeface="Calibri"/>
                <a:ea typeface="Calibri"/>
                <a:cs typeface="Calibri"/>
                <a:sym typeface="Calibri"/>
              </a:endParaRPr>
            </a:p>
          </p:txBody>
        </p:sp>
      </p:grpSp>
      <p:grpSp>
        <p:nvGrpSpPr>
          <p:cNvPr id="1108" name="Google Shape;1108;p20"/>
          <p:cNvGrpSpPr/>
          <p:nvPr/>
        </p:nvGrpSpPr>
        <p:grpSpPr>
          <a:xfrm>
            <a:off x="462917" y="4429530"/>
            <a:ext cx="8580292" cy="733664"/>
            <a:chOff x="3459307" y="2176872"/>
            <a:chExt cx="8580292" cy="733664"/>
          </a:xfrm>
        </p:grpSpPr>
        <p:grpSp>
          <p:nvGrpSpPr>
            <p:cNvPr id="1109" name="Google Shape;1109;p20"/>
            <p:cNvGrpSpPr/>
            <p:nvPr/>
          </p:nvGrpSpPr>
          <p:grpSpPr>
            <a:xfrm>
              <a:off x="3646875" y="2176872"/>
              <a:ext cx="8392725" cy="691528"/>
              <a:chOff x="5482818" y="1113563"/>
              <a:chExt cx="5079193" cy="1952366"/>
            </a:xfrm>
          </p:grpSpPr>
          <p:sp>
            <p:nvSpPr>
              <p:cNvPr id="1110" name="Google Shape;1110;p20"/>
              <p:cNvSpPr/>
              <p:nvPr/>
            </p:nvSpPr>
            <p:spPr>
              <a:xfrm>
                <a:off x="5482818" y="1113563"/>
                <a:ext cx="5079193" cy="1952366"/>
              </a:xfrm>
              <a:prstGeom prst="roundRect">
                <a:avLst>
                  <a:gd fmla="val 16797" name="adj"/>
                </a:avLst>
              </a:prstGeom>
              <a:solidFill>
                <a:schemeClr val="lt1"/>
              </a:solidFill>
              <a:ln cap="flat" cmpd="sng" w="28575">
                <a:solidFill>
                  <a:srgbClr val="42719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1" i="0" sz="1800" u="none" cap="none" strike="noStrike">
                  <a:solidFill>
                    <a:srgbClr val="FFFFFF"/>
                  </a:solidFill>
                  <a:latin typeface="Calibri"/>
                  <a:ea typeface="Calibri"/>
                  <a:cs typeface="Calibri"/>
                  <a:sym typeface="Calibri"/>
                </a:endParaRPr>
              </a:p>
            </p:txBody>
          </p:sp>
          <p:sp>
            <p:nvSpPr>
              <p:cNvPr id="1111" name="Google Shape;1111;p20"/>
              <p:cNvSpPr/>
              <p:nvPr/>
            </p:nvSpPr>
            <p:spPr>
              <a:xfrm>
                <a:off x="5727941" y="1378430"/>
                <a:ext cx="4588946" cy="1303402"/>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dk1"/>
                  </a:buClr>
                  <a:buSzPts val="1600"/>
                  <a:buFont typeface="Calibri"/>
                  <a:buNone/>
                </a:pPr>
                <a:r>
                  <a:t/>
                </a:r>
                <a:endParaRPr b="1" i="0" sz="1600" u="none" cap="none" strike="noStrike">
                  <a:solidFill>
                    <a:srgbClr val="080808"/>
                  </a:solidFill>
                  <a:latin typeface="Calibri"/>
                  <a:ea typeface="Calibri"/>
                  <a:cs typeface="Calibri"/>
                  <a:sym typeface="Calibri"/>
                </a:endParaRPr>
              </a:p>
            </p:txBody>
          </p:sp>
        </p:grpSp>
        <p:sp>
          <p:nvSpPr>
            <p:cNvPr id="1112" name="Google Shape;1112;p20"/>
            <p:cNvSpPr txBox="1"/>
            <p:nvPr/>
          </p:nvSpPr>
          <p:spPr>
            <a:xfrm>
              <a:off x="3459307" y="2251894"/>
              <a:ext cx="8477044" cy="658642"/>
            </a:xfrm>
            <a:prstGeom prst="rect">
              <a:avLst/>
            </a:prstGeom>
            <a:noFill/>
            <a:ln>
              <a:noFill/>
            </a:ln>
          </p:spPr>
          <p:txBody>
            <a:bodyPr anchorCtr="0" anchor="t" bIns="45700" lIns="91425" spcFirstLastPara="1" rIns="91425" wrap="square" tIns="45700">
              <a:spAutoFit/>
            </a:bodyPr>
            <a:lstStyle/>
            <a:p>
              <a:pPr indent="0" lvl="0" marL="139700" marR="0" rtl="0" algn="ctr">
                <a:lnSpc>
                  <a:spcPct val="115000"/>
                </a:lnSpc>
                <a:spcBef>
                  <a:spcPts val="0"/>
                </a:spcBef>
                <a:spcAft>
                  <a:spcPts val="0"/>
                </a:spcAft>
                <a:buClr>
                  <a:schemeClr val="accent5"/>
                </a:buClr>
                <a:buSzPts val="1400"/>
                <a:buFont typeface="Quicksand Medium"/>
                <a:buNone/>
              </a:pPr>
              <a:r>
                <a:rPr b="1" lang="en-US" sz="3200">
                  <a:solidFill>
                    <a:srgbClr val="1856A6"/>
                  </a:solidFill>
                  <a:latin typeface="Calibri"/>
                  <a:ea typeface="Calibri"/>
                  <a:cs typeface="Calibri"/>
                  <a:sym typeface="Calibri"/>
                </a:rPr>
                <a:t>Ghi dấu thanh đúng vị trí.</a:t>
              </a:r>
              <a:r>
                <a:rPr b="1" i="0" lang="en-US" sz="3200" u="none" cap="none" strike="noStrike">
                  <a:solidFill>
                    <a:srgbClr val="1856A6"/>
                  </a:solidFill>
                  <a:latin typeface="Calibri"/>
                  <a:ea typeface="Calibri"/>
                  <a:cs typeface="Calibri"/>
                  <a:sym typeface="Calibri"/>
                </a:rPr>
                <a:t> </a:t>
              </a:r>
              <a:endParaRPr b="1" sz="3200">
                <a:solidFill>
                  <a:srgbClr val="1856A6"/>
                </a:solidFill>
                <a:latin typeface="Calibri"/>
                <a:ea typeface="Calibri"/>
                <a:cs typeface="Calibri"/>
                <a:sym typeface="Calibri"/>
              </a:endParaRPr>
            </a:p>
          </p:txBody>
        </p:sp>
      </p:grpSp>
      <p:grpSp>
        <p:nvGrpSpPr>
          <p:cNvPr id="1113" name="Google Shape;1113;p20"/>
          <p:cNvGrpSpPr/>
          <p:nvPr/>
        </p:nvGrpSpPr>
        <p:grpSpPr>
          <a:xfrm>
            <a:off x="474639" y="2303494"/>
            <a:ext cx="8657492" cy="691528"/>
            <a:chOff x="3441721" y="2176872"/>
            <a:chExt cx="8657492" cy="691528"/>
          </a:xfrm>
        </p:grpSpPr>
        <p:grpSp>
          <p:nvGrpSpPr>
            <p:cNvPr id="1114" name="Google Shape;1114;p20"/>
            <p:cNvGrpSpPr/>
            <p:nvPr/>
          </p:nvGrpSpPr>
          <p:grpSpPr>
            <a:xfrm>
              <a:off x="3646875" y="2176872"/>
              <a:ext cx="8392725" cy="691528"/>
              <a:chOff x="5482818" y="1113563"/>
              <a:chExt cx="5079193" cy="1952366"/>
            </a:xfrm>
          </p:grpSpPr>
          <p:sp>
            <p:nvSpPr>
              <p:cNvPr id="1115" name="Google Shape;1115;p20"/>
              <p:cNvSpPr/>
              <p:nvPr/>
            </p:nvSpPr>
            <p:spPr>
              <a:xfrm>
                <a:off x="5482818" y="1113563"/>
                <a:ext cx="5079193" cy="1952366"/>
              </a:xfrm>
              <a:prstGeom prst="roundRect">
                <a:avLst>
                  <a:gd fmla="val 16797" name="adj"/>
                </a:avLst>
              </a:prstGeom>
              <a:solidFill>
                <a:schemeClr val="lt1"/>
              </a:solidFill>
              <a:ln cap="flat" cmpd="sng" w="28575">
                <a:solidFill>
                  <a:srgbClr val="42719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1" i="0" sz="1800" u="none" cap="none" strike="noStrike">
                  <a:solidFill>
                    <a:srgbClr val="FFFFFF"/>
                  </a:solidFill>
                  <a:latin typeface="Calibri"/>
                  <a:ea typeface="Calibri"/>
                  <a:cs typeface="Calibri"/>
                  <a:sym typeface="Calibri"/>
                </a:endParaRPr>
              </a:p>
            </p:txBody>
          </p:sp>
          <p:sp>
            <p:nvSpPr>
              <p:cNvPr id="1116" name="Google Shape;1116;p20"/>
              <p:cNvSpPr/>
              <p:nvPr/>
            </p:nvSpPr>
            <p:spPr>
              <a:xfrm>
                <a:off x="5727941" y="1378430"/>
                <a:ext cx="4588946" cy="1303402"/>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dk1"/>
                  </a:buClr>
                  <a:buSzPts val="1600"/>
                  <a:buFont typeface="Calibri"/>
                  <a:buNone/>
                </a:pPr>
                <a:r>
                  <a:t/>
                </a:r>
                <a:endParaRPr b="1" i="0" sz="1600" u="none" cap="none" strike="noStrike">
                  <a:solidFill>
                    <a:srgbClr val="080808"/>
                  </a:solidFill>
                  <a:latin typeface="Calibri"/>
                  <a:ea typeface="Calibri"/>
                  <a:cs typeface="Calibri"/>
                  <a:sym typeface="Calibri"/>
                </a:endParaRPr>
              </a:p>
            </p:txBody>
          </p:sp>
        </p:grpSp>
        <p:sp>
          <p:nvSpPr>
            <p:cNvPr id="1117" name="Google Shape;1117;p20"/>
            <p:cNvSpPr txBox="1"/>
            <p:nvPr/>
          </p:nvSpPr>
          <p:spPr>
            <a:xfrm>
              <a:off x="3441721" y="2234297"/>
              <a:ext cx="8657492" cy="625428"/>
            </a:xfrm>
            <a:prstGeom prst="rect">
              <a:avLst/>
            </a:prstGeom>
            <a:noFill/>
            <a:ln>
              <a:noFill/>
            </a:ln>
          </p:spPr>
          <p:txBody>
            <a:bodyPr anchorCtr="0" anchor="t" bIns="45700" lIns="91425" spcFirstLastPara="1" rIns="91425" wrap="square" tIns="45700">
              <a:spAutoFit/>
            </a:bodyPr>
            <a:lstStyle/>
            <a:p>
              <a:pPr indent="0" lvl="0" marL="139700" marR="0" rtl="0" algn="ctr">
                <a:lnSpc>
                  <a:spcPct val="115000"/>
                </a:lnSpc>
                <a:spcBef>
                  <a:spcPts val="0"/>
                </a:spcBef>
                <a:spcAft>
                  <a:spcPts val="0"/>
                </a:spcAft>
                <a:buClr>
                  <a:schemeClr val="accent5"/>
                </a:buClr>
                <a:buSzPts val="1400"/>
                <a:buFont typeface="Quicksand Medium"/>
                <a:buNone/>
              </a:pPr>
              <a:r>
                <a:rPr b="1" i="0" lang="en-US" sz="3200" u="none" cap="none" strike="noStrike">
                  <a:solidFill>
                    <a:srgbClr val="1856A6"/>
                  </a:solidFill>
                  <a:latin typeface="Calibri"/>
                  <a:ea typeface="Calibri"/>
                  <a:cs typeface="Calibri"/>
                  <a:sym typeface="Calibri"/>
                </a:rPr>
                <a:t>Ngồi viết đúng tư thế, trình bày cẩn thận. </a:t>
              </a:r>
              <a:endParaRPr b="1" sz="3200">
                <a:solidFill>
                  <a:srgbClr val="1856A6"/>
                </a:solidFill>
                <a:latin typeface="Calibri"/>
                <a:ea typeface="Calibri"/>
                <a:cs typeface="Calibri"/>
                <a:sym typeface="Calibri"/>
              </a:endParaRPr>
            </a:p>
          </p:txBody>
        </p:sp>
      </p:grpSp>
      <p:grpSp>
        <p:nvGrpSpPr>
          <p:cNvPr id="1118" name="Google Shape;1118;p20"/>
          <p:cNvGrpSpPr/>
          <p:nvPr/>
        </p:nvGrpSpPr>
        <p:grpSpPr>
          <a:xfrm>
            <a:off x="462916" y="5432008"/>
            <a:ext cx="8657492" cy="691528"/>
            <a:chOff x="3441721" y="2176872"/>
            <a:chExt cx="8657492" cy="691528"/>
          </a:xfrm>
        </p:grpSpPr>
        <p:grpSp>
          <p:nvGrpSpPr>
            <p:cNvPr id="1119" name="Google Shape;1119;p20"/>
            <p:cNvGrpSpPr/>
            <p:nvPr/>
          </p:nvGrpSpPr>
          <p:grpSpPr>
            <a:xfrm>
              <a:off x="3646875" y="2176872"/>
              <a:ext cx="8392725" cy="691528"/>
              <a:chOff x="5482818" y="1113563"/>
              <a:chExt cx="5079193" cy="1952366"/>
            </a:xfrm>
          </p:grpSpPr>
          <p:sp>
            <p:nvSpPr>
              <p:cNvPr id="1120" name="Google Shape;1120;p20"/>
              <p:cNvSpPr/>
              <p:nvPr/>
            </p:nvSpPr>
            <p:spPr>
              <a:xfrm>
                <a:off x="5482818" y="1113563"/>
                <a:ext cx="5079193" cy="1952366"/>
              </a:xfrm>
              <a:prstGeom prst="roundRect">
                <a:avLst>
                  <a:gd fmla="val 16797" name="adj"/>
                </a:avLst>
              </a:prstGeom>
              <a:solidFill>
                <a:schemeClr val="lt1"/>
              </a:solidFill>
              <a:ln cap="flat" cmpd="sng" w="28575">
                <a:solidFill>
                  <a:srgbClr val="42719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1" i="0" sz="1800" u="none" cap="none" strike="noStrike">
                  <a:solidFill>
                    <a:srgbClr val="FFFFFF"/>
                  </a:solidFill>
                  <a:latin typeface="Calibri"/>
                  <a:ea typeface="Calibri"/>
                  <a:cs typeface="Calibri"/>
                  <a:sym typeface="Calibri"/>
                </a:endParaRPr>
              </a:p>
            </p:txBody>
          </p:sp>
          <p:sp>
            <p:nvSpPr>
              <p:cNvPr id="1121" name="Google Shape;1121;p20"/>
              <p:cNvSpPr/>
              <p:nvPr/>
            </p:nvSpPr>
            <p:spPr>
              <a:xfrm>
                <a:off x="5727941" y="1378430"/>
                <a:ext cx="4588946" cy="1303402"/>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dk1"/>
                  </a:buClr>
                  <a:buSzPts val="1600"/>
                  <a:buFont typeface="Calibri"/>
                  <a:buNone/>
                </a:pPr>
                <a:r>
                  <a:t/>
                </a:r>
                <a:endParaRPr b="1" i="0" sz="1600" u="none" cap="none" strike="noStrike">
                  <a:solidFill>
                    <a:srgbClr val="080808"/>
                  </a:solidFill>
                  <a:latin typeface="Calibri"/>
                  <a:ea typeface="Calibri"/>
                  <a:cs typeface="Calibri"/>
                  <a:sym typeface="Calibri"/>
                </a:endParaRPr>
              </a:p>
            </p:txBody>
          </p:sp>
        </p:grpSp>
        <p:sp>
          <p:nvSpPr>
            <p:cNvPr id="1122" name="Google Shape;1122;p20"/>
            <p:cNvSpPr txBox="1"/>
            <p:nvPr/>
          </p:nvSpPr>
          <p:spPr>
            <a:xfrm>
              <a:off x="3441721" y="2234297"/>
              <a:ext cx="8657492" cy="625428"/>
            </a:xfrm>
            <a:prstGeom prst="rect">
              <a:avLst/>
            </a:prstGeom>
            <a:noFill/>
            <a:ln>
              <a:noFill/>
            </a:ln>
          </p:spPr>
          <p:txBody>
            <a:bodyPr anchorCtr="0" anchor="t" bIns="45700" lIns="91425" spcFirstLastPara="1" rIns="91425" wrap="square" tIns="45700">
              <a:spAutoFit/>
            </a:bodyPr>
            <a:lstStyle/>
            <a:p>
              <a:pPr indent="0" lvl="0" marL="139700" marR="0" rtl="0" algn="ctr">
                <a:lnSpc>
                  <a:spcPct val="115000"/>
                </a:lnSpc>
                <a:spcBef>
                  <a:spcPts val="0"/>
                </a:spcBef>
                <a:spcAft>
                  <a:spcPts val="0"/>
                </a:spcAft>
                <a:buClr>
                  <a:schemeClr val="accent5"/>
                </a:buClr>
                <a:buSzPts val="1400"/>
                <a:buFont typeface="Quicksand Medium"/>
                <a:buNone/>
              </a:pPr>
              <a:r>
                <a:rPr b="1" lang="en-US" sz="3200">
                  <a:solidFill>
                    <a:srgbClr val="1856A6"/>
                  </a:solidFill>
                  <a:latin typeface="Calibri"/>
                  <a:ea typeface="Calibri"/>
                  <a:cs typeface="Calibri"/>
                  <a:sym typeface="Calibri"/>
                </a:rPr>
                <a:t>Đọc lại bài viết, kiểm tra lỗi chính tả.</a:t>
              </a:r>
              <a:r>
                <a:rPr b="1" i="0" lang="en-US" sz="3200" u="none" cap="none" strike="noStrike">
                  <a:solidFill>
                    <a:srgbClr val="1856A6"/>
                  </a:solidFill>
                  <a:latin typeface="Calibri"/>
                  <a:ea typeface="Calibri"/>
                  <a:cs typeface="Calibri"/>
                  <a:sym typeface="Calibri"/>
                </a:rPr>
                <a:t> </a:t>
              </a:r>
              <a:endParaRPr b="1" sz="3200">
                <a:solidFill>
                  <a:srgbClr val="1856A6"/>
                </a:solidFill>
                <a:latin typeface="Calibri"/>
                <a:ea typeface="Calibri"/>
                <a:cs typeface="Calibri"/>
                <a:sym typeface="Calibri"/>
              </a:endParaRPr>
            </a:p>
          </p:txBody>
        </p:sp>
      </p:grpSp>
      <p:sp>
        <p:nvSpPr>
          <p:cNvPr id="1123" name="Google Shape;1123;p20"/>
          <p:cNvSpPr/>
          <p:nvPr/>
        </p:nvSpPr>
        <p:spPr>
          <a:xfrm>
            <a:off x="1310034" y="457881"/>
            <a:ext cx="3645074" cy="1361511"/>
          </a:xfrm>
          <a:prstGeom prst="rect">
            <a:avLst/>
          </a:prstGeom>
          <a:solidFill>
            <a:srgbClr val="C4E0B2"/>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124" name="Google Shape;1124;p20"/>
          <p:cNvSpPr/>
          <p:nvPr/>
        </p:nvSpPr>
        <p:spPr>
          <a:xfrm>
            <a:off x="1538750" y="640864"/>
            <a:ext cx="3645074" cy="1361511"/>
          </a:xfrm>
          <a:prstGeom prst="rect">
            <a:avLst/>
          </a:prstGeom>
          <a:noFill/>
          <a:ln cap="flat" cmpd="sng" w="57150">
            <a:solidFill>
              <a:srgbClr val="A8D08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5" name="Google Shape;1125;p20"/>
          <p:cNvSpPr txBox="1"/>
          <p:nvPr/>
        </p:nvSpPr>
        <p:spPr>
          <a:xfrm>
            <a:off x="-466702" y="596107"/>
            <a:ext cx="7198545"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6600">
                <a:solidFill>
                  <a:srgbClr val="00B050"/>
                </a:solidFill>
                <a:latin typeface="Pattaya"/>
                <a:ea typeface="Pattaya"/>
                <a:cs typeface="Pattaya"/>
                <a:sym typeface="Pattaya"/>
              </a:rPr>
              <a:t>Lưu ý</a:t>
            </a:r>
            <a:endParaRPr sz="6600">
              <a:solidFill>
                <a:srgbClr val="00B050"/>
              </a:solidFill>
              <a:latin typeface="Pattaya"/>
              <a:ea typeface="Pattaya"/>
              <a:cs typeface="Pattaya"/>
              <a:sym typeface="Pattaya"/>
            </a:endParaRPr>
          </a:p>
        </p:txBody>
      </p:sp>
      <p:pic>
        <p:nvPicPr>
          <p:cNvPr id="1126" name="Google Shape;1126;p20"/>
          <p:cNvPicPr preferRelativeResize="0"/>
          <p:nvPr/>
        </p:nvPicPr>
        <p:blipFill rotWithShape="1">
          <a:blip r:embed="rId5">
            <a:alphaModFix/>
          </a:blip>
          <a:srcRect b="0" l="0" r="0" t="0"/>
          <a:stretch/>
        </p:blipFill>
        <p:spPr>
          <a:xfrm>
            <a:off x="4383803" y="1020590"/>
            <a:ext cx="1000125" cy="1085850"/>
          </a:xfrm>
          <a:prstGeom prst="rect">
            <a:avLst/>
          </a:prstGeom>
          <a:noFill/>
          <a:ln>
            <a:noFill/>
          </a:ln>
        </p:spPr>
      </p:pic>
      <p:pic>
        <p:nvPicPr>
          <p:cNvPr id="1127" name="Google Shape;1127;p20"/>
          <p:cNvPicPr preferRelativeResize="0"/>
          <p:nvPr/>
        </p:nvPicPr>
        <p:blipFill rotWithShape="1">
          <a:blip r:embed="rId4">
            <a:alphaModFix/>
          </a:blip>
          <a:srcRect b="0" l="0" r="0" t="0"/>
          <a:stretch/>
        </p:blipFill>
        <p:spPr>
          <a:xfrm>
            <a:off x="4770659" y="894153"/>
            <a:ext cx="2444487" cy="114531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24"/>
                                        </p:tgtEl>
                                        <p:attrNameLst>
                                          <p:attrName>style.visibility</p:attrName>
                                        </p:attrNameLst>
                                      </p:cBhvr>
                                      <p:to>
                                        <p:strVal val="visible"/>
                                      </p:to>
                                    </p:set>
                                    <p:animEffect filter="fade" transition="in">
                                      <p:cBhvr>
                                        <p:cTn dur="2000"/>
                                        <p:tgtEl>
                                          <p:spTgt spid="1124"/>
                                        </p:tgtEl>
                                      </p:cBhvr>
                                    </p:animEffect>
                                  </p:childTnLst>
                                </p:cTn>
                              </p:par>
                              <p:par>
                                <p:cTn fill="hold" nodeType="withEffect" presetClass="entr" presetID="10" presetSubtype="0">
                                  <p:stCondLst>
                                    <p:cond delay="0"/>
                                  </p:stCondLst>
                                  <p:childTnLst>
                                    <p:set>
                                      <p:cBhvr>
                                        <p:cTn dur="1" fill="hold">
                                          <p:stCondLst>
                                            <p:cond delay="0"/>
                                          </p:stCondLst>
                                        </p:cTn>
                                        <p:tgtEl>
                                          <p:spTgt spid="1123"/>
                                        </p:tgtEl>
                                        <p:attrNameLst>
                                          <p:attrName>style.visibility</p:attrName>
                                        </p:attrNameLst>
                                      </p:cBhvr>
                                      <p:to>
                                        <p:strVal val="visible"/>
                                      </p:to>
                                    </p:set>
                                    <p:animEffect filter="fade" transition="in">
                                      <p:cBhvr>
                                        <p:cTn dur="500"/>
                                        <p:tgtEl>
                                          <p:spTgt spid="11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3"/>
                                        </p:tgtEl>
                                        <p:attrNameLst>
                                          <p:attrName>style.visibility</p:attrName>
                                        </p:attrNameLst>
                                      </p:cBhvr>
                                      <p:to>
                                        <p:strVal val="visible"/>
                                      </p:to>
                                    </p:set>
                                    <p:animEffect filter="fade" transition="in">
                                      <p:cBhvr>
                                        <p:cTn dur="500"/>
                                        <p:tgtEl>
                                          <p:spTgt spid="11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3"/>
                                        </p:tgtEl>
                                        <p:attrNameLst>
                                          <p:attrName>style.visibility</p:attrName>
                                        </p:attrNameLst>
                                      </p:cBhvr>
                                      <p:to>
                                        <p:strVal val="visible"/>
                                      </p:to>
                                    </p:set>
                                    <p:animEffect filter="fade" transition="in">
                                      <p:cBhvr>
                                        <p:cTn dur="500"/>
                                        <p:tgtEl>
                                          <p:spTgt spid="11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8"/>
                                        </p:tgtEl>
                                        <p:attrNameLst>
                                          <p:attrName>style.visibility</p:attrName>
                                        </p:attrNameLst>
                                      </p:cBhvr>
                                      <p:to>
                                        <p:strVal val="visible"/>
                                      </p:to>
                                    </p:set>
                                    <p:animEffect filter="fade" transition="in">
                                      <p:cBhvr>
                                        <p:cTn dur="500"/>
                                        <p:tgtEl>
                                          <p:spTgt spid="11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8"/>
                                        </p:tgtEl>
                                        <p:attrNameLst>
                                          <p:attrName>style.visibility</p:attrName>
                                        </p:attrNameLst>
                                      </p:cBhvr>
                                      <p:to>
                                        <p:strVal val="visible"/>
                                      </p:to>
                                    </p:set>
                                    <p:animEffect filter="fade" transition="in">
                                      <p:cBhvr>
                                        <p:cTn dur="500"/>
                                        <p:tgtEl>
                                          <p:spTgt spid="11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sp>
        <p:nvSpPr>
          <p:cNvPr id="1133" name="Google Shape;1133;p21"/>
          <p:cNvSpPr/>
          <p:nvPr/>
        </p:nvSpPr>
        <p:spPr>
          <a:xfrm>
            <a:off x="219" y="279400"/>
            <a:ext cx="12191781" cy="1680296"/>
          </a:xfrm>
          <a:custGeom>
            <a:rect b="b" l="l" r="r" t="t"/>
            <a:pathLst>
              <a:path extrusionOk="0" h="870705" w="12191781">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4" name="Google Shape;1134;p21"/>
          <p:cNvSpPr/>
          <p:nvPr/>
        </p:nvSpPr>
        <p:spPr>
          <a:xfrm>
            <a:off x="0" y="0"/>
            <a:ext cx="12191781" cy="2047158"/>
          </a:xfrm>
          <a:custGeom>
            <a:rect b="b" l="l" r="r" t="t"/>
            <a:pathLst>
              <a:path extrusionOk="0" h="870705" w="12191781">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135" name="Google Shape;1135;p21"/>
          <p:cNvGrpSpPr/>
          <p:nvPr/>
        </p:nvGrpSpPr>
        <p:grpSpPr>
          <a:xfrm>
            <a:off x="9985055" y="-430126"/>
            <a:ext cx="2827480" cy="2834635"/>
            <a:chOff x="9985055" y="-430126"/>
            <a:chExt cx="2827480" cy="2834635"/>
          </a:xfrm>
        </p:grpSpPr>
        <p:pic>
          <p:nvPicPr>
            <p:cNvPr id="1136" name="Google Shape;1136;p21"/>
            <p:cNvPicPr preferRelativeResize="0"/>
            <p:nvPr/>
          </p:nvPicPr>
          <p:blipFill rotWithShape="1">
            <a:blip r:embed="rId3">
              <a:alphaModFix/>
            </a:blip>
            <a:srcRect b="0" l="0" r="0" t="0"/>
            <a:stretch/>
          </p:blipFill>
          <p:spPr>
            <a:xfrm rot="-4582180">
              <a:off x="9964561" y="11343"/>
              <a:ext cx="2294946" cy="1762785"/>
            </a:xfrm>
            <a:prstGeom prst="rect">
              <a:avLst/>
            </a:prstGeom>
            <a:noFill/>
            <a:ln>
              <a:noFill/>
            </a:ln>
          </p:spPr>
        </p:pic>
        <p:pic>
          <p:nvPicPr>
            <p:cNvPr id="1137" name="Google Shape;1137;p21"/>
            <p:cNvPicPr preferRelativeResize="0"/>
            <p:nvPr/>
          </p:nvPicPr>
          <p:blipFill rotWithShape="1">
            <a:blip r:embed="rId4">
              <a:alphaModFix/>
            </a:blip>
            <a:srcRect b="0" l="0" r="0" t="0"/>
            <a:stretch/>
          </p:blipFill>
          <p:spPr>
            <a:xfrm rot="-9204172">
              <a:off x="11476651" y="570212"/>
              <a:ext cx="1009110" cy="1698258"/>
            </a:xfrm>
            <a:prstGeom prst="rect">
              <a:avLst/>
            </a:prstGeom>
            <a:noFill/>
            <a:ln>
              <a:noFill/>
            </a:ln>
          </p:spPr>
        </p:pic>
      </p:grpSp>
      <p:grpSp>
        <p:nvGrpSpPr>
          <p:cNvPr id="1138" name="Google Shape;1138;p21"/>
          <p:cNvGrpSpPr/>
          <p:nvPr/>
        </p:nvGrpSpPr>
        <p:grpSpPr>
          <a:xfrm rot="3931937">
            <a:off x="-194076" y="4652905"/>
            <a:ext cx="1876002" cy="2532418"/>
            <a:chOff x="10445531" y="3270549"/>
            <a:chExt cx="1876002" cy="3664187"/>
          </a:xfrm>
        </p:grpSpPr>
        <p:sp>
          <p:nvSpPr>
            <p:cNvPr id="1139" name="Google Shape;1139;p21"/>
            <p:cNvSpPr/>
            <p:nvPr/>
          </p:nvSpPr>
          <p:spPr>
            <a:xfrm>
              <a:off x="10445531" y="3270549"/>
              <a:ext cx="1876002" cy="3650892"/>
            </a:xfrm>
            <a:custGeom>
              <a:rect b="b" l="l" r="r" t="t"/>
              <a:pathLst>
                <a:path extrusionOk="0" h="3650892" w="187600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0" name="Google Shape;1140;p21"/>
            <p:cNvSpPr/>
            <p:nvPr/>
          </p:nvSpPr>
          <p:spPr>
            <a:xfrm>
              <a:off x="10625392" y="3521682"/>
              <a:ext cx="1371735" cy="3413054"/>
            </a:xfrm>
            <a:custGeom>
              <a:rect b="b" l="l" r="r" t="t"/>
              <a:pathLst>
                <a:path extrusionOk="0" h="3413054" w="1371735">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1" name="Google Shape;1141;p21"/>
            <p:cNvSpPr/>
            <p:nvPr/>
          </p:nvSpPr>
          <p:spPr>
            <a:xfrm>
              <a:off x="10568388" y="3758960"/>
              <a:ext cx="463768" cy="390574"/>
            </a:xfrm>
            <a:custGeom>
              <a:rect b="b" l="l" r="r" t="t"/>
              <a:pathLst>
                <a:path extrusionOk="0" h="390574" w="463768">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2" name="Google Shape;1142;p21"/>
            <p:cNvSpPr/>
            <p:nvPr/>
          </p:nvSpPr>
          <p:spPr>
            <a:xfrm>
              <a:off x="10574138" y="4118909"/>
              <a:ext cx="713804" cy="433172"/>
            </a:xfrm>
            <a:custGeom>
              <a:rect b="b" l="l" r="r" t="t"/>
              <a:pathLst>
                <a:path extrusionOk="0" h="433172" w="713804">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3" name="Google Shape;1143;p21"/>
            <p:cNvSpPr/>
            <p:nvPr/>
          </p:nvSpPr>
          <p:spPr>
            <a:xfrm>
              <a:off x="10548869" y="4399170"/>
              <a:ext cx="1008997" cy="611440"/>
            </a:xfrm>
            <a:custGeom>
              <a:rect b="b" l="l" r="r" t="t"/>
              <a:pathLst>
                <a:path extrusionOk="0" h="611440" w="1008997">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4" name="Google Shape;1144;p21"/>
            <p:cNvSpPr/>
            <p:nvPr/>
          </p:nvSpPr>
          <p:spPr>
            <a:xfrm>
              <a:off x="10645958" y="4782571"/>
              <a:ext cx="1185080" cy="627779"/>
            </a:xfrm>
            <a:custGeom>
              <a:rect b="b" l="l" r="r" t="t"/>
              <a:pathLst>
                <a:path extrusionOk="0" h="627779" w="1185080">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5" name="Google Shape;1145;p21"/>
            <p:cNvSpPr/>
            <p:nvPr/>
          </p:nvSpPr>
          <p:spPr>
            <a:xfrm>
              <a:off x="10705272" y="5222868"/>
              <a:ext cx="1308052" cy="693850"/>
            </a:xfrm>
            <a:custGeom>
              <a:rect b="b" l="l" r="r" t="t"/>
              <a:pathLst>
                <a:path extrusionOk="0" h="693850" w="1308052">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6" name="Google Shape;1146;p21"/>
            <p:cNvSpPr/>
            <p:nvPr/>
          </p:nvSpPr>
          <p:spPr>
            <a:xfrm>
              <a:off x="10850062" y="5765432"/>
              <a:ext cx="1225541" cy="680327"/>
            </a:xfrm>
            <a:custGeom>
              <a:rect b="b" l="l" r="r" t="t"/>
              <a:pathLst>
                <a:path extrusionOk="0" h="680327" w="1225541">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147" name="Google Shape;1147;p21"/>
          <p:cNvSpPr/>
          <p:nvPr/>
        </p:nvSpPr>
        <p:spPr>
          <a:xfrm rot="-531604">
            <a:off x="927777" y="1498859"/>
            <a:ext cx="602458" cy="835689"/>
          </a:xfrm>
          <a:custGeom>
            <a:rect b="b" l="l" r="r" t="t"/>
            <a:pathLst>
              <a:path extrusionOk="0" h="550149" w="573858">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148" name="Google Shape;1148;p21"/>
          <p:cNvGrpSpPr/>
          <p:nvPr/>
        </p:nvGrpSpPr>
        <p:grpSpPr>
          <a:xfrm rot="793322">
            <a:off x="-1363274" y="172495"/>
            <a:ext cx="3498612" cy="6800619"/>
            <a:chOff x="0" y="2213069"/>
            <a:chExt cx="2613113" cy="4606687"/>
          </a:xfrm>
        </p:grpSpPr>
        <p:sp>
          <p:nvSpPr>
            <p:cNvPr id="1149" name="Google Shape;1149;p21"/>
            <p:cNvSpPr/>
            <p:nvPr/>
          </p:nvSpPr>
          <p:spPr>
            <a:xfrm>
              <a:off x="0" y="2213069"/>
              <a:ext cx="2613113" cy="2465592"/>
            </a:xfrm>
            <a:custGeom>
              <a:rect b="b" l="l" r="r" t="t"/>
              <a:pathLst>
                <a:path extrusionOk="0" h="2465592" w="2613113">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150" name="Google Shape;1150;p21"/>
            <p:cNvGrpSpPr/>
            <p:nvPr/>
          </p:nvGrpSpPr>
          <p:grpSpPr>
            <a:xfrm>
              <a:off x="101106" y="2960878"/>
              <a:ext cx="1687576" cy="3858878"/>
              <a:chOff x="101106" y="2960878"/>
              <a:chExt cx="1687576" cy="3858878"/>
            </a:xfrm>
          </p:grpSpPr>
          <p:sp>
            <p:nvSpPr>
              <p:cNvPr id="1151" name="Google Shape;1151;p21"/>
              <p:cNvSpPr/>
              <p:nvPr/>
            </p:nvSpPr>
            <p:spPr>
              <a:xfrm>
                <a:off x="101106" y="2960878"/>
                <a:ext cx="1687576" cy="3858878"/>
              </a:xfrm>
              <a:custGeom>
                <a:rect b="b" l="l" r="r" t="t"/>
                <a:pathLst>
                  <a:path extrusionOk="0" h="3858878" w="1687576">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2" name="Google Shape;1152;p21"/>
              <p:cNvSpPr/>
              <p:nvPr/>
            </p:nvSpPr>
            <p:spPr>
              <a:xfrm>
                <a:off x="779057" y="3831456"/>
                <a:ext cx="261635" cy="504625"/>
              </a:xfrm>
              <a:custGeom>
                <a:rect b="b" l="l" r="r" t="t"/>
                <a:pathLst>
                  <a:path extrusionOk="0" h="504625" w="26163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3" name="Google Shape;1153;p21"/>
              <p:cNvSpPr/>
              <p:nvPr/>
            </p:nvSpPr>
            <p:spPr>
              <a:xfrm>
                <a:off x="741557" y="4450472"/>
                <a:ext cx="62490" cy="130486"/>
              </a:xfrm>
              <a:custGeom>
                <a:rect b="b" l="l" r="r" t="t"/>
                <a:pathLst>
                  <a:path extrusionOk="0" h="130486" w="62490">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4" name="Google Shape;1154;p21"/>
              <p:cNvSpPr/>
              <p:nvPr/>
            </p:nvSpPr>
            <p:spPr>
              <a:xfrm>
                <a:off x="618985" y="4420114"/>
                <a:ext cx="116418" cy="305631"/>
              </a:xfrm>
              <a:custGeom>
                <a:rect b="b" l="l" r="r" t="t"/>
                <a:pathLst>
                  <a:path extrusionOk="0" h="305631" w="116418">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5" name="Google Shape;1155;p21"/>
              <p:cNvSpPr/>
              <p:nvPr/>
            </p:nvSpPr>
            <p:spPr>
              <a:xfrm>
                <a:off x="619494" y="4652988"/>
                <a:ext cx="142468" cy="501041"/>
              </a:xfrm>
              <a:custGeom>
                <a:rect b="b" l="l" r="r" t="t"/>
                <a:pathLst>
                  <a:path extrusionOk="0" h="501041" w="142468">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6" name="Google Shape;1156;p21"/>
              <p:cNvSpPr/>
              <p:nvPr/>
            </p:nvSpPr>
            <p:spPr>
              <a:xfrm>
                <a:off x="474473" y="4801818"/>
                <a:ext cx="123305" cy="363637"/>
              </a:xfrm>
              <a:custGeom>
                <a:rect b="b" l="l" r="r" t="t"/>
                <a:pathLst>
                  <a:path extrusionOk="0" h="363637" w="123305">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7" name="Google Shape;1157;p21"/>
              <p:cNvSpPr/>
              <p:nvPr/>
            </p:nvSpPr>
            <p:spPr>
              <a:xfrm>
                <a:off x="481952" y="5214157"/>
                <a:ext cx="77238" cy="260559"/>
              </a:xfrm>
              <a:custGeom>
                <a:rect b="b" l="l" r="r" t="t"/>
                <a:pathLst>
                  <a:path extrusionOk="0" h="260559" w="77238">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8" name="Google Shape;1158;p21"/>
              <p:cNvSpPr/>
              <p:nvPr/>
            </p:nvSpPr>
            <p:spPr>
              <a:xfrm>
                <a:off x="290917" y="5412869"/>
                <a:ext cx="138799" cy="802531"/>
              </a:xfrm>
              <a:custGeom>
                <a:rect b="b" l="l" r="r" t="t"/>
                <a:pathLst>
                  <a:path extrusionOk="0" h="802531" w="138799">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9" name="Google Shape;1159;p21"/>
              <p:cNvSpPr/>
              <p:nvPr/>
            </p:nvSpPr>
            <p:spPr>
              <a:xfrm>
                <a:off x="462671" y="5550865"/>
                <a:ext cx="85627" cy="515449"/>
              </a:xfrm>
              <a:custGeom>
                <a:rect b="b" l="l" r="r" t="t"/>
                <a:pathLst>
                  <a:path extrusionOk="0" h="515449" w="85627">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0" name="Google Shape;1160;p21"/>
              <p:cNvSpPr/>
              <p:nvPr/>
            </p:nvSpPr>
            <p:spPr>
              <a:xfrm>
                <a:off x="405478" y="6207434"/>
                <a:ext cx="31956" cy="229457"/>
              </a:xfrm>
              <a:custGeom>
                <a:rect b="b" l="l" r="r" t="t"/>
                <a:pathLst>
                  <a:path extrusionOk="0" h="229457" w="31956">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1" name="Google Shape;1161;p21"/>
              <p:cNvSpPr/>
              <p:nvPr/>
            </p:nvSpPr>
            <p:spPr>
              <a:xfrm>
                <a:off x="1070201" y="3312141"/>
                <a:ext cx="77507" cy="245291"/>
              </a:xfrm>
              <a:custGeom>
                <a:rect b="b" l="l" r="r" t="t"/>
                <a:pathLst>
                  <a:path extrusionOk="0" h="245291" w="77507">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2" name="Google Shape;1162;p21"/>
              <p:cNvSpPr/>
              <p:nvPr/>
            </p:nvSpPr>
            <p:spPr>
              <a:xfrm>
                <a:off x="1206938" y="3624927"/>
                <a:ext cx="169799" cy="138393"/>
              </a:xfrm>
              <a:custGeom>
                <a:rect b="b" l="l" r="r" t="t"/>
                <a:pathLst>
                  <a:path extrusionOk="0" h="138393" w="169799">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163" name="Google Shape;1163;p21"/>
            <p:cNvGrpSpPr/>
            <p:nvPr/>
          </p:nvGrpSpPr>
          <p:grpSpPr>
            <a:xfrm>
              <a:off x="199901" y="2459662"/>
              <a:ext cx="2180577" cy="1990110"/>
              <a:chOff x="199901" y="2459662"/>
              <a:chExt cx="2180577" cy="1990110"/>
            </a:xfrm>
          </p:grpSpPr>
          <p:sp>
            <p:nvSpPr>
              <p:cNvPr id="1164" name="Google Shape;1164;p21"/>
              <p:cNvSpPr/>
              <p:nvPr/>
            </p:nvSpPr>
            <p:spPr>
              <a:xfrm>
                <a:off x="199901" y="3663758"/>
                <a:ext cx="15454" cy="15890"/>
              </a:xfrm>
              <a:custGeom>
                <a:rect b="b" l="l" r="r" t="t"/>
                <a:pathLst>
                  <a:path extrusionOk="0" h="15890" w="15454">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5" name="Google Shape;1165;p21"/>
              <p:cNvSpPr/>
              <p:nvPr/>
            </p:nvSpPr>
            <p:spPr>
              <a:xfrm>
                <a:off x="199901" y="3671441"/>
                <a:ext cx="15454" cy="15890"/>
              </a:xfrm>
              <a:custGeom>
                <a:rect b="b" l="l" r="r" t="t"/>
                <a:pathLst>
                  <a:path extrusionOk="0" h="15890" w="15454">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6" name="Google Shape;1166;p21"/>
              <p:cNvSpPr/>
              <p:nvPr/>
            </p:nvSpPr>
            <p:spPr>
              <a:xfrm>
                <a:off x="1162692" y="3602167"/>
                <a:ext cx="748162" cy="847605"/>
              </a:xfrm>
              <a:custGeom>
                <a:rect b="b" l="l" r="r" t="t"/>
                <a:pathLst>
                  <a:path extrusionOk="0" h="847605" w="748162">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7" name="Google Shape;1167;p21"/>
              <p:cNvSpPr/>
              <p:nvPr/>
            </p:nvSpPr>
            <p:spPr>
              <a:xfrm>
                <a:off x="1222038" y="3915720"/>
                <a:ext cx="245244" cy="237062"/>
              </a:xfrm>
              <a:custGeom>
                <a:rect b="b" l="l" r="r" t="t"/>
                <a:pathLst>
                  <a:path extrusionOk="0" h="237062" w="245244">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8" name="Google Shape;1168;p21"/>
              <p:cNvSpPr/>
              <p:nvPr/>
            </p:nvSpPr>
            <p:spPr>
              <a:xfrm>
                <a:off x="1444396" y="3073335"/>
                <a:ext cx="936082" cy="721591"/>
              </a:xfrm>
              <a:custGeom>
                <a:rect b="b" l="l" r="r" t="t"/>
                <a:pathLst>
                  <a:path extrusionOk="0" h="721591" w="936082">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9" name="Google Shape;1169;p21"/>
              <p:cNvSpPr/>
              <p:nvPr/>
            </p:nvSpPr>
            <p:spPr>
              <a:xfrm>
                <a:off x="2040767" y="3372531"/>
                <a:ext cx="97716" cy="201476"/>
              </a:xfrm>
              <a:custGeom>
                <a:rect b="b" l="l" r="r" t="t"/>
                <a:pathLst>
                  <a:path extrusionOk="0" h="201476" w="9771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0" name="Google Shape;1170;p21"/>
              <p:cNvSpPr/>
              <p:nvPr/>
            </p:nvSpPr>
            <p:spPr>
              <a:xfrm>
                <a:off x="1276234" y="2683609"/>
                <a:ext cx="681445" cy="201037"/>
              </a:xfrm>
              <a:custGeom>
                <a:rect b="b" l="l" r="r" t="t"/>
                <a:pathLst>
                  <a:path extrusionOk="0" h="201037" w="681445">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1" name="Google Shape;1171;p21"/>
              <p:cNvSpPr/>
              <p:nvPr/>
            </p:nvSpPr>
            <p:spPr>
              <a:xfrm>
                <a:off x="1512358" y="2459662"/>
                <a:ext cx="223992" cy="81615"/>
              </a:xfrm>
              <a:custGeom>
                <a:rect b="b" l="l" r="r" t="t"/>
                <a:pathLst>
                  <a:path extrusionOk="0" h="81615" w="223992">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2" name="Google Shape;1172;p21"/>
              <p:cNvSpPr/>
              <p:nvPr/>
            </p:nvSpPr>
            <p:spPr>
              <a:xfrm>
                <a:off x="326340" y="2606049"/>
                <a:ext cx="477304" cy="515465"/>
              </a:xfrm>
              <a:custGeom>
                <a:rect b="b" l="l" r="r" t="t"/>
                <a:pathLst>
                  <a:path extrusionOk="0" h="515465" w="477304">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3" name="Google Shape;1173;p21"/>
              <p:cNvSpPr/>
              <p:nvPr/>
            </p:nvSpPr>
            <p:spPr>
              <a:xfrm>
                <a:off x="695702" y="2906938"/>
                <a:ext cx="222322" cy="230106"/>
              </a:xfrm>
              <a:custGeom>
                <a:rect b="b" l="l" r="r" t="t"/>
                <a:pathLst>
                  <a:path extrusionOk="0" h="230106" w="222322">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4" name="Google Shape;1174;p21"/>
              <p:cNvSpPr/>
              <p:nvPr/>
            </p:nvSpPr>
            <p:spPr>
              <a:xfrm>
                <a:off x="568098" y="3273785"/>
                <a:ext cx="304130" cy="804256"/>
              </a:xfrm>
              <a:custGeom>
                <a:rect b="b" l="l" r="r" t="t"/>
                <a:pathLst>
                  <a:path extrusionOk="0" h="804256" w="304130">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5" name="Google Shape;1175;p21"/>
              <p:cNvSpPr/>
              <p:nvPr/>
            </p:nvSpPr>
            <p:spPr>
              <a:xfrm>
                <a:off x="299494" y="3717343"/>
                <a:ext cx="92065" cy="314134"/>
              </a:xfrm>
              <a:custGeom>
                <a:rect b="b" l="l" r="r" t="t"/>
                <a:pathLst>
                  <a:path extrusionOk="0" h="314134" w="92065">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1176" name="Google Shape;1176;p21"/>
          <p:cNvGrpSpPr/>
          <p:nvPr/>
        </p:nvGrpSpPr>
        <p:grpSpPr>
          <a:xfrm rot="3171034">
            <a:off x="-516888" y="5592433"/>
            <a:ext cx="1488064" cy="1232754"/>
            <a:chOff x="11161825" y="3187825"/>
            <a:chExt cx="1068908" cy="1281260"/>
          </a:xfrm>
        </p:grpSpPr>
        <p:sp>
          <p:nvSpPr>
            <p:cNvPr id="1177" name="Google Shape;1177;p21"/>
            <p:cNvSpPr/>
            <p:nvPr/>
          </p:nvSpPr>
          <p:spPr>
            <a:xfrm>
              <a:off x="11161825" y="3187825"/>
              <a:ext cx="1065500" cy="1267823"/>
            </a:xfrm>
            <a:custGeom>
              <a:rect b="b" l="l" r="r" t="t"/>
              <a:pathLst>
                <a:path extrusionOk="0" h="1267823" w="1065500">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8" name="Google Shape;1178;p21"/>
            <p:cNvSpPr/>
            <p:nvPr/>
          </p:nvSpPr>
          <p:spPr>
            <a:xfrm>
              <a:off x="11581671" y="3386307"/>
              <a:ext cx="649062" cy="1076344"/>
            </a:xfrm>
            <a:custGeom>
              <a:rect b="b" l="l" r="r" t="t"/>
              <a:pathLst>
                <a:path extrusionOk="0" h="1076344" w="649062">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9" name="Google Shape;1179;p21"/>
            <p:cNvSpPr/>
            <p:nvPr/>
          </p:nvSpPr>
          <p:spPr>
            <a:xfrm>
              <a:off x="11345328" y="3703811"/>
              <a:ext cx="879995" cy="764358"/>
            </a:xfrm>
            <a:custGeom>
              <a:rect b="b" l="l" r="r" t="t"/>
              <a:pathLst>
                <a:path extrusionOk="0" h="764358" w="879995">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0" name="Google Shape;1180;p21"/>
            <p:cNvSpPr/>
            <p:nvPr/>
          </p:nvSpPr>
          <p:spPr>
            <a:xfrm>
              <a:off x="11239302" y="4015204"/>
              <a:ext cx="970593" cy="453881"/>
            </a:xfrm>
            <a:custGeom>
              <a:rect b="b" l="l" r="r" t="t"/>
              <a:pathLst>
                <a:path extrusionOk="0" h="453881" w="970593">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1" name="Google Shape;1181;p21"/>
            <p:cNvSpPr/>
            <p:nvPr/>
          </p:nvSpPr>
          <p:spPr>
            <a:xfrm>
              <a:off x="11926029" y="3314013"/>
              <a:ext cx="284246" cy="1128593"/>
            </a:xfrm>
            <a:custGeom>
              <a:rect b="b" l="l" r="r" t="t"/>
              <a:pathLst>
                <a:path extrusionOk="0" h="1128593" w="284246">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182" name="Google Shape;1182;p21"/>
          <p:cNvPicPr preferRelativeResize="0"/>
          <p:nvPr/>
        </p:nvPicPr>
        <p:blipFill rotWithShape="1">
          <a:blip r:embed="rId5">
            <a:alphaModFix/>
          </a:blip>
          <a:srcRect b="0" l="0" r="0" t="0"/>
          <a:stretch/>
        </p:blipFill>
        <p:spPr>
          <a:xfrm rot="8353864">
            <a:off x="64073" y="5873861"/>
            <a:ext cx="2292469" cy="1164410"/>
          </a:xfrm>
          <a:prstGeom prst="rect">
            <a:avLst/>
          </a:prstGeom>
          <a:noFill/>
          <a:ln>
            <a:noFill/>
          </a:ln>
        </p:spPr>
      </p:pic>
      <p:grpSp>
        <p:nvGrpSpPr>
          <p:cNvPr id="1183" name="Google Shape;1183;p21"/>
          <p:cNvGrpSpPr/>
          <p:nvPr/>
        </p:nvGrpSpPr>
        <p:grpSpPr>
          <a:xfrm rot="4804372">
            <a:off x="258709" y="5423863"/>
            <a:ext cx="1127037" cy="1255169"/>
            <a:chOff x="7982733" y="5589867"/>
            <a:chExt cx="1630724" cy="1255169"/>
          </a:xfrm>
        </p:grpSpPr>
        <p:sp>
          <p:nvSpPr>
            <p:cNvPr id="1184" name="Google Shape;1184;p21"/>
            <p:cNvSpPr/>
            <p:nvPr/>
          </p:nvSpPr>
          <p:spPr>
            <a:xfrm>
              <a:off x="7982733" y="5589867"/>
              <a:ext cx="1598486" cy="1219662"/>
            </a:xfrm>
            <a:custGeom>
              <a:rect b="b" l="l" r="r" t="t"/>
              <a:pathLst>
                <a:path extrusionOk="0" h="1219662" w="1598486">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5" name="Google Shape;1185;p21"/>
            <p:cNvSpPr/>
            <p:nvPr/>
          </p:nvSpPr>
          <p:spPr>
            <a:xfrm>
              <a:off x="8178631" y="5864164"/>
              <a:ext cx="1434826" cy="980872"/>
            </a:xfrm>
            <a:custGeom>
              <a:rect b="b" l="l" r="r" t="t"/>
              <a:pathLst>
                <a:path extrusionOk="0" h="980872" w="1434826">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6" name="Google Shape;1186;p21"/>
            <p:cNvSpPr/>
            <p:nvPr/>
          </p:nvSpPr>
          <p:spPr>
            <a:xfrm>
              <a:off x="8349663" y="5784809"/>
              <a:ext cx="528127" cy="613347"/>
            </a:xfrm>
            <a:custGeom>
              <a:rect b="b" l="l" r="r" t="t"/>
              <a:pathLst>
                <a:path extrusionOk="0" h="613347" w="52812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7" name="Google Shape;1187;p21"/>
            <p:cNvSpPr/>
            <p:nvPr/>
          </p:nvSpPr>
          <p:spPr>
            <a:xfrm>
              <a:off x="8710163" y="5950838"/>
              <a:ext cx="396569" cy="579954"/>
            </a:xfrm>
            <a:custGeom>
              <a:rect b="b" l="l" r="r" t="t"/>
              <a:pathLst>
                <a:path extrusionOk="0" h="579954" w="396569">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8" name="Google Shape;1188;p21"/>
            <p:cNvSpPr/>
            <p:nvPr/>
          </p:nvSpPr>
          <p:spPr>
            <a:xfrm>
              <a:off x="8916292" y="6173899"/>
              <a:ext cx="458094" cy="550259"/>
            </a:xfrm>
            <a:custGeom>
              <a:rect b="b" l="l" r="r" t="t"/>
              <a:pathLst>
                <a:path extrusionOk="0" h="550259" w="458094">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189" name="Google Shape;1189;p21"/>
          <p:cNvPicPr preferRelativeResize="0"/>
          <p:nvPr/>
        </p:nvPicPr>
        <p:blipFill rotWithShape="1">
          <a:blip r:embed="rId6">
            <a:alphaModFix/>
          </a:blip>
          <a:srcRect b="0" l="0" r="0" t="0"/>
          <a:stretch/>
        </p:blipFill>
        <p:spPr>
          <a:xfrm flipH="1">
            <a:off x="2680651" y="898879"/>
            <a:ext cx="753975" cy="511137"/>
          </a:xfrm>
          <a:prstGeom prst="rect">
            <a:avLst/>
          </a:prstGeom>
          <a:noFill/>
          <a:ln>
            <a:noFill/>
          </a:ln>
        </p:spPr>
      </p:pic>
      <p:pic>
        <p:nvPicPr>
          <p:cNvPr id="1190" name="Google Shape;1190;p21"/>
          <p:cNvPicPr preferRelativeResize="0"/>
          <p:nvPr/>
        </p:nvPicPr>
        <p:blipFill rotWithShape="1">
          <a:blip r:embed="rId6">
            <a:alphaModFix/>
          </a:blip>
          <a:srcRect b="0" l="0" r="0" t="0"/>
          <a:stretch/>
        </p:blipFill>
        <p:spPr>
          <a:xfrm>
            <a:off x="8914253" y="62804"/>
            <a:ext cx="1304188" cy="611052"/>
          </a:xfrm>
          <a:prstGeom prst="rect">
            <a:avLst/>
          </a:prstGeom>
          <a:noFill/>
          <a:ln>
            <a:noFill/>
          </a:ln>
        </p:spPr>
      </p:pic>
      <p:sp>
        <p:nvSpPr>
          <p:cNvPr id="1191" name="Google Shape;1191;p21"/>
          <p:cNvSpPr/>
          <p:nvPr/>
        </p:nvSpPr>
        <p:spPr>
          <a:xfrm>
            <a:off x="2956676" y="4642086"/>
            <a:ext cx="6761732" cy="1368757"/>
          </a:xfrm>
          <a:prstGeom prst="roundRect">
            <a:avLst>
              <a:gd fmla="val 50000" name="adj"/>
            </a:avLst>
          </a:prstGeom>
          <a:solidFill>
            <a:srgbClr val="B3C6E7"/>
          </a:solidFill>
          <a:ln cap="flat" cmpd="sng" w="28575">
            <a:solidFill>
              <a:srgbClr val="7B7B7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rgbClr val="000000"/>
                </a:solidFill>
                <a:latin typeface="Calibri"/>
                <a:ea typeface="Calibri"/>
                <a:cs typeface="Calibri"/>
                <a:sym typeface="Calibri"/>
              </a:rPr>
              <a:t>Nghe-viết đúng bài chính tả</a:t>
            </a:r>
            <a:endParaRPr/>
          </a:p>
          <a:p>
            <a:pPr indent="0" lvl="0" marL="0" marR="0" rtl="0" algn="ctr">
              <a:spcBef>
                <a:spcPts val="0"/>
              </a:spcBef>
              <a:spcAft>
                <a:spcPts val="0"/>
              </a:spcAft>
              <a:buNone/>
            </a:pPr>
            <a:r>
              <a:rPr lang="en-US" sz="3600">
                <a:solidFill>
                  <a:srgbClr val="000000"/>
                </a:solidFill>
                <a:latin typeface="Calibri"/>
                <a:ea typeface="Calibri"/>
                <a:cs typeface="Calibri"/>
                <a:sym typeface="Calibri"/>
              </a:rPr>
              <a:t> </a:t>
            </a:r>
            <a:r>
              <a:rPr b="1" i="1" lang="en-US" sz="3600">
                <a:solidFill>
                  <a:srgbClr val="000000"/>
                </a:solidFill>
                <a:latin typeface="Calibri"/>
                <a:ea typeface="Calibri"/>
                <a:cs typeface="Calibri"/>
                <a:sym typeface="Calibri"/>
              </a:rPr>
              <a:t>Chợ Ta-sken</a:t>
            </a:r>
            <a:r>
              <a:rPr lang="en-US" sz="3600">
                <a:solidFill>
                  <a:srgbClr val="000000"/>
                </a:solidFill>
                <a:latin typeface="Calibri"/>
                <a:ea typeface="Calibri"/>
                <a:cs typeface="Calibri"/>
                <a:sym typeface="Calibri"/>
              </a:rPr>
              <a:t>.</a:t>
            </a:r>
            <a:endParaRPr sz="3600">
              <a:solidFill>
                <a:srgbClr val="000000"/>
              </a:solidFill>
              <a:latin typeface="Calibri"/>
              <a:ea typeface="Calibri"/>
              <a:cs typeface="Calibri"/>
              <a:sym typeface="Calibri"/>
            </a:endParaRPr>
          </a:p>
        </p:txBody>
      </p:sp>
      <p:sp>
        <p:nvSpPr>
          <p:cNvPr id="1192" name="Google Shape;1192;p21"/>
          <p:cNvSpPr txBox="1"/>
          <p:nvPr/>
        </p:nvSpPr>
        <p:spPr>
          <a:xfrm>
            <a:off x="2515627" y="105622"/>
            <a:ext cx="7198545"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6600">
                <a:solidFill>
                  <a:srgbClr val="FFC000"/>
                </a:solidFill>
                <a:latin typeface="Pattaya"/>
                <a:ea typeface="Pattaya"/>
                <a:cs typeface="Pattaya"/>
                <a:sym typeface="Pattaya"/>
              </a:rPr>
              <a:t>Đánh giá mục tiêu</a:t>
            </a:r>
            <a:endParaRPr sz="6600">
              <a:solidFill>
                <a:srgbClr val="FFC000"/>
              </a:solidFill>
              <a:latin typeface="Pattaya"/>
              <a:ea typeface="Pattaya"/>
              <a:cs typeface="Pattaya"/>
              <a:sym typeface="Pattaya"/>
            </a:endParaRPr>
          </a:p>
        </p:txBody>
      </p:sp>
      <p:sp>
        <p:nvSpPr>
          <p:cNvPr id="1193" name="Google Shape;1193;p21"/>
          <p:cNvSpPr/>
          <p:nvPr/>
        </p:nvSpPr>
        <p:spPr>
          <a:xfrm>
            <a:off x="2130830" y="2609848"/>
            <a:ext cx="8857858" cy="1368757"/>
          </a:xfrm>
          <a:prstGeom prst="roundRect">
            <a:avLst>
              <a:gd fmla="val 38677" name="adj"/>
            </a:avLst>
          </a:prstGeom>
          <a:solidFill>
            <a:srgbClr val="FFD966"/>
          </a:solidFill>
          <a:ln cap="flat" cmpd="sng" w="28575">
            <a:solidFill>
              <a:srgbClr val="7B7B7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rgbClr val="000000"/>
                </a:solidFill>
                <a:latin typeface="Calibri"/>
                <a:ea typeface="Calibri"/>
                <a:cs typeface="Calibri"/>
                <a:sym typeface="Calibri"/>
              </a:rPr>
              <a:t>Đọc trôi chảy, diễn cảm và nêu được </a:t>
            </a:r>
            <a:endParaRPr sz="3600">
              <a:solidFill>
                <a:srgbClr val="000000"/>
              </a:solidFill>
              <a:latin typeface="Calibri"/>
              <a:ea typeface="Calibri"/>
              <a:cs typeface="Calibri"/>
              <a:sym typeface="Calibri"/>
            </a:endParaRPr>
          </a:p>
          <a:p>
            <a:pPr indent="0" lvl="0" marL="0" marR="0" rtl="0" algn="ctr">
              <a:spcBef>
                <a:spcPts val="0"/>
              </a:spcBef>
              <a:spcAft>
                <a:spcPts val="0"/>
              </a:spcAft>
              <a:buNone/>
            </a:pPr>
            <a:r>
              <a:rPr lang="en-US" sz="3600">
                <a:solidFill>
                  <a:srgbClr val="000000"/>
                </a:solidFill>
                <a:latin typeface="Calibri"/>
                <a:ea typeface="Calibri"/>
                <a:cs typeface="Calibri"/>
                <a:sym typeface="Calibri"/>
              </a:rPr>
              <a:t>nội dung, ý nghĩa của các bài tập đọc đã học.</a:t>
            </a:r>
            <a:endParaRPr/>
          </a:p>
        </p:txBody>
      </p:sp>
      <p:grpSp>
        <p:nvGrpSpPr>
          <p:cNvPr id="1194" name="Google Shape;1194;p21"/>
          <p:cNvGrpSpPr/>
          <p:nvPr/>
        </p:nvGrpSpPr>
        <p:grpSpPr>
          <a:xfrm flipH="1" rot="-3931937">
            <a:off x="11062514" y="4329690"/>
            <a:ext cx="1876002" cy="3062141"/>
            <a:chOff x="10445531" y="3270549"/>
            <a:chExt cx="1876002" cy="3664187"/>
          </a:xfrm>
        </p:grpSpPr>
        <p:sp>
          <p:nvSpPr>
            <p:cNvPr id="1195" name="Google Shape;1195;p21"/>
            <p:cNvSpPr/>
            <p:nvPr/>
          </p:nvSpPr>
          <p:spPr>
            <a:xfrm>
              <a:off x="10445531" y="3270549"/>
              <a:ext cx="1876002" cy="3650892"/>
            </a:xfrm>
            <a:custGeom>
              <a:rect b="b" l="l" r="r" t="t"/>
              <a:pathLst>
                <a:path extrusionOk="0" h="3650892" w="187600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6" name="Google Shape;1196;p21"/>
            <p:cNvSpPr/>
            <p:nvPr/>
          </p:nvSpPr>
          <p:spPr>
            <a:xfrm>
              <a:off x="10625392" y="3521682"/>
              <a:ext cx="1371735" cy="3413054"/>
            </a:xfrm>
            <a:custGeom>
              <a:rect b="b" l="l" r="r" t="t"/>
              <a:pathLst>
                <a:path extrusionOk="0" h="3413054" w="1371735">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7" name="Google Shape;1197;p21"/>
            <p:cNvSpPr/>
            <p:nvPr/>
          </p:nvSpPr>
          <p:spPr>
            <a:xfrm>
              <a:off x="10568388" y="3758960"/>
              <a:ext cx="463768" cy="390574"/>
            </a:xfrm>
            <a:custGeom>
              <a:rect b="b" l="l" r="r" t="t"/>
              <a:pathLst>
                <a:path extrusionOk="0" h="390574" w="463768">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8" name="Google Shape;1198;p21"/>
            <p:cNvSpPr/>
            <p:nvPr/>
          </p:nvSpPr>
          <p:spPr>
            <a:xfrm>
              <a:off x="10574138" y="4118909"/>
              <a:ext cx="713804" cy="433172"/>
            </a:xfrm>
            <a:custGeom>
              <a:rect b="b" l="l" r="r" t="t"/>
              <a:pathLst>
                <a:path extrusionOk="0" h="433172" w="713804">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9" name="Google Shape;1199;p21"/>
            <p:cNvSpPr/>
            <p:nvPr/>
          </p:nvSpPr>
          <p:spPr>
            <a:xfrm>
              <a:off x="10548869" y="4399170"/>
              <a:ext cx="1008997" cy="611440"/>
            </a:xfrm>
            <a:custGeom>
              <a:rect b="b" l="l" r="r" t="t"/>
              <a:pathLst>
                <a:path extrusionOk="0" h="611440" w="1008997">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0" name="Google Shape;1200;p21"/>
            <p:cNvSpPr/>
            <p:nvPr/>
          </p:nvSpPr>
          <p:spPr>
            <a:xfrm>
              <a:off x="10645958" y="4782571"/>
              <a:ext cx="1185080" cy="627779"/>
            </a:xfrm>
            <a:custGeom>
              <a:rect b="b" l="l" r="r" t="t"/>
              <a:pathLst>
                <a:path extrusionOk="0" h="627779" w="1185080">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1" name="Google Shape;1201;p21"/>
            <p:cNvSpPr/>
            <p:nvPr/>
          </p:nvSpPr>
          <p:spPr>
            <a:xfrm>
              <a:off x="10705272" y="5222868"/>
              <a:ext cx="1308052" cy="693850"/>
            </a:xfrm>
            <a:custGeom>
              <a:rect b="b" l="l" r="r" t="t"/>
              <a:pathLst>
                <a:path extrusionOk="0" h="693850" w="1308052">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2" name="Google Shape;1202;p21"/>
            <p:cNvSpPr/>
            <p:nvPr/>
          </p:nvSpPr>
          <p:spPr>
            <a:xfrm>
              <a:off x="10850062" y="5765432"/>
              <a:ext cx="1225541" cy="680327"/>
            </a:xfrm>
            <a:custGeom>
              <a:rect b="b" l="l" r="r" t="t"/>
              <a:pathLst>
                <a:path extrusionOk="0" h="680327" w="1225541">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203" name="Google Shape;1203;p21"/>
          <p:cNvGrpSpPr/>
          <p:nvPr/>
        </p:nvGrpSpPr>
        <p:grpSpPr>
          <a:xfrm flipH="1" rot="-5229554">
            <a:off x="11632313" y="5347003"/>
            <a:ext cx="1488064" cy="1490617"/>
            <a:chOff x="11161825" y="3187825"/>
            <a:chExt cx="1068908" cy="1281260"/>
          </a:xfrm>
        </p:grpSpPr>
        <p:sp>
          <p:nvSpPr>
            <p:cNvPr id="1204" name="Google Shape;1204;p21"/>
            <p:cNvSpPr/>
            <p:nvPr/>
          </p:nvSpPr>
          <p:spPr>
            <a:xfrm>
              <a:off x="11161825" y="3187825"/>
              <a:ext cx="1065500" cy="1267823"/>
            </a:xfrm>
            <a:custGeom>
              <a:rect b="b" l="l" r="r" t="t"/>
              <a:pathLst>
                <a:path extrusionOk="0" h="1267823" w="1065500">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5" name="Google Shape;1205;p21"/>
            <p:cNvSpPr/>
            <p:nvPr/>
          </p:nvSpPr>
          <p:spPr>
            <a:xfrm>
              <a:off x="11581671" y="3386307"/>
              <a:ext cx="649062" cy="1076344"/>
            </a:xfrm>
            <a:custGeom>
              <a:rect b="b" l="l" r="r" t="t"/>
              <a:pathLst>
                <a:path extrusionOk="0" h="1076344" w="649062">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6" name="Google Shape;1206;p21"/>
            <p:cNvSpPr/>
            <p:nvPr/>
          </p:nvSpPr>
          <p:spPr>
            <a:xfrm>
              <a:off x="11345328" y="3703811"/>
              <a:ext cx="879995" cy="764358"/>
            </a:xfrm>
            <a:custGeom>
              <a:rect b="b" l="l" r="r" t="t"/>
              <a:pathLst>
                <a:path extrusionOk="0" h="764358" w="879995">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7" name="Google Shape;1207;p21"/>
            <p:cNvSpPr/>
            <p:nvPr/>
          </p:nvSpPr>
          <p:spPr>
            <a:xfrm>
              <a:off x="11239302" y="4015204"/>
              <a:ext cx="970593" cy="453881"/>
            </a:xfrm>
            <a:custGeom>
              <a:rect b="b" l="l" r="r" t="t"/>
              <a:pathLst>
                <a:path extrusionOk="0" h="453881" w="970593">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8" name="Google Shape;1208;p21"/>
            <p:cNvSpPr/>
            <p:nvPr/>
          </p:nvSpPr>
          <p:spPr>
            <a:xfrm>
              <a:off x="11926029" y="3314013"/>
              <a:ext cx="284246" cy="1128593"/>
            </a:xfrm>
            <a:custGeom>
              <a:rect b="b" l="l" r="r" t="t"/>
              <a:pathLst>
                <a:path extrusionOk="0" h="1128593" w="284246">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209" name="Google Shape;1209;p21"/>
          <p:cNvPicPr preferRelativeResize="0"/>
          <p:nvPr/>
        </p:nvPicPr>
        <p:blipFill rotWithShape="1">
          <a:blip r:embed="rId5">
            <a:alphaModFix/>
          </a:blip>
          <a:srcRect b="0" l="0" r="0" t="0"/>
          <a:stretch/>
        </p:blipFill>
        <p:spPr>
          <a:xfrm flipH="1" rot="-2982117">
            <a:off x="12826100" y="5203459"/>
            <a:ext cx="2292469" cy="1407978"/>
          </a:xfrm>
          <a:prstGeom prst="rect">
            <a:avLst/>
          </a:prstGeom>
          <a:noFill/>
          <a:ln>
            <a:noFill/>
          </a:ln>
        </p:spPr>
      </p:pic>
      <p:grpSp>
        <p:nvGrpSpPr>
          <p:cNvPr id="1210" name="Google Shape;1210;p21"/>
          <p:cNvGrpSpPr/>
          <p:nvPr/>
        </p:nvGrpSpPr>
        <p:grpSpPr>
          <a:xfrm flipH="1" rot="-1040774">
            <a:off x="12948982" y="5455294"/>
            <a:ext cx="1362787" cy="1255169"/>
            <a:chOff x="7982733" y="5589867"/>
            <a:chExt cx="1630724" cy="1255169"/>
          </a:xfrm>
        </p:grpSpPr>
        <p:sp>
          <p:nvSpPr>
            <p:cNvPr id="1211" name="Google Shape;1211;p21"/>
            <p:cNvSpPr/>
            <p:nvPr/>
          </p:nvSpPr>
          <p:spPr>
            <a:xfrm>
              <a:off x="7982733" y="5589867"/>
              <a:ext cx="1598486" cy="1219662"/>
            </a:xfrm>
            <a:custGeom>
              <a:rect b="b" l="l" r="r" t="t"/>
              <a:pathLst>
                <a:path extrusionOk="0" h="1219662" w="1598486">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2" name="Google Shape;1212;p21"/>
            <p:cNvSpPr/>
            <p:nvPr/>
          </p:nvSpPr>
          <p:spPr>
            <a:xfrm>
              <a:off x="8178631" y="5864164"/>
              <a:ext cx="1434826" cy="980872"/>
            </a:xfrm>
            <a:custGeom>
              <a:rect b="b" l="l" r="r" t="t"/>
              <a:pathLst>
                <a:path extrusionOk="0" h="980872" w="1434826">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3" name="Google Shape;1213;p21"/>
            <p:cNvSpPr/>
            <p:nvPr/>
          </p:nvSpPr>
          <p:spPr>
            <a:xfrm>
              <a:off x="8349663" y="5784809"/>
              <a:ext cx="528127" cy="613347"/>
            </a:xfrm>
            <a:custGeom>
              <a:rect b="b" l="l" r="r" t="t"/>
              <a:pathLst>
                <a:path extrusionOk="0" h="613347" w="52812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4" name="Google Shape;1214;p21"/>
            <p:cNvSpPr/>
            <p:nvPr/>
          </p:nvSpPr>
          <p:spPr>
            <a:xfrm>
              <a:off x="8710163" y="5950838"/>
              <a:ext cx="396569" cy="579954"/>
            </a:xfrm>
            <a:custGeom>
              <a:rect b="b" l="l" r="r" t="t"/>
              <a:pathLst>
                <a:path extrusionOk="0" h="579954" w="396569">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5" name="Google Shape;1215;p21"/>
            <p:cNvSpPr/>
            <p:nvPr/>
          </p:nvSpPr>
          <p:spPr>
            <a:xfrm>
              <a:off x="8916292" y="6173899"/>
              <a:ext cx="458094" cy="550259"/>
            </a:xfrm>
            <a:custGeom>
              <a:rect b="b" l="l" r="r" t="t"/>
              <a:pathLst>
                <a:path extrusionOk="0" h="550259" w="458094">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216" name="Google Shape;1216;p21"/>
          <p:cNvPicPr preferRelativeResize="0"/>
          <p:nvPr/>
        </p:nvPicPr>
        <p:blipFill rotWithShape="1">
          <a:blip r:embed="rId7">
            <a:alphaModFix/>
          </a:blip>
          <a:srcRect b="50000" l="48796" r="22336" t="964"/>
          <a:stretch/>
        </p:blipFill>
        <p:spPr>
          <a:xfrm>
            <a:off x="10574553" y="2340167"/>
            <a:ext cx="1721225" cy="1667435"/>
          </a:xfrm>
          <a:prstGeom prst="rect">
            <a:avLst/>
          </a:prstGeom>
          <a:noFill/>
          <a:ln>
            <a:noFill/>
          </a:ln>
        </p:spPr>
      </p:pic>
      <p:pic>
        <p:nvPicPr>
          <p:cNvPr id="1217" name="Google Shape;1217;p21"/>
          <p:cNvPicPr preferRelativeResize="0"/>
          <p:nvPr/>
        </p:nvPicPr>
        <p:blipFill rotWithShape="1">
          <a:blip r:embed="rId8">
            <a:alphaModFix/>
          </a:blip>
          <a:srcRect b="50000" l="48796" r="22336" t="964"/>
          <a:stretch/>
        </p:blipFill>
        <p:spPr>
          <a:xfrm>
            <a:off x="8922509" y="4492746"/>
            <a:ext cx="1721225" cy="166743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92"/>
                                        </p:tgtEl>
                                        <p:attrNameLst>
                                          <p:attrName>style.visibility</p:attrName>
                                        </p:attrNameLst>
                                      </p:cBhvr>
                                      <p:to>
                                        <p:strVal val="visible"/>
                                      </p:to>
                                    </p:set>
                                    <p:animEffect filter="fade" transition="in">
                                      <p:cBhvr>
                                        <p:cTn dur="500"/>
                                        <p:tgtEl>
                                          <p:spTgt spid="11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3"/>
                                        </p:tgtEl>
                                        <p:attrNameLst>
                                          <p:attrName>style.visibility</p:attrName>
                                        </p:attrNameLst>
                                      </p:cBhvr>
                                      <p:to>
                                        <p:strVal val="visible"/>
                                      </p:to>
                                    </p:set>
                                    <p:animEffect filter="fade" transition="in">
                                      <p:cBhvr>
                                        <p:cTn dur="500"/>
                                        <p:tgtEl>
                                          <p:spTgt spid="11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6"/>
                                        </p:tgtEl>
                                        <p:attrNameLst>
                                          <p:attrName>style.visibility</p:attrName>
                                        </p:attrNameLst>
                                      </p:cBhvr>
                                      <p:to>
                                        <p:strVal val="visible"/>
                                      </p:to>
                                    </p:set>
                                    <p:animEffect filter="fade" transition="in">
                                      <p:cBhvr>
                                        <p:cTn dur="500"/>
                                        <p:tgtEl>
                                          <p:spTgt spid="12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1"/>
                                        </p:tgtEl>
                                        <p:attrNameLst>
                                          <p:attrName>style.visibility</p:attrName>
                                        </p:attrNameLst>
                                      </p:cBhvr>
                                      <p:to>
                                        <p:strVal val="visible"/>
                                      </p:to>
                                    </p:set>
                                    <p:animEffect filter="fade" transition="in">
                                      <p:cBhvr>
                                        <p:cTn dur="500"/>
                                        <p:tgtEl>
                                          <p:spTgt spid="11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7"/>
                                        </p:tgtEl>
                                        <p:attrNameLst>
                                          <p:attrName>style.visibility</p:attrName>
                                        </p:attrNameLst>
                                      </p:cBhvr>
                                      <p:to>
                                        <p:strVal val="visible"/>
                                      </p:to>
                                    </p:set>
                                    <p:animEffect filter="fade" transition="in">
                                      <p:cBhvr>
                                        <p:cTn dur="500"/>
                                        <p:tgtEl>
                                          <p:spTgt spid="12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pic>
        <p:nvPicPr>
          <p:cNvPr id="1222" name="Google Shape;1222;p22"/>
          <p:cNvPicPr preferRelativeResize="0"/>
          <p:nvPr/>
        </p:nvPicPr>
        <p:blipFill rotWithShape="1">
          <a:blip r:embed="rId3">
            <a:alphaModFix/>
          </a:blip>
          <a:srcRect b="0" l="0" r="0" t="0"/>
          <a:stretch/>
        </p:blipFill>
        <p:spPr>
          <a:xfrm>
            <a:off x="5583445" y="1055877"/>
            <a:ext cx="2300545" cy="1077876"/>
          </a:xfrm>
          <a:prstGeom prst="rect">
            <a:avLst/>
          </a:prstGeom>
          <a:noFill/>
          <a:ln>
            <a:noFill/>
          </a:ln>
        </p:spPr>
      </p:pic>
      <p:pic>
        <p:nvPicPr>
          <p:cNvPr id="1223" name="Google Shape;1223;p22"/>
          <p:cNvPicPr preferRelativeResize="0"/>
          <p:nvPr/>
        </p:nvPicPr>
        <p:blipFill rotWithShape="1">
          <a:blip r:embed="rId4">
            <a:alphaModFix/>
          </a:blip>
          <a:srcRect b="0" l="0" r="0" t="0"/>
          <a:stretch/>
        </p:blipFill>
        <p:spPr>
          <a:xfrm>
            <a:off x="-1" y="2627312"/>
            <a:ext cx="12191781" cy="4230688"/>
          </a:xfrm>
          <a:prstGeom prst="rect">
            <a:avLst/>
          </a:prstGeom>
          <a:noFill/>
          <a:ln>
            <a:noFill/>
          </a:ln>
        </p:spPr>
      </p:pic>
      <p:sp>
        <p:nvSpPr>
          <p:cNvPr id="1224" name="Google Shape;1224;p22"/>
          <p:cNvSpPr/>
          <p:nvPr/>
        </p:nvSpPr>
        <p:spPr>
          <a:xfrm>
            <a:off x="219" y="279400"/>
            <a:ext cx="12191781" cy="870705"/>
          </a:xfrm>
          <a:custGeom>
            <a:rect b="b" l="l" r="r" t="t"/>
            <a:pathLst>
              <a:path extrusionOk="0" h="870705" w="12191781">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5" name="Google Shape;1225;p22"/>
          <p:cNvSpPr/>
          <p:nvPr/>
        </p:nvSpPr>
        <p:spPr>
          <a:xfrm>
            <a:off x="0" y="0"/>
            <a:ext cx="12191781" cy="870705"/>
          </a:xfrm>
          <a:custGeom>
            <a:rect b="b" l="l" r="r" t="t"/>
            <a:pathLst>
              <a:path extrusionOk="0" h="870705" w="12191781">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226" name="Google Shape;1226;p22"/>
          <p:cNvGrpSpPr/>
          <p:nvPr/>
        </p:nvGrpSpPr>
        <p:grpSpPr>
          <a:xfrm>
            <a:off x="10445531" y="3270549"/>
            <a:ext cx="1876002" cy="3664187"/>
            <a:chOff x="10445531" y="3270549"/>
            <a:chExt cx="1876002" cy="3664187"/>
          </a:xfrm>
        </p:grpSpPr>
        <p:sp>
          <p:nvSpPr>
            <p:cNvPr id="1227" name="Google Shape;1227;p22"/>
            <p:cNvSpPr/>
            <p:nvPr/>
          </p:nvSpPr>
          <p:spPr>
            <a:xfrm>
              <a:off x="10445531" y="3270549"/>
              <a:ext cx="1876002" cy="3650892"/>
            </a:xfrm>
            <a:custGeom>
              <a:rect b="b" l="l" r="r" t="t"/>
              <a:pathLst>
                <a:path extrusionOk="0" h="3650892" w="187600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8" name="Google Shape;1228;p22"/>
            <p:cNvSpPr/>
            <p:nvPr/>
          </p:nvSpPr>
          <p:spPr>
            <a:xfrm>
              <a:off x="10625392" y="3521682"/>
              <a:ext cx="1371735" cy="3413054"/>
            </a:xfrm>
            <a:custGeom>
              <a:rect b="b" l="l" r="r" t="t"/>
              <a:pathLst>
                <a:path extrusionOk="0" h="3413054" w="1371735">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9" name="Google Shape;1229;p22"/>
            <p:cNvSpPr/>
            <p:nvPr/>
          </p:nvSpPr>
          <p:spPr>
            <a:xfrm>
              <a:off x="10568388" y="3758960"/>
              <a:ext cx="463768" cy="390574"/>
            </a:xfrm>
            <a:custGeom>
              <a:rect b="b" l="l" r="r" t="t"/>
              <a:pathLst>
                <a:path extrusionOk="0" h="390574" w="463768">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0" name="Google Shape;1230;p22"/>
            <p:cNvSpPr/>
            <p:nvPr/>
          </p:nvSpPr>
          <p:spPr>
            <a:xfrm>
              <a:off x="10574138" y="4118909"/>
              <a:ext cx="713804" cy="433172"/>
            </a:xfrm>
            <a:custGeom>
              <a:rect b="b" l="l" r="r" t="t"/>
              <a:pathLst>
                <a:path extrusionOk="0" h="433172" w="713804">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1" name="Google Shape;1231;p22"/>
            <p:cNvSpPr/>
            <p:nvPr/>
          </p:nvSpPr>
          <p:spPr>
            <a:xfrm>
              <a:off x="10548869" y="4399170"/>
              <a:ext cx="1008997" cy="611440"/>
            </a:xfrm>
            <a:custGeom>
              <a:rect b="b" l="l" r="r" t="t"/>
              <a:pathLst>
                <a:path extrusionOk="0" h="611440" w="1008997">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2" name="Google Shape;1232;p22"/>
            <p:cNvSpPr/>
            <p:nvPr/>
          </p:nvSpPr>
          <p:spPr>
            <a:xfrm>
              <a:off x="10645958" y="4782571"/>
              <a:ext cx="1185080" cy="627779"/>
            </a:xfrm>
            <a:custGeom>
              <a:rect b="b" l="l" r="r" t="t"/>
              <a:pathLst>
                <a:path extrusionOk="0" h="627779" w="1185080">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3" name="Google Shape;1233;p22"/>
            <p:cNvSpPr/>
            <p:nvPr/>
          </p:nvSpPr>
          <p:spPr>
            <a:xfrm>
              <a:off x="10705272" y="5222868"/>
              <a:ext cx="1308052" cy="693850"/>
            </a:xfrm>
            <a:custGeom>
              <a:rect b="b" l="l" r="r" t="t"/>
              <a:pathLst>
                <a:path extrusionOk="0" h="693850" w="1308052">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4" name="Google Shape;1234;p22"/>
            <p:cNvSpPr/>
            <p:nvPr/>
          </p:nvSpPr>
          <p:spPr>
            <a:xfrm>
              <a:off x="10850062" y="5765432"/>
              <a:ext cx="1225541" cy="680327"/>
            </a:xfrm>
            <a:custGeom>
              <a:rect b="b" l="l" r="r" t="t"/>
              <a:pathLst>
                <a:path extrusionOk="0" h="680327" w="1225541">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235" name="Google Shape;1235;p22"/>
          <p:cNvGrpSpPr/>
          <p:nvPr/>
        </p:nvGrpSpPr>
        <p:grpSpPr>
          <a:xfrm>
            <a:off x="11161825" y="3187825"/>
            <a:ext cx="1068908" cy="1281260"/>
            <a:chOff x="11161825" y="3187825"/>
            <a:chExt cx="1068908" cy="1281260"/>
          </a:xfrm>
        </p:grpSpPr>
        <p:sp>
          <p:nvSpPr>
            <p:cNvPr id="1236" name="Google Shape;1236;p22"/>
            <p:cNvSpPr/>
            <p:nvPr/>
          </p:nvSpPr>
          <p:spPr>
            <a:xfrm>
              <a:off x="11161825" y="3187825"/>
              <a:ext cx="1065500" cy="1267823"/>
            </a:xfrm>
            <a:custGeom>
              <a:rect b="b" l="l" r="r" t="t"/>
              <a:pathLst>
                <a:path extrusionOk="0" h="1267823" w="1065500">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7" name="Google Shape;1237;p22"/>
            <p:cNvSpPr/>
            <p:nvPr/>
          </p:nvSpPr>
          <p:spPr>
            <a:xfrm>
              <a:off x="11581671" y="3386307"/>
              <a:ext cx="649062" cy="1076344"/>
            </a:xfrm>
            <a:custGeom>
              <a:rect b="b" l="l" r="r" t="t"/>
              <a:pathLst>
                <a:path extrusionOk="0" h="1076344" w="649062">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8" name="Google Shape;1238;p22"/>
            <p:cNvSpPr/>
            <p:nvPr/>
          </p:nvSpPr>
          <p:spPr>
            <a:xfrm>
              <a:off x="11345328" y="3703811"/>
              <a:ext cx="879995" cy="764358"/>
            </a:xfrm>
            <a:custGeom>
              <a:rect b="b" l="l" r="r" t="t"/>
              <a:pathLst>
                <a:path extrusionOk="0" h="764358" w="879995">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9" name="Google Shape;1239;p22"/>
            <p:cNvSpPr/>
            <p:nvPr/>
          </p:nvSpPr>
          <p:spPr>
            <a:xfrm>
              <a:off x="11239302" y="4015204"/>
              <a:ext cx="970593" cy="453881"/>
            </a:xfrm>
            <a:custGeom>
              <a:rect b="b" l="l" r="r" t="t"/>
              <a:pathLst>
                <a:path extrusionOk="0" h="453881" w="970593">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0" name="Google Shape;1240;p22"/>
            <p:cNvSpPr/>
            <p:nvPr/>
          </p:nvSpPr>
          <p:spPr>
            <a:xfrm>
              <a:off x="11926029" y="3314013"/>
              <a:ext cx="284246" cy="1128593"/>
            </a:xfrm>
            <a:custGeom>
              <a:rect b="b" l="l" r="r" t="t"/>
              <a:pathLst>
                <a:path extrusionOk="0" h="1128593" w="284246">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241" name="Google Shape;1241;p22"/>
          <p:cNvGrpSpPr/>
          <p:nvPr/>
        </p:nvGrpSpPr>
        <p:grpSpPr>
          <a:xfrm>
            <a:off x="9167261" y="3475651"/>
            <a:ext cx="1734183" cy="1380521"/>
            <a:chOff x="9167261" y="3475651"/>
            <a:chExt cx="1734183" cy="1380521"/>
          </a:xfrm>
        </p:grpSpPr>
        <p:sp>
          <p:nvSpPr>
            <p:cNvPr id="1242" name="Google Shape;1242;p22"/>
            <p:cNvSpPr/>
            <p:nvPr/>
          </p:nvSpPr>
          <p:spPr>
            <a:xfrm>
              <a:off x="9167261" y="3475651"/>
              <a:ext cx="1726833" cy="1380521"/>
            </a:xfrm>
            <a:custGeom>
              <a:rect b="b" l="l" r="r" t="t"/>
              <a:pathLst>
                <a:path extrusionOk="0" h="1380521" w="1726833">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3" name="Google Shape;1243;p22"/>
            <p:cNvSpPr/>
            <p:nvPr/>
          </p:nvSpPr>
          <p:spPr>
            <a:xfrm>
              <a:off x="9470928" y="3641271"/>
              <a:ext cx="1430516" cy="1197398"/>
            </a:xfrm>
            <a:custGeom>
              <a:rect b="b" l="l" r="r" t="t"/>
              <a:pathLst>
                <a:path extrusionOk="0" h="1197398" w="1430516">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4" name="Google Shape;1244;p22"/>
            <p:cNvSpPr/>
            <p:nvPr/>
          </p:nvSpPr>
          <p:spPr>
            <a:xfrm>
              <a:off x="10419392" y="4372509"/>
              <a:ext cx="354555" cy="325891"/>
            </a:xfrm>
            <a:custGeom>
              <a:rect b="b" l="l" r="r" t="t"/>
              <a:pathLst>
                <a:path extrusionOk="0" h="325891" w="354555">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5" name="Google Shape;1245;p22"/>
            <p:cNvSpPr/>
            <p:nvPr/>
          </p:nvSpPr>
          <p:spPr>
            <a:xfrm>
              <a:off x="10118723" y="4162542"/>
              <a:ext cx="490559" cy="400638"/>
            </a:xfrm>
            <a:custGeom>
              <a:rect b="b" l="l" r="r" t="t"/>
              <a:pathLst>
                <a:path extrusionOk="0" h="400638" w="490559">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6" name="Google Shape;1246;p22"/>
            <p:cNvSpPr/>
            <p:nvPr/>
          </p:nvSpPr>
          <p:spPr>
            <a:xfrm>
              <a:off x="9921004" y="3898954"/>
              <a:ext cx="376821" cy="424839"/>
            </a:xfrm>
            <a:custGeom>
              <a:rect b="b" l="l" r="r" t="t"/>
              <a:pathLst>
                <a:path extrusionOk="0" h="424839" w="376821">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7" name="Google Shape;1247;p22"/>
            <p:cNvSpPr/>
            <p:nvPr/>
          </p:nvSpPr>
          <p:spPr>
            <a:xfrm>
              <a:off x="9713697" y="3805537"/>
              <a:ext cx="344546" cy="309163"/>
            </a:xfrm>
            <a:custGeom>
              <a:rect b="b" l="l" r="r" t="t"/>
              <a:pathLst>
                <a:path extrusionOk="0" h="309163" w="344546">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8" name="Google Shape;1248;p22"/>
            <p:cNvSpPr/>
            <p:nvPr/>
          </p:nvSpPr>
          <p:spPr>
            <a:xfrm>
              <a:off x="9518610" y="3595780"/>
              <a:ext cx="260260" cy="296175"/>
            </a:xfrm>
            <a:custGeom>
              <a:rect b="b" l="l" r="r" t="t"/>
              <a:pathLst>
                <a:path extrusionOk="0" h="296175" w="260260">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9" name="Google Shape;1249;p22"/>
            <p:cNvSpPr/>
            <p:nvPr/>
          </p:nvSpPr>
          <p:spPr>
            <a:xfrm>
              <a:off x="9909618" y="3747613"/>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0" name="Google Shape;1250;p22"/>
            <p:cNvSpPr/>
            <p:nvPr/>
          </p:nvSpPr>
          <p:spPr>
            <a:xfrm>
              <a:off x="9842495" y="3687578"/>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1" name="Google Shape;1251;p22"/>
            <p:cNvSpPr/>
            <p:nvPr/>
          </p:nvSpPr>
          <p:spPr>
            <a:xfrm>
              <a:off x="9924209" y="3668192"/>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2" name="Google Shape;1252;p22"/>
            <p:cNvSpPr/>
            <p:nvPr/>
          </p:nvSpPr>
          <p:spPr>
            <a:xfrm>
              <a:off x="9786421" y="4276878"/>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3" name="Google Shape;1253;p22"/>
            <p:cNvSpPr/>
            <p:nvPr/>
          </p:nvSpPr>
          <p:spPr>
            <a:xfrm>
              <a:off x="9711169" y="4221638"/>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4" name="Google Shape;1254;p22"/>
            <p:cNvSpPr/>
            <p:nvPr/>
          </p:nvSpPr>
          <p:spPr>
            <a:xfrm>
              <a:off x="9809351" y="4192663"/>
              <a:ext cx="55344" cy="57116"/>
            </a:xfrm>
            <a:custGeom>
              <a:rect b="b" l="l" r="r" t="t"/>
              <a:pathLst>
                <a:path extrusionOk="0" h="57116" w="55344">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5" name="Google Shape;1255;p22"/>
            <p:cNvSpPr/>
            <p:nvPr/>
          </p:nvSpPr>
          <p:spPr>
            <a:xfrm>
              <a:off x="9351378" y="3602737"/>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6" name="Google Shape;1256;p22"/>
            <p:cNvSpPr/>
            <p:nvPr/>
          </p:nvSpPr>
          <p:spPr>
            <a:xfrm>
              <a:off x="9397863" y="3559796"/>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7" name="Google Shape;1257;p22"/>
            <p:cNvSpPr/>
            <p:nvPr/>
          </p:nvSpPr>
          <p:spPr>
            <a:xfrm>
              <a:off x="10271911" y="3846003"/>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8" name="Google Shape;1258;p22"/>
            <p:cNvSpPr/>
            <p:nvPr/>
          </p:nvSpPr>
          <p:spPr>
            <a:xfrm>
              <a:off x="10209583" y="3794307"/>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9" name="Google Shape;1259;p22"/>
            <p:cNvSpPr/>
            <p:nvPr/>
          </p:nvSpPr>
          <p:spPr>
            <a:xfrm>
              <a:off x="10067209" y="4547660"/>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0" name="Google Shape;1260;p22"/>
            <p:cNvSpPr/>
            <p:nvPr/>
          </p:nvSpPr>
          <p:spPr>
            <a:xfrm>
              <a:off x="9991332" y="4520144"/>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261" name="Google Shape;1261;p22"/>
          <p:cNvPicPr preferRelativeResize="0"/>
          <p:nvPr/>
        </p:nvPicPr>
        <p:blipFill rotWithShape="1">
          <a:blip r:embed="rId5">
            <a:alphaModFix/>
          </a:blip>
          <a:srcRect b="0" l="0" r="0" t="0"/>
          <a:stretch/>
        </p:blipFill>
        <p:spPr>
          <a:xfrm>
            <a:off x="10746101" y="2605828"/>
            <a:ext cx="1433328" cy="961600"/>
          </a:xfrm>
          <a:prstGeom prst="rect">
            <a:avLst/>
          </a:prstGeom>
          <a:noFill/>
          <a:ln>
            <a:noFill/>
          </a:ln>
        </p:spPr>
      </p:pic>
      <p:grpSp>
        <p:nvGrpSpPr>
          <p:cNvPr id="1262" name="Google Shape;1262;p22"/>
          <p:cNvGrpSpPr/>
          <p:nvPr/>
        </p:nvGrpSpPr>
        <p:grpSpPr>
          <a:xfrm>
            <a:off x="10022800" y="5553654"/>
            <a:ext cx="1630724" cy="1255169"/>
            <a:chOff x="7982733" y="5589867"/>
            <a:chExt cx="1630724" cy="1255169"/>
          </a:xfrm>
        </p:grpSpPr>
        <p:sp>
          <p:nvSpPr>
            <p:cNvPr id="1263" name="Google Shape;1263;p22"/>
            <p:cNvSpPr/>
            <p:nvPr/>
          </p:nvSpPr>
          <p:spPr>
            <a:xfrm>
              <a:off x="7982733" y="5589867"/>
              <a:ext cx="1598486" cy="1219662"/>
            </a:xfrm>
            <a:custGeom>
              <a:rect b="b" l="l" r="r" t="t"/>
              <a:pathLst>
                <a:path extrusionOk="0" h="1219662" w="1598486">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4" name="Google Shape;1264;p22"/>
            <p:cNvSpPr/>
            <p:nvPr/>
          </p:nvSpPr>
          <p:spPr>
            <a:xfrm>
              <a:off x="8178631" y="5864164"/>
              <a:ext cx="1434826" cy="980872"/>
            </a:xfrm>
            <a:custGeom>
              <a:rect b="b" l="l" r="r" t="t"/>
              <a:pathLst>
                <a:path extrusionOk="0" h="980872" w="1434826">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5" name="Google Shape;1265;p22"/>
            <p:cNvSpPr/>
            <p:nvPr/>
          </p:nvSpPr>
          <p:spPr>
            <a:xfrm>
              <a:off x="8349663" y="5784809"/>
              <a:ext cx="528127" cy="613347"/>
            </a:xfrm>
            <a:custGeom>
              <a:rect b="b" l="l" r="r" t="t"/>
              <a:pathLst>
                <a:path extrusionOk="0" h="613347" w="52812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6" name="Google Shape;1266;p22"/>
            <p:cNvSpPr/>
            <p:nvPr/>
          </p:nvSpPr>
          <p:spPr>
            <a:xfrm>
              <a:off x="8710163" y="5950838"/>
              <a:ext cx="396569" cy="579954"/>
            </a:xfrm>
            <a:custGeom>
              <a:rect b="b" l="l" r="r" t="t"/>
              <a:pathLst>
                <a:path extrusionOk="0" h="579954" w="396569">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7" name="Google Shape;1267;p22"/>
            <p:cNvSpPr/>
            <p:nvPr/>
          </p:nvSpPr>
          <p:spPr>
            <a:xfrm>
              <a:off x="8916292" y="6173899"/>
              <a:ext cx="458094" cy="550259"/>
            </a:xfrm>
            <a:custGeom>
              <a:rect b="b" l="l" r="r" t="t"/>
              <a:pathLst>
                <a:path extrusionOk="0" h="550259" w="458094">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268" name="Google Shape;1268;p22"/>
          <p:cNvGrpSpPr/>
          <p:nvPr/>
        </p:nvGrpSpPr>
        <p:grpSpPr>
          <a:xfrm flipH="1">
            <a:off x="-166391" y="3206820"/>
            <a:ext cx="1876002" cy="3664187"/>
            <a:chOff x="10445531" y="3270549"/>
            <a:chExt cx="1876002" cy="3664187"/>
          </a:xfrm>
        </p:grpSpPr>
        <p:sp>
          <p:nvSpPr>
            <p:cNvPr id="1269" name="Google Shape;1269;p22"/>
            <p:cNvSpPr/>
            <p:nvPr/>
          </p:nvSpPr>
          <p:spPr>
            <a:xfrm>
              <a:off x="10445531" y="3270549"/>
              <a:ext cx="1876002" cy="3650892"/>
            </a:xfrm>
            <a:custGeom>
              <a:rect b="b" l="l" r="r" t="t"/>
              <a:pathLst>
                <a:path extrusionOk="0" h="3650892" w="187600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0" name="Google Shape;1270;p22"/>
            <p:cNvSpPr/>
            <p:nvPr/>
          </p:nvSpPr>
          <p:spPr>
            <a:xfrm>
              <a:off x="10625392" y="3521682"/>
              <a:ext cx="1371735" cy="3413054"/>
            </a:xfrm>
            <a:custGeom>
              <a:rect b="b" l="l" r="r" t="t"/>
              <a:pathLst>
                <a:path extrusionOk="0" h="3413054" w="1371735">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1" name="Google Shape;1271;p22"/>
            <p:cNvSpPr/>
            <p:nvPr/>
          </p:nvSpPr>
          <p:spPr>
            <a:xfrm>
              <a:off x="10568388" y="3758960"/>
              <a:ext cx="463768" cy="390574"/>
            </a:xfrm>
            <a:custGeom>
              <a:rect b="b" l="l" r="r" t="t"/>
              <a:pathLst>
                <a:path extrusionOk="0" h="390574" w="463768">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2" name="Google Shape;1272;p22"/>
            <p:cNvSpPr/>
            <p:nvPr/>
          </p:nvSpPr>
          <p:spPr>
            <a:xfrm>
              <a:off x="10574138" y="4118909"/>
              <a:ext cx="713804" cy="433172"/>
            </a:xfrm>
            <a:custGeom>
              <a:rect b="b" l="l" r="r" t="t"/>
              <a:pathLst>
                <a:path extrusionOk="0" h="433172" w="713804">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3" name="Google Shape;1273;p22"/>
            <p:cNvSpPr/>
            <p:nvPr/>
          </p:nvSpPr>
          <p:spPr>
            <a:xfrm>
              <a:off x="10548869" y="4399170"/>
              <a:ext cx="1008997" cy="611440"/>
            </a:xfrm>
            <a:custGeom>
              <a:rect b="b" l="l" r="r" t="t"/>
              <a:pathLst>
                <a:path extrusionOk="0" h="611440" w="1008997">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4" name="Google Shape;1274;p22"/>
            <p:cNvSpPr/>
            <p:nvPr/>
          </p:nvSpPr>
          <p:spPr>
            <a:xfrm>
              <a:off x="10645958" y="4782571"/>
              <a:ext cx="1185080" cy="627779"/>
            </a:xfrm>
            <a:custGeom>
              <a:rect b="b" l="l" r="r" t="t"/>
              <a:pathLst>
                <a:path extrusionOk="0" h="627779" w="1185080">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5" name="Google Shape;1275;p22"/>
            <p:cNvSpPr/>
            <p:nvPr/>
          </p:nvSpPr>
          <p:spPr>
            <a:xfrm>
              <a:off x="10705272" y="5222868"/>
              <a:ext cx="1308052" cy="693850"/>
            </a:xfrm>
            <a:custGeom>
              <a:rect b="b" l="l" r="r" t="t"/>
              <a:pathLst>
                <a:path extrusionOk="0" h="693850" w="1308052">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6" name="Google Shape;1276;p22"/>
            <p:cNvSpPr/>
            <p:nvPr/>
          </p:nvSpPr>
          <p:spPr>
            <a:xfrm>
              <a:off x="10850062" y="5765432"/>
              <a:ext cx="1225541" cy="680327"/>
            </a:xfrm>
            <a:custGeom>
              <a:rect b="b" l="l" r="r" t="t"/>
              <a:pathLst>
                <a:path extrusionOk="0" h="680327" w="1225541">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277" name="Google Shape;1277;p22"/>
          <p:cNvGrpSpPr/>
          <p:nvPr/>
        </p:nvGrpSpPr>
        <p:grpSpPr>
          <a:xfrm flipH="1">
            <a:off x="-75591" y="3124096"/>
            <a:ext cx="1068908" cy="1281260"/>
            <a:chOff x="11161825" y="3187825"/>
            <a:chExt cx="1068908" cy="1281260"/>
          </a:xfrm>
        </p:grpSpPr>
        <p:sp>
          <p:nvSpPr>
            <p:cNvPr id="1278" name="Google Shape;1278;p22"/>
            <p:cNvSpPr/>
            <p:nvPr/>
          </p:nvSpPr>
          <p:spPr>
            <a:xfrm>
              <a:off x="11161825" y="3187825"/>
              <a:ext cx="1065500" cy="1267823"/>
            </a:xfrm>
            <a:custGeom>
              <a:rect b="b" l="l" r="r" t="t"/>
              <a:pathLst>
                <a:path extrusionOk="0" h="1267823" w="1065500">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9" name="Google Shape;1279;p22"/>
            <p:cNvSpPr/>
            <p:nvPr/>
          </p:nvSpPr>
          <p:spPr>
            <a:xfrm>
              <a:off x="11581671" y="3386307"/>
              <a:ext cx="649062" cy="1076344"/>
            </a:xfrm>
            <a:custGeom>
              <a:rect b="b" l="l" r="r" t="t"/>
              <a:pathLst>
                <a:path extrusionOk="0" h="1076344" w="649062">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0" name="Google Shape;1280;p22"/>
            <p:cNvSpPr/>
            <p:nvPr/>
          </p:nvSpPr>
          <p:spPr>
            <a:xfrm>
              <a:off x="11345328" y="3703811"/>
              <a:ext cx="879995" cy="764358"/>
            </a:xfrm>
            <a:custGeom>
              <a:rect b="b" l="l" r="r" t="t"/>
              <a:pathLst>
                <a:path extrusionOk="0" h="764358" w="879995">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1" name="Google Shape;1281;p22"/>
            <p:cNvSpPr/>
            <p:nvPr/>
          </p:nvSpPr>
          <p:spPr>
            <a:xfrm>
              <a:off x="11239302" y="4015204"/>
              <a:ext cx="970593" cy="453881"/>
            </a:xfrm>
            <a:custGeom>
              <a:rect b="b" l="l" r="r" t="t"/>
              <a:pathLst>
                <a:path extrusionOk="0" h="453881" w="970593">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2" name="Google Shape;1282;p22"/>
            <p:cNvSpPr/>
            <p:nvPr/>
          </p:nvSpPr>
          <p:spPr>
            <a:xfrm>
              <a:off x="11926029" y="3314013"/>
              <a:ext cx="284246" cy="1128593"/>
            </a:xfrm>
            <a:custGeom>
              <a:rect b="b" l="l" r="r" t="t"/>
              <a:pathLst>
                <a:path extrusionOk="0" h="1128593" w="284246">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283" name="Google Shape;1283;p22"/>
          <p:cNvGrpSpPr/>
          <p:nvPr/>
        </p:nvGrpSpPr>
        <p:grpSpPr>
          <a:xfrm flipH="1">
            <a:off x="1253698" y="3411922"/>
            <a:ext cx="1734183" cy="1380521"/>
            <a:chOff x="9167261" y="3475651"/>
            <a:chExt cx="1734183" cy="1380521"/>
          </a:xfrm>
        </p:grpSpPr>
        <p:sp>
          <p:nvSpPr>
            <p:cNvPr id="1284" name="Google Shape;1284;p22"/>
            <p:cNvSpPr/>
            <p:nvPr/>
          </p:nvSpPr>
          <p:spPr>
            <a:xfrm>
              <a:off x="9167261" y="3475651"/>
              <a:ext cx="1726833" cy="1380521"/>
            </a:xfrm>
            <a:custGeom>
              <a:rect b="b" l="l" r="r" t="t"/>
              <a:pathLst>
                <a:path extrusionOk="0" h="1380521" w="1726833">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5" name="Google Shape;1285;p22"/>
            <p:cNvSpPr/>
            <p:nvPr/>
          </p:nvSpPr>
          <p:spPr>
            <a:xfrm>
              <a:off x="9470928" y="3641271"/>
              <a:ext cx="1430516" cy="1197398"/>
            </a:xfrm>
            <a:custGeom>
              <a:rect b="b" l="l" r="r" t="t"/>
              <a:pathLst>
                <a:path extrusionOk="0" h="1197398" w="1430516">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6" name="Google Shape;1286;p22"/>
            <p:cNvSpPr/>
            <p:nvPr/>
          </p:nvSpPr>
          <p:spPr>
            <a:xfrm>
              <a:off x="10419392" y="4372509"/>
              <a:ext cx="354555" cy="325891"/>
            </a:xfrm>
            <a:custGeom>
              <a:rect b="b" l="l" r="r" t="t"/>
              <a:pathLst>
                <a:path extrusionOk="0" h="325891" w="354555">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7" name="Google Shape;1287;p22"/>
            <p:cNvSpPr/>
            <p:nvPr/>
          </p:nvSpPr>
          <p:spPr>
            <a:xfrm>
              <a:off x="10118723" y="4162542"/>
              <a:ext cx="490559" cy="400638"/>
            </a:xfrm>
            <a:custGeom>
              <a:rect b="b" l="l" r="r" t="t"/>
              <a:pathLst>
                <a:path extrusionOk="0" h="400638" w="490559">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8" name="Google Shape;1288;p22"/>
            <p:cNvSpPr/>
            <p:nvPr/>
          </p:nvSpPr>
          <p:spPr>
            <a:xfrm>
              <a:off x="9921004" y="3898954"/>
              <a:ext cx="376821" cy="424839"/>
            </a:xfrm>
            <a:custGeom>
              <a:rect b="b" l="l" r="r" t="t"/>
              <a:pathLst>
                <a:path extrusionOk="0" h="424839" w="376821">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9" name="Google Shape;1289;p22"/>
            <p:cNvSpPr/>
            <p:nvPr/>
          </p:nvSpPr>
          <p:spPr>
            <a:xfrm>
              <a:off x="9713697" y="3805537"/>
              <a:ext cx="344546" cy="309163"/>
            </a:xfrm>
            <a:custGeom>
              <a:rect b="b" l="l" r="r" t="t"/>
              <a:pathLst>
                <a:path extrusionOk="0" h="309163" w="344546">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0" name="Google Shape;1290;p22"/>
            <p:cNvSpPr/>
            <p:nvPr/>
          </p:nvSpPr>
          <p:spPr>
            <a:xfrm>
              <a:off x="9518610" y="3595780"/>
              <a:ext cx="260260" cy="296175"/>
            </a:xfrm>
            <a:custGeom>
              <a:rect b="b" l="l" r="r" t="t"/>
              <a:pathLst>
                <a:path extrusionOk="0" h="296175" w="260260">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1" name="Google Shape;1291;p22"/>
            <p:cNvSpPr/>
            <p:nvPr/>
          </p:nvSpPr>
          <p:spPr>
            <a:xfrm>
              <a:off x="9909618" y="3747613"/>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2" name="Google Shape;1292;p22"/>
            <p:cNvSpPr/>
            <p:nvPr/>
          </p:nvSpPr>
          <p:spPr>
            <a:xfrm>
              <a:off x="9842495" y="3687578"/>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3" name="Google Shape;1293;p22"/>
            <p:cNvSpPr/>
            <p:nvPr/>
          </p:nvSpPr>
          <p:spPr>
            <a:xfrm>
              <a:off x="9924209" y="3668192"/>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4" name="Google Shape;1294;p22"/>
            <p:cNvSpPr/>
            <p:nvPr/>
          </p:nvSpPr>
          <p:spPr>
            <a:xfrm>
              <a:off x="9786421" y="4276878"/>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5" name="Google Shape;1295;p22"/>
            <p:cNvSpPr/>
            <p:nvPr/>
          </p:nvSpPr>
          <p:spPr>
            <a:xfrm>
              <a:off x="9711169" y="4221638"/>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6" name="Google Shape;1296;p22"/>
            <p:cNvSpPr/>
            <p:nvPr/>
          </p:nvSpPr>
          <p:spPr>
            <a:xfrm>
              <a:off x="9809351" y="4192663"/>
              <a:ext cx="55344" cy="57116"/>
            </a:xfrm>
            <a:custGeom>
              <a:rect b="b" l="l" r="r" t="t"/>
              <a:pathLst>
                <a:path extrusionOk="0" h="57116" w="55344">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7" name="Google Shape;1297;p22"/>
            <p:cNvSpPr/>
            <p:nvPr/>
          </p:nvSpPr>
          <p:spPr>
            <a:xfrm>
              <a:off x="9351378" y="3602737"/>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8" name="Google Shape;1298;p22"/>
            <p:cNvSpPr/>
            <p:nvPr/>
          </p:nvSpPr>
          <p:spPr>
            <a:xfrm>
              <a:off x="9397863" y="3559796"/>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9" name="Google Shape;1299;p22"/>
            <p:cNvSpPr/>
            <p:nvPr/>
          </p:nvSpPr>
          <p:spPr>
            <a:xfrm>
              <a:off x="10271911" y="3846003"/>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0" name="Google Shape;1300;p22"/>
            <p:cNvSpPr/>
            <p:nvPr/>
          </p:nvSpPr>
          <p:spPr>
            <a:xfrm>
              <a:off x="10209583" y="3794307"/>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1" name="Google Shape;1301;p22"/>
            <p:cNvSpPr/>
            <p:nvPr/>
          </p:nvSpPr>
          <p:spPr>
            <a:xfrm>
              <a:off x="10067209" y="4547660"/>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2" name="Google Shape;1302;p22"/>
            <p:cNvSpPr/>
            <p:nvPr/>
          </p:nvSpPr>
          <p:spPr>
            <a:xfrm>
              <a:off x="9991332" y="4520144"/>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303" name="Google Shape;1303;p22"/>
          <p:cNvPicPr preferRelativeResize="0"/>
          <p:nvPr/>
        </p:nvPicPr>
        <p:blipFill rotWithShape="1">
          <a:blip r:embed="rId5">
            <a:alphaModFix/>
          </a:blip>
          <a:srcRect b="0" l="0" r="0" t="0"/>
          <a:stretch/>
        </p:blipFill>
        <p:spPr>
          <a:xfrm flipH="1">
            <a:off x="-24287" y="2542099"/>
            <a:ext cx="1433328" cy="961600"/>
          </a:xfrm>
          <a:prstGeom prst="rect">
            <a:avLst/>
          </a:prstGeom>
          <a:noFill/>
          <a:ln>
            <a:noFill/>
          </a:ln>
        </p:spPr>
      </p:pic>
      <p:grpSp>
        <p:nvGrpSpPr>
          <p:cNvPr id="1304" name="Google Shape;1304;p22"/>
          <p:cNvGrpSpPr/>
          <p:nvPr/>
        </p:nvGrpSpPr>
        <p:grpSpPr>
          <a:xfrm flipH="1">
            <a:off x="429537" y="5431263"/>
            <a:ext cx="1630724" cy="1255169"/>
            <a:chOff x="7982733" y="5589867"/>
            <a:chExt cx="1630724" cy="1255169"/>
          </a:xfrm>
        </p:grpSpPr>
        <p:sp>
          <p:nvSpPr>
            <p:cNvPr id="1305" name="Google Shape;1305;p22"/>
            <p:cNvSpPr/>
            <p:nvPr/>
          </p:nvSpPr>
          <p:spPr>
            <a:xfrm>
              <a:off x="7982733" y="5589867"/>
              <a:ext cx="1598486" cy="1219662"/>
            </a:xfrm>
            <a:custGeom>
              <a:rect b="b" l="l" r="r" t="t"/>
              <a:pathLst>
                <a:path extrusionOk="0" h="1219662" w="1598486">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6" name="Google Shape;1306;p22"/>
            <p:cNvSpPr/>
            <p:nvPr/>
          </p:nvSpPr>
          <p:spPr>
            <a:xfrm>
              <a:off x="8178631" y="5864164"/>
              <a:ext cx="1434826" cy="980872"/>
            </a:xfrm>
            <a:custGeom>
              <a:rect b="b" l="l" r="r" t="t"/>
              <a:pathLst>
                <a:path extrusionOk="0" h="980872" w="1434826">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7" name="Google Shape;1307;p22"/>
            <p:cNvSpPr/>
            <p:nvPr/>
          </p:nvSpPr>
          <p:spPr>
            <a:xfrm>
              <a:off x="8349663" y="5784809"/>
              <a:ext cx="528127" cy="613347"/>
            </a:xfrm>
            <a:custGeom>
              <a:rect b="b" l="l" r="r" t="t"/>
              <a:pathLst>
                <a:path extrusionOk="0" h="613347" w="52812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8" name="Google Shape;1308;p22"/>
            <p:cNvSpPr/>
            <p:nvPr/>
          </p:nvSpPr>
          <p:spPr>
            <a:xfrm>
              <a:off x="8710163" y="5950838"/>
              <a:ext cx="396569" cy="579954"/>
            </a:xfrm>
            <a:custGeom>
              <a:rect b="b" l="l" r="r" t="t"/>
              <a:pathLst>
                <a:path extrusionOk="0" h="579954" w="396569">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9" name="Google Shape;1309;p22"/>
            <p:cNvSpPr/>
            <p:nvPr/>
          </p:nvSpPr>
          <p:spPr>
            <a:xfrm>
              <a:off x="8916292" y="6173899"/>
              <a:ext cx="458094" cy="550259"/>
            </a:xfrm>
            <a:custGeom>
              <a:rect b="b" l="l" r="r" t="t"/>
              <a:pathLst>
                <a:path extrusionOk="0" h="550259" w="458094">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310" name="Google Shape;1310;p22"/>
          <p:cNvPicPr preferRelativeResize="0"/>
          <p:nvPr/>
        </p:nvPicPr>
        <p:blipFill rotWithShape="1">
          <a:blip r:embed="rId3">
            <a:alphaModFix/>
          </a:blip>
          <a:srcRect b="0" l="0" r="0" t="0"/>
          <a:stretch/>
        </p:blipFill>
        <p:spPr>
          <a:xfrm>
            <a:off x="10540289" y="844462"/>
            <a:ext cx="1460633" cy="684352"/>
          </a:xfrm>
          <a:prstGeom prst="rect">
            <a:avLst/>
          </a:prstGeom>
          <a:noFill/>
          <a:ln>
            <a:noFill/>
          </a:ln>
        </p:spPr>
      </p:pic>
      <p:pic>
        <p:nvPicPr>
          <p:cNvPr id="1311" name="Google Shape;1311;p22"/>
          <p:cNvPicPr preferRelativeResize="0"/>
          <p:nvPr/>
        </p:nvPicPr>
        <p:blipFill rotWithShape="1">
          <a:blip r:embed="rId3">
            <a:alphaModFix/>
          </a:blip>
          <a:srcRect b="0" l="0" r="0" t="0"/>
          <a:stretch/>
        </p:blipFill>
        <p:spPr>
          <a:xfrm>
            <a:off x="5388472" y="5161693"/>
            <a:ext cx="2444487" cy="1145318"/>
          </a:xfrm>
          <a:prstGeom prst="rect">
            <a:avLst/>
          </a:prstGeom>
          <a:noFill/>
          <a:ln>
            <a:noFill/>
          </a:ln>
        </p:spPr>
      </p:pic>
      <p:pic>
        <p:nvPicPr>
          <p:cNvPr id="1312" name="Google Shape;1312;p22"/>
          <p:cNvPicPr preferRelativeResize="0"/>
          <p:nvPr/>
        </p:nvPicPr>
        <p:blipFill rotWithShape="1">
          <a:blip r:embed="rId3">
            <a:alphaModFix/>
          </a:blip>
          <a:srcRect b="0" l="0" r="0" t="0"/>
          <a:stretch/>
        </p:blipFill>
        <p:spPr>
          <a:xfrm>
            <a:off x="3817086" y="1119318"/>
            <a:ext cx="2300545" cy="1077876"/>
          </a:xfrm>
          <a:prstGeom prst="rect">
            <a:avLst/>
          </a:prstGeom>
          <a:noFill/>
          <a:ln>
            <a:noFill/>
          </a:ln>
        </p:spPr>
      </p:pic>
      <p:pic>
        <p:nvPicPr>
          <p:cNvPr id="1313" name="Google Shape;1313;p22"/>
          <p:cNvPicPr preferRelativeResize="0"/>
          <p:nvPr/>
        </p:nvPicPr>
        <p:blipFill rotWithShape="1">
          <a:blip r:embed="rId3">
            <a:alphaModFix/>
          </a:blip>
          <a:srcRect b="0" l="0" r="0" t="0"/>
          <a:stretch/>
        </p:blipFill>
        <p:spPr>
          <a:xfrm>
            <a:off x="3363726" y="653783"/>
            <a:ext cx="1460633" cy="684352"/>
          </a:xfrm>
          <a:prstGeom prst="rect">
            <a:avLst/>
          </a:prstGeom>
          <a:noFill/>
          <a:ln>
            <a:noFill/>
          </a:ln>
        </p:spPr>
      </p:pic>
      <p:pic>
        <p:nvPicPr>
          <p:cNvPr id="1314" name="Google Shape;1314;p22"/>
          <p:cNvPicPr preferRelativeResize="0"/>
          <p:nvPr/>
        </p:nvPicPr>
        <p:blipFill rotWithShape="1">
          <a:blip r:embed="rId3">
            <a:alphaModFix/>
          </a:blip>
          <a:srcRect b="0" l="0" r="0" t="0"/>
          <a:stretch/>
        </p:blipFill>
        <p:spPr>
          <a:xfrm>
            <a:off x="-356554" y="1033011"/>
            <a:ext cx="2444487" cy="1145318"/>
          </a:xfrm>
          <a:prstGeom prst="rect">
            <a:avLst/>
          </a:prstGeom>
          <a:noFill/>
          <a:ln>
            <a:noFill/>
          </a:ln>
        </p:spPr>
      </p:pic>
      <p:pic>
        <p:nvPicPr>
          <p:cNvPr id="1315" name="Google Shape;1315;p22"/>
          <p:cNvPicPr preferRelativeResize="0"/>
          <p:nvPr/>
        </p:nvPicPr>
        <p:blipFill rotWithShape="1">
          <a:blip r:embed="rId3">
            <a:alphaModFix/>
          </a:blip>
          <a:srcRect b="0" l="0" r="0" t="0"/>
          <a:stretch/>
        </p:blipFill>
        <p:spPr>
          <a:xfrm>
            <a:off x="2935202" y="4449321"/>
            <a:ext cx="1090936" cy="511137"/>
          </a:xfrm>
          <a:prstGeom prst="rect">
            <a:avLst/>
          </a:prstGeom>
          <a:noFill/>
          <a:ln>
            <a:noFill/>
          </a:ln>
        </p:spPr>
      </p:pic>
      <p:sp>
        <p:nvSpPr>
          <p:cNvPr id="1316" name="Google Shape;1316;p22"/>
          <p:cNvSpPr txBox="1"/>
          <p:nvPr/>
        </p:nvSpPr>
        <p:spPr>
          <a:xfrm>
            <a:off x="2230933" y="1058410"/>
            <a:ext cx="7198545"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6600">
                <a:solidFill>
                  <a:srgbClr val="FFC000"/>
                </a:solidFill>
                <a:latin typeface="Pattaya"/>
                <a:ea typeface="Pattaya"/>
                <a:cs typeface="Pattaya"/>
                <a:sym typeface="Pattaya"/>
              </a:rPr>
              <a:t>DẶN DÒ</a:t>
            </a:r>
            <a:endParaRPr sz="6600">
              <a:solidFill>
                <a:srgbClr val="FFC000"/>
              </a:solidFill>
              <a:latin typeface="Pattaya"/>
              <a:ea typeface="Pattaya"/>
              <a:cs typeface="Pattaya"/>
              <a:sym typeface="Pattaya"/>
            </a:endParaRPr>
          </a:p>
        </p:txBody>
      </p:sp>
      <p:sp>
        <p:nvSpPr>
          <p:cNvPr id="1317" name="Google Shape;1317;p22"/>
          <p:cNvSpPr/>
          <p:nvPr/>
        </p:nvSpPr>
        <p:spPr>
          <a:xfrm>
            <a:off x="2515363" y="2578863"/>
            <a:ext cx="7288179"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chemeClr val="dk1"/>
                </a:solidFill>
                <a:latin typeface="Dancing Script"/>
                <a:ea typeface="Dancing Script"/>
                <a:cs typeface="Dancing Script"/>
                <a:sym typeface="Dancing Script"/>
              </a:rPr>
              <a:t>- Tiếp tục ôn luyện đọc và trả lời câu hỏi của các bài tập đọc đã học.</a:t>
            </a:r>
            <a:endParaRPr/>
          </a:p>
        </p:txBody>
      </p:sp>
      <p:sp>
        <p:nvSpPr>
          <p:cNvPr id="1318" name="Google Shape;1318;p22"/>
          <p:cNvSpPr/>
          <p:nvPr/>
        </p:nvSpPr>
        <p:spPr>
          <a:xfrm>
            <a:off x="3100525" y="4129773"/>
            <a:ext cx="6695422"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chemeClr val="dk1"/>
                </a:solidFill>
                <a:latin typeface="Dancing Script"/>
                <a:ea typeface="Dancing Script"/>
                <a:cs typeface="Dancing Script"/>
                <a:sym typeface="Dancing Script"/>
              </a:rPr>
              <a:t>-Chuẩn bị bài: Ôn tập (Tiết 5)</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7"/>
                                        </p:tgtEl>
                                        <p:attrNameLst>
                                          <p:attrName>style.visibility</p:attrName>
                                        </p:attrNameLst>
                                      </p:cBhvr>
                                      <p:to>
                                        <p:strVal val="visible"/>
                                      </p:to>
                                    </p:set>
                                    <p:animEffect filter="fade" transition="in">
                                      <p:cBhvr>
                                        <p:cTn dur="1000"/>
                                        <p:tgtEl>
                                          <p:spTgt spid="13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8"/>
                                        </p:tgtEl>
                                        <p:attrNameLst>
                                          <p:attrName>style.visibility</p:attrName>
                                        </p:attrNameLst>
                                      </p:cBhvr>
                                      <p:to>
                                        <p:strVal val="visible"/>
                                      </p:to>
                                    </p:set>
                                    <p:animEffect filter="fade" transition="in">
                                      <p:cBhvr>
                                        <p:cTn dur="1000"/>
                                        <p:tgtEl>
                                          <p:spTgt spid="13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3" name="Shape 1323"/>
        <p:cNvGrpSpPr/>
        <p:nvPr/>
      </p:nvGrpSpPr>
      <p:grpSpPr>
        <a:xfrm>
          <a:off x="0" y="0"/>
          <a:ext cx="0" cy="0"/>
          <a:chOff x="0" y="0"/>
          <a:chExt cx="0" cy="0"/>
        </a:xfrm>
      </p:grpSpPr>
      <p:grpSp>
        <p:nvGrpSpPr>
          <p:cNvPr id="1324" name="Google Shape;1324;p23"/>
          <p:cNvGrpSpPr/>
          <p:nvPr/>
        </p:nvGrpSpPr>
        <p:grpSpPr>
          <a:xfrm rot="3892115">
            <a:off x="-42815" y="2291398"/>
            <a:ext cx="1935504" cy="3473199"/>
            <a:chOff x="101106" y="2960878"/>
            <a:chExt cx="1687576" cy="3858878"/>
          </a:xfrm>
        </p:grpSpPr>
        <p:sp>
          <p:nvSpPr>
            <p:cNvPr id="1325" name="Google Shape;1325;p23"/>
            <p:cNvSpPr/>
            <p:nvPr/>
          </p:nvSpPr>
          <p:spPr>
            <a:xfrm>
              <a:off x="101106" y="2960878"/>
              <a:ext cx="1687576" cy="3858878"/>
            </a:xfrm>
            <a:custGeom>
              <a:rect b="b" l="l" r="r" t="t"/>
              <a:pathLst>
                <a:path extrusionOk="0" h="3858878" w="1687576">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6" name="Google Shape;1326;p23"/>
            <p:cNvSpPr/>
            <p:nvPr/>
          </p:nvSpPr>
          <p:spPr>
            <a:xfrm>
              <a:off x="779057" y="3831456"/>
              <a:ext cx="261635" cy="504625"/>
            </a:xfrm>
            <a:custGeom>
              <a:rect b="b" l="l" r="r" t="t"/>
              <a:pathLst>
                <a:path extrusionOk="0" h="504625" w="26163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7" name="Google Shape;1327;p23"/>
            <p:cNvSpPr/>
            <p:nvPr/>
          </p:nvSpPr>
          <p:spPr>
            <a:xfrm>
              <a:off x="741557" y="4450472"/>
              <a:ext cx="62490" cy="130486"/>
            </a:xfrm>
            <a:custGeom>
              <a:rect b="b" l="l" r="r" t="t"/>
              <a:pathLst>
                <a:path extrusionOk="0" h="130486" w="62490">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8" name="Google Shape;1328;p23"/>
            <p:cNvSpPr/>
            <p:nvPr/>
          </p:nvSpPr>
          <p:spPr>
            <a:xfrm>
              <a:off x="618985" y="4420114"/>
              <a:ext cx="116418" cy="305631"/>
            </a:xfrm>
            <a:custGeom>
              <a:rect b="b" l="l" r="r" t="t"/>
              <a:pathLst>
                <a:path extrusionOk="0" h="305631" w="116418">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9" name="Google Shape;1329;p23"/>
            <p:cNvSpPr/>
            <p:nvPr/>
          </p:nvSpPr>
          <p:spPr>
            <a:xfrm>
              <a:off x="619494" y="4652988"/>
              <a:ext cx="142468" cy="501041"/>
            </a:xfrm>
            <a:custGeom>
              <a:rect b="b" l="l" r="r" t="t"/>
              <a:pathLst>
                <a:path extrusionOk="0" h="501041" w="142468">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0" name="Google Shape;1330;p23"/>
            <p:cNvSpPr/>
            <p:nvPr/>
          </p:nvSpPr>
          <p:spPr>
            <a:xfrm>
              <a:off x="474473" y="4801818"/>
              <a:ext cx="123305" cy="363637"/>
            </a:xfrm>
            <a:custGeom>
              <a:rect b="b" l="l" r="r" t="t"/>
              <a:pathLst>
                <a:path extrusionOk="0" h="363637" w="123305">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1" name="Google Shape;1331;p23"/>
            <p:cNvSpPr/>
            <p:nvPr/>
          </p:nvSpPr>
          <p:spPr>
            <a:xfrm>
              <a:off x="481952" y="5214157"/>
              <a:ext cx="77238" cy="260559"/>
            </a:xfrm>
            <a:custGeom>
              <a:rect b="b" l="l" r="r" t="t"/>
              <a:pathLst>
                <a:path extrusionOk="0" h="260559" w="77238">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2" name="Google Shape;1332;p23"/>
            <p:cNvSpPr/>
            <p:nvPr/>
          </p:nvSpPr>
          <p:spPr>
            <a:xfrm>
              <a:off x="290917" y="5412869"/>
              <a:ext cx="138799" cy="802531"/>
            </a:xfrm>
            <a:custGeom>
              <a:rect b="b" l="l" r="r" t="t"/>
              <a:pathLst>
                <a:path extrusionOk="0" h="802531" w="138799">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3" name="Google Shape;1333;p23"/>
            <p:cNvSpPr/>
            <p:nvPr/>
          </p:nvSpPr>
          <p:spPr>
            <a:xfrm>
              <a:off x="462671" y="5550865"/>
              <a:ext cx="85627" cy="515449"/>
            </a:xfrm>
            <a:custGeom>
              <a:rect b="b" l="l" r="r" t="t"/>
              <a:pathLst>
                <a:path extrusionOk="0" h="515449" w="85627">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4" name="Google Shape;1334;p23"/>
            <p:cNvSpPr/>
            <p:nvPr/>
          </p:nvSpPr>
          <p:spPr>
            <a:xfrm>
              <a:off x="405478" y="6207434"/>
              <a:ext cx="31956" cy="229457"/>
            </a:xfrm>
            <a:custGeom>
              <a:rect b="b" l="l" r="r" t="t"/>
              <a:pathLst>
                <a:path extrusionOk="0" h="229457" w="31956">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5" name="Google Shape;1335;p23"/>
            <p:cNvSpPr/>
            <p:nvPr/>
          </p:nvSpPr>
          <p:spPr>
            <a:xfrm>
              <a:off x="1070201" y="3312141"/>
              <a:ext cx="77507" cy="245291"/>
            </a:xfrm>
            <a:custGeom>
              <a:rect b="b" l="l" r="r" t="t"/>
              <a:pathLst>
                <a:path extrusionOk="0" h="245291" w="77507">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6" name="Google Shape;1336;p23"/>
            <p:cNvSpPr/>
            <p:nvPr/>
          </p:nvSpPr>
          <p:spPr>
            <a:xfrm>
              <a:off x="1206938" y="3624927"/>
              <a:ext cx="169799" cy="138393"/>
            </a:xfrm>
            <a:custGeom>
              <a:rect b="b" l="l" r="r" t="t"/>
              <a:pathLst>
                <a:path extrusionOk="0" h="138393" w="169799">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337" name="Google Shape;1337;p23"/>
          <p:cNvPicPr preferRelativeResize="0"/>
          <p:nvPr/>
        </p:nvPicPr>
        <p:blipFill rotWithShape="1">
          <a:blip r:embed="rId3">
            <a:alphaModFix/>
          </a:blip>
          <a:srcRect b="0" l="0" r="0" t="0"/>
          <a:stretch/>
        </p:blipFill>
        <p:spPr>
          <a:xfrm>
            <a:off x="-39970" y="4001608"/>
            <a:ext cx="12192001" cy="2819400"/>
          </a:xfrm>
          <a:prstGeom prst="rect">
            <a:avLst/>
          </a:prstGeom>
          <a:noFill/>
          <a:ln>
            <a:noFill/>
          </a:ln>
        </p:spPr>
      </p:pic>
      <p:grpSp>
        <p:nvGrpSpPr>
          <p:cNvPr id="1338" name="Google Shape;1338;p23"/>
          <p:cNvGrpSpPr/>
          <p:nvPr/>
        </p:nvGrpSpPr>
        <p:grpSpPr>
          <a:xfrm>
            <a:off x="9886271" y="3235362"/>
            <a:ext cx="2435262" cy="3699373"/>
            <a:chOff x="9471854" y="2605828"/>
            <a:chExt cx="2849679" cy="4328908"/>
          </a:xfrm>
        </p:grpSpPr>
        <p:grpSp>
          <p:nvGrpSpPr>
            <p:cNvPr id="1339" name="Google Shape;1339;p23"/>
            <p:cNvGrpSpPr/>
            <p:nvPr/>
          </p:nvGrpSpPr>
          <p:grpSpPr>
            <a:xfrm>
              <a:off x="10445531" y="3270549"/>
              <a:ext cx="1876002" cy="3664187"/>
              <a:chOff x="10445531" y="3270549"/>
              <a:chExt cx="1876002" cy="3664187"/>
            </a:xfrm>
          </p:grpSpPr>
          <p:sp>
            <p:nvSpPr>
              <p:cNvPr id="1340" name="Google Shape;1340;p23"/>
              <p:cNvSpPr/>
              <p:nvPr/>
            </p:nvSpPr>
            <p:spPr>
              <a:xfrm>
                <a:off x="10445531" y="3270549"/>
                <a:ext cx="1876002" cy="3650892"/>
              </a:xfrm>
              <a:custGeom>
                <a:rect b="b" l="l" r="r" t="t"/>
                <a:pathLst>
                  <a:path extrusionOk="0" h="3650892" w="187600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1" name="Google Shape;1341;p23"/>
              <p:cNvSpPr/>
              <p:nvPr/>
            </p:nvSpPr>
            <p:spPr>
              <a:xfrm>
                <a:off x="10625392" y="3521682"/>
                <a:ext cx="1371735" cy="3413054"/>
              </a:xfrm>
              <a:custGeom>
                <a:rect b="b" l="l" r="r" t="t"/>
                <a:pathLst>
                  <a:path extrusionOk="0" h="3413054" w="1371735">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2" name="Google Shape;1342;p23"/>
              <p:cNvSpPr/>
              <p:nvPr/>
            </p:nvSpPr>
            <p:spPr>
              <a:xfrm>
                <a:off x="10568388" y="3758960"/>
                <a:ext cx="463768" cy="390574"/>
              </a:xfrm>
              <a:custGeom>
                <a:rect b="b" l="l" r="r" t="t"/>
                <a:pathLst>
                  <a:path extrusionOk="0" h="390574" w="463768">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3" name="Google Shape;1343;p23"/>
              <p:cNvSpPr/>
              <p:nvPr/>
            </p:nvSpPr>
            <p:spPr>
              <a:xfrm>
                <a:off x="10574138" y="4118909"/>
                <a:ext cx="713804" cy="433172"/>
              </a:xfrm>
              <a:custGeom>
                <a:rect b="b" l="l" r="r" t="t"/>
                <a:pathLst>
                  <a:path extrusionOk="0" h="433172" w="713804">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4" name="Google Shape;1344;p23"/>
              <p:cNvSpPr/>
              <p:nvPr/>
            </p:nvSpPr>
            <p:spPr>
              <a:xfrm>
                <a:off x="10548869" y="4399170"/>
                <a:ext cx="1008997" cy="611440"/>
              </a:xfrm>
              <a:custGeom>
                <a:rect b="b" l="l" r="r" t="t"/>
                <a:pathLst>
                  <a:path extrusionOk="0" h="611440" w="1008997">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5" name="Google Shape;1345;p23"/>
              <p:cNvSpPr/>
              <p:nvPr/>
            </p:nvSpPr>
            <p:spPr>
              <a:xfrm>
                <a:off x="10645958" y="4782571"/>
                <a:ext cx="1185080" cy="627779"/>
              </a:xfrm>
              <a:custGeom>
                <a:rect b="b" l="l" r="r" t="t"/>
                <a:pathLst>
                  <a:path extrusionOk="0" h="627779" w="1185080">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6" name="Google Shape;1346;p23"/>
              <p:cNvSpPr/>
              <p:nvPr/>
            </p:nvSpPr>
            <p:spPr>
              <a:xfrm>
                <a:off x="10705272" y="5222868"/>
                <a:ext cx="1308052" cy="693850"/>
              </a:xfrm>
              <a:custGeom>
                <a:rect b="b" l="l" r="r" t="t"/>
                <a:pathLst>
                  <a:path extrusionOk="0" h="693850" w="1308052">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7" name="Google Shape;1347;p23"/>
              <p:cNvSpPr/>
              <p:nvPr/>
            </p:nvSpPr>
            <p:spPr>
              <a:xfrm>
                <a:off x="10850062" y="5765432"/>
                <a:ext cx="1225541" cy="680327"/>
              </a:xfrm>
              <a:custGeom>
                <a:rect b="b" l="l" r="r" t="t"/>
                <a:pathLst>
                  <a:path extrusionOk="0" h="680327" w="1225541">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348" name="Google Shape;1348;p23"/>
            <p:cNvGrpSpPr/>
            <p:nvPr/>
          </p:nvGrpSpPr>
          <p:grpSpPr>
            <a:xfrm>
              <a:off x="11161825" y="3187825"/>
              <a:ext cx="1068908" cy="1281260"/>
              <a:chOff x="11161825" y="3187825"/>
              <a:chExt cx="1068908" cy="1281260"/>
            </a:xfrm>
          </p:grpSpPr>
          <p:sp>
            <p:nvSpPr>
              <p:cNvPr id="1349" name="Google Shape;1349;p23"/>
              <p:cNvSpPr/>
              <p:nvPr/>
            </p:nvSpPr>
            <p:spPr>
              <a:xfrm>
                <a:off x="11161825" y="3187825"/>
                <a:ext cx="1065500" cy="1267823"/>
              </a:xfrm>
              <a:custGeom>
                <a:rect b="b" l="l" r="r" t="t"/>
                <a:pathLst>
                  <a:path extrusionOk="0" h="1267823" w="1065500">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0" name="Google Shape;1350;p23"/>
              <p:cNvSpPr/>
              <p:nvPr/>
            </p:nvSpPr>
            <p:spPr>
              <a:xfrm>
                <a:off x="11581671" y="3386307"/>
                <a:ext cx="649062" cy="1076344"/>
              </a:xfrm>
              <a:custGeom>
                <a:rect b="b" l="l" r="r" t="t"/>
                <a:pathLst>
                  <a:path extrusionOk="0" h="1076344" w="649062">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1" name="Google Shape;1351;p23"/>
              <p:cNvSpPr/>
              <p:nvPr/>
            </p:nvSpPr>
            <p:spPr>
              <a:xfrm>
                <a:off x="11345328" y="3703811"/>
                <a:ext cx="879995" cy="764358"/>
              </a:xfrm>
              <a:custGeom>
                <a:rect b="b" l="l" r="r" t="t"/>
                <a:pathLst>
                  <a:path extrusionOk="0" h="764358" w="879995">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2" name="Google Shape;1352;p23"/>
              <p:cNvSpPr/>
              <p:nvPr/>
            </p:nvSpPr>
            <p:spPr>
              <a:xfrm>
                <a:off x="11239302" y="4015204"/>
                <a:ext cx="970593" cy="453881"/>
              </a:xfrm>
              <a:custGeom>
                <a:rect b="b" l="l" r="r" t="t"/>
                <a:pathLst>
                  <a:path extrusionOk="0" h="453881" w="970593">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3" name="Google Shape;1353;p23"/>
              <p:cNvSpPr/>
              <p:nvPr/>
            </p:nvSpPr>
            <p:spPr>
              <a:xfrm>
                <a:off x="11926029" y="3314013"/>
                <a:ext cx="284246" cy="1128593"/>
              </a:xfrm>
              <a:custGeom>
                <a:rect b="b" l="l" r="r" t="t"/>
                <a:pathLst>
                  <a:path extrusionOk="0" h="1128593" w="284246">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354" name="Google Shape;1354;p23"/>
            <p:cNvGrpSpPr/>
            <p:nvPr/>
          </p:nvGrpSpPr>
          <p:grpSpPr>
            <a:xfrm>
              <a:off x="9471854" y="3930714"/>
              <a:ext cx="1734183" cy="1380521"/>
              <a:chOff x="9167261" y="3475651"/>
              <a:chExt cx="1734183" cy="1380521"/>
            </a:xfrm>
          </p:grpSpPr>
          <p:sp>
            <p:nvSpPr>
              <p:cNvPr id="1355" name="Google Shape;1355;p23"/>
              <p:cNvSpPr/>
              <p:nvPr/>
            </p:nvSpPr>
            <p:spPr>
              <a:xfrm>
                <a:off x="9167261" y="3475651"/>
                <a:ext cx="1726833" cy="1380521"/>
              </a:xfrm>
              <a:custGeom>
                <a:rect b="b" l="l" r="r" t="t"/>
                <a:pathLst>
                  <a:path extrusionOk="0" h="1380521" w="1726833">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6" name="Google Shape;1356;p23"/>
              <p:cNvSpPr/>
              <p:nvPr/>
            </p:nvSpPr>
            <p:spPr>
              <a:xfrm>
                <a:off x="9470928" y="3641271"/>
                <a:ext cx="1430516" cy="1197398"/>
              </a:xfrm>
              <a:custGeom>
                <a:rect b="b" l="l" r="r" t="t"/>
                <a:pathLst>
                  <a:path extrusionOk="0" h="1197398" w="1430516">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7" name="Google Shape;1357;p23"/>
              <p:cNvSpPr/>
              <p:nvPr/>
            </p:nvSpPr>
            <p:spPr>
              <a:xfrm>
                <a:off x="10419392" y="4372509"/>
                <a:ext cx="354555" cy="325891"/>
              </a:xfrm>
              <a:custGeom>
                <a:rect b="b" l="l" r="r" t="t"/>
                <a:pathLst>
                  <a:path extrusionOk="0" h="325891" w="354555">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8" name="Google Shape;1358;p23"/>
              <p:cNvSpPr/>
              <p:nvPr/>
            </p:nvSpPr>
            <p:spPr>
              <a:xfrm>
                <a:off x="10118723" y="4162542"/>
                <a:ext cx="490559" cy="400638"/>
              </a:xfrm>
              <a:custGeom>
                <a:rect b="b" l="l" r="r" t="t"/>
                <a:pathLst>
                  <a:path extrusionOk="0" h="400638" w="490559">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9" name="Google Shape;1359;p23"/>
              <p:cNvSpPr/>
              <p:nvPr/>
            </p:nvSpPr>
            <p:spPr>
              <a:xfrm>
                <a:off x="9921004" y="3898954"/>
                <a:ext cx="376821" cy="424839"/>
              </a:xfrm>
              <a:custGeom>
                <a:rect b="b" l="l" r="r" t="t"/>
                <a:pathLst>
                  <a:path extrusionOk="0" h="424839" w="376821">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0" name="Google Shape;1360;p23"/>
              <p:cNvSpPr/>
              <p:nvPr/>
            </p:nvSpPr>
            <p:spPr>
              <a:xfrm>
                <a:off x="9713697" y="3805537"/>
                <a:ext cx="344546" cy="309163"/>
              </a:xfrm>
              <a:custGeom>
                <a:rect b="b" l="l" r="r" t="t"/>
                <a:pathLst>
                  <a:path extrusionOk="0" h="309163" w="344546">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1" name="Google Shape;1361;p23"/>
              <p:cNvSpPr/>
              <p:nvPr/>
            </p:nvSpPr>
            <p:spPr>
              <a:xfrm>
                <a:off x="9518610" y="3595780"/>
                <a:ext cx="260260" cy="296175"/>
              </a:xfrm>
              <a:custGeom>
                <a:rect b="b" l="l" r="r" t="t"/>
                <a:pathLst>
                  <a:path extrusionOk="0" h="296175" w="260260">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2" name="Google Shape;1362;p23"/>
              <p:cNvSpPr/>
              <p:nvPr/>
            </p:nvSpPr>
            <p:spPr>
              <a:xfrm>
                <a:off x="9909618" y="3747613"/>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3" name="Google Shape;1363;p23"/>
              <p:cNvSpPr/>
              <p:nvPr/>
            </p:nvSpPr>
            <p:spPr>
              <a:xfrm>
                <a:off x="9842495" y="3687578"/>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4" name="Google Shape;1364;p23"/>
              <p:cNvSpPr/>
              <p:nvPr/>
            </p:nvSpPr>
            <p:spPr>
              <a:xfrm>
                <a:off x="9924209" y="3668192"/>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5" name="Google Shape;1365;p23"/>
              <p:cNvSpPr/>
              <p:nvPr/>
            </p:nvSpPr>
            <p:spPr>
              <a:xfrm>
                <a:off x="9786421" y="4276878"/>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6" name="Google Shape;1366;p23"/>
              <p:cNvSpPr/>
              <p:nvPr/>
            </p:nvSpPr>
            <p:spPr>
              <a:xfrm>
                <a:off x="9711169" y="4221638"/>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7" name="Google Shape;1367;p23"/>
              <p:cNvSpPr/>
              <p:nvPr/>
            </p:nvSpPr>
            <p:spPr>
              <a:xfrm>
                <a:off x="9809351" y="4192663"/>
                <a:ext cx="55344" cy="57116"/>
              </a:xfrm>
              <a:custGeom>
                <a:rect b="b" l="l" r="r" t="t"/>
                <a:pathLst>
                  <a:path extrusionOk="0" h="57116" w="55344">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8" name="Google Shape;1368;p23"/>
              <p:cNvSpPr/>
              <p:nvPr/>
            </p:nvSpPr>
            <p:spPr>
              <a:xfrm>
                <a:off x="9351378" y="3602737"/>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9" name="Google Shape;1369;p23"/>
              <p:cNvSpPr/>
              <p:nvPr/>
            </p:nvSpPr>
            <p:spPr>
              <a:xfrm>
                <a:off x="9397863" y="3559796"/>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0" name="Google Shape;1370;p23"/>
              <p:cNvSpPr/>
              <p:nvPr/>
            </p:nvSpPr>
            <p:spPr>
              <a:xfrm>
                <a:off x="10271911" y="3846003"/>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1" name="Google Shape;1371;p23"/>
              <p:cNvSpPr/>
              <p:nvPr/>
            </p:nvSpPr>
            <p:spPr>
              <a:xfrm>
                <a:off x="10209583" y="3794307"/>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2" name="Google Shape;1372;p23"/>
              <p:cNvSpPr/>
              <p:nvPr/>
            </p:nvSpPr>
            <p:spPr>
              <a:xfrm>
                <a:off x="10067209" y="4547660"/>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3" name="Google Shape;1373;p23"/>
              <p:cNvSpPr/>
              <p:nvPr/>
            </p:nvSpPr>
            <p:spPr>
              <a:xfrm>
                <a:off x="9991332" y="4520144"/>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374" name="Google Shape;1374;p23"/>
            <p:cNvPicPr preferRelativeResize="0"/>
            <p:nvPr/>
          </p:nvPicPr>
          <p:blipFill rotWithShape="1">
            <a:blip r:embed="rId4">
              <a:alphaModFix/>
            </a:blip>
            <a:srcRect b="0" l="0" r="0" t="0"/>
            <a:stretch/>
          </p:blipFill>
          <p:spPr>
            <a:xfrm>
              <a:off x="10746101" y="2605828"/>
              <a:ext cx="1433328" cy="961600"/>
            </a:xfrm>
            <a:prstGeom prst="rect">
              <a:avLst/>
            </a:prstGeom>
            <a:noFill/>
            <a:ln>
              <a:noFill/>
            </a:ln>
          </p:spPr>
        </p:pic>
      </p:grpSp>
      <p:grpSp>
        <p:nvGrpSpPr>
          <p:cNvPr id="1375" name="Google Shape;1375;p23"/>
          <p:cNvGrpSpPr/>
          <p:nvPr/>
        </p:nvGrpSpPr>
        <p:grpSpPr>
          <a:xfrm rot="5043306">
            <a:off x="737597" y="5559158"/>
            <a:ext cx="1068908" cy="1281260"/>
            <a:chOff x="11161825" y="3187825"/>
            <a:chExt cx="1068908" cy="1281260"/>
          </a:xfrm>
        </p:grpSpPr>
        <p:sp>
          <p:nvSpPr>
            <p:cNvPr id="1376" name="Google Shape;1376;p23"/>
            <p:cNvSpPr/>
            <p:nvPr/>
          </p:nvSpPr>
          <p:spPr>
            <a:xfrm>
              <a:off x="11161825" y="3187825"/>
              <a:ext cx="1065500" cy="1267823"/>
            </a:xfrm>
            <a:custGeom>
              <a:rect b="b" l="l" r="r" t="t"/>
              <a:pathLst>
                <a:path extrusionOk="0" h="1267823" w="1065500">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7" name="Google Shape;1377;p23"/>
            <p:cNvSpPr/>
            <p:nvPr/>
          </p:nvSpPr>
          <p:spPr>
            <a:xfrm>
              <a:off x="11581671" y="3386307"/>
              <a:ext cx="649062" cy="1076344"/>
            </a:xfrm>
            <a:custGeom>
              <a:rect b="b" l="l" r="r" t="t"/>
              <a:pathLst>
                <a:path extrusionOk="0" h="1076344" w="649062">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8" name="Google Shape;1378;p23"/>
            <p:cNvSpPr/>
            <p:nvPr/>
          </p:nvSpPr>
          <p:spPr>
            <a:xfrm>
              <a:off x="11345328" y="3703811"/>
              <a:ext cx="879995" cy="764358"/>
            </a:xfrm>
            <a:custGeom>
              <a:rect b="b" l="l" r="r" t="t"/>
              <a:pathLst>
                <a:path extrusionOk="0" h="764358" w="879995">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9" name="Google Shape;1379;p23"/>
            <p:cNvSpPr/>
            <p:nvPr/>
          </p:nvSpPr>
          <p:spPr>
            <a:xfrm>
              <a:off x="11239302" y="4015204"/>
              <a:ext cx="970593" cy="453881"/>
            </a:xfrm>
            <a:custGeom>
              <a:rect b="b" l="l" r="r" t="t"/>
              <a:pathLst>
                <a:path extrusionOk="0" h="453881" w="970593">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0" name="Google Shape;1380;p23"/>
            <p:cNvSpPr/>
            <p:nvPr/>
          </p:nvSpPr>
          <p:spPr>
            <a:xfrm>
              <a:off x="11926029" y="3314013"/>
              <a:ext cx="284246" cy="1128593"/>
            </a:xfrm>
            <a:custGeom>
              <a:rect b="b" l="l" r="r" t="t"/>
              <a:pathLst>
                <a:path extrusionOk="0" h="1128593" w="284246">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381" name="Google Shape;1381;p23"/>
          <p:cNvPicPr preferRelativeResize="0"/>
          <p:nvPr/>
        </p:nvPicPr>
        <p:blipFill rotWithShape="1">
          <a:blip r:embed="rId5">
            <a:alphaModFix/>
          </a:blip>
          <a:srcRect b="0" l="0" r="0" t="0"/>
          <a:stretch/>
        </p:blipFill>
        <p:spPr>
          <a:xfrm>
            <a:off x="-14190" y="4586771"/>
            <a:ext cx="1376593" cy="2413507"/>
          </a:xfrm>
          <a:prstGeom prst="rect">
            <a:avLst/>
          </a:prstGeom>
          <a:noFill/>
          <a:ln>
            <a:noFill/>
          </a:ln>
        </p:spPr>
      </p:pic>
      <p:grpSp>
        <p:nvGrpSpPr>
          <p:cNvPr id="1382" name="Google Shape;1382;p23"/>
          <p:cNvGrpSpPr/>
          <p:nvPr/>
        </p:nvGrpSpPr>
        <p:grpSpPr>
          <a:xfrm rot="1213838">
            <a:off x="-997673" y="-574347"/>
            <a:ext cx="3446538" cy="6075942"/>
            <a:chOff x="0" y="2213069"/>
            <a:chExt cx="2613113" cy="4606687"/>
          </a:xfrm>
        </p:grpSpPr>
        <p:sp>
          <p:nvSpPr>
            <p:cNvPr id="1383" name="Google Shape;1383;p23"/>
            <p:cNvSpPr/>
            <p:nvPr/>
          </p:nvSpPr>
          <p:spPr>
            <a:xfrm>
              <a:off x="0" y="2213069"/>
              <a:ext cx="2613113" cy="2465592"/>
            </a:xfrm>
            <a:custGeom>
              <a:rect b="b" l="l" r="r" t="t"/>
              <a:pathLst>
                <a:path extrusionOk="0" h="2465592" w="2613113">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384" name="Google Shape;1384;p23"/>
            <p:cNvGrpSpPr/>
            <p:nvPr/>
          </p:nvGrpSpPr>
          <p:grpSpPr>
            <a:xfrm>
              <a:off x="101106" y="2960878"/>
              <a:ext cx="1687576" cy="3858878"/>
              <a:chOff x="101106" y="2960878"/>
              <a:chExt cx="1687576" cy="3858878"/>
            </a:xfrm>
          </p:grpSpPr>
          <p:sp>
            <p:nvSpPr>
              <p:cNvPr id="1385" name="Google Shape;1385;p23"/>
              <p:cNvSpPr/>
              <p:nvPr/>
            </p:nvSpPr>
            <p:spPr>
              <a:xfrm>
                <a:off x="101106" y="2960878"/>
                <a:ext cx="1687576" cy="3858878"/>
              </a:xfrm>
              <a:custGeom>
                <a:rect b="b" l="l" r="r" t="t"/>
                <a:pathLst>
                  <a:path extrusionOk="0" h="3858878" w="1687576">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6" name="Google Shape;1386;p23"/>
              <p:cNvSpPr/>
              <p:nvPr/>
            </p:nvSpPr>
            <p:spPr>
              <a:xfrm>
                <a:off x="779057" y="3831456"/>
                <a:ext cx="261635" cy="504625"/>
              </a:xfrm>
              <a:custGeom>
                <a:rect b="b" l="l" r="r" t="t"/>
                <a:pathLst>
                  <a:path extrusionOk="0" h="504625" w="26163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7" name="Google Shape;1387;p23"/>
              <p:cNvSpPr/>
              <p:nvPr/>
            </p:nvSpPr>
            <p:spPr>
              <a:xfrm>
                <a:off x="741557" y="4450472"/>
                <a:ext cx="62490" cy="130486"/>
              </a:xfrm>
              <a:custGeom>
                <a:rect b="b" l="l" r="r" t="t"/>
                <a:pathLst>
                  <a:path extrusionOk="0" h="130486" w="62490">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8" name="Google Shape;1388;p23"/>
              <p:cNvSpPr/>
              <p:nvPr/>
            </p:nvSpPr>
            <p:spPr>
              <a:xfrm>
                <a:off x="618985" y="4420114"/>
                <a:ext cx="116418" cy="305631"/>
              </a:xfrm>
              <a:custGeom>
                <a:rect b="b" l="l" r="r" t="t"/>
                <a:pathLst>
                  <a:path extrusionOk="0" h="305631" w="116418">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9" name="Google Shape;1389;p23"/>
              <p:cNvSpPr/>
              <p:nvPr/>
            </p:nvSpPr>
            <p:spPr>
              <a:xfrm>
                <a:off x="619494" y="4652988"/>
                <a:ext cx="142468" cy="501041"/>
              </a:xfrm>
              <a:custGeom>
                <a:rect b="b" l="l" r="r" t="t"/>
                <a:pathLst>
                  <a:path extrusionOk="0" h="501041" w="142468">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0" name="Google Shape;1390;p23"/>
              <p:cNvSpPr/>
              <p:nvPr/>
            </p:nvSpPr>
            <p:spPr>
              <a:xfrm>
                <a:off x="474473" y="4801818"/>
                <a:ext cx="123305" cy="363637"/>
              </a:xfrm>
              <a:custGeom>
                <a:rect b="b" l="l" r="r" t="t"/>
                <a:pathLst>
                  <a:path extrusionOk="0" h="363637" w="123305">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1" name="Google Shape;1391;p23"/>
              <p:cNvSpPr/>
              <p:nvPr/>
            </p:nvSpPr>
            <p:spPr>
              <a:xfrm>
                <a:off x="481952" y="5214157"/>
                <a:ext cx="77238" cy="260559"/>
              </a:xfrm>
              <a:custGeom>
                <a:rect b="b" l="l" r="r" t="t"/>
                <a:pathLst>
                  <a:path extrusionOk="0" h="260559" w="77238">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2" name="Google Shape;1392;p23"/>
              <p:cNvSpPr/>
              <p:nvPr/>
            </p:nvSpPr>
            <p:spPr>
              <a:xfrm>
                <a:off x="290917" y="5412869"/>
                <a:ext cx="138799" cy="802531"/>
              </a:xfrm>
              <a:custGeom>
                <a:rect b="b" l="l" r="r" t="t"/>
                <a:pathLst>
                  <a:path extrusionOk="0" h="802531" w="138799">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3" name="Google Shape;1393;p23"/>
              <p:cNvSpPr/>
              <p:nvPr/>
            </p:nvSpPr>
            <p:spPr>
              <a:xfrm>
                <a:off x="462671" y="5550865"/>
                <a:ext cx="85627" cy="515449"/>
              </a:xfrm>
              <a:custGeom>
                <a:rect b="b" l="l" r="r" t="t"/>
                <a:pathLst>
                  <a:path extrusionOk="0" h="515449" w="85627">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4" name="Google Shape;1394;p23"/>
              <p:cNvSpPr/>
              <p:nvPr/>
            </p:nvSpPr>
            <p:spPr>
              <a:xfrm>
                <a:off x="405478" y="6207434"/>
                <a:ext cx="31956" cy="229457"/>
              </a:xfrm>
              <a:custGeom>
                <a:rect b="b" l="l" r="r" t="t"/>
                <a:pathLst>
                  <a:path extrusionOk="0" h="229457" w="31956">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5" name="Google Shape;1395;p23"/>
              <p:cNvSpPr/>
              <p:nvPr/>
            </p:nvSpPr>
            <p:spPr>
              <a:xfrm>
                <a:off x="1070201" y="3312141"/>
                <a:ext cx="77507" cy="245291"/>
              </a:xfrm>
              <a:custGeom>
                <a:rect b="b" l="l" r="r" t="t"/>
                <a:pathLst>
                  <a:path extrusionOk="0" h="245291" w="77507">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6" name="Google Shape;1396;p23"/>
              <p:cNvSpPr/>
              <p:nvPr/>
            </p:nvSpPr>
            <p:spPr>
              <a:xfrm>
                <a:off x="1206938" y="3624927"/>
                <a:ext cx="169799" cy="138393"/>
              </a:xfrm>
              <a:custGeom>
                <a:rect b="b" l="l" r="r" t="t"/>
                <a:pathLst>
                  <a:path extrusionOk="0" h="138393" w="169799">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397" name="Google Shape;1397;p23"/>
            <p:cNvGrpSpPr/>
            <p:nvPr/>
          </p:nvGrpSpPr>
          <p:grpSpPr>
            <a:xfrm>
              <a:off x="199901" y="2459662"/>
              <a:ext cx="2180577" cy="1990110"/>
              <a:chOff x="199901" y="2459662"/>
              <a:chExt cx="2180577" cy="1990110"/>
            </a:xfrm>
          </p:grpSpPr>
          <p:sp>
            <p:nvSpPr>
              <p:cNvPr id="1398" name="Google Shape;1398;p23"/>
              <p:cNvSpPr/>
              <p:nvPr/>
            </p:nvSpPr>
            <p:spPr>
              <a:xfrm>
                <a:off x="199901" y="3663758"/>
                <a:ext cx="15454" cy="15890"/>
              </a:xfrm>
              <a:custGeom>
                <a:rect b="b" l="l" r="r" t="t"/>
                <a:pathLst>
                  <a:path extrusionOk="0" h="15890" w="15454">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9" name="Google Shape;1399;p23"/>
              <p:cNvSpPr/>
              <p:nvPr/>
            </p:nvSpPr>
            <p:spPr>
              <a:xfrm>
                <a:off x="199901" y="3671441"/>
                <a:ext cx="15454" cy="15890"/>
              </a:xfrm>
              <a:custGeom>
                <a:rect b="b" l="l" r="r" t="t"/>
                <a:pathLst>
                  <a:path extrusionOk="0" h="15890" w="15454">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0" name="Google Shape;1400;p23"/>
              <p:cNvSpPr/>
              <p:nvPr/>
            </p:nvSpPr>
            <p:spPr>
              <a:xfrm>
                <a:off x="1162692" y="3602167"/>
                <a:ext cx="748162" cy="847605"/>
              </a:xfrm>
              <a:custGeom>
                <a:rect b="b" l="l" r="r" t="t"/>
                <a:pathLst>
                  <a:path extrusionOk="0" h="847605" w="748162">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1" name="Google Shape;1401;p23"/>
              <p:cNvSpPr/>
              <p:nvPr/>
            </p:nvSpPr>
            <p:spPr>
              <a:xfrm>
                <a:off x="1222038" y="3915720"/>
                <a:ext cx="245244" cy="237062"/>
              </a:xfrm>
              <a:custGeom>
                <a:rect b="b" l="l" r="r" t="t"/>
                <a:pathLst>
                  <a:path extrusionOk="0" h="237062" w="245244">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2" name="Google Shape;1402;p23"/>
              <p:cNvSpPr/>
              <p:nvPr/>
            </p:nvSpPr>
            <p:spPr>
              <a:xfrm>
                <a:off x="1444396" y="3073335"/>
                <a:ext cx="936082" cy="721591"/>
              </a:xfrm>
              <a:custGeom>
                <a:rect b="b" l="l" r="r" t="t"/>
                <a:pathLst>
                  <a:path extrusionOk="0" h="721591" w="936082">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3" name="Google Shape;1403;p23"/>
              <p:cNvSpPr/>
              <p:nvPr/>
            </p:nvSpPr>
            <p:spPr>
              <a:xfrm>
                <a:off x="2040767" y="3372531"/>
                <a:ext cx="97716" cy="201476"/>
              </a:xfrm>
              <a:custGeom>
                <a:rect b="b" l="l" r="r" t="t"/>
                <a:pathLst>
                  <a:path extrusionOk="0" h="201476" w="9771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4" name="Google Shape;1404;p23"/>
              <p:cNvSpPr/>
              <p:nvPr/>
            </p:nvSpPr>
            <p:spPr>
              <a:xfrm>
                <a:off x="1276234" y="2683609"/>
                <a:ext cx="681445" cy="201037"/>
              </a:xfrm>
              <a:custGeom>
                <a:rect b="b" l="l" r="r" t="t"/>
                <a:pathLst>
                  <a:path extrusionOk="0" h="201037" w="681445">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5" name="Google Shape;1405;p23"/>
              <p:cNvSpPr/>
              <p:nvPr/>
            </p:nvSpPr>
            <p:spPr>
              <a:xfrm>
                <a:off x="1512358" y="2459662"/>
                <a:ext cx="223992" cy="81615"/>
              </a:xfrm>
              <a:custGeom>
                <a:rect b="b" l="l" r="r" t="t"/>
                <a:pathLst>
                  <a:path extrusionOk="0" h="81615" w="223992">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6" name="Google Shape;1406;p23"/>
              <p:cNvSpPr/>
              <p:nvPr/>
            </p:nvSpPr>
            <p:spPr>
              <a:xfrm>
                <a:off x="326340" y="2606049"/>
                <a:ext cx="477304" cy="515465"/>
              </a:xfrm>
              <a:custGeom>
                <a:rect b="b" l="l" r="r" t="t"/>
                <a:pathLst>
                  <a:path extrusionOk="0" h="515465" w="477304">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7" name="Google Shape;1407;p23"/>
              <p:cNvSpPr/>
              <p:nvPr/>
            </p:nvSpPr>
            <p:spPr>
              <a:xfrm>
                <a:off x="695702" y="2906938"/>
                <a:ext cx="222322" cy="230106"/>
              </a:xfrm>
              <a:custGeom>
                <a:rect b="b" l="l" r="r" t="t"/>
                <a:pathLst>
                  <a:path extrusionOk="0" h="230106" w="222322">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8" name="Google Shape;1408;p23"/>
              <p:cNvSpPr/>
              <p:nvPr/>
            </p:nvSpPr>
            <p:spPr>
              <a:xfrm>
                <a:off x="568098" y="3273785"/>
                <a:ext cx="304130" cy="804256"/>
              </a:xfrm>
              <a:custGeom>
                <a:rect b="b" l="l" r="r" t="t"/>
                <a:pathLst>
                  <a:path extrusionOk="0" h="804256" w="304130">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9" name="Google Shape;1409;p23"/>
              <p:cNvSpPr/>
              <p:nvPr/>
            </p:nvSpPr>
            <p:spPr>
              <a:xfrm>
                <a:off x="299494" y="3717343"/>
                <a:ext cx="92065" cy="314134"/>
              </a:xfrm>
              <a:custGeom>
                <a:rect b="b" l="l" r="r" t="t"/>
                <a:pathLst>
                  <a:path extrusionOk="0" h="314134" w="92065">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1410" name="Google Shape;1410;p23"/>
          <p:cNvGrpSpPr/>
          <p:nvPr/>
        </p:nvGrpSpPr>
        <p:grpSpPr>
          <a:xfrm>
            <a:off x="1392577" y="5382937"/>
            <a:ext cx="1484014" cy="1429613"/>
            <a:chOff x="2651548" y="5448024"/>
            <a:chExt cx="1484014" cy="1429613"/>
          </a:xfrm>
        </p:grpSpPr>
        <p:sp>
          <p:nvSpPr>
            <p:cNvPr id="1411" name="Google Shape;1411;p23"/>
            <p:cNvSpPr/>
            <p:nvPr/>
          </p:nvSpPr>
          <p:spPr>
            <a:xfrm>
              <a:off x="3734725" y="5448024"/>
              <a:ext cx="400837" cy="596339"/>
            </a:xfrm>
            <a:custGeom>
              <a:rect b="b" l="l" r="r" t="t"/>
              <a:pathLst>
                <a:path extrusionOk="0" h="596339" w="400837">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2" name="Google Shape;1412;p23"/>
            <p:cNvSpPr/>
            <p:nvPr/>
          </p:nvSpPr>
          <p:spPr>
            <a:xfrm>
              <a:off x="3484903" y="5645912"/>
              <a:ext cx="216606" cy="448427"/>
            </a:xfrm>
            <a:custGeom>
              <a:rect b="b" l="l" r="r" t="t"/>
              <a:pathLst>
                <a:path extrusionOk="0" h="448427" w="216606">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3" name="Google Shape;1413;p23"/>
            <p:cNvSpPr/>
            <p:nvPr/>
          </p:nvSpPr>
          <p:spPr>
            <a:xfrm>
              <a:off x="3473328" y="6120338"/>
              <a:ext cx="560208" cy="314958"/>
            </a:xfrm>
            <a:custGeom>
              <a:rect b="b" l="l" r="r" t="t"/>
              <a:pathLst>
                <a:path extrusionOk="0" h="314958" w="56020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4" name="Google Shape;1414;p23"/>
            <p:cNvSpPr/>
            <p:nvPr/>
          </p:nvSpPr>
          <p:spPr>
            <a:xfrm>
              <a:off x="2842432" y="5942815"/>
              <a:ext cx="287500" cy="381829"/>
            </a:xfrm>
            <a:custGeom>
              <a:rect b="b" l="l" r="r" t="t"/>
              <a:pathLst>
                <a:path extrusionOk="0" h="381829" w="287500">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5" name="Google Shape;1415;p23"/>
            <p:cNvSpPr/>
            <p:nvPr/>
          </p:nvSpPr>
          <p:spPr>
            <a:xfrm>
              <a:off x="2651548" y="5595325"/>
              <a:ext cx="1347585" cy="1282312"/>
            </a:xfrm>
            <a:custGeom>
              <a:rect b="b" l="l" r="r" t="t"/>
              <a:pathLst>
                <a:path extrusionOk="0" h="1282312" w="1347585">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6" name="Google Shape;1416;p23"/>
            <p:cNvSpPr/>
            <p:nvPr/>
          </p:nvSpPr>
          <p:spPr>
            <a:xfrm>
              <a:off x="3477800" y="5796462"/>
              <a:ext cx="129996" cy="375553"/>
            </a:xfrm>
            <a:custGeom>
              <a:rect b="b" l="l" r="r" t="t"/>
              <a:pathLst>
                <a:path extrusionOk="0" h="375553" w="129996">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7" name="Google Shape;1417;p23"/>
            <p:cNvSpPr/>
            <p:nvPr/>
          </p:nvSpPr>
          <p:spPr>
            <a:xfrm>
              <a:off x="3340381" y="6185574"/>
              <a:ext cx="607160" cy="145197"/>
            </a:xfrm>
            <a:custGeom>
              <a:rect b="b" l="l" r="r" t="t"/>
              <a:pathLst>
                <a:path extrusionOk="0" h="145197" w="607160">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8" name="Google Shape;1418;p23"/>
            <p:cNvSpPr/>
            <p:nvPr/>
          </p:nvSpPr>
          <p:spPr>
            <a:xfrm>
              <a:off x="2846810" y="6074267"/>
              <a:ext cx="169221" cy="349438"/>
            </a:xfrm>
            <a:custGeom>
              <a:rect b="b" l="l" r="r" t="t"/>
              <a:pathLst>
                <a:path extrusionOk="0" h="349438" w="169221">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419" name="Google Shape;1419;p23"/>
          <p:cNvGrpSpPr/>
          <p:nvPr/>
        </p:nvGrpSpPr>
        <p:grpSpPr>
          <a:xfrm>
            <a:off x="9806836" y="5549127"/>
            <a:ext cx="1630724" cy="1255169"/>
            <a:chOff x="7982733" y="5589867"/>
            <a:chExt cx="1630724" cy="1255169"/>
          </a:xfrm>
        </p:grpSpPr>
        <p:sp>
          <p:nvSpPr>
            <p:cNvPr id="1420" name="Google Shape;1420;p23"/>
            <p:cNvSpPr/>
            <p:nvPr/>
          </p:nvSpPr>
          <p:spPr>
            <a:xfrm>
              <a:off x="7982733" y="5589867"/>
              <a:ext cx="1598486" cy="1219662"/>
            </a:xfrm>
            <a:custGeom>
              <a:rect b="b" l="l" r="r" t="t"/>
              <a:pathLst>
                <a:path extrusionOk="0" h="1219662" w="1598486">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1" name="Google Shape;1421;p23"/>
            <p:cNvSpPr/>
            <p:nvPr/>
          </p:nvSpPr>
          <p:spPr>
            <a:xfrm>
              <a:off x="8178631" y="5864164"/>
              <a:ext cx="1434826" cy="980872"/>
            </a:xfrm>
            <a:custGeom>
              <a:rect b="b" l="l" r="r" t="t"/>
              <a:pathLst>
                <a:path extrusionOk="0" h="980872" w="1434826">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2" name="Google Shape;1422;p23"/>
            <p:cNvSpPr/>
            <p:nvPr/>
          </p:nvSpPr>
          <p:spPr>
            <a:xfrm>
              <a:off x="8349663" y="5784809"/>
              <a:ext cx="528127" cy="613347"/>
            </a:xfrm>
            <a:custGeom>
              <a:rect b="b" l="l" r="r" t="t"/>
              <a:pathLst>
                <a:path extrusionOk="0" h="613347" w="52812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3" name="Google Shape;1423;p23"/>
            <p:cNvSpPr/>
            <p:nvPr/>
          </p:nvSpPr>
          <p:spPr>
            <a:xfrm>
              <a:off x="8710163" y="5950838"/>
              <a:ext cx="396569" cy="579954"/>
            </a:xfrm>
            <a:custGeom>
              <a:rect b="b" l="l" r="r" t="t"/>
              <a:pathLst>
                <a:path extrusionOk="0" h="579954" w="396569">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4" name="Google Shape;1424;p23"/>
            <p:cNvSpPr/>
            <p:nvPr/>
          </p:nvSpPr>
          <p:spPr>
            <a:xfrm>
              <a:off x="8916292" y="6173899"/>
              <a:ext cx="458094" cy="550259"/>
            </a:xfrm>
            <a:custGeom>
              <a:rect b="b" l="l" r="r" t="t"/>
              <a:pathLst>
                <a:path extrusionOk="0" h="550259" w="458094">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425" name="Google Shape;1425;p23"/>
          <p:cNvPicPr preferRelativeResize="0"/>
          <p:nvPr/>
        </p:nvPicPr>
        <p:blipFill rotWithShape="1">
          <a:blip r:embed="rId6">
            <a:alphaModFix/>
          </a:blip>
          <a:srcRect b="0" l="0" r="0" t="0"/>
          <a:stretch/>
        </p:blipFill>
        <p:spPr>
          <a:xfrm rot="-4582180">
            <a:off x="9948945" y="-4980"/>
            <a:ext cx="2294946" cy="1762785"/>
          </a:xfrm>
          <a:prstGeom prst="rect">
            <a:avLst/>
          </a:prstGeom>
          <a:noFill/>
          <a:ln>
            <a:noFill/>
          </a:ln>
        </p:spPr>
      </p:pic>
      <p:pic>
        <p:nvPicPr>
          <p:cNvPr id="1426" name="Google Shape;1426;p23"/>
          <p:cNvPicPr preferRelativeResize="0"/>
          <p:nvPr/>
        </p:nvPicPr>
        <p:blipFill rotWithShape="1">
          <a:blip r:embed="rId7">
            <a:alphaModFix/>
          </a:blip>
          <a:srcRect b="0" l="0" r="0" t="0"/>
          <a:stretch/>
        </p:blipFill>
        <p:spPr>
          <a:xfrm rot="-9204172">
            <a:off x="11461035" y="553889"/>
            <a:ext cx="1009110" cy="1698258"/>
          </a:xfrm>
          <a:prstGeom prst="rect">
            <a:avLst/>
          </a:prstGeom>
          <a:noFill/>
          <a:ln>
            <a:noFill/>
          </a:ln>
        </p:spPr>
      </p:pic>
      <p:pic>
        <p:nvPicPr>
          <p:cNvPr id="1427" name="Google Shape;1427;p23"/>
          <p:cNvPicPr preferRelativeResize="0"/>
          <p:nvPr/>
        </p:nvPicPr>
        <p:blipFill rotWithShape="1">
          <a:blip r:embed="rId8">
            <a:alphaModFix/>
          </a:blip>
          <a:srcRect b="0" l="0" r="0" t="0"/>
          <a:stretch/>
        </p:blipFill>
        <p:spPr>
          <a:xfrm>
            <a:off x="4510328" y="422573"/>
            <a:ext cx="1460633" cy="684352"/>
          </a:xfrm>
          <a:prstGeom prst="rect">
            <a:avLst/>
          </a:prstGeom>
          <a:noFill/>
          <a:ln>
            <a:noFill/>
          </a:ln>
        </p:spPr>
      </p:pic>
      <p:grpSp>
        <p:nvGrpSpPr>
          <p:cNvPr id="1428" name="Google Shape;1428;p23"/>
          <p:cNvGrpSpPr/>
          <p:nvPr/>
        </p:nvGrpSpPr>
        <p:grpSpPr>
          <a:xfrm flipH="1">
            <a:off x="9131505" y="1250182"/>
            <a:ext cx="2110039" cy="1246123"/>
            <a:chOff x="1910854" y="856083"/>
            <a:chExt cx="2428670" cy="1434296"/>
          </a:xfrm>
        </p:grpSpPr>
        <p:grpSp>
          <p:nvGrpSpPr>
            <p:cNvPr id="1429" name="Google Shape;1429;p23"/>
            <p:cNvGrpSpPr/>
            <p:nvPr/>
          </p:nvGrpSpPr>
          <p:grpSpPr>
            <a:xfrm>
              <a:off x="2714422" y="856083"/>
              <a:ext cx="1625102" cy="888291"/>
              <a:chOff x="-2757327" y="585888"/>
              <a:chExt cx="1625102" cy="888291"/>
            </a:xfrm>
          </p:grpSpPr>
          <p:sp>
            <p:nvSpPr>
              <p:cNvPr id="1430" name="Google Shape;1430;p23"/>
              <p:cNvSpPr/>
              <p:nvPr/>
            </p:nvSpPr>
            <p:spPr>
              <a:xfrm>
                <a:off x="-2746889" y="592219"/>
                <a:ext cx="1609688" cy="881960"/>
              </a:xfrm>
              <a:custGeom>
                <a:rect b="b" l="l" r="r" t="t"/>
                <a:pathLst>
                  <a:path extrusionOk="0" h="881960" w="1609688">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1" name="Google Shape;1431;p23"/>
              <p:cNvSpPr/>
              <p:nvPr/>
            </p:nvSpPr>
            <p:spPr>
              <a:xfrm>
                <a:off x="-2746889" y="592128"/>
                <a:ext cx="1614664" cy="877195"/>
              </a:xfrm>
              <a:custGeom>
                <a:rect b="b" l="l" r="r" t="t"/>
                <a:pathLst>
                  <a:path extrusionOk="0" h="877195" w="1614664">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32" name="Google Shape;1432;p23"/>
              <p:cNvSpPr/>
              <p:nvPr/>
            </p:nvSpPr>
            <p:spPr>
              <a:xfrm>
                <a:off x="-2746889" y="592127"/>
                <a:ext cx="1614649" cy="874433"/>
              </a:xfrm>
              <a:custGeom>
                <a:rect b="b" l="l" r="r" t="t"/>
                <a:pathLst>
                  <a:path extrusionOk="0" h="874433" w="1614649">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3" name="Google Shape;1433;p23"/>
              <p:cNvSpPr/>
              <p:nvPr/>
            </p:nvSpPr>
            <p:spPr>
              <a:xfrm>
                <a:off x="-2757327" y="585888"/>
                <a:ext cx="1620126" cy="872433"/>
              </a:xfrm>
              <a:custGeom>
                <a:rect b="b" l="l" r="r" t="t"/>
                <a:pathLst>
                  <a:path extrusionOk="0" h="872433" w="1620126">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434" name="Google Shape;1434;p23"/>
            <p:cNvPicPr preferRelativeResize="0"/>
            <p:nvPr/>
          </p:nvPicPr>
          <p:blipFill rotWithShape="1">
            <a:blip r:embed="rId8">
              <a:alphaModFix/>
            </a:blip>
            <a:srcRect b="0" l="0" r="0" t="0"/>
            <a:stretch/>
          </p:blipFill>
          <p:spPr>
            <a:xfrm>
              <a:off x="1910854" y="1395295"/>
              <a:ext cx="1910403" cy="895084"/>
            </a:xfrm>
            <a:prstGeom prst="rect">
              <a:avLst/>
            </a:prstGeom>
            <a:noFill/>
            <a:ln>
              <a:noFill/>
            </a:ln>
          </p:spPr>
        </p:pic>
      </p:grpSp>
      <p:pic>
        <p:nvPicPr>
          <p:cNvPr id="1435" name="Google Shape;1435;p23"/>
          <p:cNvPicPr preferRelativeResize="0"/>
          <p:nvPr/>
        </p:nvPicPr>
        <p:blipFill rotWithShape="1">
          <a:blip r:embed="rId9">
            <a:alphaModFix/>
          </a:blip>
          <a:srcRect b="0" l="0" r="0" t="0"/>
          <a:stretch/>
        </p:blipFill>
        <p:spPr>
          <a:xfrm>
            <a:off x="9754816" y="3461186"/>
            <a:ext cx="1949956" cy="3113639"/>
          </a:xfrm>
          <a:prstGeom prst="rect">
            <a:avLst/>
          </a:prstGeom>
          <a:noFill/>
          <a:ln>
            <a:noFill/>
          </a:ln>
        </p:spPr>
      </p:pic>
      <p:grpSp>
        <p:nvGrpSpPr>
          <p:cNvPr id="1436" name="Google Shape;1436;p23"/>
          <p:cNvGrpSpPr/>
          <p:nvPr/>
        </p:nvGrpSpPr>
        <p:grpSpPr>
          <a:xfrm>
            <a:off x="2001510" y="2255463"/>
            <a:ext cx="2282800" cy="2364202"/>
            <a:chOff x="-3455884" y="-1080558"/>
            <a:chExt cx="3500346" cy="3625164"/>
          </a:xfrm>
        </p:grpSpPr>
        <p:sp>
          <p:nvSpPr>
            <p:cNvPr id="1437" name="Google Shape;1437;p23"/>
            <p:cNvSpPr/>
            <p:nvPr/>
          </p:nvSpPr>
          <p:spPr>
            <a:xfrm rot="4565549">
              <a:off x="-3219385" y="-696198"/>
              <a:ext cx="3027349" cy="2856443"/>
            </a:xfrm>
            <a:custGeom>
              <a:rect b="b" l="l" r="r" t="t"/>
              <a:pathLst>
                <a:path extrusionOk="0" h="2465592" w="2613113">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438" name="Google Shape;1438;p23"/>
            <p:cNvGrpSpPr/>
            <p:nvPr/>
          </p:nvGrpSpPr>
          <p:grpSpPr>
            <a:xfrm rot="1862317">
              <a:off x="-2990368" y="-421759"/>
              <a:ext cx="2526247" cy="2305587"/>
              <a:chOff x="199901" y="2459662"/>
              <a:chExt cx="2180577" cy="1990110"/>
            </a:xfrm>
          </p:grpSpPr>
          <p:sp>
            <p:nvSpPr>
              <p:cNvPr id="1439" name="Google Shape;1439;p23"/>
              <p:cNvSpPr/>
              <p:nvPr/>
            </p:nvSpPr>
            <p:spPr>
              <a:xfrm>
                <a:off x="199901" y="3663758"/>
                <a:ext cx="15454" cy="15890"/>
              </a:xfrm>
              <a:custGeom>
                <a:rect b="b" l="l" r="r" t="t"/>
                <a:pathLst>
                  <a:path extrusionOk="0" h="15890" w="15454">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0" name="Google Shape;1440;p23"/>
              <p:cNvSpPr/>
              <p:nvPr/>
            </p:nvSpPr>
            <p:spPr>
              <a:xfrm>
                <a:off x="199901" y="3671441"/>
                <a:ext cx="15454" cy="15890"/>
              </a:xfrm>
              <a:custGeom>
                <a:rect b="b" l="l" r="r" t="t"/>
                <a:pathLst>
                  <a:path extrusionOk="0" h="15890" w="15454">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1" name="Google Shape;1441;p23"/>
              <p:cNvSpPr/>
              <p:nvPr/>
            </p:nvSpPr>
            <p:spPr>
              <a:xfrm>
                <a:off x="1162692" y="3602167"/>
                <a:ext cx="748162" cy="847605"/>
              </a:xfrm>
              <a:custGeom>
                <a:rect b="b" l="l" r="r" t="t"/>
                <a:pathLst>
                  <a:path extrusionOk="0" h="847605" w="748162">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2" name="Google Shape;1442;p23"/>
              <p:cNvSpPr/>
              <p:nvPr/>
            </p:nvSpPr>
            <p:spPr>
              <a:xfrm>
                <a:off x="1222038" y="3915720"/>
                <a:ext cx="245244" cy="237062"/>
              </a:xfrm>
              <a:custGeom>
                <a:rect b="b" l="l" r="r" t="t"/>
                <a:pathLst>
                  <a:path extrusionOk="0" h="237062" w="245244">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3" name="Google Shape;1443;p23"/>
              <p:cNvSpPr/>
              <p:nvPr/>
            </p:nvSpPr>
            <p:spPr>
              <a:xfrm>
                <a:off x="1444396" y="3073335"/>
                <a:ext cx="936082" cy="721591"/>
              </a:xfrm>
              <a:custGeom>
                <a:rect b="b" l="l" r="r" t="t"/>
                <a:pathLst>
                  <a:path extrusionOk="0" h="721591" w="936082">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4" name="Google Shape;1444;p23"/>
              <p:cNvSpPr/>
              <p:nvPr/>
            </p:nvSpPr>
            <p:spPr>
              <a:xfrm>
                <a:off x="2040767" y="3372531"/>
                <a:ext cx="97716" cy="201476"/>
              </a:xfrm>
              <a:custGeom>
                <a:rect b="b" l="l" r="r" t="t"/>
                <a:pathLst>
                  <a:path extrusionOk="0" h="201476" w="9771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5" name="Google Shape;1445;p23"/>
              <p:cNvSpPr/>
              <p:nvPr/>
            </p:nvSpPr>
            <p:spPr>
              <a:xfrm>
                <a:off x="1276234" y="2683609"/>
                <a:ext cx="681445" cy="201037"/>
              </a:xfrm>
              <a:custGeom>
                <a:rect b="b" l="l" r="r" t="t"/>
                <a:pathLst>
                  <a:path extrusionOk="0" h="201037" w="681445">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6" name="Google Shape;1446;p23"/>
              <p:cNvSpPr/>
              <p:nvPr/>
            </p:nvSpPr>
            <p:spPr>
              <a:xfrm>
                <a:off x="1512358" y="2459662"/>
                <a:ext cx="223992" cy="81615"/>
              </a:xfrm>
              <a:custGeom>
                <a:rect b="b" l="l" r="r" t="t"/>
                <a:pathLst>
                  <a:path extrusionOk="0" h="81615" w="223992">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7" name="Google Shape;1447;p23"/>
              <p:cNvSpPr/>
              <p:nvPr/>
            </p:nvSpPr>
            <p:spPr>
              <a:xfrm>
                <a:off x="326340" y="2606049"/>
                <a:ext cx="477304" cy="515465"/>
              </a:xfrm>
              <a:custGeom>
                <a:rect b="b" l="l" r="r" t="t"/>
                <a:pathLst>
                  <a:path extrusionOk="0" h="515465" w="477304">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8" name="Google Shape;1448;p23"/>
              <p:cNvSpPr/>
              <p:nvPr/>
            </p:nvSpPr>
            <p:spPr>
              <a:xfrm>
                <a:off x="695702" y="2906938"/>
                <a:ext cx="222322" cy="230106"/>
              </a:xfrm>
              <a:custGeom>
                <a:rect b="b" l="l" r="r" t="t"/>
                <a:pathLst>
                  <a:path extrusionOk="0" h="230106" w="222322">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9" name="Google Shape;1449;p23"/>
              <p:cNvSpPr/>
              <p:nvPr/>
            </p:nvSpPr>
            <p:spPr>
              <a:xfrm>
                <a:off x="568098" y="3273785"/>
                <a:ext cx="304130" cy="804256"/>
              </a:xfrm>
              <a:custGeom>
                <a:rect b="b" l="l" r="r" t="t"/>
                <a:pathLst>
                  <a:path extrusionOk="0" h="804256" w="304130">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0" name="Google Shape;1450;p23"/>
              <p:cNvSpPr/>
              <p:nvPr/>
            </p:nvSpPr>
            <p:spPr>
              <a:xfrm>
                <a:off x="299494" y="3717343"/>
                <a:ext cx="92065" cy="314134"/>
              </a:xfrm>
              <a:custGeom>
                <a:rect b="b" l="l" r="r" t="t"/>
                <a:pathLst>
                  <a:path extrusionOk="0" h="314134" w="92065">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pic>
        <p:nvPicPr>
          <p:cNvPr id="1451" name="Google Shape;1451;p23"/>
          <p:cNvPicPr preferRelativeResize="0"/>
          <p:nvPr/>
        </p:nvPicPr>
        <p:blipFill rotWithShape="1">
          <a:blip r:embed="rId10">
            <a:alphaModFix/>
          </a:blip>
          <a:srcRect b="0" l="0" r="0" t="0"/>
          <a:stretch/>
        </p:blipFill>
        <p:spPr>
          <a:xfrm>
            <a:off x="-342862" y="1791302"/>
            <a:ext cx="2111368" cy="1805584"/>
          </a:xfrm>
          <a:prstGeom prst="rect">
            <a:avLst/>
          </a:prstGeom>
          <a:noFill/>
          <a:ln>
            <a:noFill/>
          </a:ln>
        </p:spPr>
      </p:pic>
      <p:sp>
        <p:nvSpPr>
          <p:cNvPr id="1452" name="Google Shape;1452;p23"/>
          <p:cNvSpPr/>
          <p:nvPr/>
        </p:nvSpPr>
        <p:spPr>
          <a:xfrm>
            <a:off x="3775947" y="1752692"/>
            <a:ext cx="6007537" cy="16193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7200">
                <a:solidFill>
                  <a:schemeClr val="dk1"/>
                </a:solidFill>
                <a:latin typeface="Pattaya"/>
                <a:ea typeface="Pattaya"/>
                <a:cs typeface="Pattaya"/>
                <a:sym typeface="Pattaya"/>
              </a:rPr>
              <a:t>Chúc các con học tốt!</a:t>
            </a:r>
            <a:endParaRPr sz="7200">
              <a:solidFill>
                <a:schemeClr val="dk1"/>
              </a:solidFill>
              <a:latin typeface="Pattaya"/>
              <a:ea typeface="Pattaya"/>
              <a:cs typeface="Pattaya"/>
              <a:sym typeface="Pattay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3"/>
          <p:cNvSpPr/>
          <p:nvPr/>
        </p:nvSpPr>
        <p:spPr>
          <a:xfrm>
            <a:off x="219" y="279400"/>
            <a:ext cx="12191781" cy="1680296"/>
          </a:xfrm>
          <a:custGeom>
            <a:rect b="b" l="l" r="r" t="t"/>
            <a:pathLst>
              <a:path extrusionOk="0" h="870705" w="12191781">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 name="Google Shape;132;p3"/>
          <p:cNvSpPr/>
          <p:nvPr/>
        </p:nvSpPr>
        <p:spPr>
          <a:xfrm>
            <a:off x="0" y="0"/>
            <a:ext cx="12191781" cy="2047158"/>
          </a:xfrm>
          <a:custGeom>
            <a:rect b="b" l="l" r="r" t="t"/>
            <a:pathLst>
              <a:path extrusionOk="0" h="870705" w="12191781">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 name="Google Shape;133;p3"/>
          <p:cNvSpPr/>
          <p:nvPr/>
        </p:nvSpPr>
        <p:spPr>
          <a:xfrm>
            <a:off x="4363831" y="169646"/>
            <a:ext cx="3645074" cy="1361511"/>
          </a:xfrm>
          <a:prstGeom prst="rect">
            <a:avLst/>
          </a:prstGeom>
          <a:solidFill>
            <a:srgbClr val="C4E0B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nvGrpSpPr>
          <p:cNvPr id="134" name="Google Shape;134;p3"/>
          <p:cNvGrpSpPr/>
          <p:nvPr/>
        </p:nvGrpSpPr>
        <p:grpSpPr>
          <a:xfrm>
            <a:off x="9985055" y="-430126"/>
            <a:ext cx="2827480" cy="2834635"/>
            <a:chOff x="9985055" y="-430126"/>
            <a:chExt cx="2827480" cy="2834635"/>
          </a:xfrm>
        </p:grpSpPr>
        <p:pic>
          <p:nvPicPr>
            <p:cNvPr id="135" name="Google Shape;135;p3"/>
            <p:cNvPicPr preferRelativeResize="0"/>
            <p:nvPr/>
          </p:nvPicPr>
          <p:blipFill rotWithShape="1">
            <a:blip r:embed="rId3">
              <a:alphaModFix/>
            </a:blip>
            <a:srcRect b="0" l="0" r="0" t="0"/>
            <a:stretch/>
          </p:blipFill>
          <p:spPr>
            <a:xfrm rot="-4582180">
              <a:off x="9964561" y="11343"/>
              <a:ext cx="2294946" cy="1762785"/>
            </a:xfrm>
            <a:prstGeom prst="rect">
              <a:avLst/>
            </a:prstGeom>
            <a:noFill/>
            <a:ln>
              <a:noFill/>
            </a:ln>
          </p:spPr>
        </p:pic>
        <p:pic>
          <p:nvPicPr>
            <p:cNvPr id="136" name="Google Shape;136;p3"/>
            <p:cNvPicPr preferRelativeResize="0"/>
            <p:nvPr/>
          </p:nvPicPr>
          <p:blipFill rotWithShape="1">
            <a:blip r:embed="rId4">
              <a:alphaModFix/>
            </a:blip>
            <a:srcRect b="0" l="0" r="0" t="0"/>
            <a:stretch/>
          </p:blipFill>
          <p:spPr>
            <a:xfrm rot="-9204172">
              <a:off x="11476651" y="570212"/>
              <a:ext cx="1009110" cy="1698258"/>
            </a:xfrm>
            <a:prstGeom prst="rect">
              <a:avLst/>
            </a:prstGeom>
            <a:noFill/>
            <a:ln>
              <a:noFill/>
            </a:ln>
          </p:spPr>
        </p:pic>
      </p:grpSp>
      <p:sp>
        <p:nvSpPr>
          <p:cNvPr id="137" name="Google Shape;137;p3"/>
          <p:cNvSpPr/>
          <p:nvPr/>
        </p:nvSpPr>
        <p:spPr>
          <a:xfrm flipH="1">
            <a:off x="-112982" y="1361386"/>
            <a:ext cx="4081977" cy="5667143"/>
          </a:xfrm>
          <a:custGeom>
            <a:rect b="b" l="l" r="r" t="t"/>
            <a:pathLst>
              <a:path extrusionOk="0" h="5006771" w="3748103">
                <a:moveTo>
                  <a:pt x="3748104" y="14377"/>
                </a:moveTo>
                <a:cubicBezTo>
                  <a:pt x="3275870" y="-123411"/>
                  <a:pt x="2610659" y="762004"/>
                  <a:pt x="2434238" y="1268454"/>
                </a:cubicBezTo>
                <a:cubicBezTo>
                  <a:pt x="2326988" y="1576041"/>
                  <a:pt x="2257082" y="1819424"/>
                  <a:pt x="2217714" y="2153870"/>
                </a:cubicBezTo>
                <a:cubicBezTo>
                  <a:pt x="2178346" y="2645787"/>
                  <a:pt x="2158662" y="3216257"/>
                  <a:pt x="1765164" y="3570387"/>
                </a:cubicBezTo>
                <a:cubicBezTo>
                  <a:pt x="1411035" y="3885148"/>
                  <a:pt x="865768" y="3892322"/>
                  <a:pt x="427200" y="4101672"/>
                </a:cubicBezTo>
                <a:cubicBezTo>
                  <a:pt x="105080" y="4255466"/>
                  <a:pt x="-202323" y="4750879"/>
                  <a:pt x="171491" y="5006772"/>
                </a:cubicBezTo>
                <a:lnTo>
                  <a:pt x="3747920" y="5006772"/>
                </a:lnTo>
                <a:lnTo>
                  <a:pt x="3747920" y="14377"/>
                </a:lnTo>
                <a:close/>
              </a:path>
            </a:pathLst>
          </a:custGeom>
          <a:solidFill>
            <a:srgbClr val="77BFB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38" name="Google Shape;138;p3"/>
          <p:cNvGrpSpPr/>
          <p:nvPr/>
        </p:nvGrpSpPr>
        <p:grpSpPr>
          <a:xfrm rot="3931937">
            <a:off x="-5554" y="4143524"/>
            <a:ext cx="1876002" cy="3062141"/>
            <a:chOff x="10445531" y="3270549"/>
            <a:chExt cx="1876002" cy="3664187"/>
          </a:xfrm>
        </p:grpSpPr>
        <p:sp>
          <p:nvSpPr>
            <p:cNvPr id="139" name="Google Shape;139;p3"/>
            <p:cNvSpPr/>
            <p:nvPr/>
          </p:nvSpPr>
          <p:spPr>
            <a:xfrm>
              <a:off x="10445531" y="3270549"/>
              <a:ext cx="1876002" cy="3650892"/>
            </a:xfrm>
            <a:custGeom>
              <a:rect b="b" l="l" r="r" t="t"/>
              <a:pathLst>
                <a:path extrusionOk="0" h="3650892" w="187600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 name="Google Shape;140;p3"/>
            <p:cNvSpPr/>
            <p:nvPr/>
          </p:nvSpPr>
          <p:spPr>
            <a:xfrm>
              <a:off x="10625392" y="3521682"/>
              <a:ext cx="1371735" cy="3413054"/>
            </a:xfrm>
            <a:custGeom>
              <a:rect b="b" l="l" r="r" t="t"/>
              <a:pathLst>
                <a:path extrusionOk="0" h="3413054" w="1371735">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 name="Google Shape;141;p3"/>
            <p:cNvSpPr/>
            <p:nvPr/>
          </p:nvSpPr>
          <p:spPr>
            <a:xfrm>
              <a:off x="10568388" y="3758960"/>
              <a:ext cx="463768" cy="390574"/>
            </a:xfrm>
            <a:custGeom>
              <a:rect b="b" l="l" r="r" t="t"/>
              <a:pathLst>
                <a:path extrusionOk="0" h="390574" w="463768">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 name="Google Shape;142;p3"/>
            <p:cNvSpPr/>
            <p:nvPr/>
          </p:nvSpPr>
          <p:spPr>
            <a:xfrm>
              <a:off x="10574138" y="4118909"/>
              <a:ext cx="713804" cy="433172"/>
            </a:xfrm>
            <a:custGeom>
              <a:rect b="b" l="l" r="r" t="t"/>
              <a:pathLst>
                <a:path extrusionOk="0" h="433172" w="713804">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 name="Google Shape;143;p3"/>
            <p:cNvSpPr/>
            <p:nvPr/>
          </p:nvSpPr>
          <p:spPr>
            <a:xfrm>
              <a:off x="10548869" y="4399170"/>
              <a:ext cx="1008997" cy="611440"/>
            </a:xfrm>
            <a:custGeom>
              <a:rect b="b" l="l" r="r" t="t"/>
              <a:pathLst>
                <a:path extrusionOk="0" h="611440" w="1008997">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 name="Google Shape;144;p3"/>
            <p:cNvSpPr/>
            <p:nvPr/>
          </p:nvSpPr>
          <p:spPr>
            <a:xfrm>
              <a:off x="10645958" y="4782571"/>
              <a:ext cx="1185080" cy="627779"/>
            </a:xfrm>
            <a:custGeom>
              <a:rect b="b" l="l" r="r" t="t"/>
              <a:pathLst>
                <a:path extrusionOk="0" h="627779" w="1185080">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 name="Google Shape;145;p3"/>
            <p:cNvSpPr/>
            <p:nvPr/>
          </p:nvSpPr>
          <p:spPr>
            <a:xfrm>
              <a:off x="10705272" y="5222868"/>
              <a:ext cx="1308052" cy="693850"/>
            </a:xfrm>
            <a:custGeom>
              <a:rect b="b" l="l" r="r" t="t"/>
              <a:pathLst>
                <a:path extrusionOk="0" h="693850" w="1308052">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6" name="Google Shape;146;p3"/>
            <p:cNvSpPr/>
            <p:nvPr/>
          </p:nvSpPr>
          <p:spPr>
            <a:xfrm>
              <a:off x="10850062" y="5765432"/>
              <a:ext cx="1225541" cy="680327"/>
            </a:xfrm>
            <a:custGeom>
              <a:rect b="b" l="l" r="r" t="t"/>
              <a:pathLst>
                <a:path extrusionOk="0" h="680327" w="1225541">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47" name="Google Shape;147;p3"/>
          <p:cNvSpPr/>
          <p:nvPr/>
        </p:nvSpPr>
        <p:spPr>
          <a:xfrm rot="-531604">
            <a:off x="927025" y="1489154"/>
            <a:ext cx="728478" cy="835689"/>
          </a:xfrm>
          <a:custGeom>
            <a:rect b="b" l="l" r="r" t="t"/>
            <a:pathLst>
              <a:path extrusionOk="0" h="550149" w="573858">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48" name="Google Shape;148;p3"/>
          <p:cNvGrpSpPr/>
          <p:nvPr/>
        </p:nvGrpSpPr>
        <p:grpSpPr>
          <a:xfrm rot="793322">
            <a:off x="-1363274" y="172495"/>
            <a:ext cx="3498612" cy="6800619"/>
            <a:chOff x="0" y="2213069"/>
            <a:chExt cx="2613113" cy="4606687"/>
          </a:xfrm>
        </p:grpSpPr>
        <p:sp>
          <p:nvSpPr>
            <p:cNvPr id="149" name="Google Shape;149;p3"/>
            <p:cNvSpPr/>
            <p:nvPr/>
          </p:nvSpPr>
          <p:spPr>
            <a:xfrm>
              <a:off x="0" y="2213069"/>
              <a:ext cx="2613113" cy="2465592"/>
            </a:xfrm>
            <a:custGeom>
              <a:rect b="b" l="l" r="r" t="t"/>
              <a:pathLst>
                <a:path extrusionOk="0" h="2465592" w="2613113">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50" name="Google Shape;150;p3"/>
            <p:cNvGrpSpPr/>
            <p:nvPr/>
          </p:nvGrpSpPr>
          <p:grpSpPr>
            <a:xfrm>
              <a:off x="101106" y="2960878"/>
              <a:ext cx="1687576" cy="3858878"/>
              <a:chOff x="101106" y="2960878"/>
              <a:chExt cx="1687576" cy="3858878"/>
            </a:xfrm>
          </p:grpSpPr>
          <p:sp>
            <p:nvSpPr>
              <p:cNvPr id="151" name="Google Shape;151;p3"/>
              <p:cNvSpPr/>
              <p:nvPr/>
            </p:nvSpPr>
            <p:spPr>
              <a:xfrm>
                <a:off x="101106" y="2960878"/>
                <a:ext cx="1687576" cy="3858878"/>
              </a:xfrm>
              <a:custGeom>
                <a:rect b="b" l="l" r="r" t="t"/>
                <a:pathLst>
                  <a:path extrusionOk="0" h="3858878" w="1687576">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 name="Google Shape;152;p3"/>
              <p:cNvSpPr/>
              <p:nvPr/>
            </p:nvSpPr>
            <p:spPr>
              <a:xfrm>
                <a:off x="779057" y="3831456"/>
                <a:ext cx="261635" cy="504625"/>
              </a:xfrm>
              <a:custGeom>
                <a:rect b="b" l="l" r="r" t="t"/>
                <a:pathLst>
                  <a:path extrusionOk="0" h="504625" w="26163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 name="Google Shape;153;p3"/>
              <p:cNvSpPr/>
              <p:nvPr/>
            </p:nvSpPr>
            <p:spPr>
              <a:xfrm>
                <a:off x="741557" y="4450472"/>
                <a:ext cx="62490" cy="130486"/>
              </a:xfrm>
              <a:custGeom>
                <a:rect b="b" l="l" r="r" t="t"/>
                <a:pathLst>
                  <a:path extrusionOk="0" h="130486" w="62490">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 name="Google Shape;154;p3"/>
              <p:cNvSpPr/>
              <p:nvPr/>
            </p:nvSpPr>
            <p:spPr>
              <a:xfrm>
                <a:off x="618985" y="4420114"/>
                <a:ext cx="116418" cy="305631"/>
              </a:xfrm>
              <a:custGeom>
                <a:rect b="b" l="l" r="r" t="t"/>
                <a:pathLst>
                  <a:path extrusionOk="0" h="305631" w="116418">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 name="Google Shape;155;p3"/>
              <p:cNvSpPr/>
              <p:nvPr/>
            </p:nvSpPr>
            <p:spPr>
              <a:xfrm>
                <a:off x="619494" y="4652988"/>
                <a:ext cx="142468" cy="501041"/>
              </a:xfrm>
              <a:custGeom>
                <a:rect b="b" l="l" r="r" t="t"/>
                <a:pathLst>
                  <a:path extrusionOk="0" h="501041" w="142468">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6" name="Google Shape;156;p3"/>
              <p:cNvSpPr/>
              <p:nvPr/>
            </p:nvSpPr>
            <p:spPr>
              <a:xfrm>
                <a:off x="474473" y="4801818"/>
                <a:ext cx="123305" cy="363637"/>
              </a:xfrm>
              <a:custGeom>
                <a:rect b="b" l="l" r="r" t="t"/>
                <a:pathLst>
                  <a:path extrusionOk="0" h="363637" w="123305">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7" name="Google Shape;157;p3"/>
              <p:cNvSpPr/>
              <p:nvPr/>
            </p:nvSpPr>
            <p:spPr>
              <a:xfrm>
                <a:off x="481952" y="5214157"/>
                <a:ext cx="77238" cy="260559"/>
              </a:xfrm>
              <a:custGeom>
                <a:rect b="b" l="l" r="r" t="t"/>
                <a:pathLst>
                  <a:path extrusionOk="0" h="260559" w="77238">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 name="Google Shape;158;p3"/>
              <p:cNvSpPr/>
              <p:nvPr/>
            </p:nvSpPr>
            <p:spPr>
              <a:xfrm>
                <a:off x="290917" y="5412869"/>
                <a:ext cx="138799" cy="802531"/>
              </a:xfrm>
              <a:custGeom>
                <a:rect b="b" l="l" r="r" t="t"/>
                <a:pathLst>
                  <a:path extrusionOk="0" h="802531" w="138799">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 name="Google Shape;159;p3"/>
              <p:cNvSpPr/>
              <p:nvPr/>
            </p:nvSpPr>
            <p:spPr>
              <a:xfrm>
                <a:off x="462671" y="5550865"/>
                <a:ext cx="85627" cy="515449"/>
              </a:xfrm>
              <a:custGeom>
                <a:rect b="b" l="l" r="r" t="t"/>
                <a:pathLst>
                  <a:path extrusionOk="0" h="515449" w="85627">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 name="Google Shape;160;p3"/>
              <p:cNvSpPr/>
              <p:nvPr/>
            </p:nvSpPr>
            <p:spPr>
              <a:xfrm>
                <a:off x="405478" y="6207434"/>
                <a:ext cx="31956" cy="229457"/>
              </a:xfrm>
              <a:custGeom>
                <a:rect b="b" l="l" r="r" t="t"/>
                <a:pathLst>
                  <a:path extrusionOk="0" h="229457" w="31956">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 name="Google Shape;161;p3"/>
              <p:cNvSpPr/>
              <p:nvPr/>
            </p:nvSpPr>
            <p:spPr>
              <a:xfrm>
                <a:off x="1070201" y="3312141"/>
                <a:ext cx="77507" cy="245291"/>
              </a:xfrm>
              <a:custGeom>
                <a:rect b="b" l="l" r="r" t="t"/>
                <a:pathLst>
                  <a:path extrusionOk="0" h="245291" w="77507">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 name="Google Shape;162;p3"/>
              <p:cNvSpPr/>
              <p:nvPr/>
            </p:nvSpPr>
            <p:spPr>
              <a:xfrm>
                <a:off x="1206938" y="3624927"/>
                <a:ext cx="169799" cy="138393"/>
              </a:xfrm>
              <a:custGeom>
                <a:rect b="b" l="l" r="r" t="t"/>
                <a:pathLst>
                  <a:path extrusionOk="0" h="138393" w="169799">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63" name="Google Shape;163;p3"/>
            <p:cNvGrpSpPr/>
            <p:nvPr/>
          </p:nvGrpSpPr>
          <p:grpSpPr>
            <a:xfrm>
              <a:off x="199901" y="2459662"/>
              <a:ext cx="2180577" cy="1990110"/>
              <a:chOff x="199901" y="2459662"/>
              <a:chExt cx="2180577" cy="1990110"/>
            </a:xfrm>
          </p:grpSpPr>
          <p:sp>
            <p:nvSpPr>
              <p:cNvPr id="164" name="Google Shape;164;p3"/>
              <p:cNvSpPr/>
              <p:nvPr/>
            </p:nvSpPr>
            <p:spPr>
              <a:xfrm>
                <a:off x="199901" y="3663758"/>
                <a:ext cx="15454" cy="15890"/>
              </a:xfrm>
              <a:custGeom>
                <a:rect b="b" l="l" r="r" t="t"/>
                <a:pathLst>
                  <a:path extrusionOk="0" h="15890" w="15454">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 name="Google Shape;165;p3"/>
              <p:cNvSpPr/>
              <p:nvPr/>
            </p:nvSpPr>
            <p:spPr>
              <a:xfrm>
                <a:off x="199901" y="3671441"/>
                <a:ext cx="15454" cy="15890"/>
              </a:xfrm>
              <a:custGeom>
                <a:rect b="b" l="l" r="r" t="t"/>
                <a:pathLst>
                  <a:path extrusionOk="0" h="15890" w="15454">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6" name="Google Shape;166;p3"/>
              <p:cNvSpPr/>
              <p:nvPr/>
            </p:nvSpPr>
            <p:spPr>
              <a:xfrm>
                <a:off x="1162692" y="3602167"/>
                <a:ext cx="748162" cy="847605"/>
              </a:xfrm>
              <a:custGeom>
                <a:rect b="b" l="l" r="r" t="t"/>
                <a:pathLst>
                  <a:path extrusionOk="0" h="847605" w="748162">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 name="Google Shape;167;p3"/>
              <p:cNvSpPr/>
              <p:nvPr/>
            </p:nvSpPr>
            <p:spPr>
              <a:xfrm>
                <a:off x="1222038" y="3915720"/>
                <a:ext cx="245244" cy="237062"/>
              </a:xfrm>
              <a:custGeom>
                <a:rect b="b" l="l" r="r" t="t"/>
                <a:pathLst>
                  <a:path extrusionOk="0" h="237062" w="245244">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8" name="Google Shape;168;p3"/>
              <p:cNvSpPr/>
              <p:nvPr/>
            </p:nvSpPr>
            <p:spPr>
              <a:xfrm>
                <a:off x="1444396" y="3073335"/>
                <a:ext cx="936082" cy="721591"/>
              </a:xfrm>
              <a:custGeom>
                <a:rect b="b" l="l" r="r" t="t"/>
                <a:pathLst>
                  <a:path extrusionOk="0" h="721591" w="936082">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9" name="Google Shape;169;p3"/>
              <p:cNvSpPr/>
              <p:nvPr/>
            </p:nvSpPr>
            <p:spPr>
              <a:xfrm>
                <a:off x="2040767" y="3372531"/>
                <a:ext cx="97716" cy="201476"/>
              </a:xfrm>
              <a:custGeom>
                <a:rect b="b" l="l" r="r" t="t"/>
                <a:pathLst>
                  <a:path extrusionOk="0" h="201476" w="9771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 name="Google Shape;170;p3"/>
              <p:cNvSpPr/>
              <p:nvPr/>
            </p:nvSpPr>
            <p:spPr>
              <a:xfrm>
                <a:off x="1276234" y="2683609"/>
                <a:ext cx="681445" cy="201037"/>
              </a:xfrm>
              <a:custGeom>
                <a:rect b="b" l="l" r="r" t="t"/>
                <a:pathLst>
                  <a:path extrusionOk="0" h="201037" w="681445">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 name="Google Shape;171;p3"/>
              <p:cNvSpPr/>
              <p:nvPr/>
            </p:nvSpPr>
            <p:spPr>
              <a:xfrm>
                <a:off x="1512358" y="2459662"/>
                <a:ext cx="223992" cy="81615"/>
              </a:xfrm>
              <a:custGeom>
                <a:rect b="b" l="l" r="r" t="t"/>
                <a:pathLst>
                  <a:path extrusionOk="0" h="81615" w="223992">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 name="Google Shape;172;p3"/>
              <p:cNvSpPr/>
              <p:nvPr/>
            </p:nvSpPr>
            <p:spPr>
              <a:xfrm>
                <a:off x="326340" y="2606049"/>
                <a:ext cx="477304" cy="515465"/>
              </a:xfrm>
              <a:custGeom>
                <a:rect b="b" l="l" r="r" t="t"/>
                <a:pathLst>
                  <a:path extrusionOk="0" h="515465" w="477304">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 name="Google Shape;173;p3"/>
              <p:cNvSpPr/>
              <p:nvPr/>
            </p:nvSpPr>
            <p:spPr>
              <a:xfrm>
                <a:off x="695702" y="2906938"/>
                <a:ext cx="222322" cy="230106"/>
              </a:xfrm>
              <a:custGeom>
                <a:rect b="b" l="l" r="r" t="t"/>
                <a:pathLst>
                  <a:path extrusionOk="0" h="230106" w="222322">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 name="Google Shape;174;p3"/>
              <p:cNvSpPr/>
              <p:nvPr/>
            </p:nvSpPr>
            <p:spPr>
              <a:xfrm>
                <a:off x="568098" y="3273785"/>
                <a:ext cx="304130" cy="804256"/>
              </a:xfrm>
              <a:custGeom>
                <a:rect b="b" l="l" r="r" t="t"/>
                <a:pathLst>
                  <a:path extrusionOk="0" h="804256" w="304130">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 name="Google Shape;175;p3"/>
              <p:cNvSpPr/>
              <p:nvPr/>
            </p:nvSpPr>
            <p:spPr>
              <a:xfrm>
                <a:off x="299494" y="3717343"/>
                <a:ext cx="92065" cy="314134"/>
              </a:xfrm>
              <a:custGeom>
                <a:rect b="b" l="l" r="r" t="t"/>
                <a:pathLst>
                  <a:path extrusionOk="0" h="314134" w="92065">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176" name="Google Shape;176;p3"/>
          <p:cNvGrpSpPr/>
          <p:nvPr/>
        </p:nvGrpSpPr>
        <p:grpSpPr>
          <a:xfrm rot="5229554">
            <a:off x="564243" y="5160838"/>
            <a:ext cx="1488064" cy="1490617"/>
            <a:chOff x="11161825" y="3187825"/>
            <a:chExt cx="1068908" cy="1281260"/>
          </a:xfrm>
        </p:grpSpPr>
        <p:sp>
          <p:nvSpPr>
            <p:cNvPr id="177" name="Google Shape;177;p3"/>
            <p:cNvSpPr/>
            <p:nvPr/>
          </p:nvSpPr>
          <p:spPr>
            <a:xfrm>
              <a:off x="11161825" y="3187825"/>
              <a:ext cx="1065500" cy="1267823"/>
            </a:xfrm>
            <a:custGeom>
              <a:rect b="b" l="l" r="r" t="t"/>
              <a:pathLst>
                <a:path extrusionOk="0" h="1267823" w="1065500">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 name="Google Shape;178;p3"/>
            <p:cNvSpPr/>
            <p:nvPr/>
          </p:nvSpPr>
          <p:spPr>
            <a:xfrm>
              <a:off x="11581671" y="3386307"/>
              <a:ext cx="649062" cy="1076344"/>
            </a:xfrm>
            <a:custGeom>
              <a:rect b="b" l="l" r="r" t="t"/>
              <a:pathLst>
                <a:path extrusionOk="0" h="1076344" w="649062">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9" name="Google Shape;179;p3"/>
            <p:cNvSpPr/>
            <p:nvPr/>
          </p:nvSpPr>
          <p:spPr>
            <a:xfrm>
              <a:off x="11345328" y="3703811"/>
              <a:ext cx="879995" cy="764358"/>
            </a:xfrm>
            <a:custGeom>
              <a:rect b="b" l="l" r="r" t="t"/>
              <a:pathLst>
                <a:path extrusionOk="0" h="764358" w="879995">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0" name="Google Shape;180;p3"/>
            <p:cNvSpPr/>
            <p:nvPr/>
          </p:nvSpPr>
          <p:spPr>
            <a:xfrm>
              <a:off x="11239302" y="4015204"/>
              <a:ext cx="970593" cy="453881"/>
            </a:xfrm>
            <a:custGeom>
              <a:rect b="b" l="l" r="r" t="t"/>
              <a:pathLst>
                <a:path extrusionOk="0" h="453881" w="970593">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1" name="Google Shape;181;p3"/>
            <p:cNvSpPr/>
            <p:nvPr/>
          </p:nvSpPr>
          <p:spPr>
            <a:xfrm>
              <a:off x="11926029" y="3314013"/>
              <a:ext cx="284246" cy="1128593"/>
            </a:xfrm>
            <a:custGeom>
              <a:rect b="b" l="l" r="r" t="t"/>
              <a:pathLst>
                <a:path extrusionOk="0" h="1128593" w="284246">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82" name="Google Shape;182;p3"/>
          <p:cNvPicPr preferRelativeResize="0"/>
          <p:nvPr/>
        </p:nvPicPr>
        <p:blipFill rotWithShape="1">
          <a:blip r:embed="rId5">
            <a:alphaModFix/>
          </a:blip>
          <a:srcRect b="0" l="0" r="0" t="0"/>
          <a:stretch/>
        </p:blipFill>
        <p:spPr>
          <a:xfrm rot="2982117">
            <a:off x="1758032" y="5017294"/>
            <a:ext cx="2292469" cy="1407978"/>
          </a:xfrm>
          <a:prstGeom prst="rect">
            <a:avLst/>
          </a:prstGeom>
          <a:noFill/>
          <a:ln>
            <a:noFill/>
          </a:ln>
        </p:spPr>
      </p:pic>
      <p:grpSp>
        <p:nvGrpSpPr>
          <p:cNvPr id="183" name="Google Shape;183;p3"/>
          <p:cNvGrpSpPr/>
          <p:nvPr/>
        </p:nvGrpSpPr>
        <p:grpSpPr>
          <a:xfrm rot="1040774">
            <a:off x="1880915" y="5269129"/>
            <a:ext cx="1362787" cy="1255169"/>
            <a:chOff x="7982733" y="5589867"/>
            <a:chExt cx="1630724" cy="1255169"/>
          </a:xfrm>
        </p:grpSpPr>
        <p:sp>
          <p:nvSpPr>
            <p:cNvPr id="184" name="Google Shape;184;p3"/>
            <p:cNvSpPr/>
            <p:nvPr/>
          </p:nvSpPr>
          <p:spPr>
            <a:xfrm>
              <a:off x="7982733" y="5589867"/>
              <a:ext cx="1598486" cy="1219662"/>
            </a:xfrm>
            <a:custGeom>
              <a:rect b="b" l="l" r="r" t="t"/>
              <a:pathLst>
                <a:path extrusionOk="0" h="1219662" w="1598486">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5" name="Google Shape;185;p3"/>
            <p:cNvSpPr/>
            <p:nvPr/>
          </p:nvSpPr>
          <p:spPr>
            <a:xfrm>
              <a:off x="8178631" y="5864164"/>
              <a:ext cx="1434826" cy="980872"/>
            </a:xfrm>
            <a:custGeom>
              <a:rect b="b" l="l" r="r" t="t"/>
              <a:pathLst>
                <a:path extrusionOk="0" h="980872" w="1434826">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 name="Google Shape;186;p3"/>
            <p:cNvSpPr/>
            <p:nvPr/>
          </p:nvSpPr>
          <p:spPr>
            <a:xfrm>
              <a:off x="8349663" y="5784809"/>
              <a:ext cx="528127" cy="613347"/>
            </a:xfrm>
            <a:custGeom>
              <a:rect b="b" l="l" r="r" t="t"/>
              <a:pathLst>
                <a:path extrusionOk="0" h="613347" w="52812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7" name="Google Shape;187;p3"/>
            <p:cNvSpPr/>
            <p:nvPr/>
          </p:nvSpPr>
          <p:spPr>
            <a:xfrm>
              <a:off x="8710163" y="5950838"/>
              <a:ext cx="396569" cy="579954"/>
            </a:xfrm>
            <a:custGeom>
              <a:rect b="b" l="l" r="r" t="t"/>
              <a:pathLst>
                <a:path extrusionOk="0" h="579954" w="396569">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 name="Google Shape;188;p3"/>
            <p:cNvSpPr/>
            <p:nvPr/>
          </p:nvSpPr>
          <p:spPr>
            <a:xfrm>
              <a:off x="8916292" y="6173899"/>
              <a:ext cx="458094" cy="550259"/>
            </a:xfrm>
            <a:custGeom>
              <a:rect b="b" l="l" r="r" t="t"/>
              <a:pathLst>
                <a:path extrusionOk="0" h="550259" w="458094">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89" name="Google Shape;189;p3"/>
          <p:cNvPicPr preferRelativeResize="0"/>
          <p:nvPr/>
        </p:nvPicPr>
        <p:blipFill rotWithShape="1">
          <a:blip r:embed="rId6">
            <a:alphaModFix/>
          </a:blip>
          <a:srcRect b="0" l="0" r="0" t="0"/>
          <a:stretch/>
        </p:blipFill>
        <p:spPr>
          <a:xfrm flipH="1">
            <a:off x="2680652" y="898879"/>
            <a:ext cx="911689" cy="511137"/>
          </a:xfrm>
          <a:prstGeom prst="rect">
            <a:avLst/>
          </a:prstGeom>
          <a:noFill/>
          <a:ln>
            <a:noFill/>
          </a:ln>
        </p:spPr>
      </p:pic>
      <p:pic>
        <p:nvPicPr>
          <p:cNvPr id="190" name="Google Shape;190;p3"/>
          <p:cNvPicPr preferRelativeResize="0"/>
          <p:nvPr/>
        </p:nvPicPr>
        <p:blipFill rotWithShape="1">
          <a:blip r:embed="rId7">
            <a:alphaModFix/>
          </a:blip>
          <a:srcRect b="0" l="0" r="0" t="0"/>
          <a:stretch/>
        </p:blipFill>
        <p:spPr>
          <a:xfrm>
            <a:off x="8914253" y="62804"/>
            <a:ext cx="1304188" cy="611052"/>
          </a:xfrm>
          <a:prstGeom prst="rect">
            <a:avLst/>
          </a:prstGeom>
          <a:noFill/>
          <a:ln>
            <a:noFill/>
          </a:ln>
        </p:spPr>
      </p:pic>
      <p:sp>
        <p:nvSpPr>
          <p:cNvPr id="191" name="Google Shape;191;p3"/>
          <p:cNvSpPr/>
          <p:nvPr/>
        </p:nvSpPr>
        <p:spPr>
          <a:xfrm>
            <a:off x="4217205" y="4550093"/>
            <a:ext cx="6761732" cy="1368757"/>
          </a:xfrm>
          <a:prstGeom prst="roundRect">
            <a:avLst>
              <a:gd fmla="val 50000" name="adj"/>
            </a:avLst>
          </a:prstGeom>
          <a:solidFill>
            <a:srgbClr val="B3C6E7"/>
          </a:solidFill>
          <a:ln cap="flat" cmpd="sng" w="28575">
            <a:solidFill>
              <a:srgbClr val="7B7B7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rgbClr val="000000"/>
                </a:solidFill>
                <a:latin typeface="Calibri"/>
                <a:ea typeface="Calibri"/>
                <a:cs typeface="Calibri"/>
                <a:sym typeface="Calibri"/>
              </a:rPr>
              <a:t>Nghe-viết đúng bài chính tả</a:t>
            </a:r>
            <a:endParaRPr/>
          </a:p>
          <a:p>
            <a:pPr indent="0" lvl="0" marL="0" marR="0" rtl="0" algn="ctr">
              <a:spcBef>
                <a:spcPts val="0"/>
              </a:spcBef>
              <a:spcAft>
                <a:spcPts val="0"/>
              </a:spcAft>
              <a:buNone/>
            </a:pPr>
            <a:r>
              <a:rPr lang="en-US" sz="3600">
                <a:solidFill>
                  <a:srgbClr val="000000"/>
                </a:solidFill>
                <a:latin typeface="Calibri"/>
                <a:ea typeface="Calibri"/>
                <a:cs typeface="Calibri"/>
                <a:sym typeface="Calibri"/>
              </a:rPr>
              <a:t> </a:t>
            </a:r>
            <a:r>
              <a:rPr b="1" i="1" lang="en-US" sz="3600">
                <a:solidFill>
                  <a:srgbClr val="000000"/>
                </a:solidFill>
                <a:latin typeface="Calibri"/>
                <a:ea typeface="Calibri"/>
                <a:cs typeface="Calibri"/>
                <a:sym typeface="Calibri"/>
              </a:rPr>
              <a:t>Chợ Ta-sken</a:t>
            </a:r>
            <a:r>
              <a:rPr lang="en-US" sz="3600">
                <a:solidFill>
                  <a:srgbClr val="000000"/>
                </a:solidFill>
                <a:latin typeface="Calibri"/>
                <a:ea typeface="Calibri"/>
                <a:cs typeface="Calibri"/>
                <a:sym typeface="Calibri"/>
              </a:rPr>
              <a:t>.</a:t>
            </a:r>
            <a:endParaRPr sz="3600">
              <a:solidFill>
                <a:srgbClr val="000000"/>
              </a:solidFill>
              <a:latin typeface="Calibri"/>
              <a:ea typeface="Calibri"/>
              <a:cs typeface="Calibri"/>
              <a:sym typeface="Calibri"/>
            </a:endParaRPr>
          </a:p>
        </p:txBody>
      </p:sp>
      <p:sp>
        <p:nvSpPr>
          <p:cNvPr id="192" name="Google Shape;192;p3"/>
          <p:cNvSpPr/>
          <p:nvPr/>
        </p:nvSpPr>
        <p:spPr>
          <a:xfrm>
            <a:off x="4592547" y="352629"/>
            <a:ext cx="3645074" cy="1361511"/>
          </a:xfrm>
          <a:prstGeom prst="rect">
            <a:avLst/>
          </a:prstGeom>
          <a:noFill/>
          <a:ln cap="flat" cmpd="sng" w="5715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3" name="Google Shape;193;p3"/>
          <p:cNvSpPr txBox="1"/>
          <p:nvPr/>
        </p:nvSpPr>
        <p:spPr>
          <a:xfrm>
            <a:off x="2807953" y="360287"/>
            <a:ext cx="7198545"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6600">
                <a:solidFill>
                  <a:srgbClr val="00B050"/>
                </a:solidFill>
                <a:latin typeface="Pattaya"/>
                <a:ea typeface="Pattaya"/>
                <a:cs typeface="Pattaya"/>
                <a:sym typeface="Pattaya"/>
              </a:rPr>
              <a:t>Mục tiêu</a:t>
            </a:r>
            <a:endParaRPr sz="6600">
              <a:solidFill>
                <a:srgbClr val="00B050"/>
              </a:solidFill>
              <a:latin typeface="Pattaya"/>
              <a:ea typeface="Pattaya"/>
              <a:cs typeface="Pattaya"/>
              <a:sym typeface="Pattaya"/>
            </a:endParaRPr>
          </a:p>
        </p:txBody>
      </p:sp>
      <p:pic>
        <p:nvPicPr>
          <p:cNvPr id="194" name="Google Shape;194;p3"/>
          <p:cNvPicPr preferRelativeResize="0"/>
          <p:nvPr/>
        </p:nvPicPr>
        <p:blipFill rotWithShape="1">
          <a:blip r:embed="rId8">
            <a:alphaModFix/>
          </a:blip>
          <a:srcRect b="0" l="0" r="0" t="0"/>
          <a:stretch/>
        </p:blipFill>
        <p:spPr>
          <a:xfrm rot="1105155">
            <a:off x="671881" y="2843366"/>
            <a:ext cx="2005345" cy="2438393"/>
          </a:xfrm>
          <a:prstGeom prst="rect">
            <a:avLst/>
          </a:prstGeom>
          <a:noFill/>
          <a:ln>
            <a:noFill/>
          </a:ln>
        </p:spPr>
      </p:pic>
      <p:sp>
        <p:nvSpPr>
          <p:cNvPr id="195" name="Google Shape;195;p3"/>
          <p:cNvSpPr/>
          <p:nvPr/>
        </p:nvSpPr>
        <p:spPr>
          <a:xfrm>
            <a:off x="3136496" y="2492002"/>
            <a:ext cx="8991291" cy="1368757"/>
          </a:xfrm>
          <a:prstGeom prst="roundRect">
            <a:avLst>
              <a:gd fmla="val 50000" name="adj"/>
            </a:avLst>
          </a:prstGeom>
          <a:solidFill>
            <a:srgbClr val="FFD966"/>
          </a:solidFill>
          <a:ln cap="flat" cmpd="sng" w="28575">
            <a:solidFill>
              <a:srgbClr val="7B7B7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rgbClr val="000000"/>
                </a:solidFill>
                <a:latin typeface="Calibri"/>
                <a:ea typeface="Calibri"/>
                <a:cs typeface="Calibri"/>
                <a:sym typeface="Calibri"/>
              </a:rPr>
              <a:t>Đọc trôi chảy, diễn cảm và nêu được </a:t>
            </a:r>
            <a:endParaRPr sz="3600">
              <a:solidFill>
                <a:srgbClr val="000000"/>
              </a:solidFill>
              <a:latin typeface="Calibri"/>
              <a:ea typeface="Calibri"/>
              <a:cs typeface="Calibri"/>
              <a:sym typeface="Calibri"/>
            </a:endParaRPr>
          </a:p>
          <a:p>
            <a:pPr indent="0" lvl="0" marL="0" marR="0" rtl="0" algn="ctr">
              <a:spcBef>
                <a:spcPts val="0"/>
              </a:spcBef>
              <a:spcAft>
                <a:spcPts val="0"/>
              </a:spcAft>
              <a:buNone/>
            </a:pPr>
            <a:r>
              <a:rPr lang="en-US" sz="3600">
                <a:solidFill>
                  <a:srgbClr val="000000"/>
                </a:solidFill>
                <a:latin typeface="Calibri"/>
                <a:ea typeface="Calibri"/>
                <a:cs typeface="Calibri"/>
                <a:sym typeface="Calibri"/>
              </a:rPr>
              <a:t>nội dung, ý nghĩa của các bài tập đọc đã học.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500"/>
                                        <p:tgtEl>
                                          <p:spTgt spid="13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2000"/>
                                        <p:tgtEl>
                                          <p:spTgt spid="192"/>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500"/>
                                        <p:tgtEl>
                                          <p:spTgt spid="1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500"/>
                                        <p:tgtEl>
                                          <p:spTgt spid="1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500"/>
                                        <p:tgtEl>
                                          <p:spTgt spid="1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4"/>
          <p:cNvPicPr preferRelativeResize="0"/>
          <p:nvPr/>
        </p:nvPicPr>
        <p:blipFill rotWithShape="1">
          <a:blip r:embed="rId3">
            <a:alphaModFix/>
          </a:blip>
          <a:srcRect b="0" l="0" r="0" t="0"/>
          <a:stretch/>
        </p:blipFill>
        <p:spPr>
          <a:xfrm>
            <a:off x="-1" y="2627312"/>
            <a:ext cx="12191781" cy="4230688"/>
          </a:xfrm>
          <a:prstGeom prst="rect">
            <a:avLst/>
          </a:prstGeom>
          <a:noFill/>
          <a:ln>
            <a:noFill/>
          </a:ln>
        </p:spPr>
      </p:pic>
      <p:sp>
        <p:nvSpPr>
          <p:cNvPr id="201" name="Google Shape;201;p4"/>
          <p:cNvSpPr/>
          <p:nvPr/>
        </p:nvSpPr>
        <p:spPr>
          <a:xfrm>
            <a:off x="219" y="279400"/>
            <a:ext cx="12191781" cy="870705"/>
          </a:xfrm>
          <a:custGeom>
            <a:rect b="b" l="l" r="r" t="t"/>
            <a:pathLst>
              <a:path extrusionOk="0" h="870705" w="12191781">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 name="Google Shape;202;p4"/>
          <p:cNvSpPr/>
          <p:nvPr/>
        </p:nvSpPr>
        <p:spPr>
          <a:xfrm>
            <a:off x="0" y="0"/>
            <a:ext cx="12191781" cy="870705"/>
          </a:xfrm>
          <a:custGeom>
            <a:rect b="b" l="l" r="r" t="t"/>
            <a:pathLst>
              <a:path extrusionOk="0" h="870705" w="12191781">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03" name="Google Shape;203;p4"/>
          <p:cNvGrpSpPr/>
          <p:nvPr/>
        </p:nvGrpSpPr>
        <p:grpSpPr>
          <a:xfrm>
            <a:off x="10445531" y="3270549"/>
            <a:ext cx="1876002" cy="3664187"/>
            <a:chOff x="10445531" y="3270549"/>
            <a:chExt cx="1876002" cy="3664187"/>
          </a:xfrm>
        </p:grpSpPr>
        <p:sp>
          <p:nvSpPr>
            <p:cNvPr id="204" name="Google Shape;204;p4"/>
            <p:cNvSpPr/>
            <p:nvPr/>
          </p:nvSpPr>
          <p:spPr>
            <a:xfrm>
              <a:off x="10445531" y="3270549"/>
              <a:ext cx="1876002" cy="3650892"/>
            </a:xfrm>
            <a:custGeom>
              <a:rect b="b" l="l" r="r" t="t"/>
              <a:pathLst>
                <a:path extrusionOk="0" h="3650892" w="187600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 name="Google Shape;205;p4"/>
            <p:cNvSpPr/>
            <p:nvPr/>
          </p:nvSpPr>
          <p:spPr>
            <a:xfrm>
              <a:off x="10625392" y="3521682"/>
              <a:ext cx="1371735" cy="3413054"/>
            </a:xfrm>
            <a:custGeom>
              <a:rect b="b" l="l" r="r" t="t"/>
              <a:pathLst>
                <a:path extrusionOk="0" h="3413054" w="1371735">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 name="Google Shape;206;p4"/>
            <p:cNvSpPr/>
            <p:nvPr/>
          </p:nvSpPr>
          <p:spPr>
            <a:xfrm>
              <a:off x="10568388" y="3758960"/>
              <a:ext cx="463768" cy="390574"/>
            </a:xfrm>
            <a:custGeom>
              <a:rect b="b" l="l" r="r" t="t"/>
              <a:pathLst>
                <a:path extrusionOk="0" h="390574" w="463768">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 name="Google Shape;207;p4"/>
            <p:cNvSpPr/>
            <p:nvPr/>
          </p:nvSpPr>
          <p:spPr>
            <a:xfrm>
              <a:off x="10574138" y="4118909"/>
              <a:ext cx="713804" cy="433172"/>
            </a:xfrm>
            <a:custGeom>
              <a:rect b="b" l="l" r="r" t="t"/>
              <a:pathLst>
                <a:path extrusionOk="0" h="433172" w="713804">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 name="Google Shape;208;p4"/>
            <p:cNvSpPr/>
            <p:nvPr/>
          </p:nvSpPr>
          <p:spPr>
            <a:xfrm>
              <a:off x="10548869" y="4399170"/>
              <a:ext cx="1008997" cy="611440"/>
            </a:xfrm>
            <a:custGeom>
              <a:rect b="b" l="l" r="r" t="t"/>
              <a:pathLst>
                <a:path extrusionOk="0" h="611440" w="1008997">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9" name="Google Shape;209;p4"/>
            <p:cNvSpPr/>
            <p:nvPr/>
          </p:nvSpPr>
          <p:spPr>
            <a:xfrm>
              <a:off x="10645958" y="4782571"/>
              <a:ext cx="1185080" cy="627779"/>
            </a:xfrm>
            <a:custGeom>
              <a:rect b="b" l="l" r="r" t="t"/>
              <a:pathLst>
                <a:path extrusionOk="0" h="627779" w="1185080">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0" name="Google Shape;210;p4"/>
            <p:cNvSpPr/>
            <p:nvPr/>
          </p:nvSpPr>
          <p:spPr>
            <a:xfrm>
              <a:off x="10705272" y="5222868"/>
              <a:ext cx="1308052" cy="693850"/>
            </a:xfrm>
            <a:custGeom>
              <a:rect b="b" l="l" r="r" t="t"/>
              <a:pathLst>
                <a:path extrusionOk="0" h="693850" w="1308052">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1" name="Google Shape;211;p4"/>
            <p:cNvSpPr/>
            <p:nvPr/>
          </p:nvSpPr>
          <p:spPr>
            <a:xfrm>
              <a:off x="10850062" y="5765432"/>
              <a:ext cx="1225541" cy="680327"/>
            </a:xfrm>
            <a:custGeom>
              <a:rect b="b" l="l" r="r" t="t"/>
              <a:pathLst>
                <a:path extrusionOk="0" h="680327" w="1225541">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2" name="Google Shape;212;p4"/>
          <p:cNvGrpSpPr/>
          <p:nvPr/>
        </p:nvGrpSpPr>
        <p:grpSpPr>
          <a:xfrm>
            <a:off x="11161825" y="3187825"/>
            <a:ext cx="1068908" cy="1281260"/>
            <a:chOff x="11161825" y="3187825"/>
            <a:chExt cx="1068908" cy="1281260"/>
          </a:xfrm>
        </p:grpSpPr>
        <p:sp>
          <p:nvSpPr>
            <p:cNvPr id="213" name="Google Shape;213;p4"/>
            <p:cNvSpPr/>
            <p:nvPr/>
          </p:nvSpPr>
          <p:spPr>
            <a:xfrm>
              <a:off x="11161825" y="3187825"/>
              <a:ext cx="1065500" cy="1267823"/>
            </a:xfrm>
            <a:custGeom>
              <a:rect b="b" l="l" r="r" t="t"/>
              <a:pathLst>
                <a:path extrusionOk="0" h="1267823" w="1065500">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 name="Google Shape;214;p4"/>
            <p:cNvSpPr/>
            <p:nvPr/>
          </p:nvSpPr>
          <p:spPr>
            <a:xfrm>
              <a:off x="11581671" y="3386307"/>
              <a:ext cx="649062" cy="1076344"/>
            </a:xfrm>
            <a:custGeom>
              <a:rect b="b" l="l" r="r" t="t"/>
              <a:pathLst>
                <a:path extrusionOk="0" h="1076344" w="649062">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 name="Google Shape;215;p4"/>
            <p:cNvSpPr/>
            <p:nvPr/>
          </p:nvSpPr>
          <p:spPr>
            <a:xfrm>
              <a:off x="11345328" y="3703811"/>
              <a:ext cx="879995" cy="764358"/>
            </a:xfrm>
            <a:custGeom>
              <a:rect b="b" l="l" r="r" t="t"/>
              <a:pathLst>
                <a:path extrusionOk="0" h="764358" w="879995">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 name="Google Shape;216;p4"/>
            <p:cNvSpPr/>
            <p:nvPr/>
          </p:nvSpPr>
          <p:spPr>
            <a:xfrm>
              <a:off x="11239302" y="4015204"/>
              <a:ext cx="970593" cy="453881"/>
            </a:xfrm>
            <a:custGeom>
              <a:rect b="b" l="l" r="r" t="t"/>
              <a:pathLst>
                <a:path extrusionOk="0" h="453881" w="970593">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 name="Google Shape;217;p4"/>
            <p:cNvSpPr/>
            <p:nvPr/>
          </p:nvSpPr>
          <p:spPr>
            <a:xfrm>
              <a:off x="11926029" y="3314013"/>
              <a:ext cx="284246" cy="1128593"/>
            </a:xfrm>
            <a:custGeom>
              <a:rect b="b" l="l" r="r" t="t"/>
              <a:pathLst>
                <a:path extrusionOk="0" h="1128593" w="284246">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8" name="Google Shape;218;p4"/>
          <p:cNvGrpSpPr/>
          <p:nvPr/>
        </p:nvGrpSpPr>
        <p:grpSpPr>
          <a:xfrm>
            <a:off x="9167261" y="3475651"/>
            <a:ext cx="1734183" cy="1380521"/>
            <a:chOff x="9167261" y="3475651"/>
            <a:chExt cx="1734183" cy="1380521"/>
          </a:xfrm>
        </p:grpSpPr>
        <p:sp>
          <p:nvSpPr>
            <p:cNvPr id="219" name="Google Shape;219;p4"/>
            <p:cNvSpPr/>
            <p:nvPr/>
          </p:nvSpPr>
          <p:spPr>
            <a:xfrm>
              <a:off x="9167261" y="3475651"/>
              <a:ext cx="1726833" cy="1380521"/>
            </a:xfrm>
            <a:custGeom>
              <a:rect b="b" l="l" r="r" t="t"/>
              <a:pathLst>
                <a:path extrusionOk="0" h="1380521" w="1726833">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0" name="Google Shape;220;p4"/>
            <p:cNvSpPr/>
            <p:nvPr/>
          </p:nvSpPr>
          <p:spPr>
            <a:xfrm>
              <a:off x="9470928" y="3641271"/>
              <a:ext cx="1430516" cy="1197398"/>
            </a:xfrm>
            <a:custGeom>
              <a:rect b="b" l="l" r="r" t="t"/>
              <a:pathLst>
                <a:path extrusionOk="0" h="1197398" w="1430516">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 name="Google Shape;221;p4"/>
            <p:cNvSpPr/>
            <p:nvPr/>
          </p:nvSpPr>
          <p:spPr>
            <a:xfrm>
              <a:off x="10419392" y="4372509"/>
              <a:ext cx="354555" cy="325891"/>
            </a:xfrm>
            <a:custGeom>
              <a:rect b="b" l="l" r="r" t="t"/>
              <a:pathLst>
                <a:path extrusionOk="0" h="325891" w="354555">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 name="Google Shape;222;p4"/>
            <p:cNvSpPr/>
            <p:nvPr/>
          </p:nvSpPr>
          <p:spPr>
            <a:xfrm>
              <a:off x="10118723" y="4162542"/>
              <a:ext cx="490559" cy="400638"/>
            </a:xfrm>
            <a:custGeom>
              <a:rect b="b" l="l" r="r" t="t"/>
              <a:pathLst>
                <a:path extrusionOk="0" h="400638" w="490559">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3" name="Google Shape;223;p4"/>
            <p:cNvSpPr/>
            <p:nvPr/>
          </p:nvSpPr>
          <p:spPr>
            <a:xfrm>
              <a:off x="9921004" y="3898954"/>
              <a:ext cx="376821" cy="424839"/>
            </a:xfrm>
            <a:custGeom>
              <a:rect b="b" l="l" r="r" t="t"/>
              <a:pathLst>
                <a:path extrusionOk="0" h="424839" w="376821">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4" name="Google Shape;224;p4"/>
            <p:cNvSpPr/>
            <p:nvPr/>
          </p:nvSpPr>
          <p:spPr>
            <a:xfrm>
              <a:off x="9713697" y="3805537"/>
              <a:ext cx="344546" cy="309163"/>
            </a:xfrm>
            <a:custGeom>
              <a:rect b="b" l="l" r="r" t="t"/>
              <a:pathLst>
                <a:path extrusionOk="0" h="309163" w="344546">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5" name="Google Shape;225;p4"/>
            <p:cNvSpPr/>
            <p:nvPr/>
          </p:nvSpPr>
          <p:spPr>
            <a:xfrm>
              <a:off x="9518610" y="3595780"/>
              <a:ext cx="260260" cy="296175"/>
            </a:xfrm>
            <a:custGeom>
              <a:rect b="b" l="l" r="r" t="t"/>
              <a:pathLst>
                <a:path extrusionOk="0" h="296175" w="260260">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6" name="Google Shape;226;p4"/>
            <p:cNvSpPr/>
            <p:nvPr/>
          </p:nvSpPr>
          <p:spPr>
            <a:xfrm>
              <a:off x="9909618" y="3747613"/>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7" name="Google Shape;227;p4"/>
            <p:cNvSpPr/>
            <p:nvPr/>
          </p:nvSpPr>
          <p:spPr>
            <a:xfrm>
              <a:off x="9842495" y="3687578"/>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8" name="Google Shape;228;p4"/>
            <p:cNvSpPr/>
            <p:nvPr/>
          </p:nvSpPr>
          <p:spPr>
            <a:xfrm>
              <a:off x="9924209" y="3668192"/>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9" name="Google Shape;229;p4"/>
            <p:cNvSpPr/>
            <p:nvPr/>
          </p:nvSpPr>
          <p:spPr>
            <a:xfrm>
              <a:off x="9786421" y="4276878"/>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0" name="Google Shape;230;p4"/>
            <p:cNvSpPr/>
            <p:nvPr/>
          </p:nvSpPr>
          <p:spPr>
            <a:xfrm>
              <a:off x="9711169" y="4221638"/>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 name="Google Shape;231;p4"/>
            <p:cNvSpPr/>
            <p:nvPr/>
          </p:nvSpPr>
          <p:spPr>
            <a:xfrm>
              <a:off x="9809351" y="4192663"/>
              <a:ext cx="55344" cy="57116"/>
            </a:xfrm>
            <a:custGeom>
              <a:rect b="b" l="l" r="r" t="t"/>
              <a:pathLst>
                <a:path extrusionOk="0" h="57116" w="55344">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2" name="Google Shape;232;p4"/>
            <p:cNvSpPr/>
            <p:nvPr/>
          </p:nvSpPr>
          <p:spPr>
            <a:xfrm>
              <a:off x="9351378" y="3602737"/>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 name="Google Shape;233;p4"/>
            <p:cNvSpPr/>
            <p:nvPr/>
          </p:nvSpPr>
          <p:spPr>
            <a:xfrm>
              <a:off x="9397863" y="3559796"/>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4" name="Google Shape;234;p4"/>
            <p:cNvSpPr/>
            <p:nvPr/>
          </p:nvSpPr>
          <p:spPr>
            <a:xfrm>
              <a:off x="10271911" y="3846003"/>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5" name="Google Shape;235;p4"/>
            <p:cNvSpPr/>
            <p:nvPr/>
          </p:nvSpPr>
          <p:spPr>
            <a:xfrm>
              <a:off x="10209583" y="3794307"/>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6" name="Google Shape;236;p4"/>
            <p:cNvSpPr/>
            <p:nvPr/>
          </p:nvSpPr>
          <p:spPr>
            <a:xfrm>
              <a:off x="10067209" y="4547660"/>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7" name="Google Shape;237;p4"/>
            <p:cNvSpPr/>
            <p:nvPr/>
          </p:nvSpPr>
          <p:spPr>
            <a:xfrm>
              <a:off x="9991332" y="4520144"/>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238" name="Google Shape;238;p4"/>
          <p:cNvPicPr preferRelativeResize="0"/>
          <p:nvPr/>
        </p:nvPicPr>
        <p:blipFill rotWithShape="1">
          <a:blip r:embed="rId4">
            <a:alphaModFix/>
          </a:blip>
          <a:srcRect b="0" l="0" r="0" t="0"/>
          <a:stretch/>
        </p:blipFill>
        <p:spPr>
          <a:xfrm>
            <a:off x="10746101" y="2605828"/>
            <a:ext cx="1433328" cy="961600"/>
          </a:xfrm>
          <a:prstGeom prst="rect">
            <a:avLst/>
          </a:prstGeom>
          <a:noFill/>
          <a:ln>
            <a:noFill/>
          </a:ln>
        </p:spPr>
      </p:pic>
      <p:grpSp>
        <p:nvGrpSpPr>
          <p:cNvPr id="239" name="Google Shape;239;p4"/>
          <p:cNvGrpSpPr/>
          <p:nvPr/>
        </p:nvGrpSpPr>
        <p:grpSpPr>
          <a:xfrm>
            <a:off x="10022800" y="5553654"/>
            <a:ext cx="1630724" cy="1255169"/>
            <a:chOff x="7982733" y="5589867"/>
            <a:chExt cx="1630724" cy="1255169"/>
          </a:xfrm>
        </p:grpSpPr>
        <p:sp>
          <p:nvSpPr>
            <p:cNvPr id="240" name="Google Shape;240;p4"/>
            <p:cNvSpPr/>
            <p:nvPr/>
          </p:nvSpPr>
          <p:spPr>
            <a:xfrm>
              <a:off x="7982733" y="5589867"/>
              <a:ext cx="1598486" cy="1219662"/>
            </a:xfrm>
            <a:custGeom>
              <a:rect b="b" l="l" r="r" t="t"/>
              <a:pathLst>
                <a:path extrusionOk="0" h="1219662" w="1598486">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1" name="Google Shape;241;p4"/>
            <p:cNvSpPr/>
            <p:nvPr/>
          </p:nvSpPr>
          <p:spPr>
            <a:xfrm>
              <a:off x="8178631" y="5864164"/>
              <a:ext cx="1434826" cy="980872"/>
            </a:xfrm>
            <a:custGeom>
              <a:rect b="b" l="l" r="r" t="t"/>
              <a:pathLst>
                <a:path extrusionOk="0" h="980872" w="1434826">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 name="Google Shape;242;p4"/>
            <p:cNvSpPr/>
            <p:nvPr/>
          </p:nvSpPr>
          <p:spPr>
            <a:xfrm>
              <a:off x="8349663" y="5784809"/>
              <a:ext cx="528127" cy="613347"/>
            </a:xfrm>
            <a:custGeom>
              <a:rect b="b" l="l" r="r" t="t"/>
              <a:pathLst>
                <a:path extrusionOk="0" h="613347" w="52812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 name="Google Shape;243;p4"/>
            <p:cNvSpPr/>
            <p:nvPr/>
          </p:nvSpPr>
          <p:spPr>
            <a:xfrm>
              <a:off x="8710163" y="5950838"/>
              <a:ext cx="396569" cy="579954"/>
            </a:xfrm>
            <a:custGeom>
              <a:rect b="b" l="l" r="r" t="t"/>
              <a:pathLst>
                <a:path extrusionOk="0" h="579954" w="396569">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 name="Google Shape;244;p4"/>
            <p:cNvSpPr/>
            <p:nvPr/>
          </p:nvSpPr>
          <p:spPr>
            <a:xfrm>
              <a:off x="8916292" y="6173899"/>
              <a:ext cx="458094" cy="550259"/>
            </a:xfrm>
            <a:custGeom>
              <a:rect b="b" l="l" r="r" t="t"/>
              <a:pathLst>
                <a:path extrusionOk="0" h="550259" w="458094">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45" name="Google Shape;245;p4"/>
          <p:cNvGrpSpPr/>
          <p:nvPr/>
        </p:nvGrpSpPr>
        <p:grpSpPr>
          <a:xfrm flipH="1">
            <a:off x="-166391" y="3206820"/>
            <a:ext cx="1876002" cy="3664187"/>
            <a:chOff x="10445531" y="3270549"/>
            <a:chExt cx="1876002" cy="3664187"/>
          </a:xfrm>
        </p:grpSpPr>
        <p:sp>
          <p:nvSpPr>
            <p:cNvPr id="246" name="Google Shape;246;p4"/>
            <p:cNvSpPr/>
            <p:nvPr/>
          </p:nvSpPr>
          <p:spPr>
            <a:xfrm>
              <a:off x="10445531" y="3270549"/>
              <a:ext cx="1876002" cy="3650892"/>
            </a:xfrm>
            <a:custGeom>
              <a:rect b="b" l="l" r="r" t="t"/>
              <a:pathLst>
                <a:path extrusionOk="0" h="3650892" w="187600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7" name="Google Shape;247;p4"/>
            <p:cNvSpPr/>
            <p:nvPr/>
          </p:nvSpPr>
          <p:spPr>
            <a:xfrm>
              <a:off x="10625392" y="3521682"/>
              <a:ext cx="1371735" cy="3413054"/>
            </a:xfrm>
            <a:custGeom>
              <a:rect b="b" l="l" r="r" t="t"/>
              <a:pathLst>
                <a:path extrusionOk="0" h="3413054" w="1371735">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8" name="Google Shape;248;p4"/>
            <p:cNvSpPr/>
            <p:nvPr/>
          </p:nvSpPr>
          <p:spPr>
            <a:xfrm>
              <a:off x="10568388" y="3758960"/>
              <a:ext cx="463768" cy="390574"/>
            </a:xfrm>
            <a:custGeom>
              <a:rect b="b" l="l" r="r" t="t"/>
              <a:pathLst>
                <a:path extrusionOk="0" h="390574" w="463768">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9" name="Google Shape;249;p4"/>
            <p:cNvSpPr/>
            <p:nvPr/>
          </p:nvSpPr>
          <p:spPr>
            <a:xfrm>
              <a:off x="10574138" y="4118909"/>
              <a:ext cx="713804" cy="433172"/>
            </a:xfrm>
            <a:custGeom>
              <a:rect b="b" l="l" r="r" t="t"/>
              <a:pathLst>
                <a:path extrusionOk="0" h="433172" w="713804">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0" name="Google Shape;250;p4"/>
            <p:cNvSpPr/>
            <p:nvPr/>
          </p:nvSpPr>
          <p:spPr>
            <a:xfrm>
              <a:off x="10548869" y="4399170"/>
              <a:ext cx="1008997" cy="611440"/>
            </a:xfrm>
            <a:custGeom>
              <a:rect b="b" l="l" r="r" t="t"/>
              <a:pathLst>
                <a:path extrusionOk="0" h="611440" w="1008997">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1" name="Google Shape;251;p4"/>
            <p:cNvSpPr/>
            <p:nvPr/>
          </p:nvSpPr>
          <p:spPr>
            <a:xfrm>
              <a:off x="10645958" y="4782571"/>
              <a:ext cx="1185080" cy="627779"/>
            </a:xfrm>
            <a:custGeom>
              <a:rect b="b" l="l" r="r" t="t"/>
              <a:pathLst>
                <a:path extrusionOk="0" h="627779" w="1185080">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2" name="Google Shape;252;p4"/>
            <p:cNvSpPr/>
            <p:nvPr/>
          </p:nvSpPr>
          <p:spPr>
            <a:xfrm>
              <a:off x="10705272" y="5222868"/>
              <a:ext cx="1308052" cy="693850"/>
            </a:xfrm>
            <a:custGeom>
              <a:rect b="b" l="l" r="r" t="t"/>
              <a:pathLst>
                <a:path extrusionOk="0" h="693850" w="1308052">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3" name="Google Shape;253;p4"/>
            <p:cNvSpPr/>
            <p:nvPr/>
          </p:nvSpPr>
          <p:spPr>
            <a:xfrm>
              <a:off x="10850062" y="5765432"/>
              <a:ext cx="1225541" cy="680327"/>
            </a:xfrm>
            <a:custGeom>
              <a:rect b="b" l="l" r="r" t="t"/>
              <a:pathLst>
                <a:path extrusionOk="0" h="680327" w="1225541">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54" name="Google Shape;254;p4"/>
          <p:cNvGrpSpPr/>
          <p:nvPr/>
        </p:nvGrpSpPr>
        <p:grpSpPr>
          <a:xfrm flipH="1">
            <a:off x="-75591" y="3124096"/>
            <a:ext cx="1068908" cy="1281260"/>
            <a:chOff x="11161825" y="3187825"/>
            <a:chExt cx="1068908" cy="1281260"/>
          </a:xfrm>
        </p:grpSpPr>
        <p:sp>
          <p:nvSpPr>
            <p:cNvPr id="255" name="Google Shape;255;p4"/>
            <p:cNvSpPr/>
            <p:nvPr/>
          </p:nvSpPr>
          <p:spPr>
            <a:xfrm>
              <a:off x="11161825" y="3187825"/>
              <a:ext cx="1065500" cy="1267823"/>
            </a:xfrm>
            <a:custGeom>
              <a:rect b="b" l="l" r="r" t="t"/>
              <a:pathLst>
                <a:path extrusionOk="0" h="1267823" w="1065500">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6" name="Google Shape;256;p4"/>
            <p:cNvSpPr/>
            <p:nvPr/>
          </p:nvSpPr>
          <p:spPr>
            <a:xfrm>
              <a:off x="11581671" y="3386307"/>
              <a:ext cx="649062" cy="1076344"/>
            </a:xfrm>
            <a:custGeom>
              <a:rect b="b" l="l" r="r" t="t"/>
              <a:pathLst>
                <a:path extrusionOk="0" h="1076344" w="649062">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7" name="Google Shape;257;p4"/>
            <p:cNvSpPr/>
            <p:nvPr/>
          </p:nvSpPr>
          <p:spPr>
            <a:xfrm>
              <a:off x="11345328" y="3703811"/>
              <a:ext cx="879995" cy="764358"/>
            </a:xfrm>
            <a:custGeom>
              <a:rect b="b" l="l" r="r" t="t"/>
              <a:pathLst>
                <a:path extrusionOk="0" h="764358" w="879995">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8" name="Google Shape;258;p4"/>
            <p:cNvSpPr/>
            <p:nvPr/>
          </p:nvSpPr>
          <p:spPr>
            <a:xfrm>
              <a:off x="11239302" y="4015204"/>
              <a:ext cx="970593" cy="453881"/>
            </a:xfrm>
            <a:custGeom>
              <a:rect b="b" l="l" r="r" t="t"/>
              <a:pathLst>
                <a:path extrusionOk="0" h="453881" w="970593">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9" name="Google Shape;259;p4"/>
            <p:cNvSpPr/>
            <p:nvPr/>
          </p:nvSpPr>
          <p:spPr>
            <a:xfrm>
              <a:off x="11926029" y="3314013"/>
              <a:ext cx="284246" cy="1128593"/>
            </a:xfrm>
            <a:custGeom>
              <a:rect b="b" l="l" r="r" t="t"/>
              <a:pathLst>
                <a:path extrusionOk="0" h="1128593" w="284246">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60" name="Google Shape;260;p4"/>
          <p:cNvGrpSpPr/>
          <p:nvPr/>
        </p:nvGrpSpPr>
        <p:grpSpPr>
          <a:xfrm flipH="1">
            <a:off x="1253698" y="3411922"/>
            <a:ext cx="1734183" cy="1380521"/>
            <a:chOff x="9167261" y="3475651"/>
            <a:chExt cx="1734183" cy="1380521"/>
          </a:xfrm>
        </p:grpSpPr>
        <p:sp>
          <p:nvSpPr>
            <p:cNvPr id="261" name="Google Shape;261;p4"/>
            <p:cNvSpPr/>
            <p:nvPr/>
          </p:nvSpPr>
          <p:spPr>
            <a:xfrm>
              <a:off x="9167261" y="3475651"/>
              <a:ext cx="1726833" cy="1380521"/>
            </a:xfrm>
            <a:custGeom>
              <a:rect b="b" l="l" r="r" t="t"/>
              <a:pathLst>
                <a:path extrusionOk="0" h="1380521" w="1726833">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2" name="Google Shape;262;p4"/>
            <p:cNvSpPr/>
            <p:nvPr/>
          </p:nvSpPr>
          <p:spPr>
            <a:xfrm>
              <a:off x="9470928" y="3641271"/>
              <a:ext cx="1430516" cy="1197398"/>
            </a:xfrm>
            <a:custGeom>
              <a:rect b="b" l="l" r="r" t="t"/>
              <a:pathLst>
                <a:path extrusionOk="0" h="1197398" w="1430516">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3" name="Google Shape;263;p4"/>
            <p:cNvSpPr/>
            <p:nvPr/>
          </p:nvSpPr>
          <p:spPr>
            <a:xfrm>
              <a:off x="10419392" y="4372509"/>
              <a:ext cx="354555" cy="325891"/>
            </a:xfrm>
            <a:custGeom>
              <a:rect b="b" l="l" r="r" t="t"/>
              <a:pathLst>
                <a:path extrusionOk="0" h="325891" w="354555">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4" name="Google Shape;264;p4"/>
            <p:cNvSpPr/>
            <p:nvPr/>
          </p:nvSpPr>
          <p:spPr>
            <a:xfrm>
              <a:off x="10118723" y="4162542"/>
              <a:ext cx="490559" cy="400638"/>
            </a:xfrm>
            <a:custGeom>
              <a:rect b="b" l="l" r="r" t="t"/>
              <a:pathLst>
                <a:path extrusionOk="0" h="400638" w="490559">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5" name="Google Shape;265;p4"/>
            <p:cNvSpPr/>
            <p:nvPr/>
          </p:nvSpPr>
          <p:spPr>
            <a:xfrm>
              <a:off x="9921004" y="3898954"/>
              <a:ext cx="376821" cy="424839"/>
            </a:xfrm>
            <a:custGeom>
              <a:rect b="b" l="l" r="r" t="t"/>
              <a:pathLst>
                <a:path extrusionOk="0" h="424839" w="376821">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6" name="Google Shape;266;p4"/>
            <p:cNvSpPr/>
            <p:nvPr/>
          </p:nvSpPr>
          <p:spPr>
            <a:xfrm>
              <a:off x="9713697" y="3805537"/>
              <a:ext cx="344546" cy="309163"/>
            </a:xfrm>
            <a:custGeom>
              <a:rect b="b" l="l" r="r" t="t"/>
              <a:pathLst>
                <a:path extrusionOk="0" h="309163" w="344546">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7" name="Google Shape;267;p4"/>
            <p:cNvSpPr/>
            <p:nvPr/>
          </p:nvSpPr>
          <p:spPr>
            <a:xfrm>
              <a:off x="9518610" y="3595780"/>
              <a:ext cx="260260" cy="296175"/>
            </a:xfrm>
            <a:custGeom>
              <a:rect b="b" l="l" r="r" t="t"/>
              <a:pathLst>
                <a:path extrusionOk="0" h="296175" w="260260">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8" name="Google Shape;268;p4"/>
            <p:cNvSpPr/>
            <p:nvPr/>
          </p:nvSpPr>
          <p:spPr>
            <a:xfrm>
              <a:off x="9909618" y="3747613"/>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9" name="Google Shape;269;p4"/>
            <p:cNvSpPr/>
            <p:nvPr/>
          </p:nvSpPr>
          <p:spPr>
            <a:xfrm>
              <a:off x="9842495" y="3687578"/>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0" name="Google Shape;270;p4"/>
            <p:cNvSpPr/>
            <p:nvPr/>
          </p:nvSpPr>
          <p:spPr>
            <a:xfrm>
              <a:off x="9924209" y="3668192"/>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1" name="Google Shape;271;p4"/>
            <p:cNvSpPr/>
            <p:nvPr/>
          </p:nvSpPr>
          <p:spPr>
            <a:xfrm>
              <a:off x="9786421" y="4276878"/>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2" name="Google Shape;272;p4"/>
            <p:cNvSpPr/>
            <p:nvPr/>
          </p:nvSpPr>
          <p:spPr>
            <a:xfrm>
              <a:off x="9711169" y="4221638"/>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3" name="Google Shape;273;p4"/>
            <p:cNvSpPr/>
            <p:nvPr/>
          </p:nvSpPr>
          <p:spPr>
            <a:xfrm>
              <a:off x="9809351" y="4192663"/>
              <a:ext cx="55344" cy="57116"/>
            </a:xfrm>
            <a:custGeom>
              <a:rect b="b" l="l" r="r" t="t"/>
              <a:pathLst>
                <a:path extrusionOk="0" h="57116" w="55344">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4" name="Google Shape;274;p4"/>
            <p:cNvSpPr/>
            <p:nvPr/>
          </p:nvSpPr>
          <p:spPr>
            <a:xfrm>
              <a:off x="9351378" y="3602737"/>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5" name="Google Shape;275;p4"/>
            <p:cNvSpPr/>
            <p:nvPr/>
          </p:nvSpPr>
          <p:spPr>
            <a:xfrm>
              <a:off x="9397863" y="3559796"/>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6" name="Google Shape;276;p4"/>
            <p:cNvSpPr/>
            <p:nvPr/>
          </p:nvSpPr>
          <p:spPr>
            <a:xfrm>
              <a:off x="10271911" y="3846003"/>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7" name="Google Shape;277;p4"/>
            <p:cNvSpPr/>
            <p:nvPr/>
          </p:nvSpPr>
          <p:spPr>
            <a:xfrm>
              <a:off x="10209583" y="3794307"/>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8" name="Google Shape;278;p4"/>
            <p:cNvSpPr/>
            <p:nvPr/>
          </p:nvSpPr>
          <p:spPr>
            <a:xfrm>
              <a:off x="10067209" y="4547660"/>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9" name="Google Shape;279;p4"/>
            <p:cNvSpPr/>
            <p:nvPr/>
          </p:nvSpPr>
          <p:spPr>
            <a:xfrm>
              <a:off x="9991332" y="4520144"/>
              <a:ext cx="55344" cy="57116"/>
            </a:xfrm>
            <a:custGeom>
              <a:rect b="b" l="l" r="r" t="t"/>
              <a:pathLst>
                <a:path extrusionOk="0" h="57116" w="55344">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280" name="Google Shape;280;p4"/>
          <p:cNvPicPr preferRelativeResize="0"/>
          <p:nvPr/>
        </p:nvPicPr>
        <p:blipFill rotWithShape="1">
          <a:blip r:embed="rId4">
            <a:alphaModFix/>
          </a:blip>
          <a:srcRect b="0" l="0" r="0" t="0"/>
          <a:stretch/>
        </p:blipFill>
        <p:spPr>
          <a:xfrm flipH="1">
            <a:off x="-24287" y="2542099"/>
            <a:ext cx="1433328" cy="961600"/>
          </a:xfrm>
          <a:prstGeom prst="rect">
            <a:avLst/>
          </a:prstGeom>
          <a:noFill/>
          <a:ln>
            <a:noFill/>
          </a:ln>
        </p:spPr>
      </p:pic>
      <p:grpSp>
        <p:nvGrpSpPr>
          <p:cNvPr id="281" name="Google Shape;281;p4"/>
          <p:cNvGrpSpPr/>
          <p:nvPr/>
        </p:nvGrpSpPr>
        <p:grpSpPr>
          <a:xfrm flipH="1">
            <a:off x="429537" y="5431263"/>
            <a:ext cx="1630724" cy="1255169"/>
            <a:chOff x="7982733" y="5589867"/>
            <a:chExt cx="1630724" cy="1255169"/>
          </a:xfrm>
        </p:grpSpPr>
        <p:sp>
          <p:nvSpPr>
            <p:cNvPr id="282" name="Google Shape;282;p4"/>
            <p:cNvSpPr/>
            <p:nvPr/>
          </p:nvSpPr>
          <p:spPr>
            <a:xfrm>
              <a:off x="7982733" y="5589867"/>
              <a:ext cx="1598486" cy="1219662"/>
            </a:xfrm>
            <a:custGeom>
              <a:rect b="b" l="l" r="r" t="t"/>
              <a:pathLst>
                <a:path extrusionOk="0" h="1219662" w="1598486">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3" name="Google Shape;283;p4"/>
            <p:cNvSpPr/>
            <p:nvPr/>
          </p:nvSpPr>
          <p:spPr>
            <a:xfrm>
              <a:off x="8178631" y="5864164"/>
              <a:ext cx="1434826" cy="980872"/>
            </a:xfrm>
            <a:custGeom>
              <a:rect b="b" l="l" r="r" t="t"/>
              <a:pathLst>
                <a:path extrusionOk="0" h="980872" w="1434826">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4" name="Google Shape;284;p4"/>
            <p:cNvSpPr/>
            <p:nvPr/>
          </p:nvSpPr>
          <p:spPr>
            <a:xfrm>
              <a:off x="8349663" y="5784809"/>
              <a:ext cx="528127" cy="613347"/>
            </a:xfrm>
            <a:custGeom>
              <a:rect b="b" l="l" r="r" t="t"/>
              <a:pathLst>
                <a:path extrusionOk="0" h="613347" w="52812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5" name="Google Shape;285;p4"/>
            <p:cNvSpPr/>
            <p:nvPr/>
          </p:nvSpPr>
          <p:spPr>
            <a:xfrm>
              <a:off x="8710163" y="5950838"/>
              <a:ext cx="396569" cy="579954"/>
            </a:xfrm>
            <a:custGeom>
              <a:rect b="b" l="l" r="r" t="t"/>
              <a:pathLst>
                <a:path extrusionOk="0" h="579954" w="396569">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6" name="Google Shape;286;p4"/>
            <p:cNvSpPr/>
            <p:nvPr/>
          </p:nvSpPr>
          <p:spPr>
            <a:xfrm>
              <a:off x="8916292" y="6173899"/>
              <a:ext cx="458094" cy="550259"/>
            </a:xfrm>
            <a:custGeom>
              <a:rect b="b" l="l" r="r" t="t"/>
              <a:pathLst>
                <a:path extrusionOk="0" h="550259" w="458094">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287" name="Google Shape;287;p4"/>
          <p:cNvPicPr preferRelativeResize="0"/>
          <p:nvPr/>
        </p:nvPicPr>
        <p:blipFill rotWithShape="1">
          <a:blip r:embed="rId5">
            <a:alphaModFix/>
          </a:blip>
          <a:srcRect b="0" l="0" r="0" t="0"/>
          <a:stretch/>
        </p:blipFill>
        <p:spPr>
          <a:xfrm>
            <a:off x="10540289" y="844462"/>
            <a:ext cx="1460633" cy="684352"/>
          </a:xfrm>
          <a:prstGeom prst="rect">
            <a:avLst/>
          </a:prstGeom>
          <a:noFill/>
          <a:ln>
            <a:noFill/>
          </a:ln>
        </p:spPr>
      </p:pic>
      <p:pic>
        <p:nvPicPr>
          <p:cNvPr id="288" name="Google Shape;288;p4"/>
          <p:cNvPicPr preferRelativeResize="0"/>
          <p:nvPr/>
        </p:nvPicPr>
        <p:blipFill rotWithShape="1">
          <a:blip r:embed="rId5">
            <a:alphaModFix/>
          </a:blip>
          <a:srcRect b="0" l="0" r="0" t="0"/>
          <a:stretch/>
        </p:blipFill>
        <p:spPr>
          <a:xfrm>
            <a:off x="5388472" y="5161693"/>
            <a:ext cx="2444487" cy="1145318"/>
          </a:xfrm>
          <a:prstGeom prst="rect">
            <a:avLst/>
          </a:prstGeom>
          <a:noFill/>
          <a:ln>
            <a:noFill/>
          </a:ln>
        </p:spPr>
      </p:pic>
      <p:pic>
        <p:nvPicPr>
          <p:cNvPr id="289" name="Google Shape;289;p4"/>
          <p:cNvPicPr preferRelativeResize="0"/>
          <p:nvPr/>
        </p:nvPicPr>
        <p:blipFill rotWithShape="1">
          <a:blip r:embed="rId5">
            <a:alphaModFix/>
          </a:blip>
          <a:srcRect b="0" l="0" r="0" t="0"/>
          <a:stretch/>
        </p:blipFill>
        <p:spPr>
          <a:xfrm>
            <a:off x="9411504" y="2544742"/>
            <a:ext cx="1090936" cy="511137"/>
          </a:xfrm>
          <a:prstGeom prst="rect">
            <a:avLst/>
          </a:prstGeom>
          <a:noFill/>
          <a:ln>
            <a:noFill/>
          </a:ln>
        </p:spPr>
      </p:pic>
      <p:pic>
        <p:nvPicPr>
          <p:cNvPr id="290" name="Google Shape;290;p4"/>
          <p:cNvPicPr preferRelativeResize="0"/>
          <p:nvPr/>
        </p:nvPicPr>
        <p:blipFill rotWithShape="1">
          <a:blip r:embed="rId5">
            <a:alphaModFix/>
          </a:blip>
          <a:srcRect b="0" l="0" r="0" t="0"/>
          <a:stretch/>
        </p:blipFill>
        <p:spPr>
          <a:xfrm>
            <a:off x="3363726" y="653783"/>
            <a:ext cx="1460633" cy="684352"/>
          </a:xfrm>
          <a:prstGeom prst="rect">
            <a:avLst/>
          </a:prstGeom>
          <a:noFill/>
          <a:ln>
            <a:noFill/>
          </a:ln>
        </p:spPr>
      </p:pic>
      <p:pic>
        <p:nvPicPr>
          <p:cNvPr id="291" name="Google Shape;291;p4"/>
          <p:cNvPicPr preferRelativeResize="0"/>
          <p:nvPr/>
        </p:nvPicPr>
        <p:blipFill rotWithShape="1">
          <a:blip r:embed="rId5">
            <a:alphaModFix/>
          </a:blip>
          <a:srcRect b="0" l="0" r="0" t="0"/>
          <a:stretch/>
        </p:blipFill>
        <p:spPr>
          <a:xfrm>
            <a:off x="-356554" y="1033011"/>
            <a:ext cx="2444487" cy="1145318"/>
          </a:xfrm>
          <a:prstGeom prst="rect">
            <a:avLst/>
          </a:prstGeom>
          <a:noFill/>
          <a:ln>
            <a:noFill/>
          </a:ln>
        </p:spPr>
      </p:pic>
      <p:pic>
        <p:nvPicPr>
          <p:cNvPr id="292" name="Google Shape;292;p4"/>
          <p:cNvPicPr preferRelativeResize="0"/>
          <p:nvPr/>
        </p:nvPicPr>
        <p:blipFill rotWithShape="1">
          <a:blip r:embed="rId5">
            <a:alphaModFix/>
          </a:blip>
          <a:srcRect b="0" l="0" r="0" t="0"/>
          <a:stretch/>
        </p:blipFill>
        <p:spPr>
          <a:xfrm>
            <a:off x="2935202" y="4449321"/>
            <a:ext cx="1090936" cy="511137"/>
          </a:xfrm>
          <a:prstGeom prst="rect">
            <a:avLst/>
          </a:prstGeom>
          <a:noFill/>
          <a:ln>
            <a:noFill/>
          </a:ln>
        </p:spPr>
      </p:pic>
      <p:pic>
        <p:nvPicPr>
          <p:cNvPr id="293" name="Google Shape;293;p4"/>
          <p:cNvPicPr preferRelativeResize="0"/>
          <p:nvPr/>
        </p:nvPicPr>
        <p:blipFill rotWithShape="1">
          <a:blip r:embed="rId6">
            <a:alphaModFix/>
          </a:blip>
          <a:srcRect b="0" l="0" r="0" t="0"/>
          <a:stretch/>
        </p:blipFill>
        <p:spPr>
          <a:xfrm>
            <a:off x="2607403" y="620012"/>
            <a:ext cx="6941165" cy="5405132"/>
          </a:xfrm>
          <a:prstGeom prst="rect">
            <a:avLst/>
          </a:prstGeom>
          <a:noFill/>
          <a:ln>
            <a:noFill/>
          </a:ln>
        </p:spPr>
      </p:pic>
      <p:sp>
        <p:nvSpPr>
          <p:cNvPr id="294" name="Google Shape;294;p4"/>
          <p:cNvSpPr txBox="1"/>
          <p:nvPr/>
        </p:nvSpPr>
        <p:spPr>
          <a:xfrm>
            <a:off x="2485379" y="2657255"/>
            <a:ext cx="7198545"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6600">
                <a:solidFill>
                  <a:srgbClr val="FFC000"/>
                </a:solidFill>
                <a:latin typeface="Pattaya"/>
                <a:ea typeface="Pattaya"/>
                <a:cs typeface="Pattaya"/>
                <a:sym typeface="Pattaya"/>
              </a:rPr>
              <a:t>TẬP ĐỌC</a:t>
            </a:r>
            <a:endParaRPr sz="6600">
              <a:solidFill>
                <a:srgbClr val="FFC000"/>
              </a:solidFill>
              <a:latin typeface="Pattaya"/>
              <a:ea typeface="Pattaya"/>
              <a:cs typeface="Pattaya"/>
              <a:sym typeface="Pattay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grpSp>
        <p:nvGrpSpPr>
          <p:cNvPr id="300" name="Google Shape;300;p5"/>
          <p:cNvGrpSpPr/>
          <p:nvPr/>
        </p:nvGrpSpPr>
        <p:grpSpPr>
          <a:xfrm rot="-531604">
            <a:off x="127091" y="176688"/>
            <a:ext cx="2095551" cy="6030345"/>
            <a:chOff x="2283958" y="833662"/>
            <a:chExt cx="2095551" cy="6030345"/>
          </a:xfrm>
        </p:grpSpPr>
        <p:sp>
          <p:nvSpPr>
            <p:cNvPr id="301" name="Google Shape;301;p5"/>
            <p:cNvSpPr/>
            <p:nvPr/>
          </p:nvSpPr>
          <p:spPr>
            <a:xfrm>
              <a:off x="3128666" y="2624308"/>
              <a:ext cx="558594" cy="558694"/>
            </a:xfrm>
            <a:custGeom>
              <a:rect b="b" l="l" r="r" t="t"/>
              <a:pathLst>
                <a:path extrusionOk="0" h="558694" w="558594">
                  <a:moveTo>
                    <a:pt x="531560" y="153111"/>
                  </a:moveTo>
                  <a:cubicBezTo>
                    <a:pt x="603346" y="273598"/>
                    <a:pt x="522389" y="448320"/>
                    <a:pt x="403483" y="519157"/>
                  </a:cubicBezTo>
                  <a:cubicBezTo>
                    <a:pt x="284578" y="589994"/>
                    <a:pt x="102899" y="565802"/>
                    <a:pt x="31113" y="445316"/>
                  </a:cubicBezTo>
                  <a:cubicBezTo>
                    <a:pt x="-40673" y="324829"/>
                    <a:pt x="18780" y="98086"/>
                    <a:pt x="137685" y="27249"/>
                  </a:cubicBezTo>
                  <a:cubicBezTo>
                    <a:pt x="256433" y="-43589"/>
                    <a:pt x="459774" y="32625"/>
                    <a:pt x="531560" y="153111"/>
                  </a:cubicBezTo>
                  <a:close/>
                </a:path>
              </a:pathLst>
            </a:custGeom>
            <a:solidFill>
              <a:srgbClr val="EA4E4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2" name="Google Shape;302;p5"/>
            <p:cNvSpPr/>
            <p:nvPr/>
          </p:nvSpPr>
          <p:spPr>
            <a:xfrm>
              <a:off x="3092944" y="6072409"/>
              <a:ext cx="396398" cy="396366"/>
            </a:xfrm>
            <a:custGeom>
              <a:rect b="b" l="l" r="r" t="t"/>
              <a:pathLst>
                <a:path extrusionOk="0" h="396366" w="396398">
                  <a:moveTo>
                    <a:pt x="377222" y="108682"/>
                  </a:moveTo>
                  <a:cubicBezTo>
                    <a:pt x="428137" y="194225"/>
                    <a:pt x="370740" y="318032"/>
                    <a:pt x="286304" y="368314"/>
                  </a:cubicBezTo>
                  <a:cubicBezTo>
                    <a:pt x="201868" y="418596"/>
                    <a:pt x="73001" y="401361"/>
                    <a:pt x="22087" y="315976"/>
                  </a:cubicBezTo>
                  <a:cubicBezTo>
                    <a:pt x="-28827" y="230434"/>
                    <a:pt x="13232" y="69627"/>
                    <a:pt x="97668" y="19345"/>
                  </a:cubicBezTo>
                  <a:cubicBezTo>
                    <a:pt x="182104" y="-30937"/>
                    <a:pt x="326308" y="23140"/>
                    <a:pt x="377222" y="108682"/>
                  </a:cubicBezTo>
                  <a:close/>
                </a:path>
              </a:pathLst>
            </a:custGeom>
            <a:solidFill>
              <a:srgbClr val="FCD34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3" name="Google Shape;303;p5"/>
            <p:cNvSpPr/>
            <p:nvPr/>
          </p:nvSpPr>
          <p:spPr>
            <a:xfrm>
              <a:off x="2541968" y="2819457"/>
              <a:ext cx="307468" cy="309511"/>
            </a:xfrm>
            <a:custGeom>
              <a:rect b="b" l="l" r="r" t="t"/>
              <a:pathLst>
                <a:path extrusionOk="0" h="309511" w="307468">
                  <a:moveTo>
                    <a:pt x="288765" y="75129"/>
                  </a:moveTo>
                  <a:cubicBezTo>
                    <a:pt x="332564" y="139325"/>
                    <a:pt x="293825" y="238782"/>
                    <a:pt x="230577" y="282107"/>
                  </a:cubicBezTo>
                  <a:cubicBezTo>
                    <a:pt x="167172" y="325431"/>
                    <a:pt x="65975" y="318316"/>
                    <a:pt x="22018" y="254120"/>
                  </a:cubicBezTo>
                  <a:cubicBezTo>
                    <a:pt x="-21781" y="189924"/>
                    <a:pt x="3202" y="62479"/>
                    <a:pt x="66608" y="19155"/>
                  </a:cubicBezTo>
                  <a:cubicBezTo>
                    <a:pt x="129856" y="-24170"/>
                    <a:pt x="244808" y="10933"/>
                    <a:pt x="288765" y="75129"/>
                  </a:cubicBezTo>
                  <a:close/>
                </a:path>
              </a:pathLst>
            </a:custGeom>
            <a:solidFill>
              <a:srgbClr val="8DCEB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4" name="Google Shape;304;p5"/>
            <p:cNvSpPr/>
            <p:nvPr/>
          </p:nvSpPr>
          <p:spPr>
            <a:xfrm>
              <a:off x="3199441" y="1157656"/>
              <a:ext cx="309772" cy="309680"/>
            </a:xfrm>
            <a:custGeom>
              <a:rect b="b" l="l" r="r" t="t"/>
              <a:pathLst>
                <a:path extrusionOk="0" h="309680" w="309772">
                  <a:moveTo>
                    <a:pt x="294760" y="84902"/>
                  </a:moveTo>
                  <a:cubicBezTo>
                    <a:pt x="334606" y="151628"/>
                    <a:pt x="289701" y="248555"/>
                    <a:pt x="223765" y="287768"/>
                  </a:cubicBezTo>
                  <a:cubicBezTo>
                    <a:pt x="157829" y="326982"/>
                    <a:pt x="57107" y="313700"/>
                    <a:pt x="17261" y="246816"/>
                  </a:cubicBezTo>
                  <a:cubicBezTo>
                    <a:pt x="-22585" y="180089"/>
                    <a:pt x="10462" y="54385"/>
                    <a:pt x="76398" y="15171"/>
                  </a:cubicBezTo>
                  <a:cubicBezTo>
                    <a:pt x="142334" y="-24201"/>
                    <a:pt x="254914" y="18017"/>
                    <a:pt x="294760" y="84902"/>
                  </a:cubicBezTo>
                  <a:close/>
                </a:path>
              </a:pathLst>
            </a:custGeom>
            <a:solidFill>
              <a:srgbClr val="AFAFA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5" name="Google Shape;305;p5"/>
            <p:cNvSpPr/>
            <p:nvPr/>
          </p:nvSpPr>
          <p:spPr>
            <a:xfrm>
              <a:off x="2535037" y="1971601"/>
              <a:ext cx="573858" cy="550149"/>
            </a:xfrm>
            <a:custGeom>
              <a:rect b="b" l="l" r="r" t="t"/>
              <a:pathLst>
                <a:path extrusionOk="0" h="550149" w="573858">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FCD34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6" name="Google Shape;306;p5"/>
            <p:cNvSpPr/>
            <p:nvPr/>
          </p:nvSpPr>
          <p:spPr>
            <a:xfrm>
              <a:off x="2850657" y="5258894"/>
              <a:ext cx="557217" cy="558571"/>
            </a:xfrm>
            <a:custGeom>
              <a:rect b="b" l="l" r="r" t="t"/>
              <a:pathLst>
                <a:path extrusionOk="0" h="558571" w="557217">
                  <a:moveTo>
                    <a:pt x="527801" y="146624"/>
                  </a:moveTo>
                  <a:cubicBezTo>
                    <a:pt x="602275" y="265529"/>
                    <a:pt x="525429" y="441990"/>
                    <a:pt x="408104" y="515515"/>
                  </a:cubicBezTo>
                  <a:cubicBezTo>
                    <a:pt x="290780" y="589041"/>
                    <a:pt x="108627" y="569117"/>
                    <a:pt x="34153" y="450212"/>
                  </a:cubicBezTo>
                  <a:cubicBezTo>
                    <a:pt x="-40321" y="331307"/>
                    <a:pt x="13755" y="103299"/>
                    <a:pt x="131080" y="29773"/>
                  </a:cubicBezTo>
                  <a:cubicBezTo>
                    <a:pt x="248246" y="-43752"/>
                    <a:pt x="453168" y="27876"/>
                    <a:pt x="527801" y="146624"/>
                  </a:cubicBezTo>
                  <a:close/>
                </a:path>
              </a:pathLst>
            </a:custGeom>
            <a:solidFill>
              <a:srgbClr val="FC98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7" name="Google Shape;307;p5"/>
            <p:cNvSpPr/>
            <p:nvPr/>
          </p:nvSpPr>
          <p:spPr>
            <a:xfrm>
              <a:off x="2554499" y="4044902"/>
              <a:ext cx="279080" cy="314815"/>
            </a:xfrm>
            <a:custGeom>
              <a:rect b="b" l="l" r="r" t="t"/>
              <a:pathLst>
                <a:path extrusionOk="0" h="314815" w="279080">
                  <a:moveTo>
                    <a:pt x="0" y="0"/>
                  </a:moveTo>
                  <a:lnTo>
                    <a:pt x="279080" y="169820"/>
                  </a:lnTo>
                  <a:lnTo>
                    <a:pt x="49333" y="314815"/>
                  </a:lnTo>
                  <a:close/>
                </a:path>
              </a:pathLst>
            </a:custGeom>
            <a:solidFill>
              <a:srgbClr val="AFAFA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8" name="Google Shape;308;p5"/>
            <p:cNvSpPr/>
            <p:nvPr/>
          </p:nvSpPr>
          <p:spPr>
            <a:xfrm>
              <a:off x="3129262" y="4363196"/>
              <a:ext cx="271648" cy="293943"/>
            </a:xfrm>
            <a:custGeom>
              <a:rect b="b" l="l" r="r" t="t"/>
              <a:pathLst>
                <a:path extrusionOk="0" h="293943" w="271648">
                  <a:moveTo>
                    <a:pt x="148632" y="293943"/>
                  </a:moveTo>
                  <a:lnTo>
                    <a:pt x="0" y="3004"/>
                  </a:lnTo>
                  <a:lnTo>
                    <a:pt x="271649" y="0"/>
                  </a:lnTo>
                  <a:close/>
                </a:path>
              </a:pathLst>
            </a:custGeom>
            <a:solidFill>
              <a:srgbClr val="FC98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9" name="Google Shape;309;p5"/>
            <p:cNvSpPr/>
            <p:nvPr/>
          </p:nvSpPr>
          <p:spPr>
            <a:xfrm>
              <a:off x="4111498" y="833662"/>
              <a:ext cx="268011" cy="323986"/>
            </a:xfrm>
            <a:custGeom>
              <a:rect b="b" l="l" r="r" t="t"/>
              <a:pathLst>
                <a:path extrusionOk="0" h="323986" w="268011">
                  <a:moveTo>
                    <a:pt x="0" y="323986"/>
                  </a:moveTo>
                  <a:lnTo>
                    <a:pt x="42218" y="0"/>
                  </a:lnTo>
                  <a:lnTo>
                    <a:pt x="268012" y="151320"/>
                  </a:lnTo>
                  <a:close/>
                </a:path>
              </a:pathLst>
            </a:custGeom>
            <a:solidFill>
              <a:srgbClr val="FC98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0" name="Google Shape;310;p5"/>
            <p:cNvSpPr/>
            <p:nvPr/>
          </p:nvSpPr>
          <p:spPr>
            <a:xfrm>
              <a:off x="2397487" y="5803819"/>
              <a:ext cx="271806" cy="293943"/>
            </a:xfrm>
            <a:custGeom>
              <a:rect b="b" l="l" r="r" t="t"/>
              <a:pathLst>
                <a:path extrusionOk="0" h="293943" w="271806">
                  <a:moveTo>
                    <a:pt x="148632" y="293944"/>
                  </a:moveTo>
                  <a:lnTo>
                    <a:pt x="0" y="3004"/>
                  </a:lnTo>
                  <a:lnTo>
                    <a:pt x="271807" y="0"/>
                  </a:lnTo>
                  <a:close/>
                </a:path>
              </a:pathLst>
            </a:custGeom>
            <a:solidFill>
              <a:srgbClr val="FC98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1" name="Google Shape;311;p5"/>
            <p:cNvSpPr/>
            <p:nvPr/>
          </p:nvSpPr>
          <p:spPr>
            <a:xfrm>
              <a:off x="2283958" y="3710797"/>
              <a:ext cx="310545" cy="290781"/>
            </a:xfrm>
            <a:custGeom>
              <a:rect b="b" l="l" r="r" t="t"/>
              <a:pathLst>
                <a:path extrusionOk="0" h="290781" w="310545">
                  <a:moveTo>
                    <a:pt x="0" y="290781"/>
                  </a:moveTo>
                  <a:lnTo>
                    <a:pt x="149106" y="0"/>
                  </a:lnTo>
                  <a:lnTo>
                    <a:pt x="310546" y="218679"/>
                  </a:lnTo>
                  <a:close/>
                </a:path>
              </a:pathLst>
            </a:custGeom>
            <a:solidFill>
              <a:srgbClr val="1E1E1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2" name="Google Shape;312;p5"/>
            <p:cNvSpPr/>
            <p:nvPr/>
          </p:nvSpPr>
          <p:spPr>
            <a:xfrm>
              <a:off x="2286487" y="4578554"/>
              <a:ext cx="268011" cy="317345"/>
            </a:xfrm>
            <a:custGeom>
              <a:rect b="b" l="l" r="r" t="t"/>
              <a:pathLst>
                <a:path extrusionOk="0" h="317345" w="268011">
                  <a:moveTo>
                    <a:pt x="268012" y="317345"/>
                  </a:moveTo>
                  <a:lnTo>
                    <a:pt x="0" y="130448"/>
                  </a:lnTo>
                  <a:lnTo>
                    <a:pt x="238285" y="0"/>
                  </a:lnTo>
                  <a:close/>
                </a:path>
              </a:pathLst>
            </a:custGeom>
            <a:solidFill>
              <a:srgbClr val="FCD34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3" name="Google Shape;313;p5"/>
            <p:cNvSpPr/>
            <p:nvPr/>
          </p:nvSpPr>
          <p:spPr>
            <a:xfrm>
              <a:off x="2734913" y="3402306"/>
              <a:ext cx="268011" cy="317345"/>
            </a:xfrm>
            <a:custGeom>
              <a:rect b="b" l="l" r="r" t="t"/>
              <a:pathLst>
                <a:path extrusionOk="0" h="317345" w="268011">
                  <a:moveTo>
                    <a:pt x="268012" y="317345"/>
                  </a:moveTo>
                  <a:lnTo>
                    <a:pt x="0" y="130448"/>
                  </a:lnTo>
                  <a:lnTo>
                    <a:pt x="238444" y="0"/>
                  </a:lnTo>
                  <a:close/>
                </a:path>
              </a:pathLst>
            </a:custGeom>
            <a:solidFill>
              <a:srgbClr val="8DCEB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4" name="Google Shape;314;p5"/>
            <p:cNvSpPr/>
            <p:nvPr/>
          </p:nvSpPr>
          <p:spPr>
            <a:xfrm>
              <a:off x="2560033" y="6254617"/>
              <a:ext cx="268011" cy="317345"/>
            </a:xfrm>
            <a:custGeom>
              <a:rect b="b" l="l" r="r" t="t"/>
              <a:pathLst>
                <a:path extrusionOk="0" h="317345" w="268011">
                  <a:moveTo>
                    <a:pt x="268012" y="317345"/>
                  </a:moveTo>
                  <a:lnTo>
                    <a:pt x="0" y="130448"/>
                  </a:lnTo>
                  <a:lnTo>
                    <a:pt x="238285" y="0"/>
                  </a:lnTo>
                  <a:close/>
                </a:path>
              </a:pathLst>
            </a:custGeom>
            <a:solidFill>
              <a:srgbClr val="8DCEB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5" name="Google Shape;315;p5"/>
            <p:cNvSpPr/>
            <p:nvPr/>
          </p:nvSpPr>
          <p:spPr>
            <a:xfrm>
              <a:off x="3642517" y="2202657"/>
              <a:ext cx="274652" cy="246823"/>
            </a:xfrm>
            <a:custGeom>
              <a:rect b="b" l="l" r="r" t="t"/>
              <a:pathLst>
                <a:path extrusionOk="0" h="246823" w="274652">
                  <a:moveTo>
                    <a:pt x="188478" y="246824"/>
                  </a:moveTo>
                  <a:lnTo>
                    <a:pt x="0" y="59453"/>
                  </a:lnTo>
                  <a:lnTo>
                    <a:pt x="143414" y="0"/>
                  </a:lnTo>
                  <a:lnTo>
                    <a:pt x="274653" y="206187"/>
                  </a:lnTo>
                  <a:close/>
                </a:path>
              </a:pathLst>
            </a:custGeom>
            <a:solidFill>
              <a:srgbClr val="8DCEB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6" name="Google Shape;316;p5"/>
            <p:cNvSpPr/>
            <p:nvPr/>
          </p:nvSpPr>
          <p:spPr>
            <a:xfrm>
              <a:off x="3637615" y="3478836"/>
              <a:ext cx="284456" cy="242870"/>
            </a:xfrm>
            <a:custGeom>
              <a:rect b="b" l="l" r="r" t="t"/>
              <a:pathLst>
                <a:path extrusionOk="0" h="242870" w="284456">
                  <a:moveTo>
                    <a:pt x="83171" y="0"/>
                  </a:moveTo>
                  <a:lnTo>
                    <a:pt x="284456" y="173299"/>
                  </a:lnTo>
                  <a:lnTo>
                    <a:pt x="145786" y="242871"/>
                  </a:lnTo>
                  <a:lnTo>
                    <a:pt x="0" y="46645"/>
                  </a:lnTo>
                  <a:close/>
                </a:path>
              </a:pathLst>
            </a:custGeom>
            <a:solidFill>
              <a:srgbClr val="FCDB8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7" name="Google Shape;317;p5"/>
            <p:cNvSpPr/>
            <p:nvPr/>
          </p:nvSpPr>
          <p:spPr>
            <a:xfrm>
              <a:off x="3384308" y="1692090"/>
              <a:ext cx="200653" cy="311336"/>
            </a:xfrm>
            <a:custGeom>
              <a:rect b="b" l="l" r="r" t="t"/>
              <a:pathLst>
                <a:path extrusionOk="0" h="311336" w="200653">
                  <a:moveTo>
                    <a:pt x="200653" y="59137"/>
                  </a:moveTo>
                  <a:lnTo>
                    <a:pt x="117166" y="311337"/>
                  </a:lnTo>
                  <a:lnTo>
                    <a:pt x="0" y="209666"/>
                  </a:lnTo>
                  <a:lnTo>
                    <a:pt x="125863" y="0"/>
                  </a:lnTo>
                  <a:close/>
                </a:path>
              </a:pathLst>
            </a:custGeom>
            <a:solidFill>
              <a:srgbClr val="F9A0A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8" name="Google Shape;318;p5"/>
            <p:cNvSpPr/>
            <p:nvPr/>
          </p:nvSpPr>
          <p:spPr>
            <a:xfrm>
              <a:off x="2824250" y="1333950"/>
              <a:ext cx="160649" cy="266746"/>
            </a:xfrm>
            <a:custGeom>
              <a:rect b="b" l="l" r="r" t="t"/>
              <a:pathLst>
                <a:path extrusionOk="0" h="266746" w="160649">
                  <a:moveTo>
                    <a:pt x="65619" y="257418"/>
                  </a:moveTo>
                  <a:lnTo>
                    <a:pt x="0" y="0"/>
                  </a:lnTo>
                  <a:lnTo>
                    <a:pt x="153376" y="22295"/>
                  </a:lnTo>
                  <a:lnTo>
                    <a:pt x="160649" y="266747"/>
                  </a:lnTo>
                  <a:close/>
                </a:path>
              </a:pathLst>
            </a:custGeom>
            <a:solidFill>
              <a:srgbClr val="1E1E1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9" name="Google Shape;319;p5"/>
            <p:cNvSpPr/>
            <p:nvPr/>
          </p:nvSpPr>
          <p:spPr>
            <a:xfrm>
              <a:off x="3447240" y="6588248"/>
              <a:ext cx="246507" cy="275759"/>
            </a:xfrm>
            <a:custGeom>
              <a:rect b="b" l="l" r="r" t="t"/>
              <a:pathLst>
                <a:path extrusionOk="0" h="275759" w="246507">
                  <a:moveTo>
                    <a:pt x="0" y="189743"/>
                  </a:moveTo>
                  <a:lnTo>
                    <a:pt x="185948" y="0"/>
                  </a:lnTo>
                  <a:lnTo>
                    <a:pt x="246508" y="142940"/>
                  </a:lnTo>
                  <a:lnTo>
                    <a:pt x="41269" y="275760"/>
                  </a:lnTo>
                  <a:close/>
                </a:path>
              </a:pathLst>
            </a:custGeom>
            <a:solidFill>
              <a:srgbClr val="1E1E1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0" name="Google Shape;320;p5"/>
            <p:cNvSpPr/>
            <p:nvPr/>
          </p:nvSpPr>
          <p:spPr>
            <a:xfrm>
              <a:off x="3799845" y="1134404"/>
              <a:ext cx="194960" cy="259473"/>
            </a:xfrm>
            <a:custGeom>
              <a:rect b="b" l="l" r="r" t="t"/>
              <a:pathLst>
                <a:path extrusionOk="0" h="259473" w="194960">
                  <a:moveTo>
                    <a:pt x="0" y="112423"/>
                  </a:moveTo>
                  <a:lnTo>
                    <a:pt x="44115" y="259473"/>
                  </a:lnTo>
                  <a:lnTo>
                    <a:pt x="194961" y="211721"/>
                  </a:lnTo>
                  <a:lnTo>
                    <a:pt x="107363" y="0"/>
                  </a:lnTo>
                  <a:close/>
                </a:path>
              </a:pathLst>
            </a:custGeom>
            <a:solidFill>
              <a:srgbClr val="EA4E4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1" name="Google Shape;321;p5"/>
            <p:cNvSpPr/>
            <p:nvPr/>
          </p:nvSpPr>
          <p:spPr>
            <a:xfrm>
              <a:off x="3205317" y="3563272"/>
              <a:ext cx="241922" cy="318293"/>
            </a:xfrm>
            <a:custGeom>
              <a:rect b="b" l="l" r="r" t="t"/>
              <a:pathLst>
                <a:path extrusionOk="0" h="318293" w="241922">
                  <a:moveTo>
                    <a:pt x="76846" y="130290"/>
                  </a:moveTo>
                  <a:lnTo>
                    <a:pt x="76846" y="0"/>
                  </a:lnTo>
                  <a:lnTo>
                    <a:pt x="154008" y="109576"/>
                  </a:lnTo>
                  <a:lnTo>
                    <a:pt x="241922" y="107046"/>
                  </a:lnTo>
                  <a:lnTo>
                    <a:pt x="197965" y="187055"/>
                  </a:lnTo>
                  <a:lnTo>
                    <a:pt x="241922" y="252042"/>
                  </a:lnTo>
                  <a:lnTo>
                    <a:pt x="126812" y="224371"/>
                  </a:lnTo>
                  <a:lnTo>
                    <a:pt x="76846" y="318294"/>
                  </a:lnTo>
                  <a:lnTo>
                    <a:pt x="76846" y="202392"/>
                  </a:lnTo>
                  <a:lnTo>
                    <a:pt x="0" y="162230"/>
                  </a:lnTo>
                  <a:close/>
                </a:path>
              </a:pathLst>
            </a:custGeom>
            <a:solidFill>
              <a:srgbClr val="FCDB8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2" name="Google Shape;322;p5"/>
            <p:cNvSpPr/>
            <p:nvPr/>
          </p:nvSpPr>
          <p:spPr>
            <a:xfrm>
              <a:off x="2647473" y="4828857"/>
              <a:ext cx="257101" cy="301058"/>
            </a:xfrm>
            <a:custGeom>
              <a:rect b="b" l="l" r="r" t="t"/>
              <a:pathLst>
                <a:path extrusionOk="0" h="301058" w="257101">
                  <a:moveTo>
                    <a:pt x="108944" y="106098"/>
                  </a:moveTo>
                  <a:lnTo>
                    <a:pt x="184525" y="0"/>
                  </a:lnTo>
                  <a:lnTo>
                    <a:pt x="183893" y="133927"/>
                  </a:lnTo>
                  <a:lnTo>
                    <a:pt x="257102" y="182944"/>
                  </a:lnTo>
                  <a:lnTo>
                    <a:pt x="174880" y="222632"/>
                  </a:lnTo>
                  <a:lnTo>
                    <a:pt x="172982" y="301059"/>
                  </a:lnTo>
                  <a:lnTo>
                    <a:pt x="95188" y="211721"/>
                  </a:lnTo>
                  <a:lnTo>
                    <a:pt x="0" y="259473"/>
                  </a:lnTo>
                  <a:lnTo>
                    <a:pt x="67201" y="164918"/>
                  </a:lnTo>
                  <a:lnTo>
                    <a:pt x="27987" y="87756"/>
                  </a:lnTo>
                  <a:close/>
                </a:path>
              </a:pathLst>
            </a:custGeom>
            <a:solidFill>
              <a:srgbClr val="EA4E4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23" name="Google Shape;323;p5"/>
          <p:cNvGrpSpPr/>
          <p:nvPr/>
        </p:nvGrpSpPr>
        <p:grpSpPr>
          <a:xfrm>
            <a:off x="11064380" y="-21953"/>
            <a:ext cx="1086799" cy="5013584"/>
            <a:chOff x="7792901" y="624706"/>
            <a:chExt cx="2046638" cy="6503579"/>
          </a:xfrm>
        </p:grpSpPr>
        <p:sp>
          <p:nvSpPr>
            <p:cNvPr id="324" name="Google Shape;324;p5"/>
            <p:cNvSpPr/>
            <p:nvPr/>
          </p:nvSpPr>
          <p:spPr>
            <a:xfrm>
              <a:off x="8425798" y="4549358"/>
              <a:ext cx="618188" cy="618349"/>
            </a:xfrm>
            <a:custGeom>
              <a:rect b="b" l="l" r="r" t="t"/>
              <a:pathLst>
                <a:path extrusionOk="0" h="618349" w="618188">
                  <a:moveTo>
                    <a:pt x="29944" y="169478"/>
                  </a:moveTo>
                  <a:cubicBezTo>
                    <a:pt x="-49535" y="302799"/>
                    <a:pt x="40029" y="496114"/>
                    <a:pt x="171640" y="574567"/>
                  </a:cubicBezTo>
                  <a:cubicBezTo>
                    <a:pt x="303251" y="653021"/>
                    <a:pt x="504257" y="626186"/>
                    <a:pt x="583737" y="492866"/>
                  </a:cubicBezTo>
                  <a:cubicBezTo>
                    <a:pt x="663216" y="359545"/>
                    <a:pt x="597411" y="108459"/>
                    <a:pt x="465799" y="30176"/>
                  </a:cubicBezTo>
                  <a:cubicBezTo>
                    <a:pt x="334359" y="-48278"/>
                    <a:pt x="109424" y="36158"/>
                    <a:pt x="29944" y="169478"/>
                  </a:cubicBezTo>
                  <a:close/>
                </a:path>
              </a:pathLst>
            </a:custGeom>
            <a:solidFill>
              <a:srgbClr val="EA4E4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5" name="Google Shape;325;p5"/>
            <p:cNvSpPr/>
            <p:nvPr/>
          </p:nvSpPr>
          <p:spPr>
            <a:xfrm>
              <a:off x="8008213" y="6689493"/>
              <a:ext cx="438658" cy="438792"/>
            </a:xfrm>
            <a:custGeom>
              <a:rect b="b" l="l" r="r" t="t"/>
              <a:pathLst>
                <a:path extrusionOk="0" h="438792" w="438658">
                  <a:moveTo>
                    <a:pt x="21245" y="120251"/>
                  </a:moveTo>
                  <a:cubicBezTo>
                    <a:pt x="-35159" y="214943"/>
                    <a:pt x="28424" y="352024"/>
                    <a:pt x="121919" y="407745"/>
                  </a:cubicBezTo>
                  <a:cubicBezTo>
                    <a:pt x="215244" y="463295"/>
                    <a:pt x="357965" y="444493"/>
                    <a:pt x="414199" y="349802"/>
                  </a:cubicBezTo>
                  <a:cubicBezTo>
                    <a:pt x="470603" y="255110"/>
                    <a:pt x="423941" y="77179"/>
                    <a:pt x="330617" y="21457"/>
                  </a:cubicBezTo>
                  <a:cubicBezTo>
                    <a:pt x="237122" y="-34263"/>
                    <a:pt x="77650" y="25560"/>
                    <a:pt x="21245" y="120251"/>
                  </a:cubicBezTo>
                  <a:close/>
                </a:path>
              </a:pathLst>
            </a:custGeom>
            <a:solidFill>
              <a:srgbClr val="FCD34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6" name="Google Shape;326;p5"/>
            <p:cNvSpPr/>
            <p:nvPr/>
          </p:nvSpPr>
          <p:spPr>
            <a:xfrm>
              <a:off x="9362977" y="2773115"/>
              <a:ext cx="342859" cy="342792"/>
            </a:xfrm>
            <a:custGeom>
              <a:rect b="b" l="l" r="r" t="t"/>
              <a:pathLst>
                <a:path extrusionOk="0" h="342792" w="342859">
                  <a:moveTo>
                    <a:pt x="16607" y="93936"/>
                  </a:moveTo>
                  <a:cubicBezTo>
                    <a:pt x="-27491" y="167946"/>
                    <a:pt x="22248" y="274944"/>
                    <a:pt x="95232" y="318530"/>
                  </a:cubicBezTo>
                  <a:cubicBezTo>
                    <a:pt x="168216" y="361944"/>
                    <a:pt x="279659" y="347245"/>
                    <a:pt x="323757" y="273235"/>
                  </a:cubicBezTo>
                  <a:cubicBezTo>
                    <a:pt x="367855" y="199225"/>
                    <a:pt x="331278" y="60264"/>
                    <a:pt x="258293" y="16679"/>
                  </a:cubicBezTo>
                  <a:cubicBezTo>
                    <a:pt x="185138" y="-26736"/>
                    <a:pt x="60535" y="20097"/>
                    <a:pt x="16607" y="93936"/>
                  </a:cubicBezTo>
                  <a:close/>
                </a:path>
              </a:pathLst>
            </a:custGeom>
            <a:solidFill>
              <a:srgbClr val="8DCEB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7" name="Google Shape;327;p5"/>
            <p:cNvSpPr/>
            <p:nvPr/>
          </p:nvSpPr>
          <p:spPr>
            <a:xfrm>
              <a:off x="8791921" y="786300"/>
              <a:ext cx="342895" cy="342792"/>
            </a:xfrm>
            <a:custGeom>
              <a:rect b="b" l="l" r="r" t="t"/>
              <a:pathLst>
                <a:path extrusionOk="0" h="342792" w="342895">
                  <a:moveTo>
                    <a:pt x="16607" y="93936"/>
                  </a:moveTo>
                  <a:cubicBezTo>
                    <a:pt x="-27491" y="167946"/>
                    <a:pt x="22248" y="275115"/>
                    <a:pt x="95232" y="318530"/>
                  </a:cubicBezTo>
                  <a:cubicBezTo>
                    <a:pt x="168217" y="361944"/>
                    <a:pt x="279659" y="347245"/>
                    <a:pt x="323757" y="273235"/>
                  </a:cubicBezTo>
                  <a:cubicBezTo>
                    <a:pt x="367855" y="199225"/>
                    <a:pt x="331448" y="60264"/>
                    <a:pt x="258464" y="16679"/>
                  </a:cubicBezTo>
                  <a:cubicBezTo>
                    <a:pt x="185309" y="-26736"/>
                    <a:pt x="60706" y="20097"/>
                    <a:pt x="16607" y="93936"/>
                  </a:cubicBezTo>
                  <a:close/>
                </a:path>
              </a:pathLst>
            </a:custGeom>
            <a:solidFill>
              <a:srgbClr val="AFAFA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8" name="Google Shape;328;p5"/>
            <p:cNvSpPr/>
            <p:nvPr/>
          </p:nvSpPr>
          <p:spPr>
            <a:xfrm>
              <a:off x="8963301" y="3300462"/>
              <a:ext cx="632651" cy="606486"/>
            </a:xfrm>
            <a:custGeom>
              <a:rect b="b" l="l" r="r" t="t"/>
              <a:pathLst>
                <a:path extrusionOk="0" h="606486" w="632651">
                  <a:moveTo>
                    <a:pt x="13929" y="431804"/>
                  </a:moveTo>
                  <a:cubicBezTo>
                    <a:pt x="62643" y="579311"/>
                    <a:pt x="267409" y="638109"/>
                    <a:pt x="412865" y="590079"/>
                  </a:cubicBezTo>
                  <a:cubicBezTo>
                    <a:pt x="558321" y="542049"/>
                    <a:pt x="669763" y="372493"/>
                    <a:pt x="621050" y="225157"/>
                  </a:cubicBezTo>
                  <a:cubicBezTo>
                    <a:pt x="572337" y="77650"/>
                    <a:pt x="339710" y="-37039"/>
                    <a:pt x="194083" y="11161"/>
                  </a:cubicBezTo>
                  <a:cubicBezTo>
                    <a:pt x="48798" y="59190"/>
                    <a:pt x="-34784" y="284468"/>
                    <a:pt x="13929" y="431804"/>
                  </a:cubicBezTo>
                  <a:close/>
                </a:path>
              </a:pathLst>
            </a:custGeom>
            <a:solidFill>
              <a:srgbClr val="FCD34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9" name="Google Shape;329;p5"/>
            <p:cNvSpPr/>
            <p:nvPr/>
          </p:nvSpPr>
          <p:spPr>
            <a:xfrm>
              <a:off x="8769239" y="5325742"/>
              <a:ext cx="616924" cy="618227"/>
            </a:xfrm>
            <a:custGeom>
              <a:rect b="b" l="l" r="r" t="t"/>
              <a:pathLst>
                <a:path extrusionOk="0" h="618227" w="616924">
                  <a:moveTo>
                    <a:pt x="32624" y="162250"/>
                  </a:moveTo>
                  <a:cubicBezTo>
                    <a:pt x="-49932" y="293862"/>
                    <a:pt x="35188" y="489056"/>
                    <a:pt x="165090" y="570587"/>
                  </a:cubicBezTo>
                  <a:cubicBezTo>
                    <a:pt x="294821" y="651946"/>
                    <a:pt x="496510" y="629897"/>
                    <a:pt x="579067" y="498286"/>
                  </a:cubicBezTo>
                  <a:cubicBezTo>
                    <a:pt x="661623" y="366675"/>
                    <a:pt x="601628" y="114392"/>
                    <a:pt x="471898" y="32861"/>
                  </a:cubicBezTo>
                  <a:cubicBezTo>
                    <a:pt x="341825" y="-48328"/>
                    <a:pt x="115180" y="30810"/>
                    <a:pt x="32624" y="162250"/>
                  </a:cubicBezTo>
                  <a:close/>
                </a:path>
              </a:pathLst>
            </a:custGeom>
            <a:solidFill>
              <a:srgbClr val="FC98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0" name="Google Shape;330;p5"/>
            <p:cNvSpPr/>
            <p:nvPr/>
          </p:nvSpPr>
          <p:spPr>
            <a:xfrm>
              <a:off x="9404881" y="3981985"/>
              <a:ext cx="308858" cy="348513"/>
            </a:xfrm>
            <a:custGeom>
              <a:rect b="b" l="l" r="r" t="t"/>
              <a:pathLst>
                <a:path extrusionOk="0" h="348513" w="308858">
                  <a:moveTo>
                    <a:pt x="308859" y="0"/>
                  </a:moveTo>
                  <a:lnTo>
                    <a:pt x="0" y="188016"/>
                  </a:lnTo>
                  <a:lnTo>
                    <a:pt x="254334" y="348513"/>
                  </a:lnTo>
                  <a:close/>
                </a:path>
              </a:pathLst>
            </a:custGeom>
            <a:solidFill>
              <a:srgbClr val="AFAFA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1" name="Google Shape;331;p5"/>
            <p:cNvSpPr/>
            <p:nvPr/>
          </p:nvSpPr>
          <p:spPr>
            <a:xfrm>
              <a:off x="8991417" y="4264693"/>
              <a:ext cx="275699" cy="361503"/>
            </a:xfrm>
            <a:custGeom>
              <a:rect b="b" l="l" r="r" t="t"/>
              <a:pathLst>
                <a:path extrusionOk="0" h="361503" w="275699">
                  <a:moveTo>
                    <a:pt x="275700" y="361503"/>
                  </a:moveTo>
                  <a:lnTo>
                    <a:pt x="265273" y="0"/>
                  </a:lnTo>
                  <a:lnTo>
                    <a:pt x="0" y="141525"/>
                  </a:lnTo>
                  <a:close/>
                </a:path>
              </a:pathLst>
            </a:custGeom>
            <a:solidFill>
              <a:srgbClr val="FC98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2" name="Google Shape;332;p5"/>
            <p:cNvSpPr/>
            <p:nvPr/>
          </p:nvSpPr>
          <p:spPr>
            <a:xfrm>
              <a:off x="8620854" y="1900308"/>
              <a:ext cx="296552" cy="358597"/>
            </a:xfrm>
            <a:custGeom>
              <a:rect b="b" l="l" r="r" t="t"/>
              <a:pathLst>
                <a:path extrusionOk="0" h="358597" w="296552">
                  <a:moveTo>
                    <a:pt x="296552" y="358598"/>
                  </a:moveTo>
                  <a:lnTo>
                    <a:pt x="249890" y="0"/>
                  </a:lnTo>
                  <a:lnTo>
                    <a:pt x="0" y="167505"/>
                  </a:lnTo>
                  <a:close/>
                </a:path>
              </a:pathLst>
            </a:custGeom>
            <a:solidFill>
              <a:srgbClr val="FC98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3" name="Google Shape;333;p5"/>
            <p:cNvSpPr/>
            <p:nvPr/>
          </p:nvSpPr>
          <p:spPr>
            <a:xfrm>
              <a:off x="8978939" y="1515217"/>
              <a:ext cx="300654" cy="325267"/>
            </a:xfrm>
            <a:custGeom>
              <a:rect b="b" l="l" r="r" t="t"/>
              <a:pathLst>
                <a:path extrusionOk="0" h="325267" w="300654">
                  <a:moveTo>
                    <a:pt x="136226" y="325267"/>
                  </a:moveTo>
                  <a:lnTo>
                    <a:pt x="300655" y="3248"/>
                  </a:lnTo>
                  <a:lnTo>
                    <a:pt x="0" y="0"/>
                  </a:lnTo>
                  <a:close/>
                </a:path>
              </a:pathLst>
            </a:custGeom>
            <a:solidFill>
              <a:srgbClr val="FC98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4" name="Google Shape;334;p5"/>
            <p:cNvSpPr/>
            <p:nvPr/>
          </p:nvSpPr>
          <p:spPr>
            <a:xfrm>
              <a:off x="9399924" y="2130029"/>
              <a:ext cx="343727" cy="321678"/>
            </a:xfrm>
            <a:custGeom>
              <a:rect b="b" l="l" r="r" t="t"/>
              <a:pathLst>
                <a:path extrusionOk="0" h="321678" w="343727">
                  <a:moveTo>
                    <a:pt x="343727" y="321678"/>
                  </a:moveTo>
                  <a:lnTo>
                    <a:pt x="178615" y="0"/>
                  </a:lnTo>
                  <a:lnTo>
                    <a:pt x="0" y="242028"/>
                  </a:lnTo>
                  <a:close/>
                </a:path>
              </a:pathLst>
            </a:custGeom>
            <a:solidFill>
              <a:srgbClr val="1E1E1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5" name="Google Shape;335;p5"/>
            <p:cNvSpPr/>
            <p:nvPr/>
          </p:nvSpPr>
          <p:spPr>
            <a:xfrm>
              <a:off x="9492052" y="5844710"/>
              <a:ext cx="296723" cy="351248"/>
            </a:xfrm>
            <a:custGeom>
              <a:rect b="b" l="l" r="r" t="t"/>
              <a:pathLst>
                <a:path extrusionOk="0" h="351248" w="296723">
                  <a:moveTo>
                    <a:pt x="0" y="351248"/>
                  </a:moveTo>
                  <a:lnTo>
                    <a:pt x="296723" y="144431"/>
                  </a:lnTo>
                  <a:lnTo>
                    <a:pt x="32988" y="0"/>
                  </a:lnTo>
                  <a:close/>
                </a:path>
              </a:pathLst>
            </a:custGeom>
            <a:solidFill>
              <a:srgbClr val="FCD34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6" name="Google Shape;336;p5"/>
            <p:cNvSpPr/>
            <p:nvPr/>
          </p:nvSpPr>
          <p:spPr>
            <a:xfrm>
              <a:off x="7792901" y="624706"/>
              <a:ext cx="285613" cy="360648"/>
            </a:xfrm>
            <a:custGeom>
              <a:rect b="b" l="l" r="r" t="t"/>
              <a:pathLst>
                <a:path extrusionOk="0" h="360648" w="285613">
                  <a:moveTo>
                    <a:pt x="285613" y="360649"/>
                  </a:moveTo>
                  <a:lnTo>
                    <a:pt x="258607" y="0"/>
                  </a:lnTo>
                  <a:lnTo>
                    <a:pt x="0" y="153660"/>
                  </a:lnTo>
                  <a:close/>
                </a:path>
              </a:pathLst>
            </a:custGeom>
            <a:solidFill>
              <a:srgbClr val="8DCEB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7" name="Google Shape;337;p5"/>
            <p:cNvSpPr/>
            <p:nvPr/>
          </p:nvSpPr>
          <p:spPr>
            <a:xfrm>
              <a:off x="9201653" y="6365001"/>
              <a:ext cx="296552" cy="351248"/>
            </a:xfrm>
            <a:custGeom>
              <a:rect b="b" l="l" r="r" t="t"/>
              <a:pathLst>
                <a:path extrusionOk="0" h="351248" w="296552">
                  <a:moveTo>
                    <a:pt x="0" y="351248"/>
                  </a:moveTo>
                  <a:lnTo>
                    <a:pt x="296552" y="144431"/>
                  </a:lnTo>
                  <a:lnTo>
                    <a:pt x="32817" y="0"/>
                  </a:lnTo>
                  <a:close/>
                </a:path>
              </a:pathLst>
            </a:custGeom>
            <a:solidFill>
              <a:srgbClr val="8DCEB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8" name="Google Shape;338;p5"/>
            <p:cNvSpPr/>
            <p:nvPr/>
          </p:nvSpPr>
          <p:spPr>
            <a:xfrm>
              <a:off x="8912279" y="2526913"/>
              <a:ext cx="216902" cy="344752"/>
            </a:xfrm>
            <a:custGeom>
              <a:rect b="b" l="l" r="r" t="t"/>
              <a:pathLst>
                <a:path extrusionOk="0" h="344752" w="216902">
                  <a:moveTo>
                    <a:pt x="216902" y="281853"/>
                  </a:moveTo>
                  <a:lnTo>
                    <a:pt x="132979" y="0"/>
                  </a:lnTo>
                  <a:lnTo>
                    <a:pt x="0" y="108536"/>
                  </a:lnTo>
                  <a:lnTo>
                    <a:pt x="132124" y="344753"/>
                  </a:lnTo>
                  <a:close/>
                </a:path>
              </a:pathLst>
            </a:custGeom>
            <a:solidFill>
              <a:srgbClr val="8DCEB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9" name="Google Shape;339;p5"/>
            <p:cNvSpPr/>
            <p:nvPr/>
          </p:nvSpPr>
          <p:spPr>
            <a:xfrm>
              <a:off x="8411815" y="5805739"/>
              <a:ext cx="217585" cy="344581"/>
            </a:xfrm>
            <a:custGeom>
              <a:rect b="b" l="l" r="r" t="t"/>
              <a:pathLst>
                <a:path extrusionOk="0" h="344581" w="217585">
                  <a:moveTo>
                    <a:pt x="0" y="63071"/>
                  </a:moveTo>
                  <a:lnTo>
                    <a:pt x="84949" y="344582"/>
                  </a:lnTo>
                  <a:lnTo>
                    <a:pt x="217586" y="235533"/>
                  </a:lnTo>
                  <a:lnTo>
                    <a:pt x="84607" y="0"/>
                  </a:lnTo>
                  <a:close/>
                </a:path>
              </a:pathLst>
            </a:custGeom>
            <a:solidFill>
              <a:srgbClr val="FCDB8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0" name="Google Shape;340;p5"/>
            <p:cNvSpPr/>
            <p:nvPr/>
          </p:nvSpPr>
          <p:spPr>
            <a:xfrm>
              <a:off x="9251904" y="1047912"/>
              <a:ext cx="222029" cy="344410"/>
            </a:xfrm>
            <a:custGeom>
              <a:rect b="b" l="l" r="r" t="t"/>
              <a:pathLst>
                <a:path extrusionOk="0" h="344410" w="222029">
                  <a:moveTo>
                    <a:pt x="0" y="65293"/>
                  </a:moveTo>
                  <a:lnTo>
                    <a:pt x="92299" y="344411"/>
                  </a:lnTo>
                  <a:lnTo>
                    <a:pt x="222030" y="231943"/>
                  </a:lnTo>
                  <a:lnTo>
                    <a:pt x="82898" y="0"/>
                  </a:lnTo>
                  <a:close/>
                </a:path>
              </a:pathLst>
            </a:custGeom>
            <a:solidFill>
              <a:srgbClr val="F9A0A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1" name="Google Shape;341;p5"/>
            <p:cNvSpPr/>
            <p:nvPr/>
          </p:nvSpPr>
          <p:spPr>
            <a:xfrm>
              <a:off x="8557271" y="1367539"/>
              <a:ext cx="177760" cy="295184"/>
            </a:xfrm>
            <a:custGeom>
              <a:rect b="b" l="l" r="r" t="t"/>
              <a:pathLst>
                <a:path extrusionOk="0" h="295184" w="177760">
                  <a:moveTo>
                    <a:pt x="104947" y="284930"/>
                  </a:moveTo>
                  <a:lnTo>
                    <a:pt x="177760" y="0"/>
                  </a:lnTo>
                  <a:lnTo>
                    <a:pt x="7862" y="24784"/>
                  </a:lnTo>
                  <a:lnTo>
                    <a:pt x="0" y="295185"/>
                  </a:lnTo>
                  <a:close/>
                </a:path>
              </a:pathLst>
            </a:custGeom>
            <a:solidFill>
              <a:srgbClr val="1E1E1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2" name="Google Shape;342;p5"/>
            <p:cNvSpPr/>
            <p:nvPr/>
          </p:nvSpPr>
          <p:spPr>
            <a:xfrm>
              <a:off x="8692129" y="6341926"/>
              <a:ext cx="272794" cy="305098"/>
            </a:xfrm>
            <a:custGeom>
              <a:rect b="b" l="l" r="r" t="t"/>
              <a:pathLst>
                <a:path extrusionOk="0" h="305098" w="272794">
                  <a:moveTo>
                    <a:pt x="272794" y="209894"/>
                  </a:moveTo>
                  <a:lnTo>
                    <a:pt x="66831" y="0"/>
                  </a:lnTo>
                  <a:lnTo>
                    <a:pt x="0" y="158104"/>
                  </a:lnTo>
                  <a:lnTo>
                    <a:pt x="227157" y="305099"/>
                  </a:lnTo>
                  <a:close/>
                </a:path>
              </a:pathLst>
            </a:custGeom>
            <a:solidFill>
              <a:srgbClr val="1E1E1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3" name="Google Shape;343;p5"/>
            <p:cNvSpPr/>
            <p:nvPr/>
          </p:nvSpPr>
          <p:spPr>
            <a:xfrm>
              <a:off x="8325327" y="760590"/>
              <a:ext cx="215705" cy="287322"/>
            </a:xfrm>
            <a:custGeom>
              <a:rect b="b" l="l" r="r" t="t"/>
              <a:pathLst>
                <a:path extrusionOk="0" h="287322" w="215705">
                  <a:moveTo>
                    <a:pt x="215706" y="124603"/>
                  </a:moveTo>
                  <a:lnTo>
                    <a:pt x="166992" y="287322"/>
                  </a:lnTo>
                  <a:lnTo>
                    <a:pt x="0" y="234336"/>
                  </a:lnTo>
                  <a:lnTo>
                    <a:pt x="96914" y="0"/>
                  </a:lnTo>
                  <a:close/>
                </a:path>
              </a:pathLst>
            </a:custGeom>
            <a:solidFill>
              <a:srgbClr val="EA4E4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4" name="Google Shape;344;p5"/>
            <p:cNvSpPr/>
            <p:nvPr/>
          </p:nvSpPr>
          <p:spPr>
            <a:xfrm>
              <a:off x="9571873" y="1580168"/>
              <a:ext cx="267666" cy="352273"/>
            </a:xfrm>
            <a:custGeom>
              <a:rect b="b" l="l" r="r" t="t"/>
              <a:pathLst>
                <a:path extrusionOk="0" h="352273" w="267666">
                  <a:moveTo>
                    <a:pt x="182717" y="144089"/>
                  </a:moveTo>
                  <a:lnTo>
                    <a:pt x="182717" y="0"/>
                  </a:lnTo>
                  <a:lnTo>
                    <a:pt x="97255" y="121185"/>
                  </a:lnTo>
                  <a:lnTo>
                    <a:pt x="0" y="118450"/>
                  </a:lnTo>
                  <a:lnTo>
                    <a:pt x="48542" y="206988"/>
                  </a:lnTo>
                  <a:lnTo>
                    <a:pt x="0" y="278947"/>
                  </a:lnTo>
                  <a:lnTo>
                    <a:pt x="127338" y="248181"/>
                  </a:lnTo>
                  <a:lnTo>
                    <a:pt x="182717" y="352273"/>
                  </a:lnTo>
                  <a:lnTo>
                    <a:pt x="182717" y="223910"/>
                  </a:lnTo>
                  <a:lnTo>
                    <a:pt x="267666" y="179470"/>
                  </a:lnTo>
                  <a:close/>
                </a:path>
              </a:pathLst>
            </a:custGeom>
            <a:solidFill>
              <a:srgbClr val="FCDB8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5" name="Google Shape;345;p5"/>
            <p:cNvSpPr/>
            <p:nvPr/>
          </p:nvSpPr>
          <p:spPr>
            <a:xfrm>
              <a:off x="9349843" y="4729605"/>
              <a:ext cx="284587" cy="333300"/>
            </a:xfrm>
            <a:custGeom>
              <a:rect b="b" l="l" r="r" t="t"/>
              <a:pathLst>
                <a:path extrusionOk="0" h="333300" w="284587">
                  <a:moveTo>
                    <a:pt x="163916" y="117595"/>
                  </a:moveTo>
                  <a:lnTo>
                    <a:pt x="80334" y="0"/>
                  </a:lnTo>
                  <a:lnTo>
                    <a:pt x="81018" y="148362"/>
                  </a:lnTo>
                  <a:lnTo>
                    <a:pt x="0" y="202544"/>
                  </a:lnTo>
                  <a:lnTo>
                    <a:pt x="91102" y="246472"/>
                  </a:lnTo>
                  <a:lnTo>
                    <a:pt x="93153" y="333301"/>
                  </a:lnTo>
                  <a:lnTo>
                    <a:pt x="179128" y="234507"/>
                  </a:lnTo>
                  <a:lnTo>
                    <a:pt x="284588" y="287151"/>
                  </a:lnTo>
                  <a:lnTo>
                    <a:pt x="210065" y="182546"/>
                  </a:lnTo>
                  <a:lnTo>
                    <a:pt x="253651" y="97084"/>
                  </a:lnTo>
                  <a:close/>
                </a:path>
              </a:pathLst>
            </a:custGeom>
            <a:solidFill>
              <a:srgbClr val="EA4E4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46" name="Google Shape;346;p5"/>
          <p:cNvSpPr/>
          <p:nvPr/>
        </p:nvSpPr>
        <p:spPr>
          <a:xfrm>
            <a:off x="238489" y="6294747"/>
            <a:ext cx="1716238" cy="478562"/>
          </a:xfrm>
          <a:prstGeom prst="ellipse">
            <a:avLst/>
          </a:prstGeom>
          <a:solidFill>
            <a:srgbClr val="CCCC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47" name="Google Shape;347;p5"/>
          <p:cNvGrpSpPr/>
          <p:nvPr/>
        </p:nvGrpSpPr>
        <p:grpSpPr>
          <a:xfrm>
            <a:off x="-133373" y="4838738"/>
            <a:ext cx="2201504" cy="1993753"/>
            <a:chOff x="-174711" y="4206626"/>
            <a:chExt cx="3334278" cy="2746547"/>
          </a:xfrm>
        </p:grpSpPr>
        <p:grpSp>
          <p:nvGrpSpPr>
            <p:cNvPr id="348" name="Google Shape;348;p5"/>
            <p:cNvGrpSpPr/>
            <p:nvPr/>
          </p:nvGrpSpPr>
          <p:grpSpPr>
            <a:xfrm>
              <a:off x="-174711" y="4206626"/>
              <a:ext cx="3334278" cy="2746547"/>
              <a:chOff x="526458" y="4030787"/>
              <a:chExt cx="3334278" cy="2746547"/>
            </a:xfrm>
          </p:grpSpPr>
          <p:grpSp>
            <p:nvGrpSpPr>
              <p:cNvPr id="349" name="Google Shape;349;p5"/>
              <p:cNvGrpSpPr/>
              <p:nvPr/>
            </p:nvGrpSpPr>
            <p:grpSpPr>
              <a:xfrm flipH="1" rot="-2645555">
                <a:off x="1231396" y="4125960"/>
                <a:ext cx="1308732" cy="2556201"/>
                <a:chOff x="10445531" y="3270549"/>
                <a:chExt cx="1876002" cy="3664187"/>
              </a:xfrm>
            </p:grpSpPr>
            <p:sp>
              <p:nvSpPr>
                <p:cNvPr id="350" name="Google Shape;350;p5"/>
                <p:cNvSpPr/>
                <p:nvPr/>
              </p:nvSpPr>
              <p:spPr>
                <a:xfrm>
                  <a:off x="10445531" y="3270549"/>
                  <a:ext cx="1876002" cy="3650892"/>
                </a:xfrm>
                <a:custGeom>
                  <a:rect b="b" l="l" r="r" t="t"/>
                  <a:pathLst>
                    <a:path extrusionOk="0" h="3650892" w="187600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1" name="Google Shape;351;p5"/>
                <p:cNvSpPr/>
                <p:nvPr/>
              </p:nvSpPr>
              <p:spPr>
                <a:xfrm>
                  <a:off x="10625392" y="3521682"/>
                  <a:ext cx="1371735" cy="3413054"/>
                </a:xfrm>
                <a:custGeom>
                  <a:rect b="b" l="l" r="r" t="t"/>
                  <a:pathLst>
                    <a:path extrusionOk="0" h="3413054" w="1371735">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2" name="Google Shape;352;p5"/>
                <p:cNvSpPr/>
                <p:nvPr/>
              </p:nvSpPr>
              <p:spPr>
                <a:xfrm>
                  <a:off x="10568388" y="3758960"/>
                  <a:ext cx="463768" cy="390574"/>
                </a:xfrm>
                <a:custGeom>
                  <a:rect b="b" l="l" r="r" t="t"/>
                  <a:pathLst>
                    <a:path extrusionOk="0" h="390574" w="463768">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3" name="Google Shape;353;p5"/>
                <p:cNvSpPr/>
                <p:nvPr/>
              </p:nvSpPr>
              <p:spPr>
                <a:xfrm>
                  <a:off x="10574138" y="4118909"/>
                  <a:ext cx="713804" cy="433172"/>
                </a:xfrm>
                <a:custGeom>
                  <a:rect b="b" l="l" r="r" t="t"/>
                  <a:pathLst>
                    <a:path extrusionOk="0" h="433172" w="713804">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4" name="Google Shape;354;p5"/>
                <p:cNvSpPr/>
                <p:nvPr/>
              </p:nvSpPr>
              <p:spPr>
                <a:xfrm>
                  <a:off x="10548869" y="4399170"/>
                  <a:ext cx="1008997" cy="611440"/>
                </a:xfrm>
                <a:custGeom>
                  <a:rect b="b" l="l" r="r" t="t"/>
                  <a:pathLst>
                    <a:path extrusionOk="0" h="611440" w="1008997">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5" name="Google Shape;355;p5"/>
                <p:cNvSpPr/>
                <p:nvPr/>
              </p:nvSpPr>
              <p:spPr>
                <a:xfrm>
                  <a:off x="10645958" y="4782571"/>
                  <a:ext cx="1185080" cy="627779"/>
                </a:xfrm>
                <a:custGeom>
                  <a:rect b="b" l="l" r="r" t="t"/>
                  <a:pathLst>
                    <a:path extrusionOk="0" h="627779" w="1185080">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6" name="Google Shape;356;p5"/>
                <p:cNvSpPr/>
                <p:nvPr/>
              </p:nvSpPr>
              <p:spPr>
                <a:xfrm>
                  <a:off x="10705272" y="5222868"/>
                  <a:ext cx="1308052" cy="693850"/>
                </a:xfrm>
                <a:custGeom>
                  <a:rect b="b" l="l" r="r" t="t"/>
                  <a:pathLst>
                    <a:path extrusionOk="0" h="693850" w="1308052">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7" name="Google Shape;357;p5"/>
                <p:cNvSpPr/>
                <p:nvPr/>
              </p:nvSpPr>
              <p:spPr>
                <a:xfrm>
                  <a:off x="10850062" y="5765432"/>
                  <a:ext cx="1225541" cy="680327"/>
                </a:xfrm>
                <a:custGeom>
                  <a:rect b="b" l="l" r="r" t="t"/>
                  <a:pathLst>
                    <a:path extrusionOk="0" h="680327" w="1225541">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8" name="Google Shape;358;p5"/>
              <p:cNvGrpSpPr/>
              <p:nvPr/>
            </p:nvGrpSpPr>
            <p:grpSpPr>
              <a:xfrm flipH="1" rot="-5229554">
                <a:off x="1070594" y="5236488"/>
                <a:ext cx="1038100" cy="1244331"/>
                <a:chOff x="11161825" y="3187825"/>
                <a:chExt cx="1068908" cy="1281260"/>
              </a:xfrm>
            </p:grpSpPr>
            <p:sp>
              <p:nvSpPr>
                <p:cNvPr id="359" name="Google Shape;359;p5"/>
                <p:cNvSpPr/>
                <p:nvPr/>
              </p:nvSpPr>
              <p:spPr>
                <a:xfrm>
                  <a:off x="11161825" y="3187825"/>
                  <a:ext cx="1065500" cy="1267823"/>
                </a:xfrm>
                <a:custGeom>
                  <a:rect b="b" l="l" r="r" t="t"/>
                  <a:pathLst>
                    <a:path extrusionOk="0" h="1267823" w="1065500">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0" name="Google Shape;360;p5"/>
                <p:cNvSpPr/>
                <p:nvPr/>
              </p:nvSpPr>
              <p:spPr>
                <a:xfrm>
                  <a:off x="11581671" y="3386307"/>
                  <a:ext cx="649062" cy="1076344"/>
                </a:xfrm>
                <a:custGeom>
                  <a:rect b="b" l="l" r="r" t="t"/>
                  <a:pathLst>
                    <a:path extrusionOk="0" h="1076344" w="649062">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1" name="Google Shape;361;p5"/>
                <p:cNvSpPr/>
                <p:nvPr/>
              </p:nvSpPr>
              <p:spPr>
                <a:xfrm>
                  <a:off x="11345328" y="3703811"/>
                  <a:ext cx="879995" cy="764358"/>
                </a:xfrm>
                <a:custGeom>
                  <a:rect b="b" l="l" r="r" t="t"/>
                  <a:pathLst>
                    <a:path extrusionOk="0" h="764358" w="879995">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2" name="Google Shape;362;p5"/>
                <p:cNvSpPr/>
                <p:nvPr/>
              </p:nvSpPr>
              <p:spPr>
                <a:xfrm>
                  <a:off x="11239302" y="4015204"/>
                  <a:ext cx="970593" cy="453881"/>
                </a:xfrm>
                <a:custGeom>
                  <a:rect b="b" l="l" r="r" t="t"/>
                  <a:pathLst>
                    <a:path extrusionOk="0" h="453881" w="970593">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3" name="Google Shape;363;p5"/>
                <p:cNvSpPr/>
                <p:nvPr/>
              </p:nvSpPr>
              <p:spPr>
                <a:xfrm>
                  <a:off x="11926029" y="3314013"/>
                  <a:ext cx="284246" cy="1128593"/>
                </a:xfrm>
                <a:custGeom>
                  <a:rect b="b" l="l" r="r" t="t"/>
                  <a:pathLst>
                    <a:path extrusionOk="0" h="1128593" w="284246">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364" name="Google Shape;364;p5"/>
              <p:cNvPicPr preferRelativeResize="0"/>
              <p:nvPr/>
            </p:nvPicPr>
            <p:blipFill rotWithShape="1">
              <a:blip r:embed="rId3">
                <a:alphaModFix/>
              </a:blip>
              <a:srcRect b="0" l="0" r="0" t="0"/>
              <a:stretch/>
            </p:blipFill>
            <p:spPr>
              <a:xfrm flipH="1" rot="-3605535">
                <a:off x="2206853" y="4815428"/>
                <a:ext cx="1590158" cy="1066815"/>
              </a:xfrm>
              <a:prstGeom prst="rect">
                <a:avLst/>
              </a:prstGeom>
              <a:noFill/>
              <a:ln>
                <a:noFill/>
              </a:ln>
            </p:spPr>
          </p:pic>
          <p:grpSp>
            <p:nvGrpSpPr>
              <p:cNvPr id="365" name="Google Shape;365;p5"/>
              <p:cNvGrpSpPr/>
              <p:nvPr/>
            </p:nvGrpSpPr>
            <p:grpSpPr>
              <a:xfrm flipH="1">
                <a:off x="2423385" y="5676997"/>
                <a:ext cx="1137621" cy="875628"/>
                <a:chOff x="7982733" y="5589867"/>
                <a:chExt cx="1630724" cy="1255169"/>
              </a:xfrm>
            </p:grpSpPr>
            <p:sp>
              <p:nvSpPr>
                <p:cNvPr id="366" name="Google Shape;366;p5"/>
                <p:cNvSpPr/>
                <p:nvPr/>
              </p:nvSpPr>
              <p:spPr>
                <a:xfrm>
                  <a:off x="7982733" y="5589867"/>
                  <a:ext cx="1598486" cy="1219662"/>
                </a:xfrm>
                <a:custGeom>
                  <a:rect b="b" l="l" r="r" t="t"/>
                  <a:pathLst>
                    <a:path extrusionOk="0" h="1219662" w="1598486">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7" name="Google Shape;367;p5"/>
                <p:cNvSpPr/>
                <p:nvPr/>
              </p:nvSpPr>
              <p:spPr>
                <a:xfrm>
                  <a:off x="8178631" y="5864164"/>
                  <a:ext cx="1434826" cy="980872"/>
                </a:xfrm>
                <a:custGeom>
                  <a:rect b="b" l="l" r="r" t="t"/>
                  <a:pathLst>
                    <a:path extrusionOk="0" h="980872" w="1434826">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8" name="Google Shape;368;p5"/>
                <p:cNvSpPr/>
                <p:nvPr/>
              </p:nvSpPr>
              <p:spPr>
                <a:xfrm>
                  <a:off x="8349663" y="5784809"/>
                  <a:ext cx="528127" cy="613347"/>
                </a:xfrm>
                <a:custGeom>
                  <a:rect b="b" l="l" r="r" t="t"/>
                  <a:pathLst>
                    <a:path extrusionOk="0" h="613347" w="52812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9" name="Google Shape;369;p5"/>
                <p:cNvSpPr/>
                <p:nvPr/>
              </p:nvSpPr>
              <p:spPr>
                <a:xfrm>
                  <a:off x="8710163" y="5950838"/>
                  <a:ext cx="396569" cy="579954"/>
                </a:xfrm>
                <a:custGeom>
                  <a:rect b="b" l="l" r="r" t="t"/>
                  <a:pathLst>
                    <a:path extrusionOk="0" h="579954" w="396569">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0" name="Google Shape;370;p5"/>
                <p:cNvSpPr/>
                <p:nvPr/>
              </p:nvSpPr>
              <p:spPr>
                <a:xfrm>
                  <a:off x="8916292" y="6173899"/>
                  <a:ext cx="458094" cy="550259"/>
                </a:xfrm>
                <a:custGeom>
                  <a:rect b="b" l="l" r="r" t="t"/>
                  <a:pathLst>
                    <a:path extrusionOk="0" h="550259" w="458094">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pic>
          <p:nvPicPr>
            <p:cNvPr id="371" name="Google Shape;371;p5"/>
            <p:cNvPicPr preferRelativeResize="0"/>
            <p:nvPr/>
          </p:nvPicPr>
          <p:blipFill rotWithShape="1">
            <a:blip r:embed="rId4">
              <a:alphaModFix/>
            </a:blip>
            <a:srcRect b="0" l="0" r="0" t="0"/>
            <a:stretch/>
          </p:blipFill>
          <p:spPr>
            <a:xfrm>
              <a:off x="549222" y="4319686"/>
              <a:ext cx="1791508" cy="2428488"/>
            </a:xfrm>
            <a:prstGeom prst="rect">
              <a:avLst/>
            </a:prstGeom>
            <a:noFill/>
            <a:ln>
              <a:noFill/>
            </a:ln>
          </p:spPr>
        </p:pic>
      </p:grpSp>
      <p:sp>
        <p:nvSpPr>
          <p:cNvPr id="372" name="Google Shape;372;p5"/>
          <p:cNvSpPr/>
          <p:nvPr/>
        </p:nvSpPr>
        <p:spPr>
          <a:xfrm>
            <a:off x="9551137" y="6421132"/>
            <a:ext cx="1716238" cy="478562"/>
          </a:xfrm>
          <a:prstGeom prst="ellipse">
            <a:avLst/>
          </a:prstGeom>
          <a:solidFill>
            <a:srgbClr val="CCCC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73" name="Google Shape;373;p5"/>
          <p:cNvGrpSpPr/>
          <p:nvPr/>
        </p:nvGrpSpPr>
        <p:grpSpPr>
          <a:xfrm>
            <a:off x="9017173" y="4644056"/>
            <a:ext cx="3050345" cy="2292880"/>
            <a:chOff x="8881657" y="4025795"/>
            <a:chExt cx="3334278" cy="2983998"/>
          </a:xfrm>
        </p:grpSpPr>
        <p:sp>
          <p:nvSpPr>
            <p:cNvPr id="374" name="Google Shape;374;p5"/>
            <p:cNvSpPr/>
            <p:nvPr/>
          </p:nvSpPr>
          <p:spPr>
            <a:xfrm flipH="1" rot="531604">
              <a:off x="9746317" y="4057284"/>
              <a:ext cx="441704" cy="423455"/>
            </a:xfrm>
            <a:custGeom>
              <a:rect b="b" l="l" r="r" t="t"/>
              <a:pathLst>
                <a:path extrusionOk="0" h="550149" w="573858">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75" name="Google Shape;375;p5"/>
            <p:cNvGrpSpPr/>
            <p:nvPr/>
          </p:nvGrpSpPr>
          <p:grpSpPr>
            <a:xfrm flipH="1">
              <a:off x="8881657" y="4263245"/>
              <a:ext cx="3334278" cy="2746547"/>
              <a:chOff x="526458" y="4030787"/>
              <a:chExt cx="3334278" cy="2746547"/>
            </a:xfrm>
          </p:grpSpPr>
          <p:grpSp>
            <p:nvGrpSpPr>
              <p:cNvPr id="376" name="Google Shape;376;p5"/>
              <p:cNvGrpSpPr/>
              <p:nvPr/>
            </p:nvGrpSpPr>
            <p:grpSpPr>
              <a:xfrm flipH="1" rot="-2645555">
                <a:off x="1231396" y="4125960"/>
                <a:ext cx="1308732" cy="2556201"/>
                <a:chOff x="10445531" y="3270549"/>
                <a:chExt cx="1876002" cy="3664187"/>
              </a:xfrm>
            </p:grpSpPr>
            <p:sp>
              <p:nvSpPr>
                <p:cNvPr id="377" name="Google Shape;377;p5"/>
                <p:cNvSpPr/>
                <p:nvPr/>
              </p:nvSpPr>
              <p:spPr>
                <a:xfrm>
                  <a:off x="10445531" y="3270549"/>
                  <a:ext cx="1876002" cy="3650892"/>
                </a:xfrm>
                <a:custGeom>
                  <a:rect b="b" l="l" r="r" t="t"/>
                  <a:pathLst>
                    <a:path extrusionOk="0" h="3650892" w="187600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8" name="Google Shape;378;p5"/>
                <p:cNvSpPr/>
                <p:nvPr/>
              </p:nvSpPr>
              <p:spPr>
                <a:xfrm>
                  <a:off x="10625392" y="3521682"/>
                  <a:ext cx="1371735" cy="3413054"/>
                </a:xfrm>
                <a:custGeom>
                  <a:rect b="b" l="l" r="r" t="t"/>
                  <a:pathLst>
                    <a:path extrusionOk="0" h="3413054" w="1371735">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9" name="Google Shape;379;p5"/>
                <p:cNvSpPr/>
                <p:nvPr/>
              </p:nvSpPr>
              <p:spPr>
                <a:xfrm>
                  <a:off x="10568388" y="3758960"/>
                  <a:ext cx="463768" cy="390574"/>
                </a:xfrm>
                <a:custGeom>
                  <a:rect b="b" l="l" r="r" t="t"/>
                  <a:pathLst>
                    <a:path extrusionOk="0" h="390574" w="463768">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0" name="Google Shape;380;p5"/>
                <p:cNvSpPr/>
                <p:nvPr/>
              </p:nvSpPr>
              <p:spPr>
                <a:xfrm>
                  <a:off x="10574138" y="4118909"/>
                  <a:ext cx="713804" cy="433172"/>
                </a:xfrm>
                <a:custGeom>
                  <a:rect b="b" l="l" r="r" t="t"/>
                  <a:pathLst>
                    <a:path extrusionOk="0" h="433172" w="713804">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1" name="Google Shape;381;p5"/>
                <p:cNvSpPr/>
                <p:nvPr/>
              </p:nvSpPr>
              <p:spPr>
                <a:xfrm>
                  <a:off x="10548869" y="4399170"/>
                  <a:ext cx="1008997" cy="611440"/>
                </a:xfrm>
                <a:custGeom>
                  <a:rect b="b" l="l" r="r" t="t"/>
                  <a:pathLst>
                    <a:path extrusionOk="0" h="611440" w="1008997">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2" name="Google Shape;382;p5"/>
                <p:cNvSpPr/>
                <p:nvPr/>
              </p:nvSpPr>
              <p:spPr>
                <a:xfrm>
                  <a:off x="10645958" y="4782571"/>
                  <a:ext cx="1185080" cy="627779"/>
                </a:xfrm>
                <a:custGeom>
                  <a:rect b="b" l="l" r="r" t="t"/>
                  <a:pathLst>
                    <a:path extrusionOk="0" h="627779" w="1185080">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3" name="Google Shape;383;p5"/>
                <p:cNvSpPr/>
                <p:nvPr/>
              </p:nvSpPr>
              <p:spPr>
                <a:xfrm>
                  <a:off x="10705272" y="5222868"/>
                  <a:ext cx="1308052" cy="693850"/>
                </a:xfrm>
                <a:custGeom>
                  <a:rect b="b" l="l" r="r" t="t"/>
                  <a:pathLst>
                    <a:path extrusionOk="0" h="693850" w="1308052">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4" name="Google Shape;384;p5"/>
                <p:cNvSpPr/>
                <p:nvPr/>
              </p:nvSpPr>
              <p:spPr>
                <a:xfrm>
                  <a:off x="10850062" y="5765432"/>
                  <a:ext cx="1225541" cy="680327"/>
                </a:xfrm>
                <a:custGeom>
                  <a:rect b="b" l="l" r="r" t="t"/>
                  <a:pathLst>
                    <a:path extrusionOk="0" h="680327" w="1225541">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5" name="Google Shape;385;p5"/>
              <p:cNvGrpSpPr/>
              <p:nvPr/>
            </p:nvGrpSpPr>
            <p:grpSpPr>
              <a:xfrm flipH="1" rot="-5229554">
                <a:off x="1070594" y="5236488"/>
                <a:ext cx="1038100" cy="1244331"/>
                <a:chOff x="11161825" y="3187825"/>
                <a:chExt cx="1068908" cy="1281260"/>
              </a:xfrm>
            </p:grpSpPr>
            <p:sp>
              <p:nvSpPr>
                <p:cNvPr id="386" name="Google Shape;386;p5"/>
                <p:cNvSpPr/>
                <p:nvPr/>
              </p:nvSpPr>
              <p:spPr>
                <a:xfrm>
                  <a:off x="11161825" y="3187825"/>
                  <a:ext cx="1065500" cy="1267823"/>
                </a:xfrm>
                <a:custGeom>
                  <a:rect b="b" l="l" r="r" t="t"/>
                  <a:pathLst>
                    <a:path extrusionOk="0" h="1267823" w="1065500">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7" name="Google Shape;387;p5"/>
                <p:cNvSpPr/>
                <p:nvPr/>
              </p:nvSpPr>
              <p:spPr>
                <a:xfrm>
                  <a:off x="11581671" y="3386307"/>
                  <a:ext cx="649062" cy="1076344"/>
                </a:xfrm>
                <a:custGeom>
                  <a:rect b="b" l="l" r="r" t="t"/>
                  <a:pathLst>
                    <a:path extrusionOk="0" h="1076344" w="649062">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8" name="Google Shape;388;p5"/>
                <p:cNvSpPr/>
                <p:nvPr/>
              </p:nvSpPr>
              <p:spPr>
                <a:xfrm>
                  <a:off x="11345328" y="3703811"/>
                  <a:ext cx="879995" cy="764358"/>
                </a:xfrm>
                <a:custGeom>
                  <a:rect b="b" l="l" r="r" t="t"/>
                  <a:pathLst>
                    <a:path extrusionOk="0" h="764358" w="879995">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9" name="Google Shape;389;p5"/>
                <p:cNvSpPr/>
                <p:nvPr/>
              </p:nvSpPr>
              <p:spPr>
                <a:xfrm>
                  <a:off x="11239302" y="4015204"/>
                  <a:ext cx="970593" cy="453881"/>
                </a:xfrm>
                <a:custGeom>
                  <a:rect b="b" l="l" r="r" t="t"/>
                  <a:pathLst>
                    <a:path extrusionOk="0" h="453881" w="970593">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0" name="Google Shape;390;p5"/>
                <p:cNvSpPr/>
                <p:nvPr/>
              </p:nvSpPr>
              <p:spPr>
                <a:xfrm>
                  <a:off x="11926029" y="3314013"/>
                  <a:ext cx="284246" cy="1128593"/>
                </a:xfrm>
                <a:custGeom>
                  <a:rect b="b" l="l" r="r" t="t"/>
                  <a:pathLst>
                    <a:path extrusionOk="0" h="1128593" w="284246">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391" name="Google Shape;391;p5"/>
              <p:cNvPicPr preferRelativeResize="0"/>
              <p:nvPr/>
            </p:nvPicPr>
            <p:blipFill rotWithShape="1">
              <a:blip r:embed="rId3">
                <a:alphaModFix/>
              </a:blip>
              <a:srcRect b="0" l="0" r="0" t="0"/>
              <a:stretch/>
            </p:blipFill>
            <p:spPr>
              <a:xfrm flipH="1" rot="-3605535">
                <a:off x="2206853" y="4815428"/>
                <a:ext cx="1590158" cy="1066815"/>
              </a:xfrm>
              <a:prstGeom prst="rect">
                <a:avLst/>
              </a:prstGeom>
              <a:noFill/>
              <a:ln>
                <a:noFill/>
              </a:ln>
            </p:spPr>
          </p:pic>
          <p:grpSp>
            <p:nvGrpSpPr>
              <p:cNvPr id="392" name="Google Shape;392;p5"/>
              <p:cNvGrpSpPr/>
              <p:nvPr/>
            </p:nvGrpSpPr>
            <p:grpSpPr>
              <a:xfrm flipH="1">
                <a:off x="2423385" y="5676997"/>
                <a:ext cx="1137621" cy="875628"/>
                <a:chOff x="7982733" y="5589867"/>
                <a:chExt cx="1630724" cy="1255169"/>
              </a:xfrm>
            </p:grpSpPr>
            <p:sp>
              <p:nvSpPr>
                <p:cNvPr id="393" name="Google Shape;393;p5"/>
                <p:cNvSpPr/>
                <p:nvPr/>
              </p:nvSpPr>
              <p:spPr>
                <a:xfrm>
                  <a:off x="7982733" y="5589867"/>
                  <a:ext cx="1598486" cy="1219662"/>
                </a:xfrm>
                <a:custGeom>
                  <a:rect b="b" l="l" r="r" t="t"/>
                  <a:pathLst>
                    <a:path extrusionOk="0" h="1219662" w="1598486">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4" name="Google Shape;394;p5"/>
                <p:cNvSpPr/>
                <p:nvPr/>
              </p:nvSpPr>
              <p:spPr>
                <a:xfrm>
                  <a:off x="8178631" y="5864164"/>
                  <a:ext cx="1434826" cy="980872"/>
                </a:xfrm>
                <a:custGeom>
                  <a:rect b="b" l="l" r="r" t="t"/>
                  <a:pathLst>
                    <a:path extrusionOk="0" h="980872" w="1434826">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5" name="Google Shape;395;p5"/>
                <p:cNvSpPr/>
                <p:nvPr/>
              </p:nvSpPr>
              <p:spPr>
                <a:xfrm>
                  <a:off x="8349663" y="5784809"/>
                  <a:ext cx="528127" cy="613347"/>
                </a:xfrm>
                <a:custGeom>
                  <a:rect b="b" l="l" r="r" t="t"/>
                  <a:pathLst>
                    <a:path extrusionOk="0" h="613347" w="52812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6" name="Google Shape;396;p5"/>
                <p:cNvSpPr/>
                <p:nvPr/>
              </p:nvSpPr>
              <p:spPr>
                <a:xfrm>
                  <a:off x="8710163" y="5950838"/>
                  <a:ext cx="396569" cy="579954"/>
                </a:xfrm>
                <a:custGeom>
                  <a:rect b="b" l="l" r="r" t="t"/>
                  <a:pathLst>
                    <a:path extrusionOk="0" h="579954" w="396569">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7" name="Google Shape;397;p5"/>
                <p:cNvSpPr/>
                <p:nvPr/>
              </p:nvSpPr>
              <p:spPr>
                <a:xfrm>
                  <a:off x="8916292" y="6173899"/>
                  <a:ext cx="458094" cy="550259"/>
                </a:xfrm>
                <a:custGeom>
                  <a:rect b="b" l="l" r="r" t="t"/>
                  <a:pathLst>
                    <a:path extrusionOk="0" h="550259" w="458094">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pic>
          <p:nvPicPr>
            <p:cNvPr id="398" name="Google Shape;398;p5"/>
            <p:cNvPicPr preferRelativeResize="0"/>
            <p:nvPr/>
          </p:nvPicPr>
          <p:blipFill rotWithShape="1">
            <a:blip r:embed="rId5">
              <a:alphaModFix/>
            </a:blip>
            <a:srcRect b="0" l="0" r="0" t="0"/>
            <a:stretch/>
          </p:blipFill>
          <p:spPr>
            <a:xfrm>
              <a:off x="9513654" y="4168785"/>
              <a:ext cx="1862429" cy="2491628"/>
            </a:xfrm>
            <a:prstGeom prst="rect">
              <a:avLst/>
            </a:prstGeom>
            <a:noFill/>
            <a:ln>
              <a:noFill/>
            </a:ln>
          </p:spPr>
        </p:pic>
      </p:grpSp>
      <p:sp>
        <p:nvSpPr>
          <p:cNvPr id="399" name="Google Shape;399;p5"/>
          <p:cNvSpPr/>
          <p:nvPr/>
        </p:nvSpPr>
        <p:spPr>
          <a:xfrm>
            <a:off x="9134938" y="225684"/>
            <a:ext cx="1249679" cy="721343"/>
          </a:xfrm>
          <a:custGeom>
            <a:rect b="b" l="l" r="r" t="t"/>
            <a:pathLst>
              <a:path extrusionOk="0" h="11853" w="18761">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00" name="Google Shape;400;p5"/>
          <p:cNvSpPr txBox="1"/>
          <p:nvPr/>
        </p:nvSpPr>
        <p:spPr>
          <a:xfrm>
            <a:off x="2388974" y="344792"/>
            <a:ext cx="8020282" cy="67710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4400">
                <a:solidFill>
                  <a:srgbClr val="FF6699"/>
                </a:solidFill>
                <a:latin typeface="Arial"/>
                <a:ea typeface="Arial"/>
                <a:cs typeface="Arial"/>
                <a:sym typeface="Arial"/>
              </a:rPr>
              <a:t>Tiêu chí đọc và nhận xét</a:t>
            </a:r>
            <a:endParaRPr sz="4400">
              <a:solidFill>
                <a:srgbClr val="FF6699"/>
              </a:solidFill>
              <a:latin typeface="Arial"/>
              <a:ea typeface="Arial"/>
              <a:cs typeface="Arial"/>
              <a:sym typeface="Arial"/>
            </a:endParaRPr>
          </a:p>
        </p:txBody>
      </p:sp>
      <p:sp>
        <p:nvSpPr>
          <p:cNvPr id="401" name="Google Shape;401;p5"/>
          <p:cNvSpPr txBox="1"/>
          <p:nvPr/>
        </p:nvSpPr>
        <p:spPr>
          <a:xfrm>
            <a:off x="2135474" y="1488746"/>
            <a:ext cx="10979534" cy="55399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3600">
                <a:solidFill>
                  <a:srgbClr val="0C0C0C"/>
                </a:solidFill>
                <a:latin typeface="Calibri"/>
                <a:ea typeface="Calibri"/>
                <a:cs typeface="Calibri"/>
                <a:sym typeface="Calibri"/>
              </a:rPr>
              <a:t>- Đọc đúng tiếng, đúng từ (phát âm rõ). </a:t>
            </a:r>
            <a:endParaRPr sz="3600">
              <a:solidFill>
                <a:srgbClr val="0C0C0C"/>
              </a:solidFill>
              <a:latin typeface="Calibri"/>
              <a:ea typeface="Calibri"/>
              <a:cs typeface="Calibri"/>
              <a:sym typeface="Calibri"/>
            </a:endParaRPr>
          </a:p>
        </p:txBody>
      </p:sp>
      <p:sp>
        <p:nvSpPr>
          <p:cNvPr id="402" name="Google Shape;402;p5"/>
          <p:cNvSpPr txBox="1"/>
          <p:nvPr/>
        </p:nvSpPr>
        <p:spPr>
          <a:xfrm>
            <a:off x="2135474" y="2579645"/>
            <a:ext cx="12953027" cy="55399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3600">
                <a:solidFill>
                  <a:srgbClr val="0C0C0C"/>
                </a:solidFill>
                <a:latin typeface="Calibri"/>
                <a:ea typeface="Calibri"/>
                <a:cs typeface="Calibri"/>
                <a:sym typeface="Calibri"/>
              </a:rPr>
              <a:t>- Đọc lưu loát, ngắt nghỉ hơi đúng ở các dấu câu.</a:t>
            </a:r>
            <a:endParaRPr sz="3600">
              <a:solidFill>
                <a:srgbClr val="0C0C0C"/>
              </a:solidFill>
              <a:latin typeface="Calibri"/>
              <a:ea typeface="Calibri"/>
              <a:cs typeface="Calibri"/>
              <a:sym typeface="Calibri"/>
            </a:endParaRPr>
          </a:p>
        </p:txBody>
      </p:sp>
      <p:sp>
        <p:nvSpPr>
          <p:cNvPr id="403" name="Google Shape;403;p5"/>
          <p:cNvSpPr txBox="1"/>
          <p:nvPr/>
        </p:nvSpPr>
        <p:spPr>
          <a:xfrm>
            <a:off x="2135474" y="3670544"/>
            <a:ext cx="11092551" cy="55399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3600">
                <a:solidFill>
                  <a:srgbClr val="0C0C0C"/>
                </a:solidFill>
                <a:latin typeface="Calibri"/>
                <a:ea typeface="Calibri"/>
                <a:cs typeface="Calibri"/>
                <a:sym typeface="Calibri"/>
              </a:rPr>
              <a:t>- Tốc độ đọc đạt yêu cầu, giọng đọc to, rõ.</a:t>
            </a:r>
            <a:endParaRPr sz="3600">
              <a:solidFill>
                <a:srgbClr val="0C0C0C"/>
              </a:solidFill>
              <a:latin typeface="Calibri"/>
              <a:ea typeface="Calibri"/>
              <a:cs typeface="Calibri"/>
              <a:sym typeface="Calibri"/>
            </a:endParaRPr>
          </a:p>
        </p:txBody>
      </p:sp>
      <p:sp>
        <p:nvSpPr>
          <p:cNvPr id="404" name="Google Shape;404;p5"/>
          <p:cNvSpPr txBox="1"/>
          <p:nvPr/>
        </p:nvSpPr>
        <p:spPr>
          <a:xfrm>
            <a:off x="2135474" y="4761442"/>
            <a:ext cx="9958551" cy="55399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3600">
                <a:solidFill>
                  <a:srgbClr val="0C0C0C"/>
                </a:solidFill>
                <a:latin typeface="Calibri"/>
                <a:ea typeface="Calibri"/>
                <a:cs typeface="Calibri"/>
                <a:sym typeface="Calibri"/>
              </a:rPr>
              <a:t>- Trả lời đúng câu hỏi.</a:t>
            </a:r>
            <a:endParaRPr sz="3600">
              <a:solidFill>
                <a:srgbClr val="0C0C0C"/>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300"/>
                                  </p:stCondLst>
                                  <p:childTnLst>
                                    <p:set>
                                      <p:cBhvr>
                                        <p:cTn dur="1" fill="hold">
                                          <p:stCondLst>
                                            <p:cond delay="0"/>
                                          </p:stCondLst>
                                        </p:cTn>
                                        <p:tgtEl>
                                          <p:spTgt spid="399"/>
                                        </p:tgtEl>
                                        <p:attrNameLst>
                                          <p:attrName>style.visibility</p:attrName>
                                        </p:attrNameLst>
                                      </p:cBhvr>
                                      <p:to>
                                        <p:strVal val="visible"/>
                                      </p:to>
                                    </p:set>
                                    <p:anim calcmode="lin" valueType="num">
                                      <p:cBhvr additive="base">
                                        <p:cTn dur="1900"/>
                                        <p:tgtEl>
                                          <p:spTgt spid="399"/>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300"/>
                                  </p:stCondLst>
                                  <p:childTnLst>
                                    <p:set>
                                      <p:cBhvr>
                                        <p:cTn dur="1" fill="hold">
                                          <p:stCondLst>
                                            <p:cond delay="0"/>
                                          </p:stCondLst>
                                        </p:cTn>
                                        <p:tgtEl>
                                          <p:spTgt spid="400"/>
                                        </p:tgtEl>
                                        <p:attrNameLst>
                                          <p:attrName>style.visibility</p:attrName>
                                        </p:attrNameLst>
                                      </p:cBhvr>
                                      <p:to>
                                        <p:strVal val="visible"/>
                                      </p:to>
                                    </p:set>
                                    <p:animEffect filter="fade" transition="in">
                                      <p:cBhvr>
                                        <p:cTn dur="1000"/>
                                        <p:tgtEl>
                                          <p:spTgt spid="4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1000"/>
                                        <p:tgtEl>
                                          <p:spTgt spid="401"/>
                                        </p:tgtEl>
                                      </p:cBhvr>
                                    </p:animEffect>
                                  </p:childTnLst>
                                </p:cTn>
                              </p:par>
                              <p:par>
                                <p:cTn fill="hold" nodeType="with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1000"/>
                                        <p:tgtEl>
                                          <p:spTgt spid="402"/>
                                        </p:tgtEl>
                                      </p:cBhvr>
                                    </p:animEffect>
                                  </p:childTnLst>
                                </p:cTn>
                              </p:par>
                              <p:par>
                                <p:cTn fill="hold" nodeType="with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1000"/>
                                        <p:tgtEl>
                                          <p:spTgt spid="403"/>
                                        </p:tgtEl>
                                      </p:cBhvr>
                                    </p:animEffect>
                                  </p:childTnLst>
                                </p:cTn>
                              </p:par>
                              <p:par>
                                <p:cTn fill="hold" nodeType="with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1000"/>
                                        <p:tgtEl>
                                          <p:spTgt spid="4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FD1CE"/>
        </a:solidFill>
      </p:bgPr>
    </p:bg>
    <p:spTree>
      <p:nvGrpSpPr>
        <p:cNvPr id="408" name="Shape 408"/>
        <p:cNvGrpSpPr/>
        <p:nvPr/>
      </p:nvGrpSpPr>
      <p:grpSpPr>
        <a:xfrm>
          <a:off x="0" y="0"/>
          <a:ext cx="0" cy="0"/>
          <a:chOff x="0" y="0"/>
          <a:chExt cx="0" cy="0"/>
        </a:xfrm>
      </p:grpSpPr>
      <p:sp>
        <p:nvSpPr>
          <p:cNvPr id="409" name="Google Shape;409;p6"/>
          <p:cNvSpPr/>
          <p:nvPr/>
        </p:nvSpPr>
        <p:spPr>
          <a:xfrm>
            <a:off x="263048" y="984564"/>
            <a:ext cx="5760000" cy="5641703"/>
          </a:xfrm>
          <a:prstGeom prst="roundRect">
            <a:avLst>
              <a:gd fmla="val 16667" name="adj"/>
            </a:avLst>
          </a:prstGeom>
          <a:solidFill>
            <a:srgbClr val="DDEAF6"/>
          </a:solidFill>
          <a:ln cap="flat" cmpd="sng" w="571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0" name="Google Shape;410;p6"/>
          <p:cNvSpPr/>
          <p:nvPr/>
        </p:nvSpPr>
        <p:spPr>
          <a:xfrm>
            <a:off x="6263014" y="984564"/>
            <a:ext cx="5760000" cy="5641703"/>
          </a:xfrm>
          <a:prstGeom prst="roundRect">
            <a:avLst>
              <a:gd fmla="val 16667" name="adj"/>
            </a:avLst>
          </a:prstGeom>
          <a:solidFill>
            <a:srgbClr val="DDEAF6"/>
          </a:solidFill>
          <a:ln cap="flat" cmpd="sng" w="571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1" name="Google Shape;411;p6"/>
          <p:cNvSpPr/>
          <p:nvPr/>
        </p:nvSpPr>
        <p:spPr>
          <a:xfrm>
            <a:off x="2041743" y="425205"/>
            <a:ext cx="8442542" cy="1102629"/>
          </a:xfrm>
          <a:prstGeom prst="roundRect">
            <a:avLst>
              <a:gd fmla="val 16667" name="adj"/>
            </a:avLst>
          </a:prstGeom>
          <a:solidFill>
            <a:srgbClr val="E1EFD8"/>
          </a:solidFill>
          <a:ln cap="flat" cmpd="sng" w="57150">
            <a:solidFill>
              <a:srgbClr val="FFFFFF"/>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12" name="Google Shape;412;p6"/>
          <p:cNvGrpSpPr/>
          <p:nvPr/>
        </p:nvGrpSpPr>
        <p:grpSpPr>
          <a:xfrm>
            <a:off x="6772137" y="1749354"/>
            <a:ext cx="1290181" cy="1290181"/>
            <a:chOff x="6772137" y="1749354"/>
            <a:chExt cx="1290181" cy="1290181"/>
          </a:xfrm>
        </p:grpSpPr>
        <p:sp>
          <p:nvSpPr>
            <p:cNvPr id="413" name="Google Shape;413;p6"/>
            <p:cNvSpPr/>
            <p:nvPr/>
          </p:nvSpPr>
          <p:spPr>
            <a:xfrm>
              <a:off x="6772137" y="1749354"/>
              <a:ext cx="1290181" cy="1290181"/>
            </a:xfrm>
            <a:prstGeom prst="ellipse">
              <a:avLst/>
            </a:prstGeom>
            <a:solidFill>
              <a:srgbClr val="FEE599"/>
            </a:solidFill>
            <a:ln cap="flat" cmpd="sng" w="571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14" name="Google Shape;414;p6"/>
            <p:cNvPicPr preferRelativeResize="0"/>
            <p:nvPr/>
          </p:nvPicPr>
          <p:blipFill rotWithShape="1">
            <a:blip r:embed="rId3">
              <a:alphaModFix/>
            </a:blip>
            <a:srcRect b="0" l="0" r="0" t="0"/>
            <a:stretch/>
          </p:blipFill>
          <p:spPr>
            <a:xfrm>
              <a:off x="7075604" y="1921111"/>
              <a:ext cx="721186" cy="999784"/>
            </a:xfrm>
            <a:prstGeom prst="rect">
              <a:avLst/>
            </a:prstGeom>
            <a:noFill/>
            <a:ln>
              <a:noFill/>
            </a:ln>
          </p:spPr>
        </p:pic>
      </p:grpSp>
      <p:grpSp>
        <p:nvGrpSpPr>
          <p:cNvPr id="415" name="Google Shape;415;p6"/>
          <p:cNvGrpSpPr/>
          <p:nvPr/>
        </p:nvGrpSpPr>
        <p:grpSpPr>
          <a:xfrm>
            <a:off x="728935" y="1830024"/>
            <a:ext cx="3181452" cy="1321704"/>
            <a:chOff x="728935" y="1830024"/>
            <a:chExt cx="3181452" cy="1321704"/>
          </a:xfrm>
        </p:grpSpPr>
        <p:sp>
          <p:nvSpPr>
            <p:cNvPr id="416" name="Google Shape;416;p6"/>
            <p:cNvSpPr/>
            <p:nvPr/>
          </p:nvSpPr>
          <p:spPr>
            <a:xfrm>
              <a:off x="728935" y="1830024"/>
              <a:ext cx="3181452"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00000"/>
                  </a:solidFill>
                  <a:latin typeface="Arial"/>
                  <a:ea typeface="Arial"/>
                  <a:cs typeface="Arial"/>
                  <a:sym typeface="Arial"/>
                </a:rPr>
                <a:t>Ng­­</a:t>
              </a:r>
              <a:r>
                <a:rPr lang="en-US" sz="2400">
                  <a:solidFill>
                    <a:srgbClr val="000000"/>
                  </a:solidFill>
                  <a:latin typeface="Arial"/>
                  <a:ea typeface="Arial"/>
                  <a:cs typeface="Arial"/>
                  <a:sym typeface="Arial"/>
                </a:rPr>
                <a:t>¦</a:t>
              </a:r>
              <a:r>
                <a:rPr lang="en-US" sz="3200">
                  <a:solidFill>
                    <a:srgbClr val="000000"/>
                  </a:solidFill>
                  <a:latin typeface="Arial"/>
                  <a:ea typeface="Arial"/>
                  <a:cs typeface="Arial"/>
                  <a:sym typeface="Arial"/>
                </a:rPr>
                <a:t>êi g¸c rõng tÝ hon</a:t>
              </a:r>
              <a:endParaRPr sz="3200">
                <a:solidFill>
                  <a:srgbClr val="000000"/>
                </a:solidFill>
                <a:latin typeface="Arial"/>
                <a:ea typeface="Arial"/>
                <a:cs typeface="Arial"/>
                <a:sym typeface="Arial"/>
              </a:endParaRPr>
            </a:p>
          </p:txBody>
        </p:sp>
        <p:sp>
          <p:nvSpPr>
            <p:cNvPr id="417" name="Google Shape;417;p6"/>
            <p:cNvSpPr txBox="1"/>
            <p:nvPr/>
          </p:nvSpPr>
          <p:spPr>
            <a:xfrm>
              <a:off x="2005012" y="2690063"/>
              <a:ext cx="189300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C000"/>
                  </a:solidFill>
                  <a:latin typeface="Calibri"/>
                  <a:ea typeface="Calibri"/>
                  <a:cs typeface="Calibri"/>
                  <a:sym typeface="Calibri"/>
                </a:rPr>
                <a:t>Trang 124</a:t>
              </a:r>
              <a:endParaRPr b="1" sz="2400">
                <a:solidFill>
                  <a:srgbClr val="FFC000"/>
                </a:solidFill>
                <a:latin typeface="Calibri"/>
                <a:ea typeface="Calibri"/>
                <a:cs typeface="Calibri"/>
                <a:sym typeface="Calibri"/>
              </a:endParaRPr>
            </a:p>
          </p:txBody>
        </p:sp>
      </p:grpSp>
      <p:grpSp>
        <p:nvGrpSpPr>
          <p:cNvPr id="418" name="Google Shape;418;p6"/>
          <p:cNvGrpSpPr/>
          <p:nvPr/>
        </p:nvGrpSpPr>
        <p:grpSpPr>
          <a:xfrm>
            <a:off x="620768" y="3558596"/>
            <a:ext cx="3256224" cy="1171231"/>
            <a:chOff x="620768" y="3558596"/>
            <a:chExt cx="3256224" cy="1171231"/>
          </a:xfrm>
        </p:grpSpPr>
        <p:sp>
          <p:nvSpPr>
            <p:cNvPr id="419" name="Google Shape;419;p6"/>
            <p:cNvSpPr txBox="1"/>
            <p:nvPr/>
          </p:nvSpPr>
          <p:spPr>
            <a:xfrm>
              <a:off x="620768" y="3558596"/>
              <a:ext cx="312853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00000"/>
                  </a:solidFill>
                  <a:latin typeface="Arial"/>
                  <a:ea typeface="Arial"/>
                  <a:cs typeface="Arial"/>
                  <a:sym typeface="Arial"/>
                </a:rPr>
                <a:t>Chuçi ngäc lam</a:t>
              </a:r>
              <a:endParaRPr/>
            </a:p>
          </p:txBody>
        </p:sp>
        <p:sp>
          <p:nvSpPr>
            <p:cNvPr id="420" name="Google Shape;420;p6"/>
            <p:cNvSpPr txBox="1"/>
            <p:nvPr/>
          </p:nvSpPr>
          <p:spPr>
            <a:xfrm>
              <a:off x="1983983" y="4268162"/>
              <a:ext cx="189300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C000"/>
                  </a:solidFill>
                  <a:latin typeface="Calibri"/>
                  <a:ea typeface="Calibri"/>
                  <a:cs typeface="Calibri"/>
                  <a:sym typeface="Calibri"/>
                </a:rPr>
                <a:t>Trang 134</a:t>
              </a:r>
              <a:endParaRPr b="1" sz="2400">
                <a:solidFill>
                  <a:srgbClr val="FFC000"/>
                </a:solidFill>
                <a:latin typeface="Calibri"/>
                <a:ea typeface="Calibri"/>
                <a:cs typeface="Calibri"/>
                <a:sym typeface="Calibri"/>
              </a:endParaRPr>
            </a:p>
          </p:txBody>
        </p:sp>
      </p:grpSp>
      <p:grpSp>
        <p:nvGrpSpPr>
          <p:cNvPr id="421" name="Google Shape;421;p6"/>
          <p:cNvGrpSpPr/>
          <p:nvPr/>
        </p:nvGrpSpPr>
        <p:grpSpPr>
          <a:xfrm>
            <a:off x="600848" y="4980198"/>
            <a:ext cx="3268186" cy="1115421"/>
            <a:chOff x="600848" y="4980198"/>
            <a:chExt cx="3268186" cy="1115421"/>
          </a:xfrm>
        </p:grpSpPr>
        <p:sp>
          <p:nvSpPr>
            <p:cNvPr id="422" name="Google Shape;422;p6"/>
            <p:cNvSpPr txBox="1"/>
            <p:nvPr/>
          </p:nvSpPr>
          <p:spPr>
            <a:xfrm>
              <a:off x="600848" y="4980198"/>
              <a:ext cx="312853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00000"/>
                  </a:solidFill>
                  <a:latin typeface="Arial"/>
                  <a:ea typeface="Arial"/>
                  <a:cs typeface="Arial"/>
                  <a:sym typeface="Arial"/>
                </a:rPr>
                <a:t>H¹t g¹o lµng ta</a:t>
              </a:r>
              <a:endParaRPr sz="3200">
                <a:solidFill>
                  <a:srgbClr val="000000"/>
                </a:solidFill>
                <a:latin typeface="Arial"/>
                <a:ea typeface="Arial"/>
                <a:cs typeface="Arial"/>
                <a:sym typeface="Arial"/>
              </a:endParaRPr>
            </a:p>
          </p:txBody>
        </p:sp>
        <p:sp>
          <p:nvSpPr>
            <p:cNvPr id="423" name="Google Shape;423;p6"/>
            <p:cNvSpPr txBox="1"/>
            <p:nvPr/>
          </p:nvSpPr>
          <p:spPr>
            <a:xfrm>
              <a:off x="1976025" y="5633954"/>
              <a:ext cx="189300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C000"/>
                  </a:solidFill>
                  <a:latin typeface="Calibri"/>
                  <a:ea typeface="Calibri"/>
                  <a:cs typeface="Calibri"/>
                  <a:sym typeface="Calibri"/>
                </a:rPr>
                <a:t>Trang 139</a:t>
              </a:r>
              <a:endParaRPr b="1" sz="2400">
                <a:solidFill>
                  <a:srgbClr val="FFC000"/>
                </a:solidFill>
                <a:latin typeface="Calibri"/>
                <a:ea typeface="Calibri"/>
                <a:cs typeface="Calibri"/>
                <a:sym typeface="Calibri"/>
              </a:endParaRPr>
            </a:p>
          </p:txBody>
        </p:sp>
      </p:grpSp>
      <p:grpSp>
        <p:nvGrpSpPr>
          <p:cNvPr id="424" name="Google Shape;424;p6"/>
          <p:cNvGrpSpPr/>
          <p:nvPr/>
        </p:nvGrpSpPr>
        <p:grpSpPr>
          <a:xfrm>
            <a:off x="8302284" y="1647327"/>
            <a:ext cx="3128537" cy="1576516"/>
            <a:chOff x="8302284" y="1647327"/>
            <a:chExt cx="3128537" cy="1576516"/>
          </a:xfrm>
        </p:grpSpPr>
        <p:sp>
          <p:nvSpPr>
            <p:cNvPr id="425" name="Google Shape;425;p6"/>
            <p:cNvSpPr txBox="1"/>
            <p:nvPr/>
          </p:nvSpPr>
          <p:spPr>
            <a:xfrm>
              <a:off x="8302284" y="1647327"/>
              <a:ext cx="3128537"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00000"/>
                  </a:solidFill>
                  <a:latin typeface="Arial"/>
                  <a:ea typeface="Arial"/>
                  <a:cs typeface="Arial"/>
                  <a:sym typeface="Arial"/>
                </a:rPr>
                <a:t>Bu«n Ch­</a:t>
              </a:r>
              <a:r>
                <a:rPr b="1" lang="en-US" sz="2400">
                  <a:solidFill>
                    <a:srgbClr val="000000"/>
                  </a:solidFill>
                  <a:latin typeface="Arial"/>
                  <a:ea typeface="Arial"/>
                  <a:cs typeface="Arial"/>
                  <a:sym typeface="Arial"/>
                </a:rPr>
                <a:t>¦</a:t>
              </a:r>
              <a:r>
                <a:rPr lang="en-US" sz="4000">
                  <a:solidFill>
                    <a:srgbClr val="000000"/>
                  </a:solidFill>
                  <a:latin typeface="Arial"/>
                  <a:ea typeface="Arial"/>
                  <a:cs typeface="Arial"/>
                  <a:sym typeface="Arial"/>
                </a:rPr>
                <a:t>­­</a:t>
              </a:r>
              <a:r>
                <a:rPr lang="en-US" sz="3200">
                  <a:solidFill>
                    <a:srgbClr val="000000"/>
                  </a:solidFill>
                  <a:latin typeface="Arial"/>
                  <a:ea typeface="Arial"/>
                  <a:cs typeface="Arial"/>
                  <a:sym typeface="Arial"/>
                </a:rPr>
                <a:t> Lªnh ®ãn c« gi¸o</a:t>
              </a:r>
              <a:endParaRPr sz="3200">
                <a:solidFill>
                  <a:srgbClr val="000000"/>
                </a:solidFill>
                <a:latin typeface="Arial"/>
                <a:ea typeface="Arial"/>
                <a:cs typeface="Arial"/>
                <a:sym typeface="Arial"/>
              </a:endParaRPr>
            </a:p>
          </p:txBody>
        </p:sp>
        <p:sp>
          <p:nvSpPr>
            <p:cNvPr id="426" name="Google Shape;426;p6"/>
            <p:cNvSpPr txBox="1"/>
            <p:nvPr/>
          </p:nvSpPr>
          <p:spPr>
            <a:xfrm>
              <a:off x="9367878" y="2762178"/>
              <a:ext cx="189300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C000"/>
                  </a:solidFill>
                  <a:latin typeface="Calibri"/>
                  <a:ea typeface="Calibri"/>
                  <a:cs typeface="Calibri"/>
                  <a:sym typeface="Calibri"/>
                </a:rPr>
                <a:t>Trang 144</a:t>
              </a:r>
              <a:endParaRPr b="1" sz="2400">
                <a:solidFill>
                  <a:srgbClr val="FFC000"/>
                </a:solidFill>
                <a:latin typeface="Calibri"/>
                <a:ea typeface="Calibri"/>
                <a:cs typeface="Calibri"/>
                <a:sym typeface="Calibri"/>
              </a:endParaRPr>
            </a:p>
          </p:txBody>
        </p:sp>
      </p:grpSp>
      <p:grpSp>
        <p:nvGrpSpPr>
          <p:cNvPr id="427" name="Google Shape;427;p6"/>
          <p:cNvGrpSpPr/>
          <p:nvPr/>
        </p:nvGrpSpPr>
        <p:grpSpPr>
          <a:xfrm>
            <a:off x="8263720" y="3421777"/>
            <a:ext cx="3661139" cy="1416330"/>
            <a:chOff x="8263720" y="3421777"/>
            <a:chExt cx="3661139" cy="1416330"/>
          </a:xfrm>
        </p:grpSpPr>
        <p:sp>
          <p:nvSpPr>
            <p:cNvPr id="428" name="Google Shape;428;p6"/>
            <p:cNvSpPr txBox="1"/>
            <p:nvPr/>
          </p:nvSpPr>
          <p:spPr>
            <a:xfrm>
              <a:off x="8263720" y="3421777"/>
              <a:ext cx="3661139"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00000"/>
                  </a:solidFill>
                  <a:latin typeface="Arial"/>
                  <a:ea typeface="Arial"/>
                  <a:cs typeface="Arial"/>
                  <a:sym typeface="Arial"/>
                </a:rPr>
                <a:t>ThÇy thuèc nh</a:t>
              </a:r>
              <a:r>
                <a:rPr b="1" lang="en-US" sz="2400">
                  <a:solidFill>
                    <a:srgbClr val="000000"/>
                  </a:solidFill>
                  <a:latin typeface="Arial"/>
                  <a:ea typeface="Arial"/>
                  <a:cs typeface="Arial"/>
                  <a:sym typeface="Arial"/>
                </a:rPr>
                <a:t>¦</a:t>
              </a:r>
              <a:r>
                <a:rPr lang="en-US" sz="2400">
                  <a:solidFill>
                    <a:srgbClr val="000000"/>
                  </a:solidFill>
                  <a:latin typeface="Arial"/>
                  <a:ea typeface="Arial"/>
                  <a:cs typeface="Arial"/>
                  <a:sym typeface="Arial"/>
                </a:rPr>
                <a:t>­­ </a:t>
              </a:r>
              <a:r>
                <a:rPr lang="en-US" sz="3200">
                  <a:solidFill>
                    <a:srgbClr val="000000"/>
                  </a:solidFill>
                  <a:latin typeface="Arial"/>
                  <a:ea typeface="Arial"/>
                  <a:cs typeface="Arial"/>
                  <a:sym typeface="Arial"/>
                </a:rPr>
                <a:t>mÑ hiÒn</a:t>
              </a:r>
              <a:endParaRPr sz="3200">
                <a:solidFill>
                  <a:srgbClr val="000000"/>
                </a:solidFill>
                <a:latin typeface="Arial"/>
                <a:ea typeface="Arial"/>
                <a:cs typeface="Arial"/>
                <a:sym typeface="Arial"/>
              </a:endParaRPr>
            </a:p>
          </p:txBody>
        </p:sp>
        <p:sp>
          <p:nvSpPr>
            <p:cNvPr id="429" name="Google Shape;429;p6"/>
            <p:cNvSpPr txBox="1"/>
            <p:nvPr/>
          </p:nvSpPr>
          <p:spPr>
            <a:xfrm>
              <a:off x="9625243" y="4376442"/>
              <a:ext cx="189300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C000"/>
                  </a:solidFill>
                  <a:latin typeface="Calibri"/>
                  <a:ea typeface="Calibri"/>
                  <a:cs typeface="Calibri"/>
                  <a:sym typeface="Calibri"/>
                </a:rPr>
                <a:t>Trang 153</a:t>
              </a:r>
              <a:endParaRPr b="1" sz="2400">
                <a:solidFill>
                  <a:srgbClr val="FFC000"/>
                </a:solidFill>
                <a:latin typeface="Calibri"/>
                <a:ea typeface="Calibri"/>
                <a:cs typeface="Calibri"/>
                <a:sym typeface="Calibri"/>
              </a:endParaRPr>
            </a:p>
          </p:txBody>
        </p:sp>
      </p:grpSp>
      <p:grpSp>
        <p:nvGrpSpPr>
          <p:cNvPr id="430" name="Google Shape;430;p6"/>
          <p:cNvGrpSpPr/>
          <p:nvPr/>
        </p:nvGrpSpPr>
        <p:grpSpPr>
          <a:xfrm>
            <a:off x="8302284" y="5023128"/>
            <a:ext cx="3343661" cy="1501927"/>
            <a:chOff x="8302284" y="5023128"/>
            <a:chExt cx="3343661" cy="1501927"/>
          </a:xfrm>
        </p:grpSpPr>
        <p:sp>
          <p:nvSpPr>
            <p:cNvPr id="431" name="Google Shape;431;p6"/>
            <p:cNvSpPr/>
            <p:nvPr/>
          </p:nvSpPr>
          <p:spPr>
            <a:xfrm>
              <a:off x="8302284" y="5023128"/>
              <a:ext cx="3047813"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00000"/>
                  </a:solidFill>
                  <a:latin typeface="Arial"/>
                  <a:ea typeface="Arial"/>
                  <a:cs typeface="Arial"/>
                  <a:sym typeface="Arial"/>
                </a:rPr>
                <a:t>ThÇy cóng ®i bÖnh viÖn</a:t>
              </a:r>
              <a:endParaRPr sz="3200">
                <a:solidFill>
                  <a:srgbClr val="000000"/>
                </a:solidFill>
                <a:latin typeface="Arial"/>
                <a:ea typeface="Arial"/>
                <a:cs typeface="Arial"/>
                <a:sym typeface="Arial"/>
              </a:endParaRPr>
            </a:p>
          </p:txBody>
        </p:sp>
        <p:sp>
          <p:nvSpPr>
            <p:cNvPr id="432" name="Google Shape;432;p6"/>
            <p:cNvSpPr txBox="1"/>
            <p:nvPr/>
          </p:nvSpPr>
          <p:spPr>
            <a:xfrm>
              <a:off x="9752936" y="6063390"/>
              <a:ext cx="189300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C000"/>
                  </a:solidFill>
                  <a:latin typeface="Calibri"/>
                  <a:ea typeface="Calibri"/>
                  <a:cs typeface="Calibri"/>
                  <a:sym typeface="Calibri"/>
                </a:rPr>
                <a:t>Trang 158</a:t>
              </a:r>
              <a:endParaRPr b="1" sz="2400">
                <a:solidFill>
                  <a:srgbClr val="FFC000"/>
                </a:solidFill>
                <a:latin typeface="Calibri"/>
                <a:ea typeface="Calibri"/>
                <a:cs typeface="Calibri"/>
                <a:sym typeface="Calibri"/>
              </a:endParaRPr>
            </a:p>
          </p:txBody>
        </p:sp>
      </p:grpSp>
      <p:pic>
        <p:nvPicPr>
          <p:cNvPr id="433" name="Google Shape;433;p6"/>
          <p:cNvPicPr preferRelativeResize="0"/>
          <p:nvPr/>
        </p:nvPicPr>
        <p:blipFill rotWithShape="1">
          <a:blip r:embed="rId4">
            <a:alphaModFix/>
          </a:blip>
          <a:srcRect b="0" l="0" r="0" t="0"/>
          <a:stretch/>
        </p:blipFill>
        <p:spPr>
          <a:xfrm rot="-4582180">
            <a:off x="10113414" y="-407449"/>
            <a:ext cx="2294946" cy="1762785"/>
          </a:xfrm>
          <a:prstGeom prst="rect">
            <a:avLst/>
          </a:prstGeom>
          <a:noFill/>
          <a:ln>
            <a:noFill/>
          </a:ln>
        </p:spPr>
      </p:pic>
      <p:pic>
        <p:nvPicPr>
          <p:cNvPr id="434" name="Google Shape;434;p6"/>
          <p:cNvPicPr preferRelativeResize="0"/>
          <p:nvPr/>
        </p:nvPicPr>
        <p:blipFill rotWithShape="1">
          <a:blip r:embed="rId5">
            <a:alphaModFix/>
          </a:blip>
          <a:srcRect b="0" l="0" r="0" t="0"/>
          <a:stretch/>
        </p:blipFill>
        <p:spPr>
          <a:xfrm rot="-9204172">
            <a:off x="11625504" y="151420"/>
            <a:ext cx="1009110" cy="1698258"/>
          </a:xfrm>
          <a:prstGeom prst="rect">
            <a:avLst/>
          </a:prstGeom>
          <a:noFill/>
          <a:ln>
            <a:noFill/>
          </a:ln>
        </p:spPr>
      </p:pic>
      <p:grpSp>
        <p:nvGrpSpPr>
          <p:cNvPr id="435" name="Google Shape;435;p6"/>
          <p:cNvGrpSpPr/>
          <p:nvPr/>
        </p:nvGrpSpPr>
        <p:grpSpPr>
          <a:xfrm>
            <a:off x="1787862" y="151242"/>
            <a:ext cx="1625102" cy="888291"/>
            <a:chOff x="-2757327" y="585888"/>
            <a:chExt cx="1625102" cy="888291"/>
          </a:xfrm>
        </p:grpSpPr>
        <p:sp>
          <p:nvSpPr>
            <p:cNvPr id="436" name="Google Shape;436;p6"/>
            <p:cNvSpPr/>
            <p:nvPr/>
          </p:nvSpPr>
          <p:spPr>
            <a:xfrm>
              <a:off x="-2746889" y="592219"/>
              <a:ext cx="1609688" cy="881960"/>
            </a:xfrm>
            <a:custGeom>
              <a:rect b="b" l="l" r="r" t="t"/>
              <a:pathLst>
                <a:path extrusionOk="0" h="881960" w="1609688">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7" name="Google Shape;437;p6"/>
            <p:cNvSpPr/>
            <p:nvPr/>
          </p:nvSpPr>
          <p:spPr>
            <a:xfrm>
              <a:off x="-2746889" y="592128"/>
              <a:ext cx="1614664" cy="877195"/>
            </a:xfrm>
            <a:custGeom>
              <a:rect b="b" l="l" r="r" t="t"/>
              <a:pathLst>
                <a:path extrusionOk="0" h="877195" w="1614664">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8" name="Google Shape;438;p6"/>
            <p:cNvSpPr/>
            <p:nvPr/>
          </p:nvSpPr>
          <p:spPr>
            <a:xfrm>
              <a:off x="-2746889" y="592127"/>
              <a:ext cx="1614649" cy="874433"/>
            </a:xfrm>
            <a:custGeom>
              <a:rect b="b" l="l" r="r" t="t"/>
              <a:pathLst>
                <a:path extrusionOk="0" h="874433" w="1614649">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9" name="Google Shape;439;p6"/>
            <p:cNvSpPr/>
            <p:nvPr/>
          </p:nvSpPr>
          <p:spPr>
            <a:xfrm>
              <a:off x="-2757327" y="585888"/>
              <a:ext cx="1620126" cy="872433"/>
            </a:xfrm>
            <a:custGeom>
              <a:rect b="b" l="l" r="r" t="t"/>
              <a:pathLst>
                <a:path extrusionOk="0" h="872433" w="1620126">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440" name="Google Shape;440;p6"/>
          <p:cNvPicPr preferRelativeResize="0"/>
          <p:nvPr/>
        </p:nvPicPr>
        <p:blipFill rotWithShape="1">
          <a:blip r:embed="rId6">
            <a:alphaModFix/>
          </a:blip>
          <a:srcRect b="0" l="0" r="0" t="0"/>
          <a:stretch/>
        </p:blipFill>
        <p:spPr>
          <a:xfrm>
            <a:off x="984294" y="690454"/>
            <a:ext cx="1910403" cy="895084"/>
          </a:xfrm>
          <a:prstGeom prst="rect">
            <a:avLst/>
          </a:prstGeom>
          <a:noFill/>
          <a:ln>
            <a:noFill/>
          </a:ln>
        </p:spPr>
      </p:pic>
      <p:sp>
        <p:nvSpPr>
          <p:cNvPr id="441" name="Google Shape;441;p6"/>
          <p:cNvSpPr txBox="1"/>
          <p:nvPr/>
        </p:nvSpPr>
        <p:spPr>
          <a:xfrm>
            <a:off x="4728731" y="524373"/>
            <a:ext cx="5297264"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a:solidFill>
                  <a:srgbClr val="0070C0"/>
                </a:solidFill>
                <a:latin typeface="Pattaya"/>
                <a:ea typeface="Pattaya"/>
                <a:cs typeface="Pattaya"/>
                <a:sym typeface="Pattaya"/>
              </a:rPr>
              <a:t>Các bài tập đọc</a:t>
            </a:r>
            <a:endParaRPr sz="4400">
              <a:solidFill>
                <a:srgbClr val="0070C0"/>
              </a:solidFill>
              <a:latin typeface="Pattaya"/>
              <a:ea typeface="Pattaya"/>
              <a:cs typeface="Pattaya"/>
              <a:sym typeface="Pattaya"/>
            </a:endParaRPr>
          </a:p>
        </p:txBody>
      </p:sp>
      <p:grpSp>
        <p:nvGrpSpPr>
          <p:cNvPr id="442" name="Google Shape;442;p6"/>
          <p:cNvGrpSpPr/>
          <p:nvPr/>
        </p:nvGrpSpPr>
        <p:grpSpPr>
          <a:xfrm>
            <a:off x="6772137" y="4755941"/>
            <a:ext cx="1290181" cy="1290181"/>
            <a:chOff x="6772137" y="4755941"/>
            <a:chExt cx="1290181" cy="1290181"/>
          </a:xfrm>
        </p:grpSpPr>
        <p:sp>
          <p:nvSpPr>
            <p:cNvPr id="443" name="Google Shape;443;p6"/>
            <p:cNvSpPr/>
            <p:nvPr/>
          </p:nvSpPr>
          <p:spPr>
            <a:xfrm>
              <a:off x="6772137" y="4755941"/>
              <a:ext cx="1290181" cy="1290181"/>
            </a:xfrm>
            <a:prstGeom prst="ellipse">
              <a:avLst/>
            </a:prstGeom>
            <a:solidFill>
              <a:srgbClr val="FEE599"/>
            </a:solidFill>
            <a:ln cap="flat" cmpd="sng" w="571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44" name="Google Shape;444;p6"/>
            <p:cNvPicPr preferRelativeResize="0"/>
            <p:nvPr/>
          </p:nvPicPr>
          <p:blipFill rotWithShape="1">
            <a:blip r:embed="rId7">
              <a:alphaModFix/>
            </a:blip>
            <a:srcRect b="0" l="0" r="0" t="0"/>
            <a:stretch/>
          </p:blipFill>
          <p:spPr>
            <a:xfrm>
              <a:off x="7160162" y="4945578"/>
              <a:ext cx="568025" cy="907008"/>
            </a:xfrm>
            <a:prstGeom prst="rect">
              <a:avLst/>
            </a:prstGeom>
            <a:noFill/>
            <a:ln>
              <a:noFill/>
            </a:ln>
          </p:spPr>
        </p:pic>
      </p:grpSp>
      <p:grpSp>
        <p:nvGrpSpPr>
          <p:cNvPr id="445" name="Google Shape;445;p6"/>
          <p:cNvGrpSpPr/>
          <p:nvPr/>
        </p:nvGrpSpPr>
        <p:grpSpPr>
          <a:xfrm>
            <a:off x="6772137" y="3261055"/>
            <a:ext cx="1290181" cy="1290181"/>
            <a:chOff x="6772137" y="3261055"/>
            <a:chExt cx="1290181" cy="1290181"/>
          </a:xfrm>
        </p:grpSpPr>
        <p:sp>
          <p:nvSpPr>
            <p:cNvPr id="446" name="Google Shape;446;p6"/>
            <p:cNvSpPr/>
            <p:nvPr/>
          </p:nvSpPr>
          <p:spPr>
            <a:xfrm>
              <a:off x="6772137" y="3261055"/>
              <a:ext cx="1290181" cy="1290181"/>
            </a:xfrm>
            <a:prstGeom prst="ellipse">
              <a:avLst/>
            </a:prstGeom>
            <a:solidFill>
              <a:srgbClr val="FEE599"/>
            </a:solidFill>
            <a:ln cap="flat" cmpd="sng" w="571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47" name="Google Shape;447;p6"/>
            <p:cNvPicPr preferRelativeResize="0"/>
            <p:nvPr/>
          </p:nvPicPr>
          <p:blipFill rotWithShape="1">
            <a:blip r:embed="rId8">
              <a:alphaModFix/>
            </a:blip>
            <a:srcRect b="0" l="0" r="0" t="0"/>
            <a:stretch/>
          </p:blipFill>
          <p:spPr>
            <a:xfrm rot="219286">
              <a:off x="6938734" y="3360069"/>
              <a:ext cx="877258" cy="1060020"/>
            </a:xfrm>
            <a:prstGeom prst="rect">
              <a:avLst/>
            </a:prstGeom>
            <a:noFill/>
            <a:ln>
              <a:noFill/>
            </a:ln>
          </p:spPr>
        </p:pic>
      </p:grpSp>
      <p:grpSp>
        <p:nvGrpSpPr>
          <p:cNvPr id="448" name="Google Shape;448;p6"/>
          <p:cNvGrpSpPr/>
          <p:nvPr/>
        </p:nvGrpSpPr>
        <p:grpSpPr>
          <a:xfrm>
            <a:off x="4254455" y="1749354"/>
            <a:ext cx="1290181" cy="1290181"/>
            <a:chOff x="4254455" y="1749354"/>
            <a:chExt cx="1290181" cy="1290181"/>
          </a:xfrm>
        </p:grpSpPr>
        <p:sp>
          <p:nvSpPr>
            <p:cNvPr id="449" name="Google Shape;449;p6"/>
            <p:cNvSpPr/>
            <p:nvPr/>
          </p:nvSpPr>
          <p:spPr>
            <a:xfrm>
              <a:off x="4254455" y="1749354"/>
              <a:ext cx="1290181" cy="1290181"/>
            </a:xfrm>
            <a:prstGeom prst="ellipse">
              <a:avLst/>
            </a:prstGeom>
            <a:solidFill>
              <a:srgbClr val="FEE599"/>
            </a:solidFill>
            <a:ln cap="flat" cmpd="sng" w="571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50" name="Google Shape;450;p6"/>
            <p:cNvPicPr preferRelativeResize="0"/>
            <p:nvPr/>
          </p:nvPicPr>
          <p:blipFill rotWithShape="1">
            <a:blip r:embed="rId9">
              <a:alphaModFix/>
            </a:blip>
            <a:srcRect b="0" l="0" r="0" t="0"/>
            <a:stretch/>
          </p:blipFill>
          <p:spPr>
            <a:xfrm>
              <a:off x="4576893" y="1853172"/>
              <a:ext cx="639054" cy="1104335"/>
            </a:xfrm>
            <a:prstGeom prst="rect">
              <a:avLst/>
            </a:prstGeom>
            <a:noFill/>
            <a:ln>
              <a:noFill/>
            </a:ln>
          </p:spPr>
        </p:pic>
      </p:grpSp>
      <p:grpSp>
        <p:nvGrpSpPr>
          <p:cNvPr id="451" name="Google Shape;451;p6"/>
          <p:cNvGrpSpPr/>
          <p:nvPr/>
        </p:nvGrpSpPr>
        <p:grpSpPr>
          <a:xfrm>
            <a:off x="4241086" y="3261055"/>
            <a:ext cx="1290181" cy="1290181"/>
            <a:chOff x="4241086" y="3261055"/>
            <a:chExt cx="1290181" cy="1290181"/>
          </a:xfrm>
        </p:grpSpPr>
        <p:sp>
          <p:nvSpPr>
            <p:cNvPr id="452" name="Google Shape;452;p6"/>
            <p:cNvSpPr/>
            <p:nvPr/>
          </p:nvSpPr>
          <p:spPr>
            <a:xfrm>
              <a:off x="4241086" y="3261055"/>
              <a:ext cx="1290181" cy="1290181"/>
            </a:xfrm>
            <a:prstGeom prst="ellipse">
              <a:avLst/>
            </a:prstGeom>
            <a:solidFill>
              <a:srgbClr val="FEE599"/>
            </a:solidFill>
            <a:ln cap="flat" cmpd="sng" w="571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53" name="Google Shape;453;p6"/>
            <p:cNvPicPr preferRelativeResize="0"/>
            <p:nvPr/>
          </p:nvPicPr>
          <p:blipFill rotWithShape="1">
            <a:blip r:embed="rId10">
              <a:alphaModFix/>
            </a:blip>
            <a:srcRect b="0" l="0" r="0" t="0"/>
            <a:stretch/>
          </p:blipFill>
          <p:spPr>
            <a:xfrm flipH="1">
              <a:off x="4596615" y="3399840"/>
              <a:ext cx="614897" cy="976601"/>
            </a:xfrm>
            <a:prstGeom prst="rect">
              <a:avLst/>
            </a:prstGeom>
            <a:noFill/>
            <a:ln>
              <a:noFill/>
            </a:ln>
          </p:spPr>
        </p:pic>
      </p:grpSp>
      <p:grpSp>
        <p:nvGrpSpPr>
          <p:cNvPr id="454" name="Google Shape;454;p6"/>
          <p:cNvGrpSpPr/>
          <p:nvPr/>
        </p:nvGrpSpPr>
        <p:grpSpPr>
          <a:xfrm>
            <a:off x="4241086" y="4755941"/>
            <a:ext cx="1290181" cy="1290181"/>
            <a:chOff x="4241086" y="4755941"/>
            <a:chExt cx="1290181" cy="1290181"/>
          </a:xfrm>
        </p:grpSpPr>
        <p:sp>
          <p:nvSpPr>
            <p:cNvPr id="455" name="Google Shape;455;p6"/>
            <p:cNvSpPr/>
            <p:nvPr/>
          </p:nvSpPr>
          <p:spPr>
            <a:xfrm>
              <a:off x="4241086" y="4755941"/>
              <a:ext cx="1290181" cy="1290181"/>
            </a:xfrm>
            <a:prstGeom prst="ellipse">
              <a:avLst/>
            </a:prstGeom>
            <a:solidFill>
              <a:srgbClr val="FEE599"/>
            </a:solidFill>
            <a:ln cap="flat" cmpd="sng" w="571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56" name="Google Shape;456;p6"/>
            <p:cNvPicPr preferRelativeResize="0"/>
            <p:nvPr/>
          </p:nvPicPr>
          <p:blipFill rotWithShape="1">
            <a:blip r:embed="rId11">
              <a:alphaModFix/>
            </a:blip>
            <a:srcRect b="0" l="0" r="0" t="0"/>
            <a:stretch/>
          </p:blipFill>
          <p:spPr>
            <a:xfrm>
              <a:off x="4372394" y="4996796"/>
              <a:ext cx="1000201" cy="808469"/>
            </a:xfrm>
            <a:prstGeom prst="rect">
              <a:avLst/>
            </a:prstGeom>
            <a:noFill/>
            <a:ln>
              <a:noFill/>
            </a:ln>
          </p:spPr>
        </p:pic>
      </p:grpSp>
    </p:spTree>
  </p:cSld>
  <p:clrMapOvr>
    <a:masterClrMapping/>
  </p:clrMapOvr>
  <p:transition spd="slow">
    <p:comb/>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500"/>
                                        <p:tgtEl>
                                          <p:spTgt spid="4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500"/>
                                        <p:tgtEl>
                                          <p:spTgt spid="4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500"/>
                                        <p:tgtEl>
                                          <p:spTgt spid="4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500"/>
                                        <p:tgtEl>
                                          <p:spTgt spid="4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500"/>
                                        <p:tgtEl>
                                          <p:spTgt spid="4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500"/>
                                        <p:tgtEl>
                                          <p:spTgt spid="4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id="462" name="Google Shape;462;p7"/>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463" name="Google Shape;463;p7">
            <a:hlinkClick action="ppaction://hlinksldjump" r:id="rId4"/>
          </p:cNvPr>
          <p:cNvPicPr preferRelativeResize="0"/>
          <p:nvPr/>
        </p:nvPicPr>
        <p:blipFill rotWithShape="1">
          <a:blip r:embed="rId5">
            <a:alphaModFix/>
          </a:blip>
          <a:srcRect b="0" l="0" r="0" t="0"/>
          <a:stretch/>
        </p:blipFill>
        <p:spPr>
          <a:xfrm>
            <a:off x="3296038" y="1850337"/>
            <a:ext cx="1447069" cy="2994827"/>
          </a:xfrm>
          <a:prstGeom prst="rect">
            <a:avLst/>
          </a:prstGeom>
          <a:noFill/>
          <a:ln>
            <a:noFill/>
          </a:ln>
        </p:spPr>
      </p:pic>
      <p:pic>
        <p:nvPicPr>
          <p:cNvPr descr="Phác thảo động vật cho khỉ treo trên gỗ Các vector miễn phí" id="464" name="Google Shape;464;p7">
            <a:hlinkClick action="ppaction://hlinksldjump" r:id="rId6"/>
          </p:cNvPr>
          <p:cNvPicPr preferRelativeResize="0"/>
          <p:nvPr/>
        </p:nvPicPr>
        <p:blipFill rotWithShape="1">
          <a:blip r:embed="rId7">
            <a:alphaModFix/>
          </a:blip>
          <a:srcRect b="0" l="0" r="49373" t="0"/>
          <a:stretch/>
        </p:blipFill>
        <p:spPr>
          <a:xfrm>
            <a:off x="6948260" y="-145939"/>
            <a:ext cx="3018699" cy="3190876"/>
          </a:xfrm>
          <a:prstGeom prst="rect">
            <a:avLst/>
          </a:prstGeom>
          <a:noFill/>
          <a:ln>
            <a:noFill/>
          </a:ln>
        </p:spPr>
      </p:pic>
      <p:pic>
        <p:nvPicPr>
          <p:cNvPr id="465" name="Google Shape;465;p7">
            <a:hlinkClick action="ppaction://hlinksldjump" r:id="rId8"/>
          </p:cNvPr>
          <p:cNvPicPr preferRelativeResize="0"/>
          <p:nvPr/>
        </p:nvPicPr>
        <p:blipFill rotWithShape="1">
          <a:blip r:embed="rId9">
            <a:alphaModFix/>
          </a:blip>
          <a:srcRect b="0" l="0" r="0" t="0"/>
          <a:stretch/>
        </p:blipFill>
        <p:spPr>
          <a:xfrm>
            <a:off x="6562881" y="3742369"/>
            <a:ext cx="3381543" cy="2733323"/>
          </a:xfrm>
          <a:prstGeom prst="rect">
            <a:avLst/>
          </a:prstGeom>
          <a:noFill/>
          <a:ln>
            <a:noFill/>
          </a:ln>
        </p:spPr>
      </p:pic>
      <p:pic>
        <p:nvPicPr>
          <p:cNvPr id="466" name="Google Shape;466;p7">
            <a:hlinkClick action="ppaction://hlinksldjump" r:id="rId10"/>
          </p:cNvPr>
          <p:cNvPicPr preferRelativeResize="0"/>
          <p:nvPr/>
        </p:nvPicPr>
        <p:blipFill rotWithShape="1">
          <a:blip r:embed="rId11">
            <a:alphaModFix/>
          </a:blip>
          <a:srcRect b="0" l="0" r="0" t="0"/>
          <a:stretch/>
        </p:blipFill>
        <p:spPr>
          <a:xfrm flipH="1">
            <a:off x="3913623" y="3631891"/>
            <a:ext cx="2680028" cy="3213463"/>
          </a:xfrm>
          <a:prstGeom prst="rect">
            <a:avLst/>
          </a:prstGeom>
          <a:noFill/>
          <a:ln>
            <a:noFill/>
          </a:ln>
        </p:spPr>
      </p:pic>
      <p:pic>
        <p:nvPicPr>
          <p:cNvPr id="467" name="Google Shape;467;p7">
            <a:hlinkClick action="ppaction://hlinksldjump" r:id="rId12"/>
          </p:cNvPr>
          <p:cNvPicPr preferRelativeResize="0"/>
          <p:nvPr/>
        </p:nvPicPr>
        <p:blipFill rotWithShape="1">
          <a:blip r:embed="rId13">
            <a:alphaModFix/>
          </a:blip>
          <a:srcRect b="20377" l="53573" r="11629" t="31126"/>
          <a:stretch/>
        </p:blipFill>
        <p:spPr>
          <a:xfrm>
            <a:off x="8902132" y="2116966"/>
            <a:ext cx="2948620" cy="2461571"/>
          </a:xfrm>
          <a:prstGeom prst="rect">
            <a:avLst/>
          </a:prstGeom>
          <a:noFill/>
          <a:ln>
            <a:noFill/>
          </a:ln>
        </p:spPr>
      </p:pic>
      <p:pic>
        <p:nvPicPr>
          <p:cNvPr id="468" name="Google Shape;468;p7">
            <a:hlinkClick action="ppaction://hlinksldjump" r:id="rId14"/>
          </p:cNvPr>
          <p:cNvPicPr preferRelativeResize="0"/>
          <p:nvPr/>
        </p:nvPicPr>
        <p:blipFill rotWithShape="1">
          <a:blip r:embed="rId15">
            <a:alphaModFix/>
          </a:blip>
          <a:srcRect b="0" l="54337" r="0" t="42000"/>
          <a:stretch/>
        </p:blipFill>
        <p:spPr>
          <a:xfrm flipH="1">
            <a:off x="338983" y="2567148"/>
            <a:ext cx="2705774" cy="2964645"/>
          </a:xfrm>
          <a:prstGeom prst="rect">
            <a:avLst/>
          </a:prstGeom>
          <a:noFill/>
          <a:ln>
            <a:noFill/>
          </a:ln>
        </p:spPr>
      </p:pic>
      <p:pic>
        <p:nvPicPr>
          <p:cNvPr id="469" name="Google Shape;469;p7">
            <a:hlinkClick action="ppaction://hlinksldjump" r:id="rId16"/>
          </p:cNvPr>
          <p:cNvPicPr preferRelativeResize="0"/>
          <p:nvPr/>
        </p:nvPicPr>
        <p:blipFill rotWithShape="1">
          <a:blip r:embed="rId17">
            <a:alphaModFix/>
          </a:blip>
          <a:srcRect b="-13" l="84825" r="0" t="81270"/>
          <a:stretch/>
        </p:blipFill>
        <p:spPr>
          <a:xfrm>
            <a:off x="10507273" y="5531793"/>
            <a:ext cx="1872343" cy="13135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6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6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6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6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6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6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pic>
        <p:nvPicPr>
          <p:cNvPr id="475" name="Google Shape;475;p8"/>
          <p:cNvPicPr preferRelativeResize="0"/>
          <p:nvPr/>
        </p:nvPicPr>
        <p:blipFill rotWithShape="1">
          <a:blip r:embed="rId3">
            <a:alphaModFix/>
          </a:blip>
          <a:srcRect b="0" l="0" r="0" t="0"/>
          <a:stretch/>
        </p:blipFill>
        <p:spPr>
          <a:xfrm>
            <a:off x="0" y="0"/>
            <a:ext cx="12192000" cy="6858000"/>
          </a:xfrm>
          <a:prstGeom prst="rect">
            <a:avLst/>
          </a:prstGeom>
          <a:noFill/>
          <a:ln>
            <a:noFill/>
          </a:ln>
        </p:spPr>
      </p:pic>
      <p:grpSp>
        <p:nvGrpSpPr>
          <p:cNvPr id="476" name="Google Shape;476;p8"/>
          <p:cNvGrpSpPr/>
          <p:nvPr/>
        </p:nvGrpSpPr>
        <p:grpSpPr>
          <a:xfrm>
            <a:off x="992319" y="237103"/>
            <a:ext cx="10934986" cy="6383793"/>
            <a:chOff x="992319" y="237103"/>
            <a:chExt cx="10934986" cy="6383793"/>
          </a:xfrm>
        </p:grpSpPr>
        <p:sp>
          <p:nvSpPr>
            <p:cNvPr id="477" name="Google Shape;477;p8"/>
            <p:cNvSpPr/>
            <p:nvPr/>
          </p:nvSpPr>
          <p:spPr>
            <a:xfrm>
              <a:off x="992319" y="237103"/>
              <a:ext cx="10934986" cy="6383793"/>
            </a:xfrm>
            <a:prstGeom prst="roundRect">
              <a:avLst>
                <a:gd fmla="val 16667" name="adj"/>
              </a:avLst>
            </a:prstGeom>
            <a:solidFill>
              <a:srgbClr val="FFFFFF">
                <a:alpha val="91764"/>
              </a:srgbClr>
            </a:solidFill>
            <a:ln cap="flat" cmpd="sng" w="57150">
              <a:solidFill>
                <a:schemeClr val="lt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78" name="Google Shape;478;p8"/>
            <p:cNvGrpSpPr/>
            <p:nvPr/>
          </p:nvGrpSpPr>
          <p:grpSpPr>
            <a:xfrm>
              <a:off x="2986316" y="536801"/>
              <a:ext cx="6921784" cy="1567925"/>
              <a:chOff x="728935" y="1830024"/>
              <a:chExt cx="3181452" cy="1567925"/>
            </a:xfrm>
          </p:grpSpPr>
          <p:sp>
            <p:nvSpPr>
              <p:cNvPr id="479" name="Google Shape;479;p8"/>
              <p:cNvSpPr/>
              <p:nvPr/>
            </p:nvSpPr>
            <p:spPr>
              <a:xfrm>
                <a:off x="728935" y="1830024"/>
                <a:ext cx="318145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rgbClr val="FF0000"/>
                    </a:solidFill>
                    <a:latin typeface="Arial"/>
                    <a:ea typeface="Arial"/>
                    <a:cs typeface="Arial"/>
                    <a:sym typeface="Arial"/>
                  </a:rPr>
                  <a:t>Ng­­</a:t>
                </a:r>
                <a:r>
                  <a:rPr lang="en-US" sz="4000">
                    <a:solidFill>
                      <a:srgbClr val="FF0000"/>
                    </a:solidFill>
                    <a:latin typeface="Arial"/>
                    <a:ea typeface="Arial"/>
                    <a:cs typeface="Arial"/>
                    <a:sym typeface="Arial"/>
                  </a:rPr>
                  <a:t>¦</a:t>
                </a:r>
                <a:r>
                  <a:rPr lang="en-US" sz="4800">
                    <a:solidFill>
                      <a:srgbClr val="FF0000"/>
                    </a:solidFill>
                    <a:latin typeface="Arial"/>
                    <a:ea typeface="Arial"/>
                    <a:cs typeface="Arial"/>
                    <a:sym typeface="Arial"/>
                  </a:rPr>
                  <a:t>êi g¸c rõng tÝ hon</a:t>
                </a:r>
                <a:endParaRPr sz="4800">
                  <a:solidFill>
                    <a:srgbClr val="FF0000"/>
                  </a:solidFill>
                  <a:latin typeface="Arial"/>
                  <a:ea typeface="Arial"/>
                  <a:cs typeface="Arial"/>
                  <a:sym typeface="Arial"/>
                </a:endParaRPr>
              </a:p>
            </p:txBody>
          </p:sp>
          <p:sp>
            <p:nvSpPr>
              <p:cNvPr id="480" name="Google Shape;480;p8"/>
              <p:cNvSpPr txBox="1"/>
              <p:nvPr/>
            </p:nvSpPr>
            <p:spPr>
              <a:xfrm>
                <a:off x="2005012" y="2690063"/>
                <a:ext cx="1893009"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0070C0"/>
                    </a:solidFill>
                    <a:latin typeface="Calibri"/>
                    <a:ea typeface="Calibri"/>
                    <a:cs typeface="Calibri"/>
                    <a:sym typeface="Calibri"/>
                  </a:rPr>
                  <a:t>Trang 124</a:t>
                </a:r>
                <a:endParaRPr b="1" sz="4000">
                  <a:solidFill>
                    <a:srgbClr val="0070C0"/>
                  </a:solidFill>
                  <a:latin typeface="Calibri"/>
                  <a:ea typeface="Calibri"/>
                  <a:cs typeface="Calibri"/>
                  <a:sym typeface="Calibri"/>
                </a:endParaRPr>
              </a:p>
            </p:txBody>
          </p:sp>
        </p:grpSp>
      </p:grpSp>
      <p:pic>
        <p:nvPicPr>
          <p:cNvPr id="481" name="Google Shape;481;p8">
            <a:hlinkClick action="ppaction://hlinksldjump" r:id="rId4"/>
          </p:cNvPr>
          <p:cNvPicPr preferRelativeResize="0"/>
          <p:nvPr/>
        </p:nvPicPr>
        <p:blipFill rotWithShape="1">
          <a:blip r:embed="rId5">
            <a:alphaModFix/>
          </a:blip>
          <a:srcRect b="0" l="0" r="0" t="0"/>
          <a:stretch/>
        </p:blipFill>
        <p:spPr>
          <a:xfrm>
            <a:off x="-27042" y="2638697"/>
            <a:ext cx="2038722" cy="4219302"/>
          </a:xfrm>
          <a:prstGeom prst="rect">
            <a:avLst/>
          </a:prstGeom>
          <a:noFill/>
          <a:ln>
            <a:noFill/>
          </a:ln>
        </p:spPr>
      </p:pic>
      <p:sp>
        <p:nvSpPr>
          <p:cNvPr id="482" name="Google Shape;482;p8"/>
          <p:cNvSpPr txBox="1"/>
          <p:nvPr/>
        </p:nvSpPr>
        <p:spPr>
          <a:xfrm>
            <a:off x="3003999" y="2524758"/>
            <a:ext cx="7198545"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800">
                <a:solidFill>
                  <a:srgbClr val="00B050"/>
                </a:solidFill>
                <a:latin typeface="Pattaya"/>
                <a:ea typeface="Pattaya"/>
                <a:cs typeface="Pattaya"/>
                <a:sym typeface="Pattaya"/>
              </a:rPr>
              <a:t>Đọc  đoạn...., trả lời câu hỏi:</a:t>
            </a:r>
            <a:endParaRPr sz="4800">
              <a:solidFill>
                <a:srgbClr val="00B050"/>
              </a:solidFill>
              <a:latin typeface="Pattaya"/>
              <a:ea typeface="Pattaya"/>
              <a:cs typeface="Pattaya"/>
              <a:sym typeface="Pattaya"/>
            </a:endParaRPr>
          </a:p>
        </p:txBody>
      </p:sp>
      <p:sp>
        <p:nvSpPr>
          <p:cNvPr id="483" name="Google Shape;483;p8"/>
          <p:cNvSpPr txBox="1"/>
          <p:nvPr/>
        </p:nvSpPr>
        <p:spPr>
          <a:xfrm>
            <a:off x="2709554" y="3844362"/>
            <a:ext cx="7198545"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800">
                <a:solidFill>
                  <a:srgbClr val="002060"/>
                </a:solidFill>
                <a:latin typeface="Calibri"/>
                <a:ea typeface="Calibri"/>
                <a:cs typeface="Calibri"/>
                <a:sym typeface="Calibri"/>
              </a:rPr>
              <a:t>Nhập câu hỏi</a:t>
            </a:r>
            <a:endParaRPr sz="4800">
              <a:solidFill>
                <a:srgbClr val="00206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2"/>
                                        </p:tgtEl>
                                        <p:attrNameLst>
                                          <p:attrName>style.visibility</p:attrName>
                                        </p:attrNameLst>
                                      </p:cBhvr>
                                      <p:to>
                                        <p:strVal val="visible"/>
                                      </p:to>
                                    </p:set>
                                    <p:animEffect filter="fade" transition="in">
                                      <p:cBhvr>
                                        <p:cTn dur="500"/>
                                        <p:tgtEl>
                                          <p:spTgt spid="4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500"/>
                                        <p:tgtEl>
                                          <p:spTgt spid="4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id="488" name="Google Shape;488;p9"/>
          <p:cNvPicPr preferRelativeResize="0"/>
          <p:nvPr/>
        </p:nvPicPr>
        <p:blipFill rotWithShape="1">
          <a:blip r:embed="rId3">
            <a:alphaModFix/>
          </a:blip>
          <a:srcRect b="0" l="0" r="0" t="0"/>
          <a:stretch/>
        </p:blipFill>
        <p:spPr>
          <a:xfrm>
            <a:off x="0" y="0"/>
            <a:ext cx="12192000" cy="6858000"/>
          </a:xfrm>
          <a:prstGeom prst="rect">
            <a:avLst/>
          </a:prstGeom>
          <a:noFill/>
          <a:ln>
            <a:noFill/>
          </a:ln>
        </p:spPr>
      </p:pic>
      <p:grpSp>
        <p:nvGrpSpPr>
          <p:cNvPr id="489" name="Google Shape;489;p9"/>
          <p:cNvGrpSpPr/>
          <p:nvPr/>
        </p:nvGrpSpPr>
        <p:grpSpPr>
          <a:xfrm>
            <a:off x="770709" y="1423851"/>
            <a:ext cx="10672354" cy="5197045"/>
            <a:chOff x="770709" y="1423851"/>
            <a:chExt cx="10672354" cy="5197045"/>
          </a:xfrm>
        </p:grpSpPr>
        <p:sp>
          <p:nvSpPr>
            <p:cNvPr id="490" name="Google Shape;490;p9"/>
            <p:cNvSpPr/>
            <p:nvPr/>
          </p:nvSpPr>
          <p:spPr>
            <a:xfrm>
              <a:off x="770709" y="1423851"/>
              <a:ext cx="10672354" cy="5197045"/>
            </a:xfrm>
            <a:prstGeom prst="roundRect">
              <a:avLst>
                <a:gd fmla="val 16667" name="adj"/>
              </a:avLst>
            </a:prstGeom>
            <a:solidFill>
              <a:srgbClr val="FFFFFF">
                <a:alpha val="91764"/>
              </a:srgbClr>
            </a:solidFill>
            <a:ln cap="flat" cmpd="sng" w="57150">
              <a:solidFill>
                <a:schemeClr val="lt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91" name="Google Shape;491;p9"/>
            <p:cNvGrpSpPr/>
            <p:nvPr/>
          </p:nvGrpSpPr>
          <p:grpSpPr>
            <a:xfrm>
              <a:off x="2311913" y="1503369"/>
              <a:ext cx="5610215" cy="1417452"/>
              <a:chOff x="620768" y="3558596"/>
              <a:chExt cx="3256224" cy="1417452"/>
            </a:xfrm>
          </p:grpSpPr>
          <p:sp>
            <p:nvSpPr>
              <p:cNvPr id="492" name="Google Shape;492;p9"/>
              <p:cNvSpPr txBox="1"/>
              <p:nvPr/>
            </p:nvSpPr>
            <p:spPr>
              <a:xfrm>
                <a:off x="620768" y="3558596"/>
                <a:ext cx="312853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rgbClr val="FF0000"/>
                    </a:solidFill>
                    <a:latin typeface="Arial"/>
                    <a:ea typeface="Arial"/>
                    <a:cs typeface="Arial"/>
                    <a:sym typeface="Arial"/>
                  </a:rPr>
                  <a:t>Chuçi ngäc lam</a:t>
                </a:r>
                <a:endParaRPr/>
              </a:p>
            </p:txBody>
          </p:sp>
          <p:sp>
            <p:nvSpPr>
              <p:cNvPr id="493" name="Google Shape;493;p9"/>
              <p:cNvSpPr txBox="1"/>
              <p:nvPr/>
            </p:nvSpPr>
            <p:spPr>
              <a:xfrm>
                <a:off x="1983983" y="4268162"/>
                <a:ext cx="1893009"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0070C0"/>
                    </a:solidFill>
                    <a:latin typeface="Calibri"/>
                    <a:ea typeface="Calibri"/>
                    <a:cs typeface="Calibri"/>
                    <a:sym typeface="Calibri"/>
                  </a:rPr>
                  <a:t>Trang 134</a:t>
                </a:r>
                <a:endParaRPr b="1" sz="4000">
                  <a:solidFill>
                    <a:srgbClr val="0070C0"/>
                  </a:solidFill>
                  <a:latin typeface="Calibri"/>
                  <a:ea typeface="Calibri"/>
                  <a:cs typeface="Calibri"/>
                  <a:sym typeface="Calibri"/>
                </a:endParaRPr>
              </a:p>
            </p:txBody>
          </p:sp>
        </p:grpSp>
      </p:grpSp>
      <p:pic>
        <p:nvPicPr>
          <p:cNvPr descr="Phác thảo động vật cho khỉ treo trên gỗ Các vector miễn phí" id="494" name="Google Shape;494;p9">
            <a:hlinkClick action="ppaction://hlinksldjump" r:id="rId4"/>
          </p:cNvPr>
          <p:cNvPicPr preferRelativeResize="0"/>
          <p:nvPr/>
        </p:nvPicPr>
        <p:blipFill rotWithShape="1">
          <a:blip r:embed="rId5">
            <a:alphaModFix/>
          </a:blip>
          <a:srcRect b="0" l="0" r="49373" t="0"/>
          <a:stretch/>
        </p:blipFill>
        <p:spPr>
          <a:xfrm>
            <a:off x="6974386" y="-132876"/>
            <a:ext cx="3018699" cy="3190876"/>
          </a:xfrm>
          <a:prstGeom prst="rect">
            <a:avLst/>
          </a:prstGeom>
          <a:noFill/>
          <a:ln>
            <a:noFill/>
          </a:ln>
        </p:spPr>
      </p:pic>
      <p:sp>
        <p:nvSpPr>
          <p:cNvPr id="495" name="Google Shape;495;p9"/>
          <p:cNvSpPr txBox="1"/>
          <p:nvPr/>
        </p:nvSpPr>
        <p:spPr>
          <a:xfrm>
            <a:off x="2220228" y="3513547"/>
            <a:ext cx="7198545"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800">
                <a:solidFill>
                  <a:srgbClr val="00B050"/>
                </a:solidFill>
                <a:latin typeface="Pattaya"/>
                <a:ea typeface="Pattaya"/>
                <a:cs typeface="Pattaya"/>
                <a:sym typeface="Pattaya"/>
              </a:rPr>
              <a:t>Đọc  đoạn...., trả lời câu hỏi:</a:t>
            </a:r>
            <a:endParaRPr sz="4800">
              <a:solidFill>
                <a:srgbClr val="00B050"/>
              </a:solidFill>
              <a:latin typeface="Pattaya"/>
              <a:ea typeface="Pattaya"/>
              <a:cs typeface="Pattaya"/>
              <a:sym typeface="Pattaya"/>
            </a:endParaRPr>
          </a:p>
        </p:txBody>
      </p:sp>
      <p:sp>
        <p:nvSpPr>
          <p:cNvPr id="496" name="Google Shape;496;p9"/>
          <p:cNvSpPr txBox="1"/>
          <p:nvPr/>
        </p:nvSpPr>
        <p:spPr>
          <a:xfrm>
            <a:off x="1925783" y="4833151"/>
            <a:ext cx="7198545"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800">
                <a:solidFill>
                  <a:srgbClr val="002060"/>
                </a:solidFill>
                <a:latin typeface="Calibri"/>
                <a:ea typeface="Calibri"/>
                <a:cs typeface="Calibri"/>
                <a:sym typeface="Calibri"/>
              </a:rPr>
              <a:t>Nhập câu hỏi</a:t>
            </a:r>
            <a:endParaRPr sz="4800">
              <a:solidFill>
                <a:srgbClr val="00206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500"/>
                                        <p:tgtEl>
                                          <p:spTgt spid="4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6"/>
                                        </p:tgtEl>
                                        <p:attrNameLst>
                                          <p:attrName>style.visibility</p:attrName>
                                        </p:attrNameLst>
                                      </p:cBhvr>
                                      <p:to>
                                        <p:strVal val="visible"/>
                                      </p:to>
                                    </p:set>
                                    <p:animEffect filter="fade" transition="in">
                                      <p:cBhvr>
                                        <p:cTn dur="500"/>
                                        <p:tgtEl>
                                          <p:spTgt spid="4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2021-12-24T11:27:34Z</dcterms:created>
  <dc:creator>Admin</dc:creator>
</cp:coreProperties>
</file>