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58" r:id="rId2"/>
    <p:sldId id="265" r:id="rId3"/>
    <p:sldId id="264" r:id="rId4"/>
    <p:sldId id="292" r:id="rId5"/>
    <p:sldId id="291" r:id="rId6"/>
    <p:sldId id="286" r:id="rId7"/>
    <p:sldId id="296" r:id="rId8"/>
    <p:sldId id="272" r:id="rId9"/>
    <p:sldId id="297" r:id="rId10"/>
    <p:sldId id="295" r:id="rId11"/>
    <p:sldId id="298" r:id="rId12"/>
    <p:sldId id="266" r:id="rId13"/>
    <p:sldId id="299" r:id="rId14"/>
    <p:sldId id="300" r:id="rId15"/>
    <p:sldId id="301" r:id="rId16"/>
    <p:sldId id="269" r:id="rId17"/>
    <p:sldId id="282" r:id="rId18"/>
    <p:sldId id="302" r:id="rId19"/>
    <p:sldId id="304" r:id="rId20"/>
    <p:sldId id="303" r:id="rId21"/>
    <p:sldId id="305" r:id="rId22"/>
    <p:sldId id="306" r:id="rId23"/>
    <p:sldId id="307" r:id="rId24"/>
    <p:sldId id="312" r:id="rId25"/>
    <p:sldId id="293" r:id="rId26"/>
    <p:sldId id="271" r:id="rId27"/>
    <p:sldId id="313" r:id="rId28"/>
    <p:sldId id="310" r:id="rId29"/>
    <p:sldId id="309" r:id="rId30"/>
    <p:sldId id="311" r:id="rId31"/>
    <p:sldId id="290" r:id="rId32"/>
  </p:sldIdLst>
  <p:sldSz cx="12192000" cy="6858000"/>
  <p:notesSz cx="6858000" cy="9144000"/>
  <p:embeddedFontLst>
    <p:embeddedFont>
      <p:font typeface="#9Slide03 AmpleSoft Bold" panose="020B0604020202020204" charset="0"/>
      <p:regular r:id="rId34"/>
    </p:embeddedFont>
    <p:embeddedFont>
      <p:font typeface="#9Slide05 Amplify" panose="020B0604020202020204" charset="0"/>
      <p:regular r:id="rId35"/>
    </p:embeddedFont>
    <p:embeddedFont>
      <p:font typeface="#9Slide05 Habano" panose="020B0604020202020204" charset="0"/>
      <p:regular r:id="rId36"/>
    </p:embeddedFont>
    <p:embeddedFont>
      <p:font typeface="#9Slide05 IcielSanelma" panose="020B0604020202020204" charset="0"/>
      <p:regular r:id="rId37"/>
    </p:embeddedFont>
    <p:embeddedFont>
      <p:font typeface="#9Slide05 Motion Picture" panose="020B0604020202020204" charset="0"/>
      <p:regular r:id="rId38"/>
    </p:embeddedFont>
    <p:embeddedFont>
      <p:font typeface="#9Slide05 SVNUT Triumph" panose="00000500000000000000" charset="0"/>
      <p:italic r:id="rId39"/>
    </p:embeddedFont>
    <p:embeddedFont>
      <p:font typeface="Calibri" panose="020F0502020204030204" pitchFamily="34" charset="0"/>
      <p:regular r:id="rId40"/>
      <p:bold r:id="rId41"/>
      <p:italic r:id="rId42"/>
      <p:boldItalic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51">
          <p15:clr>
            <a:srgbClr val="A4A3A4"/>
          </p15:clr>
        </p15:guide>
        <p15:guide id="3" orient="horz" pos="29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E3B0"/>
    <a:srgbClr val="F84F42"/>
    <a:srgbClr val="DF5C21"/>
    <a:srgbClr val="4C5EE0"/>
    <a:srgbClr val="B64BE1"/>
    <a:srgbClr val="3EDECB"/>
    <a:srgbClr val="49BEE3"/>
    <a:srgbClr val="49E371"/>
    <a:srgbClr val="DFC8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showGuides="1">
      <p:cViewPr varScale="1">
        <p:scale>
          <a:sx n="72" d="100"/>
          <a:sy n="72" d="100"/>
        </p:scale>
        <p:origin x="570" y="78"/>
      </p:cViewPr>
      <p:guideLst>
        <p:guide pos="3840"/>
        <p:guide orient="horz" pos="51"/>
        <p:guide orient="horz" pos="2976"/>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79F90-1B91-460C-A2C4-FC467AEDA9EA}" type="datetimeFigureOut">
              <a:rPr lang="zh-CN" altLang="en-US" smtClean="0"/>
              <a:t>2022/1/18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03175-8996-4AE9-B2A2-A88F38BC5F1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9</a:t>
            </a:fld>
            <a:endParaRPr lang="zh-CN" altLang="en-US"/>
          </a:p>
        </p:txBody>
      </p:sp>
    </p:spTree>
    <p:extLst>
      <p:ext uri="{BB962C8B-B14F-4D97-AF65-F5344CB8AC3E}">
        <p14:creationId xmlns:p14="http://schemas.microsoft.com/office/powerpoint/2010/main" val="8902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10</a:t>
            </a:fld>
            <a:endParaRPr lang="zh-CN" altLang="en-US"/>
          </a:p>
        </p:txBody>
      </p:sp>
    </p:spTree>
    <p:extLst>
      <p:ext uri="{BB962C8B-B14F-4D97-AF65-F5344CB8AC3E}">
        <p14:creationId xmlns:p14="http://schemas.microsoft.com/office/powerpoint/2010/main" val="218901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11</a:t>
            </a:fld>
            <a:endParaRPr lang="zh-CN" altLang="en-US"/>
          </a:p>
        </p:txBody>
      </p:sp>
    </p:spTree>
    <p:extLst>
      <p:ext uri="{BB962C8B-B14F-4D97-AF65-F5344CB8AC3E}">
        <p14:creationId xmlns:p14="http://schemas.microsoft.com/office/powerpoint/2010/main" val="63389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B9FD63-E696-41BE-AA54-F241AC1E169D}"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DD6890-FD90-4136-91A0-25686E0F02E3}" type="slidenum">
              <a:rPr lang="zh-CN" altLang="en-US" smtClean="0"/>
              <a:t>17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26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t>27</a:t>
            </a:fld>
            <a:endParaRPr lang="zh-CN" altLang="en-US"/>
          </a:p>
        </p:txBody>
      </p:sp>
    </p:spTree>
    <p:extLst>
      <p:ext uri="{BB962C8B-B14F-4D97-AF65-F5344CB8AC3E}">
        <p14:creationId xmlns:p14="http://schemas.microsoft.com/office/powerpoint/2010/main" val="209865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mp4"/><Relationship Id="rId7" Type="http://schemas.openxmlformats.org/officeDocument/2006/relationships/image" Target="../media/image41.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44.png"/><Relationship Id="rId4" Type="http://schemas.openxmlformats.org/officeDocument/2006/relationships/video" Target="../media/media2.mp4"/><Relationship Id="rId9"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1.emf"/><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2.emf"/><Relationship Id="rId5" Type="http://schemas.openxmlformats.org/officeDocument/2006/relationships/image" Target="../media/image46.png"/><Relationship Id="rId10" Type="http://schemas.openxmlformats.org/officeDocument/2006/relationships/image" Target="../media/image55.png"/><Relationship Id="rId4" Type="http://schemas.openxmlformats.org/officeDocument/2006/relationships/image" Target="../media/image19.emf"/><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54.sv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3.png"/><Relationship Id="rId5" Type="http://schemas.openxmlformats.org/officeDocument/2006/relationships/image" Target="../media/image51.emf"/><Relationship Id="rId10" Type="http://schemas.openxmlformats.org/officeDocument/2006/relationships/image" Target="../media/image47.png"/><Relationship Id="rId4" Type="http://schemas.openxmlformats.org/officeDocument/2006/relationships/image" Target="../media/image52.emf"/><Relationship Id="rId9" Type="http://schemas.openxmlformats.org/officeDocument/2006/relationships/image" Target="../media/image19.emf"/></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54.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3.png"/><Relationship Id="rId5" Type="http://schemas.openxmlformats.org/officeDocument/2006/relationships/image" Target="../media/image51.emf"/><Relationship Id="rId10" Type="http://schemas.openxmlformats.org/officeDocument/2006/relationships/image" Target="../media/image48.png"/><Relationship Id="rId4" Type="http://schemas.openxmlformats.org/officeDocument/2006/relationships/image" Target="../media/image52.emf"/><Relationship Id="rId9"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55.png"/><Relationship Id="rId4" Type="http://schemas.openxmlformats.org/officeDocument/2006/relationships/image" Target="../media/image51.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0.png"/><Relationship Id="rId4" Type="http://schemas.openxmlformats.org/officeDocument/2006/relationships/image" Target="../media/image51.emf"/></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1.emf"/><Relationship Id="rId7"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2.emf"/><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3498219" y="864880"/>
            <a:ext cx="9018330" cy="4873556"/>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2731" y="1870945"/>
            <a:ext cx="874474" cy="874474"/>
          </a:xfrm>
          <a:prstGeom prst="rect">
            <a:avLst/>
          </a:prstGeom>
        </p:spPr>
      </p:pic>
      <p:sp>
        <p:nvSpPr>
          <p:cNvPr id="3" name="TextBox 2">
            <a:extLst>
              <a:ext uri="{FF2B5EF4-FFF2-40B4-BE49-F238E27FC236}">
                <a16:creationId xmlns:a16="http://schemas.microsoft.com/office/drawing/2014/main" id="{07856B42-8317-4ABB-8E61-5CC453F14746}"/>
              </a:ext>
            </a:extLst>
          </p:cNvPr>
          <p:cNvSpPr txBox="1"/>
          <p:nvPr/>
        </p:nvSpPr>
        <p:spPr>
          <a:xfrm>
            <a:off x="6462911" y="1784962"/>
            <a:ext cx="3218027" cy="646331"/>
          </a:xfrm>
          <a:prstGeom prst="rect">
            <a:avLst/>
          </a:prstGeom>
          <a:noFill/>
        </p:spPr>
        <p:txBody>
          <a:bodyPr wrap="square" rtlCol="0">
            <a:spAutoFit/>
          </a:bodyPr>
          <a:lstStyle/>
          <a:p>
            <a:pPr algn="ctr"/>
            <a:r>
              <a:rPr lang="en-US" sz="3600" dirty="0" err="1">
                <a:solidFill>
                  <a:srgbClr val="FFC000"/>
                </a:solidFill>
                <a:latin typeface="#9Slide05 SVNUT Triumph" panose="00000500000000000000" pitchFamily="2" charset="0"/>
              </a:rPr>
              <a:t>Tiếng</a:t>
            </a:r>
            <a:r>
              <a:rPr lang="en-US" sz="3600" dirty="0">
                <a:solidFill>
                  <a:srgbClr val="FFC000"/>
                </a:solidFill>
                <a:latin typeface="#9Slide05 SVNUT Triumph" panose="00000500000000000000" pitchFamily="2" charset="0"/>
              </a:rPr>
              <a:t> </a:t>
            </a:r>
            <a:r>
              <a:rPr lang="en-US" sz="3600" dirty="0" err="1">
                <a:solidFill>
                  <a:srgbClr val="FFC000"/>
                </a:solidFill>
                <a:latin typeface="#9Slide05 SVNUT Triumph" panose="00000500000000000000" pitchFamily="2" charset="0"/>
              </a:rPr>
              <a:t>Việt</a:t>
            </a:r>
            <a:endParaRPr lang="en-US" sz="3600" dirty="0">
              <a:solidFill>
                <a:srgbClr val="FFC000"/>
              </a:solidFill>
              <a:latin typeface="#9Slide05 SVNUT Triumph" panose="00000500000000000000" pitchFamily="2" charset="0"/>
            </a:endParaRPr>
          </a:p>
        </p:txBody>
      </p:sp>
      <p:sp>
        <p:nvSpPr>
          <p:cNvPr id="4" name="Rectangle: Rounded Corners 3">
            <a:extLst>
              <a:ext uri="{FF2B5EF4-FFF2-40B4-BE49-F238E27FC236}">
                <a16:creationId xmlns:a16="http://schemas.microsoft.com/office/drawing/2014/main" id="{C650823E-9EE8-4DD5-BE9C-58E70A6E455A}"/>
              </a:ext>
            </a:extLst>
          </p:cNvPr>
          <p:cNvSpPr/>
          <p:nvPr/>
        </p:nvSpPr>
        <p:spPr>
          <a:xfrm>
            <a:off x="6262022" y="3908914"/>
            <a:ext cx="3693900" cy="544890"/>
          </a:xfrm>
          <a:prstGeom prst="roundRect">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5 SVNUT Triumph" panose="00000500000000000000" pitchFamily="2" charset="0"/>
              </a:rPr>
              <a:t>Ôn</a:t>
            </a:r>
            <a:r>
              <a:rPr lang="en-US" sz="3200" dirty="0">
                <a:solidFill>
                  <a:schemeClr val="tx1"/>
                </a:solidFill>
                <a:latin typeface="#9Slide05 SVNUT Triumph" panose="00000500000000000000" pitchFamily="2" charset="0"/>
              </a:rPr>
              <a:t> </a:t>
            </a:r>
            <a:r>
              <a:rPr lang="en-US" sz="3200" dirty="0" err="1">
                <a:solidFill>
                  <a:schemeClr val="tx1"/>
                </a:solidFill>
                <a:latin typeface="#9Slide05 SVNUT Triumph" panose="00000500000000000000" pitchFamily="2" charset="0"/>
              </a:rPr>
              <a:t>tập</a:t>
            </a:r>
            <a:r>
              <a:rPr lang="en-US" sz="3200" dirty="0">
                <a:solidFill>
                  <a:schemeClr val="tx1"/>
                </a:solidFill>
                <a:latin typeface="#9Slide05 SVNUT Triumph" panose="00000500000000000000" pitchFamily="2" charset="0"/>
              </a:rPr>
              <a:t> 1 – </a:t>
            </a:r>
            <a:r>
              <a:rPr lang="en-US" sz="3200" dirty="0" err="1">
                <a:solidFill>
                  <a:schemeClr val="tx1"/>
                </a:solidFill>
                <a:latin typeface="#9Slide05 SVNUT Triumph" panose="00000500000000000000" pitchFamily="2" charset="0"/>
              </a:rPr>
              <a:t>Tiết</a:t>
            </a:r>
            <a:r>
              <a:rPr lang="en-US" sz="3200" dirty="0">
                <a:solidFill>
                  <a:schemeClr val="tx1"/>
                </a:solidFill>
                <a:latin typeface="#9Slide05 SVNUT Triumph" panose="00000500000000000000" pitchFamily="2" charset="0"/>
              </a:rPr>
              <a:t> 1</a:t>
            </a:r>
          </a:p>
        </p:txBody>
      </p:sp>
      <p:sp>
        <p:nvSpPr>
          <p:cNvPr id="9" name="TextBox 8">
            <a:extLst>
              <a:ext uri="{FF2B5EF4-FFF2-40B4-BE49-F238E27FC236}">
                <a16:creationId xmlns:a16="http://schemas.microsoft.com/office/drawing/2014/main" id="{4C277D52-D0A4-4D73-B119-685AFAFB169C}"/>
              </a:ext>
            </a:extLst>
          </p:cNvPr>
          <p:cNvSpPr txBox="1"/>
          <p:nvPr/>
        </p:nvSpPr>
        <p:spPr>
          <a:xfrm>
            <a:off x="5410739" y="2614946"/>
            <a:ext cx="5396466" cy="707886"/>
          </a:xfrm>
          <a:prstGeom prst="rect">
            <a:avLst/>
          </a:prstGeom>
          <a:noFill/>
        </p:spPr>
        <p:txBody>
          <a:bodyPr wrap="square" rtlCol="0">
            <a:spAutoFit/>
          </a:bodyPr>
          <a:lstStyle/>
          <a:p>
            <a:pPr algn="ctr"/>
            <a:r>
              <a:rPr lang="en-US" sz="4000" dirty="0" err="1">
                <a:solidFill>
                  <a:srgbClr val="F84F42"/>
                </a:solidFill>
                <a:latin typeface="#9Slide05 SVNUT Triumph" panose="00000500000000000000" pitchFamily="2" charset="0"/>
              </a:rPr>
              <a:t>Ôn</a:t>
            </a:r>
            <a:r>
              <a:rPr lang="en-US" sz="4000" dirty="0">
                <a:solidFill>
                  <a:srgbClr val="F84F42"/>
                </a:solidFill>
                <a:latin typeface="#9Slide05 SVNUT Triumph" panose="00000500000000000000" pitchFamily="2" charset="0"/>
              </a:rPr>
              <a:t> </a:t>
            </a:r>
            <a:r>
              <a:rPr lang="en-US" sz="4000" dirty="0" err="1">
                <a:solidFill>
                  <a:srgbClr val="F84F42"/>
                </a:solidFill>
                <a:latin typeface="#9Slide05 SVNUT Triumph" panose="00000500000000000000" pitchFamily="2" charset="0"/>
              </a:rPr>
              <a:t>tập</a:t>
            </a:r>
            <a:r>
              <a:rPr lang="en-US" sz="4000" dirty="0">
                <a:solidFill>
                  <a:srgbClr val="F84F42"/>
                </a:solidFill>
                <a:latin typeface="#9Slide05 SVNUT Triumph" panose="00000500000000000000" pitchFamily="2" charset="0"/>
              </a:rPr>
              <a:t> </a:t>
            </a:r>
            <a:r>
              <a:rPr lang="en-US" sz="4000" dirty="0" err="1">
                <a:solidFill>
                  <a:srgbClr val="F84F42"/>
                </a:solidFill>
                <a:latin typeface="#9Slide05 SVNUT Triumph" panose="00000500000000000000" pitchFamily="2" charset="0"/>
              </a:rPr>
              <a:t>cuối</a:t>
            </a:r>
            <a:r>
              <a:rPr lang="en-US" sz="4000" dirty="0">
                <a:solidFill>
                  <a:srgbClr val="F84F42"/>
                </a:solidFill>
                <a:latin typeface="#9Slide05 SVNUT Triumph" panose="00000500000000000000" pitchFamily="2" charset="0"/>
              </a:rPr>
              <a:t> </a:t>
            </a:r>
            <a:r>
              <a:rPr lang="en-US" sz="4000" dirty="0" err="1">
                <a:solidFill>
                  <a:srgbClr val="F84F42"/>
                </a:solidFill>
                <a:latin typeface="#9Slide05 SVNUT Triumph" panose="00000500000000000000" pitchFamily="2" charset="0"/>
              </a:rPr>
              <a:t>học</a:t>
            </a:r>
            <a:r>
              <a:rPr lang="en-US" sz="4000" dirty="0">
                <a:solidFill>
                  <a:srgbClr val="F84F42"/>
                </a:solidFill>
                <a:latin typeface="#9Slide05 SVNUT Triumph" panose="00000500000000000000" pitchFamily="2" charset="0"/>
              </a:rPr>
              <a:t> </a:t>
            </a:r>
            <a:r>
              <a:rPr lang="en-US" sz="4000" dirty="0" err="1">
                <a:solidFill>
                  <a:srgbClr val="F84F42"/>
                </a:solidFill>
                <a:latin typeface="#9Slide05 SVNUT Triumph" panose="00000500000000000000" pitchFamily="2" charset="0"/>
              </a:rPr>
              <a:t>kì</a:t>
            </a:r>
            <a:r>
              <a:rPr lang="en-US" sz="4000" dirty="0">
                <a:solidFill>
                  <a:srgbClr val="F84F42"/>
                </a:solidFill>
                <a:latin typeface="#9Slide05 SVNUT Triumph" panose="00000500000000000000" pitchFamily="2" charset="0"/>
              </a:rPr>
              <a:t> </a:t>
            </a:r>
            <a:r>
              <a:rPr lang="en-US" sz="4000" dirty="0">
                <a:solidFill>
                  <a:srgbClr val="F84F42"/>
                </a:solidFill>
                <a:latin typeface="#9Slide05 SVNUT Triumph" panose="00000500000000000000" pitchFamily="2" charset="0"/>
                <a:cs typeface="Times New Roman" panose="02020603050405020304" pitchFamily="18" charset="0"/>
              </a:rPr>
              <a:t>1</a:t>
            </a:r>
          </a:p>
        </p:txBody>
      </p:sp>
      <p:grpSp>
        <p:nvGrpSpPr>
          <p:cNvPr id="13" name="Group 12">
            <a:extLst>
              <a:ext uri="{FF2B5EF4-FFF2-40B4-BE49-F238E27FC236}">
                <a16:creationId xmlns:a16="http://schemas.microsoft.com/office/drawing/2014/main" id="{44033607-ABE0-49F3-9EB0-948F2B28451E}"/>
              </a:ext>
            </a:extLst>
          </p:cNvPr>
          <p:cNvGrpSpPr/>
          <p:nvPr/>
        </p:nvGrpSpPr>
        <p:grpSpPr>
          <a:xfrm>
            <a:off x="5789292" y="102170"/>
            <a:ext cx="3891647" cy="715765"/>
            <a:chOff x="2873170" y="343910"/>
            <a:chExt cx="4312010"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3092120" y="440029"/>
              <a:ext cx="3887491"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defTabSz="685800">
                <a:buClr>
                  <a:prstClr val="black"/>
                </a:buClr>
              </a:pPr>
              <a:r>
                <a:rPr lang="vi-VN" sz="1800" dirty="0">
                  <a:solidFill>
                    <a:schemeClr val="tx1"/>
                  </a:solidFill>
                  <a:latin typeface="Calibri" panose="020F0502020204030204" pitchFamily="34" charset="0"/>
                  <a:cs typeface="Calibri" panose="020F0502020204030204" pitchFamily="34" charset="0"/>
                </a:rPr>
                <a:t>UỶ BAN NHÂN DÂN QUẬN 12</a:t>
              </a:r>
            </a:p>
            <a:p>
              <a:pPr defTabSz="685800">
                <a:buClr>
                  <a:prstClr val="black"/>
                </a:buClr>
              </a:pPr>
              <a:r>
                <a:rPr lang="vi-VN" sz="1800" dirty="0">
                  <a:solidFill>
                    <a:schemeClr val="tx1"/>
                  </a:solidFill>
                  <a:latin typeface="Calibri" panose="020F0502020204030204" pitchFamily="34" charset="0"/>
                  <a:cs typeface="Calibri" panose="020F0502020204030204" pitchFamily="34" charset="0"/>
                </a:rPr>
                <a:t>TRƯỜNG TIỂU HỌC LÝ TỰ TRỌNG</a:t>
              </a:r>
            </a:p>
            <a:p>
              <a:pPr defTabSz="685800">
                <a:buClr>
                  <a:prstClr val="black"/>
                </a:buClr>
              </a:pPr>
              <a:endParaRPr lang="en-US" sz="1800" dirty="0">
                <a:solidFill>
                  <a:schemeClr val="tx1"/>
                </a:solidFill>
                <a:latin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B8538729-656D-4E69-B102-174A1EE415E0}"/>
              </a:ext>
            </a:extLst>
          </p:cNvPr>
          <p:cNvSpPr txBox="1"/>
          <p:nvPr/>
        </p:nvSpPr>
        <p:spPr>
          <a:xfrm>
            <a:off x="7523438" y="6059480"/>
            <a:ext cx="4482124" cy="461665"/>
          </a:xfrm>
          <a:prstGeom prst="rect">
            <a:avLst/>
          </a:prstGeom>
          <a:noFill/>
        </p:spPr>
        <p:txBody>
          <a:bodyPr wrap="none" rtlCol="0">
            <a:spAutoFit/>
          </a:bodyPr>
          <a:lstStyle/>
          <a:p>
            <a:pPr algn="ctr"/>
            <a:r>
              <a:rPr lang="en-US" sz="2400" dirty="0" err="1">
                <a:solidFill>
                  <a:srgbClr val="FFFF00"/>
                </a:solidFill>
                <a:latin typeface="#9Slide05 SVNUT Triumph" panose="00000500000000000000" pitchFamily="2" charset="0"/>
              </a:rPr>
              <a:t>Giáo</a:t>
            </a:r>
            <a:r>
              <a:rPr lang="en-US" sz="2400" dirty="0">
                <a:solidFill>
                  <a:srgbClr val="FFFF00"/>
                </a:solidFill>
                <a:latin typeface="#9Slide05 SVNUT Triumph" panose="00000500000000000000" pitchFamily="2" charset="0"/>
              </a:rPr>
              <a:t> </a:t>
            </a:r>
            <a:r>
              <a:rPr lang="en-US" sz="2400" dirty="0" err="1">
                <a:solidFill>
                  <a:srgbClr val="FFFF00"/>
                </a:solidFill>
                <a:latin typeface="#9Slide05 SVNUT Triumph" panose="00000500000000000000" pitchFamily="2" charset="0"/>
              </a:rPr>
              <a:t>viên</a:t>
            </a:r>
            <a:r>
              <a:rPr lang="en-US" sz="2400" dirty="0">
                <a:solidFill>
                  <a:srgbClr val="FFFF00"/>
                </a:solidFill>
                <a:latin typeface="#9Slide05 SVNUT Triumph" panose="00000500000000000000" pitchFamily="2" charset="0"/>
              </a:rPr>
              <a:t>: Hà </a:t>
            </a:r>
            <a:r>
              <a:rPr lang="en-US" sz="2400" dirty="0" err="1">
                <a:solidFill>
                  <a:srgbClr val="FFFF00"/>
                </a:solidFill>
                <a:latin typeface="#9Slide05 SVNUT Triumph" panose="00000500000000000000" pitchFamily="2" charset="0"/>
              </a:rPr>
              <a:t>Thị</a:t>
            </a:r>
            <a:r>
              <a:rPr lang="en-US" sz="2400" dirty="0">
                <a:solidFill>
                  <a:srgbClr val="FFFF00"/>
                </a:solidFill>
                <a:latin typeface="#9Slide05 SVNUT Triumph" panose="00000500000000000000" pitchFamily="2" charset="0"/>
              </a:rPr>
              <a:t> </a:t>
            </a:r>
            <a:r>
              <a:rPr lang="en-US" sz="2400" dirty="0" err="1">
                <a:solidFill>
                  <a:srgbClr val="FFFF00"/>
                </a:solidFill>
                <a:latin typeface="#9Slide05 SVNUT Triumph" panose="00000500000000000000" pitchFamily="2" charset="0"/>
              </a:rPr>
              <a:t>Thuỳ</a:t>
            </a:r>
            <a:r>
              <a:rPr lang="en-US" sz="2400" dirty="0">
                <a:solidFill>
                  <a:srgbClr val="FFFF00"/>
                </a:solidFill>
                <a:latin typeface="#9Slide05 SVNUT Triumph" panose="00000500000000000000" pitchFamily="2" charset="0"/>
              </a:rPr>
              <a:t> </a:t>
            </a:r>
            <a:r>
              <a:rPr lang="en-US" sz="2400" dirty="0" err="1">
                <a:solidFill>
                  <a:srgbClr val="FFFF00"/>
                </a:solidFill>
                <a:latin typeface="#9Slide05 SVNUT Triumph" panose="00000500000000000000" pitchFamily="2" charset="0"/>
              </a:rPr>
              <a:t>Trâm</a:t>
            </a:r>
            <a:endParaRPr lang="en-US" sz="2400" dirty="0">
              <a:solidFill>
                <a:srgbClr val="FFFF00"/>
              </a:solidFill>
              <a:latin typeface="#9Slide05 SVNUT Triumph"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14:presetBounceEnd="8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80000">
                                          <p:cBhvr additive="base">
                                            <p:cTn id="22" dur="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14:presetBounceEnd="8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8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14:presetBounceEnd="8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8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14:presetBounceEnd="80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80000">
                                          <p:cBhvr additive="base">
                                            <p:cTn id="37" dur="5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376761" y="1228176"/>
            <a:ext cx="8987925"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sp>
        <p:nvSpPr>
          <p:cNvPr id="16" name="圆角矩形 15"/>
          <p:cNvSpPr/>
          <p:nvPr/>
        </p:nvSpPr>
        <p:spPr>
          <a:xfrm>
            <a:off x="2376760" y="4128813"/>
            <a:ext cx="8987925" cy="1685292"/>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a:extLst>
              <a:ext uri="{FF2B5EF4-FFF2-40B4-BE49-F238E27FC236}">
                <a16:creationId xmlns:a16="http://schemas.microsoft.com/office/drawing/2014/main" id="{65E3ABBB-BC0F-4D8B-A7AF-43B75FB2C407}"/>
              </a:ext>
            </a:extLst>
          </p:cNvPr>
          <p:cNvSpPr txBox="1"/>
          <p:nvPr/>
        </p:nvSpPr>
        <p:spPr>
          <a:xfrm>
            <a:off x="4065110" y="338542"/>
            <a:ext cx="4876656" cy="830997"/>
          </a:xfrm>
          <a:prstGeom prst="rect">
            <a:avLst/>
          </a:prstGeom>
          <a:noFill/>
        </p:spPr>
        <p:txBody>
          <a:bodyPr wrap="none" rtlCol="0">
            <a:spAutoFit/>
          </a:bodyPr>
          <a:lstStyle/>
          <a:p>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Những</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người</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giữ</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lửa</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trên</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biển</a:t>
            </a:r>
            <a:endPar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endParaRPr>
          </a:p>
        </p:txBody>
      </p:sp>
      <p:sp>
        <p:nvSpPr>
          <p:cNvPr id="21" name="îṥḷíďê">
            <a:extLst>
              <a:ext uri="{FF2B5EF4-FFF2-40B4-BE49-F238E27FC236}">
                <a16:creationId xmlns:a16="http://schemas.microsoft.com/office/drawing/2014/main" id="{01FBF532-C7F7-4BEE-8376-6C0B4689D944}"/>
              </a:ext>
            </a:extLst>
          </p:cNvPr>
          <p:cNvSpPr/>
          <p:nvPr/>
        </p:nvSpPr>
        <p:spPr bwMode="auto">
          <a:xfrm>
            <a:off x="3723717" y="3347512"/>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24" name="îṥḷíďê">
            <a:extLst>
              <a:ext uri="{FF2B5EF4-FFF2-40B4-BE49-F238E27FC236}">
                <a16:creationId xmlns:a16="http://schemas.microsoft.com/office/drawing/2014/main" id="{159CAF90-0BAA-4796-B90C-88B09C428CA4}"/>
              </a:ext>
            </a:extLst>
          </p:cNvPr>
          <p:cNvSpPr/>
          <p:nvPr/>
        </p:nvSpPr>
        <p:spPr bwMode="auto">
          <a:xfrm>
            <a:off x="7376549" y="3326356"/>
            <a:ext cx="186684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grpSp>
        <p:nvGrpSpPr>
          <p:cNvPr id="28" name="Group 27">
            <a:extLst>
              <a:ext uri="{FF2B5EF4-FFF2-40B4-BE49-F238E27FC236}">
                <a16:creationId xmlns:a16="http://schemas.microsoft.com/office/drawing/2014/main" id="{BF2BA7D8-2B88-4347-891B-E6668FB87C47}"/>
              </a:ext>
            </a:extLst>
          </p:cNvPr>
          <p:cNvGrpSpPr/>
          <p:nvPr/>
        </p:nvGrpSpPr>
        <p:grpSpPr>
          <a:xfrm>
            <a:off x="2218038" y="1028274"/>
            <a:ext cx="9124758" cy="2136646"/>
            <a:chOff x="849818" y="915080"/>
            <a:chExt cx="8351365" cy="2136646"/>
          </a:xfrm>
        </p:grpSpPr>
        <p:sp>
          <p:nvSpPr>
            <p:cNvPr id="29" name="Rounded Rectangle 18">
              <a:extLst>
                <a:ext uri="{FF2B5EF4-FFF2-40B4-BE49-F238E27FC236}">
                  <a16:creationId xmlns:a16="http://schemas.microsoft.com/office/drawing/2014/main" id="{C6F83604-825A-4608-8B1E-6901D92A94C6}"/>
                </a:ext>
              </a:extLst>
            </p:cNvPr>
            <p:cNvSpPr/>
            <p:nvPr/>
          </p:nvSpPr>
          <p:spPr>
            <a:xfrm>
              <a:off x="1001579" y="1120261"/>
              <a:ext cx="8199604" cy="1931465"/>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30" name="Group 29">
              <a:extLst>
                <a:ext uri="{FF2B5EF4-FFF2-40B4-BE49-F238E27FC236}">
                  <a16:creationId xmlns:a16="http://schemas.microsoft.com/office/drawing/2014/main" id="{4F2C23E7-EFD1-4142-95E1-BBFE4C25A3F9}"/>
                </a:ext>
              </a:extLst>
            </p:cNvPr>
            <p:cNvGrpSpPr/>
            <p:nvPr/>
          </p:nvGrpSpPr>
          <p:grpSpPr>
            <a:xfrm>
              <a:off x="849818" y="915080"/>
              <a:ext cx="557239" cy="461665"/>
              <a:chOff x="945354" y="764952"/>
              <a:chExt cx="557239" cy="461665"/>
            </a:xfrm>
          </p:grpSpPr>
          <p:sp>
            <p:nvSpPr>
              <p:cNvPr id="31" name="MH_SubTitle_1">
                <a:extLst>
                  <a:ext uri="{FF2B5EF4-FFF2-40B4-BE49-F238E27FC236}">
                    <a16:creationId xmlns:a16="http://schemas.microsoft.com/office/drawing/2014/main" id="{63A70D33-402E-4998-A586-E08B407B0850}"/>
                  </a:ext>
                </a:extLst>
              </p:cNvPr>
              <p:cNvSpPr>
                <a:spLocks/>
              </p:cNvSpPr>
              <p:nvPr>
                <p:custDataLst>
                  <p:tags r:id="rId2"/>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TextBox 31">
                <a:extLst>
                  <a:ext uri="{FF2B5EF4-FFF2-40B4-BE49-F238E27FC236}">
                    <a16:creationId xmlns:a16="http://schemas.microsoft.com/office/drawing/2014/main" id="{46DC387C-D68C-49FD-BA27-1BC8DA502CFB}"/>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sp>
        <p:nvSpPr>
          <p:cNvPr id="2" name="TextBox 1">
            <a:extLst>
              <a:ext uri="{FF2B5EF4-FFF2-40B4-BE49-F238E27FC236}">
                <a16:creationId xmlns:a16="http://schemas.microsoft.com/office/drawing/2014/main" id="{4109899C-187B-4C6F-BFE0-FA7686DDF139}"/>
              </a:ext>
            </a:extLst>
          </p:cNvPr>
          <p:cNvSpPr txBox="1"/>
          <p:nvPr/>
        </p:nvSpPr>
        <p:spPr>
          <a:xfrm>
            <a:off x="2469057" y="1306867"/>
            <a:ext cx="8924609" cy="1815882"/>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Sau hai ngày đêm dập dềnh trên sóng, chúng tôi đến đảo Sơn Ca. Mọi người đều xúc động khi nhìn thấy ngọn hải đăng sừng sững giữa biển trời. Ai cũng muốn đặt chân lên trạm hải đăng đẹp nhất Trường Sa.</a:t>
            </a:r>
            <a:endParaRPr lang="en-US" sz="2800" dirty="0"/>
          </a:p>
        </p:txBody>
      </p:sp>
      <p:sp>
        <p:nvSpPr>
          <p:cNvPr id="22" name="TextBox 21">
            <a:extLst>
              <a:ext uri="{FF2B5EF4-FFF2-40B4-BE49-F238E27FC236}">
                <a16:creationId xmlns:a16="http://schemas.microsoft.com/office/drawing/2014/main" id="{01422D90-3C1F-4043-AA32-8250FDE082FB}"/>
              </a:ext>
            </a:extLst>
          </p:cNvPr>
          <p:cNvSpPr txBox="1"/>
          <p:nvPr/>
        </p:nvSpPr>
        <p:spPr>
          <a:xfrm>
            <a:off x="5879344" y="1308508"/>
            <a:ext cx="1587294" cy="523220"/>
          </a:xfrm>
          <a:prstGeom prst="rect">
            <a:avLst/>
          </a:prstGeom>
          <a:noFill/>
        </p:spPr>
        <p:txBody>
          <a:bodyPr wrap="none" rtlCol="0">
            <a:spAutoFit/>
          </a:bodyPr>
          <a:lstStyle/>
          <a:p>
            <a:r>
              <a:rPr lang="vi-VN" sz="2800" b="1" dirty="0">
                <a:latin typeface="Calibri" panose="020F0502020204030204" pitchFamily="34" charset="0"/>
                <a:cs typeface="Calibri" panose="020F0502020204030204" pitchFamily="34" charset="0"/>
              </a:rPr>
              <a:t>d</a:t>
            </a:r>
            <a:r>
              <a:rPr lang="vi-VN" sz="2800" b="1" dirty="0">
                <a:solidFill>
                  <a:srgbClr val="FF0000"/>
                </a:solidFill>
                <a:latin typeface="Calibri" panose="020F0502020204030204" pitchFamily="34" charset="0"/>
                <a:cs typeface="Calibri" panose="020F0502020204030204" pitchFamily="34" charset="0"/>
              </a:rPr>
              <a:t>ập </a:t>
            </a:r>
            <a:r>
              <a:rPr lang="vi-VN" sz="2800" b="1" dirty="0">
                <a:latin typeface="Calibri" panose="020F0502020204030204" pitchFamily="34" charset="0"/>
                <a:cs typeface="Calibri" panose="020F0502020204030204" pitchFamily="34" charset="0"/>
              </a:rPr>
              <a:t>d</a:t>
            </a:r>
            <a:r>
              <a:rPr lang="vi-VN" sz="2800" b="1" dirty="0">
                <a:solidFill>
                  <a:srgbClr val="FF0000"/>
                </a:solidFill>
                <a:latin typeface="Calibri" panose="020F0502020204030204" pitchFamily="34" charset="0"/>
                <a:cs typeface="Calibri" panose="020F0502020204030204" pitchFamily="34" charset="0"/>
              </a:rPr>
              <a:t>ềnh</a:t>
            </a:r>
            <a:endParaRPr lang="en-US" sz="2800" b="1" dirty="0">
              <a:solidFill>
                <a:srgbClr val="FF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FBAFA750-E32C-450F-B6E3-6ABD6DA19ABC}"/>
              </a:ext>
            </a:extLst>
          </p:cNvPr>
          <p:cNvSpPr txBox="1"/>
          <p:nvPr/>
        </p:nvSpPr>
        <p:spPr>
          <a:xfrm>
            <a:off x="5879344" y="1306866"/>
            <a:ext cx="1587294"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cs typeface="Calibri" panose="020F0502020204030204" pitchFamily="34" charset="0"/>
              </a:rPr>
              <a:t>dập dềnh</a:t>
            </a:r>
            <a:endParaRPr lang="en-US" sz="28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7363E9D5-BD94-4E25-AFEA-37D4DEA9EA0B}"/>
              </a:ext>
            </a:extLst>
          </p:cNvPr>
          <p:cNvSpPr txBox="1"/>
          <p:nvPr/>
        </p:nvSpPr>
        <p:spPr>
          <a:xfrm>
            <a:off x="3249111" y="2160878"/>
            <a:ext cx="1741182"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cs typeface="Calibri" panose="020F0502020204030204" pitchFamily="34" charset="0"/>
              </a:rPr>
              <a:t>s</a:t>
            </a:r>
            <a:r>
              <a:rPr lang="vi-VN" sz="2800" b="1" dirty="0">
                <a:solidFill>
                  <a:schemeClr val="tx1"/>
                </a:solidFill>
                <a:latin typeface="Calibri" panose="020F0502020204030204" pitchFamily="34" charset="0"/>
                <a:cs typeface="Calibri" panose="020F0502020204030204" pitchFamily="34" charset="0"/>
              </a:rPr>
              <a:t>ừng </a:t>
            </a:r>
            <a:r>
              <a:rPr lang="vi-VN" sz="2800" b="1" dirty="0">
                <a:solidFill>
                  <a:srgbClr val="FF0000"/>
                </a:solidFill>
                <a:latin typeface="Calibri" panose="020F0502020204030204" pitchFamily="34" charset="0"/>
                <a:cs typeface="Calibri" panose="020F0502020204030204" pitchFamily="34" charset="0"/>
              </a:rPr>
              <a:t>s</a:t>
            </a:r>
            <a:r>
              <a:rPr lang="vi-VN" sz="2800" b="1" dirty="0">
                <a:solidFill>
                  <a:schemeClr val="tx1"/>
                </a:solidFill>
                <a:latin typeface="Calibri" panose="020F0502020204030204" pitchFamily="34" charset="0"/>
                <a:cs typeface="Calibri" panose="020F0502020204030204" pitchFamily="34" charset="0"/>
              </a:rPr>
              <a:t>ững</a:t>
            </a:r>
            <a:endParaRPr lang="en-US" sz="2800" b="1" dirty="0">
              <a:solidFill>
                <a:srgbClr val="FF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6230B14-554D-4DD9-A522-348282CFC4B4}"/>
              </a:ext>
            </a:extLst>
          </p:cNvPr>
          <p:cNvSpPr txBox="1"/>
          <p:nvPr/>
        </p:nvSpPr>
        <p:spPr>
          <a:xfrm>
            <a:off x="3249112" y="2160878"/>
            <a:ext cx="1741182" cy="523220"/>
          </a:xfrm>
          <a:prstGeom prst="rect">
            <a:avLst/>
          </a:prstGeom>
          <a:noFill/>
        </p:spPr>
        <p:txBody>
          <a:bodyPr wrap="none" rtlCol="0">
            <a:spAutoFit/>
          </a:bodyPr>
          <a:lstStyle/>
          <a:p>
            <a:r>
              <a:rPr lang="vi-VN" sz="2800" b="1" dirty="0">
                <a:solidFill>
                  <a:srgbClr val="FF0000"/>
                </a:solidFill>
                <a:latin typeface="Calibri" panose="020F0502020204030204" pitchFamily="34" charset="0"/>
                <a:cs typeface="Calibri" panose="020F0502020204030204" pitchFamily="34" charset="0"/>
              </a:rPr>
              <a:t>sừng sững</a:t>
            </a:r>
            <a:endParaRPr lang="en-US" sz="28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7E73A9E-C9B7-44F3-9ACE-3CEBA35A0720}"/>
              </a:ext>
            </a:extLst>
          </p:cNvPr>
          <p:cNvSpPr txBox="1"/>
          <p:nvPr/>
        </p:nvSpPr>
        <p:spPr>
          <a:xfrm>
            <a:off x="2334490" y="4337672"/>
            <a:ext cx="9008306" cy="1384995"/>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Tàu cập bến, một người thợ vui mừng ra đón. Anh dẫn chúng tôi đi tham quan tháp đèn. Trên đỉnh tháp, ba người thợ đang lau chùi và kiểm tra hệ thống đèn.</a:t>
            </a:r>
            <a:endParaRPr lang="en-US" sz="2800" dirty="0"/>
          </a:p>
        </p:txBody>
      </p:sp>
      <p:grpSp>
        <p:nvGrpSpPr>
          <p:cNvPr id="33" name="Group 32">
            <a:extLst>
              <a:ext uri="{FF2B5EF4-FFF2-40B4-BE49-F238E27FC236}">
                <a16:creationId xmlns:a16="http://schemas.microsoft.com/office/drawing/2014/main" id="{612462E0-0DDE-4718-B8A3-98458930E01B}"/>
              </a:ext>
            </a:extLst>
          </p:cNvPr>
          <p:cNvGrpSpPr/>
          <p:nvPr/>
        </p:nvGrpSpPr>
        <p:grpSpPr>
          <a:xfrm>
            <a:off x="2184837" y="4080429"/>
            <a:ext cx="9179848" cy="1733676"/>
            <a:chOff x="937074" y="831797"/>
            <a:chExt cx="10755148" cy="2360318"/>
          </a:xfrm>
        </p:grpSpPr>
        <p:sp>
          <p:nvSpPr>
            <p:cNvPr id="34" name="Rounded Rectangle 24">
              <a:extLst>
                <a:ext uri="{FF2B5EF4-FFF2-40B4-BE49-F238E27FC236}">
                  <a16:creationId xmlns:a16="http://schemas.microsoft.com/office/drawing/2014/main" id="{0B88F735-59F2-4AC4-AC74-487A2F4F3696}"/>
                </a:ext>
              </a:extLst>
            </p:cNvPr>
            <p:cNvSpPr/>
            <p:nvPr/>
          </p:nvSpPr>
          <p:spPr>
            <a:xfrm>
              <a:off x="1179004" y="940709"/>
              <a:ext cx="10513218" cy="2251406"/>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35" name="Group 34">
              <a:extLst>
                <a:ext uri="{FF2B5EF4-FFF2-40B4-BE49-F238E27FC236}">
                  <a16:creationId xmlns:a16="http://schemas.microsoft.com/office/drawing/2014/main" id="{16C95C10-EAF2-4115-9267-22B4AA5A45C9}"/>
                </a:ext>
              </a:extLst>
            </p:cNvPr>
            <p:cNvGrpSpPr/>
            <p:nvPr/>
          </p:nvGrpSpPr>
          <p:grpSpPr>
            <a:xfrm>
              <a:off x="937074" y="831797"/>
              <a:ext cx="620222" cy="628535"/>
              <a:chOff x="841538" y="790853"/>
              <a:chExt cx="620222" cy="628535"/>
            </a:xfrm>
          </p:grpSpPr>
          <p:sp>
            <p:nvSpPr>
              <p:cNvPr id="36" name="MH_SubTitle_1">
                <a:extLst>
                  <a:ext uri="{FF2B5EF4-FFF2-40B4-BE49-F238E27FC236}">
                    <a16:creationId xmlns:a16="http://schemas.microsoft.com/office/drawing/2014/main" id="{6EAEA855-D3A9-4DC1-8743-417CFFB5E967}"/>
                  </a:ext>
                </a:extLst>
              </p:cNvPr>
              <p:cNvSpPr>
                <a:spLocks/>
              </p:cNvSpPr>
              <p:nvPr>
                <p:custDataLst>
                  <p:tags r:id="rId1"/>
                </p:custDataLst>
              </p:nvPr>
            </p:nvSpPr>
            <p:spPr bwMode="auto">
              <a:xfrm>
                <a:off x="841538" y="802789"/>
                <a:ext cx="620222"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TextBox 36">
                <a:extLst>
                  <a:ext uri="{FF2B5EF4-FFF2-40B4-BE49-F238E27FC236}">
                    <a16:creationId xmlns:a16="http://schemas.microsoft.com/office/drawing/2014/main" id="{FEE72FE1-E0FE-4158-804C-8B7EB1C8976A}"/>
                  </a:ext>
                </a:extLst>
              </p:cNvPr>
              <p:cNvSpPr txBox="1"/>
              <p:nvPr/>
            </p:nvSpPr>
            <p:spPr>
              <a:xfrm>
                <a:off x="998016" y="790853"/>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noProof="0" dirty="0">
                    <a:solidFill>
                      <a:srgbClr val="FB4F7C"/>
                    </a:solidFill>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8266" y="3002012"/>
            <a:ext cx="2133600" cy="2133600"/>
          </a:xfrm>
          <a:prstGeom prst="rect">
            <a:avLst/>
          </a:prstGeom>
        </p:spPr>
      </p:pic>
      <p:sp>
        <p:nvSpPr>
          <p:cNvPr id="40" name="îṥḷíďê">
            <a:extLst>
              <a:ext uri="{FF2B5EF4-FFF2-40B4-BE49-F238E27FC236}">
                <a16:creationId xmlns:a16="http://schemas.microsoft.com/office/drawing/2014/main" id="{7CAEAA1A-30DF-493F-A571-2EC897513911}"/>
              </a:ext>
            </a:extLst>
          </p:cNvPr>
          <p:cNvSpPr/>
          <p:nvPr/>
        </p:nvSpPr>
        <p:spPr bwMode="auto">
          <a:xfrm>
            <a:off x="5739566" y="6053850"/>
            <a:ext cx="186684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38" name="TextBox 37">
            <a:extLst>
              <a:ext uri="{FF2B5EF4-FFF2-40B4-BE49-F238E27FC236}">
                <a16:creationId xmlns:a16="http://schemas.microsoft.com/office/drawing/2014/main" id="{D9572F26-E5D3-4DF2-8F66-63A24C1F35A3}"/>
              </a:ext>
            </a:extLst>
          </p:cNvPr>
          <p:cNvSpPr txBox="1"/>
          <p:nvPr/>
        </p:nvSpPr>
        <p:spPr>
          <a:xfrm>
            <a:off x="7945755" y="4759415"/>
            <a:ext cx="1630575" cy="523220"/>
          </a:xfrm>
          <a:prstGeom prst="rect">
            <a:avLst/>
          </a:prstGeom>
          <a:noFill/>
        </p:spPr>
        <p:txBody>
          <a:bodyPr wrap="none" rtlCol="0">
            <a:spAutoFit/>
          </a:bodyPr>
          <a:lstStyle/>
          <a:p>
            <a:r>
              <a:rPr lang="en-US" sz="2800" b="1" dirty="0" err="1">
                <a:latin typeface="Calibri" panose="020F0502020204030204" pitchFamily="34" charset="0"/>
                <a:cs typeface="Calibri" panose="020F0502020204030204" pitchFamily="34" charset="0"/>
              </a:rPr>
              <a:t>đ</a:t>
            </a:r>
            <a:r>
              <a:rPr lang="en-US" sz="2800" b="1" dirty="0" err="1">
                <a:solidFill>
                  <a:srgbClr val="FF0000"/>
                </a:solidFill>
                <a:latin typeface="Calibri" panose="020F0502020204030204" pitchFamily="34" charset="0"/>
                <a:cs typeface="Calibri" panose="020F0502020204030204" pitchFamily="34" charset="0"/>
              </a:rPr>
              <a:t>ỉnh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a:t>
            </a:r>
            <a:r>
              <a:rPr lang="en-US" sz="2800" b="1" dirty="0" err="1">
                <a:solidFill>
                  <a:srgbClr val="FF0000"/>
                </a:solidFill>
                <a:latin typeface="Calibri" panose="020F0502020204030204" pitchFamily="34" charset="0"/>
                <a:cs typeface="Calibri" panose="020F0502020204030204" pitchFamily="34" charset="0"/>
              </a:rPr>
              <a:t>áp</a:t>
            </a:r>
            <a:endParaRPr lang="en-US" sz="2800" b="1" dirty="0">
              <a:solidFill>
                <a:srgbClr val="FF0000"/>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EA1FA12F-C015-4717-BC33-6560AFD6B392}"/>
              </a:ext>
            </a:extLst>
          </p:cNvPr>
          <p:cNvSpPr txBox="1"/>
          <p:nvPr/>
        </p:nvSpPr>
        <p:spPr>
          <a:xfrm>
            <a:off x="7955396" y="4759776"/>
            <a:ext cx="1630575" cy="523220"/>
          </a:xfrm>
          <a:prstGeom prst="rect">
            <a:avLst/>
          </a:prstGeom>
          <a:noFill/>
        </p:spPr>
        <p:txBody>
          <a:bodyPr wrap="none" rtlCol="0">
            <a:spAutoFit/>
          </a:bodyPr>
          <a:lstStyle/>
          <a:p>
            <a:r>
              <a:rPr lang="en-US" sz="2800" b="1" dirty="0" err="1">
                <a:solidFill>
                  <a:srgbClr val="FF0000"/>
                </a:solidFill>
                <a:latin typeface="Calibri" panose="020F0502020204030204" pitchFamily="34" charset="0"/>
                <a:cs typeface="Calibri" panose="020F0502020204030204" pitchFamily="34" charset="0"/>
              </a:rPr>
              <a:t>đỉnh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tháp</a:t>
            </a:r>
            <a:endParaRPr lang="en-US" sz="2800" b="1" dirty="0">
              <a:solidFill>
                <a:srgbClr val="FF0000"/>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6E7FFB17-6765-4AB6-9173-CE28FD9624C8}"/>
              </a:ext>
            </a:extLst>
          </p:cNvPr>
          <p:cNvPicPr>
            <a:picLocks noChangeAspect="1"/>
          </p:cNvPicPr>
          <p:nvPr/>
        </p:nvPicPr>
        <p:blipFill>
          <a:blip r:embed="rId7"/>
          <a:stretch>
            <a:fillRect/>
          </a:stretch>
        </p:blipFill>
        <p:spPr>
          <a:xfrm>
            <a:off x="183504" y="106802"/>
            <a:ext cx="3558618" cy="584773"/>
          </a:xfrm>
          <a:prstGeom prst="rect">
            <a:avLst/>
          </a:prstGeom>
        </p:spPr>
      </p:pic>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22" presetClass="entr" presetSubtype="8"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42" presetClass="path" presetSubtype="0" accel="50000" decel="50000" fill="hold" grpId="1" nodeType="withEffect">
                                      <p:stCondLst>
                                        <p:cond delay="0"/>
                                      </p:stCondLst>
                                      <p:childTnLst>
                                        <p:animMotion origin="layout" path="M 4.375E-6 4.81481E-6 L -0.16185 0.29537 " pathEditMode="relative" rAng="0" ptsTypes="AA">
                                          <p:cBhvr>
                                            <p:cTn id="40" dur="2000" fill="hold"/>
                                            <p:tgtEl>
                                              <p:spTgt spid="22"/>
                                            </p:tgtEl>
                                            <p:attrNameLst>
                                              <p:attrName>ppt_x</p:attrName>
                                              <p:attrName>ppt_y</p:attrName>
                                            </p:attrNameLst>
                                          </p:cBhvr>
                                          <p:rCtr x="-8099" y="14769"/>
                                        </p:animMotion>
                                      </p:childTnLst>
                                    </p:cTn>
                                  </p:par>
                                  <p:par>
                                    <p:cTn id="41" presetID="53" presetClass="entr" presetSubtype="16"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6.25E-7 -7.40741E-7 L 0.34596 0.17107 " pathEditMode="relative" rAng="0" ptsTypes="AA">
                                          <p:cBhvr>
                                            <p:cTn id="54" dur="2000" fill="hold"/>
                                            <p:tgtEl>
                                              <p:spTgt spid="25"/>
                                            </p:tgtEl>
                                            <p:attrNameLst>
                                              <p:attrName>ppt_x</p:attrName>
                                              <p:attrName>ppt_y</p:attrName>
                                            </p:attrNameLst>
                                          </p:cBhvr>
                                          <p:rCtr x="17292" y="8542"/>
                                        </p:animMotion>
                                      </p:childTnLst>
                                    </p:cTn>
                                  </p:par>
                                  <p:par>
                                    <p:cTn id="55" presetID="53" presetClass="entr" presetSubtype="16" fill="hold" grpId="0" nodeType="withEffect">
                                      <p:stCondLst>
                                        <p:cond delay="150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animEffect transition="in" filter="fade">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left)">
                                          <p:cBhvr>
                                            <p:cTn id="85" dur="500"/>
                                            <p:tgtEl>
                                              <p:spTgt spid="39"/>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par>
                                    <p:cTn id="88" presetID="42" presetClass="path" presetSubtype="0" accel="50000" decel="50000" fill="hold" grpId="1" nodeType="withEffect">
                                      <p:stCondLst>
                                        <p:cond delay="0"/>
                                      </p:stCondLst>
                                      <p:childTnLst>
                                        <p:animMotion origin="layout" path="M 4.16667E-7 4.07407E-6 L -0.16849 0.18726 " pathEditMode="relative" rAng="0" ptsTypes="AA">
                                          <p:cBhvr>
                                            <p:cTn id="89" dur="2000" fill="hold"/>
                                            <p:tgtEl>
                                              <p:spTgt spid="38"/>
                                            </p:tgtEl>
                                            <p:attrNameLst>
                                              <p:attrName>ppt_x</p:attrName>
                                              <p:attrName>ppt_y</p:attrName>
                                            </p:attrNameLst>
                                          </p:cBhvr>
                                          <p:rCtr x="-8424" y="9352"/>
                                        </p:animMotion>
                                      </p:childTnLst>
                                    </p:cTn>
                                  </p:par>
                                  <p:par>
                                    <p:cTn id="90" presetID="53" presetClass="entr" presetSubtype="16" fill="hold" grpId="0" nodeType="withEffect">
                                      <p:stCondLst>
                                        <p:cond delay="150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0" grpId="0"/>
          <p:bldP spid="21" grpId="0" animBg="1"/>
          <p:bldP spid="24" grpId="0" animBg="1"/>
          <p:bldP spid="2" grpId="0"/>
          <p:bldP spid="22" grpId="0"/>
          <p:bldP spid="22" grpId="1"/>
          <p:bldP spid="23" grpId="0"/>
          <p:bldP spid="25" grpId="0"/>
          <p:bldP spid="25" grpId="1"/>
          <p:bldP spid="26" grpId="0"/>
          <p:bldP spid="8" grpId="0"/>
          <p:bldP spid="40" grpId="0" animBg="1"/>
          <p:bldP spid="38" grpId="0"/>
          <p:bldP spid="38" grpId="1"/>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22" presetClass="entr" presetSubtype="8"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42" presetClass="path" presetSubtype="0" accel="50000" decel="50000" fill="hold" grpId="1" nodeType="withEffect">
                                      <p:stCondLst>
                                        <p:cond delay="0"/>
                                      </p:stCondLst>
                                      <p:childTnLst>
                                        <p:animMotion origin="layout" path="M 4.375E-6 4.81481E-6 L -0.16185 0.29537 " pathEditMode="relative" rAng="0" ptsTypes="AA">
                                          <p:cBhvr>
                                            <p:cTn id="40" dur="2000" fill="hold"/>
                                            <p:tgtEl>
                                              <p:spTgt spid="22"/>
                                            </p:tgtEl>
                                            <p:attrNameLst>
                                              <p:attrName>ppt_x</p:attrName>
                                              <p:attrName>ppt_y</p:attrName>
                                            </p:attrNameLst>
                                          </p:cBhvr>
                                          <p:rCtr x="-8099" y="14769"/>
                                        </p:animMotion>
                                      </p:childTnLst>
                                    </p:cTn>
                                  </p:par>
                                  <p:par>
                                    <p:cTn id="41" presetID="53" presetClass="entr" presetSubtype="16" fill="hold" grpId="0" nodeType="withEffect">
                                      <p:stCondLst>
                                        <p:cond delay="150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42" presetClass="path" presetSubtype="0" accel="50000" decel="50000" fill="hold" grpId="1" nodeType="withEffect">
                                      <p:stCondLst>
                                        <p:cond delay="0"/>
                                      </p:stCondLst>
                                      <p:childTnLst>
                                        <p:animMotion origin="layout" path="M -6.25E-7 -7.40741E-7 L 0.34596 0.17107 " pathEditMode="relative" rAng="0" ptsTypes="AA">
                                          <p:cBhvr>
                                            <p:cTn id="54" dur="2000" fill="hold"/>
                                            <p:tgtEl>
                                              <p:spTgt spid="25"/>
                                            </p:tgtEl>
                                            <p:attrNameLst>
                                              <p:attrName>ppt_x</p:attrName>
                                              <p:attrName>ppt_y</p:attrName>
                                            </p:attrNameLst>
                                          </p:cBhvr>
                                          <p:rCtr x="17292" y="8542"/>
                                        </p:animMotion>
                                      </p:childTnLst>
                                    </p:cTn>
                                  </p:par>
                                  <p:par>
                                    <p:cTn id="55" presetID="53" presetClass="entr" presetSubtype="16" fill="hold" grpId="0" nodeType="withEffect">
                                      <p:stCondLst>
                                        <p:cond delay="150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 calcmode="lin" valueType="num">
                                          <p:cBhvr>
                                            <p:cTn id="78" dur="500" fill="hold"/>
                                            <p:tgtEl>
                                              <p:spTgt spid="8"/>
                                            </p:tgtEl>
                                            <p:attrNameLst>
                                              <p:attrName>ppt_w</p:attrName>
                                            </p:attrNameLst>
                                          </p:cBhvr>
                                          <p:tavLst>
                                            <p:tav tm="0">
                                              <p:val>
                                                <p:fltVal val="0"/>
                                              </p:val>
                                            </p:tav>
                                            <p:tav tm="100000">
                                              <p:val>
                                                <p:strVal val="#ppt_w"/>
                                              </p:val>
                                            </p:tav>
                                          </p:tavLst>
                                        </p:anim>
                                        <p:anim calcmode="lin" valueType="num">
                                          <p:cBhvr>
                                            <p:cTn id="79" dur="500" fill="hold"/>
                                            <p:tgtEl>
                                              <p:spTgt spid="8"/>
                                            </p:tgtEl>
                                            <p:attrNameLst>
                                              <p:attrName>ppt_h</p:attrName>
                                            </p:attrNameLst>
                                          </p:cBhvr>
                                          <p:tavLst>
                                            <p:tav tm="0">
                                              <p:val>
                                                <p:fltVal val="0"/>
                                              </p:val>
                                            </p:tav>
                                            <p:tav tm="100000">
                                              <p:val>
                                                <p:strVal val="#ppt_h"/>
                                              </p:val>
                                            </p:tav>
                                          </p:tavLst>
                                        </p:anim>
                                        <p:animEffect transition="in" filter="fade">
                                          <p:cBhvr>
                                            <p:cTn id="80" dur="500"/>
                                            <p:tgtEl>
                                              <p:spTgt spid="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left)">
                                          <p:cBhvr>
                                            <p:cTn id="85" dur="500"/>
                                            <p:tgtEl>
                                              <p:spTgt spid="39"/>
                                            </p:tgtEl>
                                          </p:cBhvr>
                                        </p:animEffect>
                                      </p:childTnLst>
                                    </p:cTn>
                                  </p:par>
                                  <p:par>
                                    <p:cTn id="86" presetID="1"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childTnLst>
                                    </p:cTn>
                                  </p:par>
                                  <p:par>
                                    <p:cTn id="88" presetID="42" presetClass="path" presetSubtype="0" accel="50000" decel="50000" fill="hold" grpId="1" nodeType="withEffect">
                                      <p:stCondLst>
                                        <p:cond delay="0"/>
                                      </p:stCondLst>
                                      <p:childTnLst>
                                        <p:animMotion origin="layout" path="M 4.16667E-7 4.07407E-6 L -0.16849 0.18726 " pathEditMode="relative" rAng="0" ptsTypes="AA">
                                          <p:cBhvr>
                                            <p:cTn id="89" dur="2000" fill="hold"/>
                                            <p:tgtEl>
                                              <p:spTgt spid="38"/>
                                            </p:tgtEl>
                                            <p:attrNameLst>
                                              <p:attrName>ppt_x</p:attrName>
                                              <p:attrName>ppt_y</p:attrName>
                                            </p:attrNameLst>
                                          </p:cBhvr>
                                          <p:rCtr x="-8424" y="9352"/>
                                        </p:animMotion>
                                      </p:childTnLst>
                                    </p:cTn>
                                  </p:par>
                                  <p:par>
                                    <p:cTn id="90" presetID="53" presetClass="entr" presetSubtype="16" fill="hold" grpId="0" nodeType="withEffect">
                                      <p:stCondLst>
                                        <p:cond delay="150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animEffect transition="in" filter="fade">
                                          <p:cBhvr>
                                            <p:cTn id="9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0" grpId="0"/>
          <p:bldP spid="21" grpId="0" animBg="1"/>
          <p:bldP spid="24" grpId="0" animBg="1"/>
          <p:bldP spid="2" grpId="0"/>
          <p:bldP spid="22" grpId="0"/>
          <p:bldP spid="22" grpId="1"/>
          <p:bldP spid="23" grpId="0"/>
          <p:bldP spid="25" grpId="0"/>
          <p:bldP spid="25" grpId="1"/>
          <p:bldP spid="26" grpId="0"/>
          <p:bldP spid="8" grpId="0"/>
          <p:bldP spid="40" grpId="0" animBg="1"/>
          <p:bldP spid="38" grpId="0"/>
          <p:bldP spid="38" grpId="1"/>
          <p:bldP spid="3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376761" y="1228176"/>
            <a:ext cx="8987925" cy="2315894"/>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sp>
        <p:nvSpPr>
          <p:cNvPr id="16" name="圆角矩形 15"/>
          <p:cNvSpPr/>
          <p:nvPr/>
        </p:nvSpPr>
        <p:spPr>
          <a:xfrm>
            <a:off x="2376760" y="4633295"/>
            <a:ext cx="8987925" cy="10546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9">
            <a:extLst>
              <a:ext uri="{FF2B5EF4-FFF2-40B4-BE49-F238E27FC236}">
                <a16:creationId xmlns:a16="http://schemas.microsoft.com/office/drawing/2014/main" id="{65E3ABBB-BC0F-4D8B-A7AF-43B75FB2C407}"/>
              </a:ext>
            </a:extLst>
          </p:cNvPr>
          <p:cNvSpPr txBox="1"/>
          <p:nvPr/>
        </p:nvSpPr>
        <p:spPr>
          <a:xfrm>
            <a:off x="4065110" y="338542"/>
            <a:ext cx="4876656" cy="830997"/>
          </a:xfrm>
          <a:prstGeom prst="rect">
            <a:avLst/>
          </a:prstGeom>
          <a:noFill/>
        </p:spPr>
        <p:txBody>
          <a:bodyPr wrap="none" rtlCol="0">
            <a:spAutoFit/>
          </a:bodyPr>
          <a:lstStyle/>
          <a:p>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Những</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người</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giữ</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lửa</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trên</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biển</a:t>
            </a:r>
            <a:endPar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endParaRPr>
          </a:p>
        </p:txBody>
      </p:sp>
      <p:sp>
        <p:nvSpPr>
          <p:cNvPr id="21" name="îṥḷíďê">
            <a:extLst>
              <a:ext uri="{FF2B5EF4-FFF2-40B4-BE49-F238E27FC236}">
                <a16:creationId xmlns:a16="http://schemas.microsoft.com/office/drawing/2014/main" id="{01FBF532-C7F7-4BEE-8376-6C0B4689D944}"/>
              </a:ext>
            </a:extLst>
          </p:cNvPr>
          <p:cNvSpPr/>
          <p:nvPr/>
        </p:nvSpPr>
        <p:spPr bwMode="auto">
          <a:xfrm>
            <a:off x="5509046" y="3845613"/>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2" name="TextBox 1">
            <a:extLst>
              <a:ext uri="{FF2B5EF4-FFF2-40B4-BE49-F238E27FC236}">
                <a16:creationId xmlns:a16="http://schemas.microsoft.com/office/drawing/2014/main" id="{4109899C-187B-4C6F-BFE0-FA7686DDF139}"/>
              </a:ext>
            </a:extLst>
          </p:cNvPr>
          <p:cNvSpPr txBox="1"/>
          <p:nvPr/>
        </p:nvSpPr>
        <p:spPr>
          <a:xfrm>
            <a:off x="2469057" y="1306867"/>
            <a:ext cx="8924609" cy="2246769"/>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Đêm đến, những người thợ thay phiên nhau thức để giữ cho ngọn đèn luôn tỏa sáng. Nhờ có ánh sáng ngọn hải đăng, tàu thuyền không bị lạc hướng trong đêm tối. Ngọn hải đăng còn khẳng định vùng biển trời này là của Tổ quốc thân yêu.</a:t>
            </a:r>
            <a:endParaRPr lang="en-US" sz="2800" dirty="0"/>
          </a:p>
        </p:txBody>
      </p:sp>
      <p:sp>
        <p:nvSpPr>
          <p:cNvPr id="22" name="TextBox 21">
            <a:extLst>
              <a:ext uri="{FF2B5EF4-FFF2-40B4-BE49-F238E27FC236}">
                <a16:creationId xmlns:a16="http://schemas.microsoft.com/office/drawing/2014/main" id="{01422D90-3C1F-4043-AA32-8250FDE082FB}"/>
              </a:ext>
            </a:extLst>
          </p:cNvPr>
          <p:cNvSpPr txBox="1"/>
          <p:nvPr/>
        </p:nvSpPr>
        <p:spPr>
          <a:xfrm>
            <a:off x="7317002" y="1323873"/>
            <a:ext cx="1771575" cy="523220"/>
          </a:xfrm>
          <a:prstGeom prst="rect">
            <a:avLst/>
          </a:prstGeom>
          <a:noFill/>
        </p:spPr>
        <p:txBody>
          <a:bodyPr wrap="none" rtlCol="0">
            <a:spAutoFit/>
          </a:bodyPr>
          <a:lstStyle/>
          <a:p>
            <a:r>
              <a:rPr lang="en-US" sz="2800" b="1" dirty="0" err="1">
                <a:latin typeface="Calibri" panose="020F0502020204030204" pitchFamily="34" charset="0"/>
                <a:cs typeface="Calibri" panose="020F0502020204030204" pitchFamily="34" charset="0"/>
              </a:rPr>
              <a:t>th</a:t>
            </a:r>
            <a:r>
              <a:rPr lang="en-US" sz="2800" b="1" dirty="0" err="1">
                <a:solidFill>
                  <a:srgbClr val="FF0000"/>
                </a:solidFill>
                <a:latin typeface="Calibri" panose="020F0502020204030204" pitchFamily="34" charset="0"/>
                <a:cs typeface="Calibri" panose="020F0502020204030204" pitchFamily="34" charset="0"/>
              </a:rPr>
              <a:t>ay</a:t>
            </a:r>
            <a:r>
              <a:rPr lang="en-US" sz="2800" b="1" dirty="0">
                <a:solidFill>
                  <a:srgbClr val="FF0000"/>
                </a:solidFill>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a:t>
            </a:r>
            <a:r>
              <a:rPr lang="en-US" sz="2800" b="1" dirty="0" err="1">
                <a:solidFill>
                  <a:srgbClr val="FF0000"/>
                </a:solidFill>
                <a:latin typeface="Calibri" panose="020F0502020204030204" pitchFamily="34" charset="0"/>
                <a:cs typeface="Calibri" panose="020F0502020204030204" pitchFamily="34" charset="0"/>
              </a:rPr>
              <a:t>iên</a:t>
            </a:r>
            <a:endParaRPr lang="en-US" sz="2800" b="1" dirty="0">
              <a:solidFill>
                <a:srgbClr val="FF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FBAFA750-E32C-450F-B6E3-6ABD6DA19ABC}"/>
              </a:ext>
            </a:extLst>
          </p:cNvPr>
          <p:cNvSpPr txBox="1"/>
          <p:nvPr/>
        </p:nvSpPr>
        <p:spPr>
          <a:xfrm>
            <a:off x="7307304" y="1313753"/>
            <a:ext cx="1771575" cy="523220"/>
          </a:xfrm>
          <a:prstGeom prst="rect">
            <a:avLst/>
          </a:prstGeom>
          <a:noFill/>
        </p:spPr>
        <p:txBody>
          <a:bodyPr wrap="none" rtlCol="0">
            <a:spAutoFit/>
          </a:bodyPr>
          <a:lstStyle/>
          <a:p>
            <a:r>
              <a:rPr lang="en-US" sz="2800" b="1" dirty="0" err="1">
                <a:solidFill>
                  <a:srgbClr val="FF0000"/>
                </a:solidFill>
                <a:latin typeface="Calibri" panose="020F0502020204030204" pitchFamily="34" charset="0"/>
                <a:cs typeface="Calibri" panose="020F0502020204030204" pitchFamily="34" charset="0"/>
              </a:rPr>
              <a:t>thay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phiên</a:t>
            </a:r>
            <a:endParaRPr lang="en-US" sz="28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7E73A9E-C9B7-44F3-9ACE-3CEBA35A0720}"/>
              </a:ext>
            </a:extLst>
          </p:cNvPr>
          <p:cNvSpPr txBox="1"/>
          <p:nvPr/>
        </p:nvSpPr>
        <p:spPr>
          <a:xfrm>
            <a:off x="2405741" y="4708080"/>
            <a:ext cx="9083361" cy="954107"/>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Những gì đã chứng kiến khiến chúng tôi càng thêm yêu mến những người giữ lửa trên biển quê hương.</a:t>
            </a:r>
            <a:endParaRPr lang="en-US" sz="2800" dirty="0"/>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6528" y="5062590"/>
            <a:ext cx="2133600" cy="2133600"/>
          </a:xfrm>
          <a:prstGeom prst="rect">
            <a:avLst/>
          </a:prstGeom>
        </p:spPr>
      </p:pic>
      <p:sp>
        <p:nvSpPr>
          <p:cNvPr id="40" name="îṥḷíďê">
            <a:extLst>
              <a:ext uri="{FF2B5EF4-FFF2-40B4-BE49-F238E27FC236}">
                <a16:creationId xmlns:a16="http://schemas.microsoft.com/office/drawing/2014/main" id="{7CAEAA1A-30DF-493F-A571-2EC897513911}"/>
              </a:ext>
            </a:extLst>
          </p:cNvPr>
          <p:cNvSpPr/>
          <p:nvPr/>
        </p:nvSpPr>
        <p:spPr bwMode="auto">
          <a:xfrm>
            <a:off x="5696356" y="6129390"/>
            <a:ext cx="186684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38" name="TextBox 37">
            <a:extLst>
              <a:ext uri="{FF2B5EF4-FFF2-40B4-BE49-F238E27FC236}">
                <a16:creationId xmlns:a16="http://schemas.microsoft.com/office/drawing/2014/main" id="{D9572F26-E5D3-4DF2-8F66-63A24C1F35A3}"/>
              </a:ext>
            </a:extLst>
          </p:cNvPr>
          <p:cNvSpPr txBox="1"/>
          <p:nvPr/>
        </p:nvSpPr>
        <p:spPr>
          <a:xfrm>
            <a:off x="5088890" y="5150780"/>
            <a:ext cx="675185" cy="523220"/>
          </a:xfrm>
          <a:prstGeom prst="rect">
            <a:avLst/>
          </a:prstGeom>
          <a:noFill/>
        </p:spPr>
        <p:txBody>
          <a:bodyPr wrap="none" rtlCol="0">
            <a:spAutoFit/>
          </a:bodyPr>
          <a:lstStyle/>
          <a:p>
            <a:r>
              <a:rPr lang="en-US" sz="2800" b="1" dirty="0" err="1">
                <a:latin typeface="Calibri" panose="020F0502020204030204" pitchFamily="34" charset="0"/>
                <a:cs typeface="Calibri" panose="020F0502020204030204" pitchFamily="34" charset="0"/>
              </a:rPr>
              <a:t>g</a:t>
            </a:r>
            <a:r>
              <a:rPr lang="en-US" sz="2800" b="1" dirty="0" err="1">
                <a:solidFill>
                  <a:srgbClr val="FF0000"/>
                </a:solidFill>
                <a:latin typeface="Calibri" panose="020F0502020204030204" pitchFamily="34" charset="0"/>
                <a:cs typeface="Calibri" panose="020F0502020204030204" pitchFamily="34" charset="0"/>
              </a:rPr>
              <a:t>iữ</a:t>
            </a:r>
            <a:endParaRPr lang="en-US" sz="2800" b="1" dirty="0">
              <a:solidFill>
                <a:srgbClr val="FF0000"/>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EA1FA12F-C015-4717-BC33-6560AFD6B392}"/>
              </a:ext>
            </a:extLst>
          </p:cNvPr>
          <p:cNvSpPr txBox="1"/>
          <p:nvPr/>
        </p:nvSpPr>
        <p:spPr>
          <a:xfrm>
            <a:off x="5073721" y="5138967"/>
            <a:ext cx="675185" cy="523220"/>
          </a:xfrm>
          <a:prstGeom prst="rect">
            <a:avLst/>
          </a:prstGeom>
          <a:noFill/>
        </p:spPr>
        <p:txBody>
          <a:bodyPr wrap="none" rtlCol="0">
            <a:spAutoFit/>
          </a:bodyPr>
          <a:lstStyle/>
          <a:p>
            <a:r>
              <a:rPr lang="en-US" sz="2800" b="1" dirty="0" err="1">
                <a:solidFill>
                  <a:srgbClr val="FF0000"/>
                </a:solidFill>
                <a:latin typeface="Calibri" panose="020F0502020204030204" pitchFamily="34" charset="0"/>
                <a:cs typeface="Calibri" panose="020F0502020204030204" pitchFamily="34" charset="0"/>
              </a:rPr>
              <a:t>giữ</a:t>
            </a:r>
            <a:endParaRPr lang="en-US" sz="2800" b="1" dirty="0">
              <a:solidFill>
                <a:srgbClr val="FF0000"/>
              </a:solidFill>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3EFFF112-3535-444A-986F-26698447DF4A}"/>
              </a:ext>
            </a:extLst>
          </p:cNvPr>
          <p:cNvGrpSpPr/>
          <p:nvPr/>
        </p:nvGrpSpPr>
        <p:grpSpPr>
          <a:xfrm>
            <a:off x="2231647" y="1064134"/>
            <a:ext cx="9142737" cy="2479936"/>
            <a:chOff x="846766" y="932775"/>
            <a:chExt cx="9142737" cy="2479936"/>
          </a:xfrm>
        </p:grpSpPr>
        <p:sp>
          <p:nvSpPr>
            <p:cNvPr id="42" name="Rounded Rectangle 15">
              <a:extLst>
                <a:ext uri="{FF2B5EF4-FFF2-40B4-BE49-F238E27FC236}">
                  <a16:creationId xmlns:a16="http://schemas.microsoft.com/office/drawing/2014/main" id="{10F42CAF-9DF7-47E8-A49A-1B6D650C1E62}"/>
                </a:ext>
              </a:extLst>
            </p:cNvPr>
            <p:cNvSpPr/>
            <p:nvPr/>
          </p:nvSpPr>
          <p:spPr>
            <a:xfrm>
              <a:off x="1001578" y="1120261"/>
              <a:ext cx="8987925" cy="2292450"/>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43" name="Group 42">
              <a:extLst>
                <a:ext uri="{FF2B5EF4-FFF2-40B4-BE49-F238E27FC236}">
                  <a16:creationId xmlns:a16="http://schemas.microsoft.com/office/drawing/2014/main" id="{9B5B8DC1-5AE8-4BA4-9C92-4761E5CD5B17}"/>
                </a:ext>
              </a:extLst>
            </p:cNvPr>
            <p:cNvGrpSpPr/>
            <p:nvPr/>
          </p:nvGrpSpPr>
          <p:grpSpPr>
            <a:xfrm>
              <a:off x="846766" y="932775"/>
              <a:ext cx="404249" cy="461665"/>
              <a:chOff x="942302" y="782647"/>
              <a:chExt cx="404249" cy="461665"/>
            </a:xfrm>
          </p:grpSpPr>
          <p:sp>
            <p:nvSpPr>
              <p:cNvPr id="44" name="MH_SubTitle_1">
                <a:extLst>
                  <a:ext uri="{FF2B5EF4-FFF2-40B4-BE49-F238E27FC236}">
                    <a16:creationId xmlns:a16="http://schemas.microsoft.com/office/drawing/2014/main" id="{3A477896-8646-4207-B5FE-9A48373294DE}"/>
                  </a:ext>
                </a:extLst>
              </p:cNvPr>
              <p:cNvSpPr>
                <a:spLocks/>
              </p:cNvSpPr>
              <p:nvPr>
                <p:custDataLst>
                  <p:tags r:id="rId2"/>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TextBox 44">
                <a:extLst>
                  <a:ext uri="{FF2B5EF4-FFF2-40B4-BE49-F238E27FC236}">
                    <a16:creationId xmlns:a16="http://schemas.microsoft.com/office/drawing/2014/main" id="{553EF63C-1DE7-48EC-8156-D758D9512B3D}"/>
                  </a:ext>
                </a:extLst>
              </p:cNvPr>
              <p:cNvSpPr txBox="1"/>
              <p:nvPr/>
            </p:nvSpPr>
            <p:spPr>
              <a:xfrm>
                <a:off x="998391" y="782647"/>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AE5DFF"/>
                    </a:solidFill>
                    <a:latin typeface="Arial"/>
                    <a:ea typeface="微软雅黑"/>
                  </a:rPr>
                  <a:t>3</a:t>
                </a:r>
                <a:endParaRPr kumimoji="0" lang="en-US" sz="2400" b="1" i="0" u="none" strike="noStrike" kern="1200" cap="none" spc="0" normalizeH="0" baseline="0" noProof="0" dirty="0">
                  <a:ln>
                    <a:noFill/>
                  </a:ln>
                  <a:solidFill>
                    <a:srgbClr val="AE5DFF"/>
                  </a:solidFill>
                  <a:effectLst/>
                  <a:uLnTx/>
                  <a:uFillTx/>
                  <a:latin typeface="Arial"/>
                  <a:ea typeface="微软雅黑"/>
                  <a:cs typeface="+mn-cs"/>
                </a:endParaRPr>
              </a:p>
            </p:txBody>
          </p:sp>
        </p:grpSp>
      </p:grpSp>
      <p:grpSp>
        <p:nvGrpSpPr>
          <p:cNvPr id="46" name="Group 45">
            <a:extLst>
              <a:ext uri="{FF2B5EF4-FFF2-40B4-BE49-F238E27FC236}">
                <a16:creationId xmlns:a16="http://schemas.microsoft.com/office/drawing/2014/main" id="{ECF0B4F1-946A-4B50-821E-FC834D7A0084}"/>
              </a:ext>
            </a:extLst>
          </p:cNvPr>
          <p:cNvGrpSpPr/>
          <p:nvPr/>
        </p:nvGrpSpPr>
        <p:grpSpPr>
          <a:xfrm>
            <a:off x="2146160" y="4490382"/>
            <a:ext cx="9188186" cy="1177364"/>
            <a:chOff x="801319" y="967673"/>
            <a:chExt cx="9188186" cy="1177364"/>
          </a:xfrm>
        </p:grpSpPr>
        <p:sp>
          <p:nvSpPr>
            <p:cNvPr id="47" name="Rounded Rectangle 15">
              <a:extLst>
                <a:ext uri="{FF2B5EF4-FFF2-40B4-BE49-F238E27FC236}">
                  <a16:creationId xmlns:a16="http://schemas.microsoft.com/office/drawing/2014/main" id="{0553E528-118B-48D9-9230-2C0812992EAB}"/>
                </a:ext>
              </a:extLst>
            </p:cNvPr>
            <p:cNvSpPr/>
            <p:nvPr/>
          </p:nvSpPr>
          <p:spPr>
            <a:xfrm>
              <a:off x="1001579" y="1120261"/>
              <a:ext cx="8987926" cy="1024776"/>
            </a:xfrm>
            <a:prstGeom prst="roundRect">
              <a:avLst>
                <a:gd name="adj" fmla="val 10868"/>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48" name="Group 47">
              <a:extLst>
                <a:ext uri="{FF2B5EF4-FFF2-40B4-BE49-F238E27FC236}">
                  <a16:creationId xmlns:a16="http://schemas.microsoft.com/office/drawing/2014/main" id="{E6EA30D8-2A52-489E-AC93-023B469B90F5}"/>
                </a:ext>
              </a:extLst>
            </p:cNvPr>
            <p:cNvGrpSpPr/>
            <p:nvPr/>
          </p:nvGrpSpPr>
          <p:grpSpPr>
            <a:xfrm>
              <a:off x="801319" y="967673"/>
              <a:ext cx="458951" cy="464884"/>
              <a:chOff x="896855" y="817545"/>
              <a:chExt cx="458951" cy="464884"/>
            </a:xfrm>
          </p:grpSpPr>
          <p:sp>
            <p:nvSpPr>
              <p:cNvPr id="49" name="MH_SubTitle_1">
                <a:extLst>
                  <a:ext uri="{FF2B5EF4-FFF2-40B4-BE49-F238E27FC236}">
                    <a16:creationId xmlns:a16="http://schemas.microsoft.com/office/drawing/2014/main" id="{742F142D-10CD-46EE-9469-EDC4511FA72F}"/>
                  </a:ext>
                </a:extLst>
              </p:cNvPr>
              <p:cNvSpPr>
                <a:spLocks/>
              </p:cNvSpPr>
              <p:nvPr>
                <p:custDataLst>
                  <p:tags r:id="rId1"/>
                </p:custDataLst>
              </p:nvPr>
            </p:nvSpPr>
            <p:spPr bwMode="auto">
              <a:xfrm>
                <a:off x="896855" y="817545"/>
                <a:ext cx="458951"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6">
                  <a:lumMod val="60000"/>
                  <a:lumOff val="40000"/>
                </a:schemeClr>
              </a:solidFill>
              <a:ln w="38100">
                <a:solidFill>
                  <a:srgbClr val="00B050"/>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TextBox 49">
                <a:extLst>
                  <a:ext uri="{FF2B5EF4-FFF2-40B4-BE49-F238E27FC236}">
                    <a16:creationId xmlns:a16="http://schemas.microsoft.com/office/drawing/2014/main" id="{8086CF85-0938-4887-B830-F1E6E4570725}"/>
                  </a:ext>
                </a:extLst>
              </p:cNvPr>
              <p:cNvSpPr txBox="1"/>
              <p:nvPr/>
            </p:nvSpPr>
            <p:spPr>
              <a:xfrm>
                <a:off x="972698" y="820764"/>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400" b="1" dirty="0">
                    <a:solidFill>
                      <a:srgbClr val="00B050"/>
                    </a:solidFill>
                    <a:latin typeface="Arial"/>
                    <a:ea typeface="微软雅黑"/>
                  </a:rPr>
                  <a:t>4</a:t>
                </a:r>
                <a:endParaRPr kumimoji="0" lang="en-US" sz="2400" b="1" i="0" u="none" strike="noStrike" kern="1200" cap="none" spc="0" normalizeH="0" baseline="0" noProof="0" dirty="0">
                  <a:ln>
                    <a:noFill/>
                  </a:ln>
                  <a:solidFill>
                    <a:srgbClr val="00B050"/>
                  </a:solidFill>
                  <a:effectLst/>
                  <a:uLnTx/>
                  <a:uFillTx/>
                  <a:latin typeface="Arial"/>
                  <a:ea typeface="微软雅黑"/>
                  <a:cs typeface="+mn-cs"/>
                </a:endParaRPr>
              </a:p>
            </p:txBody>
          </p:sp>
        </p:grpSp>
      </p:grpSp>
      <p:pic>
        <p:nvPicPr>
          <p:cNvPr id="51" name="Picture 50">
            <a:extLst>
              <a:ext uri="{FF2B5EF4-FFF2-40B4-BE49-F238E27FC236}">
                <a16:creationId xmlns:a16="http://schemas.microsoft.com/office/drawing/2014/main" id="{B02C8628-D193-4BA4-BA65-F9AAC302A11E}"/>
              </a:ext>
            </a:extLst>
          </p:cNvPr>
          <p:cNvPicPr>
            <a:picLocks noChangeAspect="1"/>
          </p:cNvPicPr>
          <p:nvPr/>
        </p:nvPicPr>
        <p:blipFill>
          <a:blip r:embed="rId7"/>
          <a:stretch>
            <a:fillRect/>
          </a:stretch>
        </p:blipFill>
        <p:spPr>
          <a:xfrm>
            <a:off x="183504" y="106802"/>
            <a:ext cx="3558618" cy="584773"/>
          </a:xfrm>
          <a:prstGeom prst="rect">
            <a:avLst/>
          </a:prstGeom>
        </p:spPr>
      </p:pic>
    </p:spTree>
    <p:extLst>
      <p:ext uri="{BB962C8B-B14F-4D97-AF65-F5344CB8AC3E}">
        <p14:creationId xmlns:p14="http://schemas.microsoft.com/office/powerpoint/2010/main" val="130533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80000">
                                          <p:cBhvr additive="base">
                                            <p:cTn id="7" dur="5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80000">
                                          <p:cBhvr additive="base">
                                            <p:cTn id="11" dur="5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42" presetClass="path" presetSubtype="0" accel="50000" decel="50000" fill="hold" grpId="1" nodeType="withEffect">
                                      <p:stCondLst>
                                        <p:cond delay="0"/>
                                      </p:stCondLst>
                                      <p:childTnLst>
                                        <p:animMotion origin="layout" path="M 3.54167E-6 0 L -0.14245 0.36991 " pathEditMode="relative" rAng="0" ptsTypes="AA">
                                          <p:cBhvr>
                                            <p:cTn id="43" dur="2000" fill="hold"/>
                                            <p:tgtEl>
                                              <p:spTgt spid="22"/>
                                            </p:tgtEl>
                                            <p:attrNameLst>
                                              <p:attrName>ppt_x</p:attrName>
                                              <p:attrName>ppt_y</p:attrName>
                                            </p:attrNameLst>
                                          </p:cBhvr>
                                          <p:rCtr x="-7122" y="18495"/>
                                        </p:animMotion>
                                      </p:childTnLst>
                                    </p:cTn>
                                  </p:par>
                                  <p:par>
                                    <p:cTn id="44" presetID="53" presetClass="entr" presetSubtype="16" fill="hold" grpId="0" nodeType="withEffect">
                                      <p:stCondLst>
                                        <p:cond delay="150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500"/>
                                            <p:tgtEl>
                                              <p:spTgt spid="39"/>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42" presetClass="path" presetSubtype="0" accel="50000" decel="50000" fill="hold" grpId="1" nodeType="withEffect">
                                      <p:stCondLst>
                                        <p:cond delay="0"/>
                                      </p:stCondLst>
                                      <p:childTnLst>
                                        <p:animMotion origin="layout" path="M -2.08333E-6 -3.7037E-7 L 0.09115 0.13912 " pathEditMode="relative" rAng="0" ptsTypes="AA">
                                          <p:cBhvr>
                                            <p:cTn id="74" dur="2000" fill="hold"/>
                                            <p:tgtEl>
                                              <p:spTgt spid="38"/>
                                            </p:tgtEl>
                                            <p:attrNameLst>
                                              <p:attrName>ppt_x</p:attrName>
                                              <p:attrName>ppt_y</p:attrName>
                                            </p:attrNameLst>
                                          </p:cBhvr>
                                          <p:rCtr x="4557" y="6944"/>
                                        </p:animMotion>
                                      </p:childTnLst>
                                    </p:cTn>
                                  </p:par>
                                  <p:par>
                                    <p:cTn id="75" presetID="53" presetClass="entr" presetSubtype="16" fill="hold" grpId="0" nodeType="withEffect">
                                      <p:stCondLst>
                                        <p:cond delay="15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0" grpId="0"/>
          <p:bldP spid="21" grpId="0" animBg="1"/>
          <p:bldP spid="2" grpId="0"/>
          <p:bldP spid="22" grpId="0"/>
          <p:bldP spid="22" grpId="1"/>
          <p:bldP spid="23" grpId="0"/>
          <p:bldP spid="8" grpId="0"/>
          <p:bldP spid="40" grpId="0" animBg="1"/>
          <p:bldP spid="38" grpId="0"/>
          <p:bldP spid="38" grpId="1"/>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42" presetClass="path" presetSubtype="0" accel="50000" decel="50000" fill="hold" grpId="1" nodeType="withEffect">
                                      <p:stCondLst>
                                        <p:cond delay="0"/>
                                      </p:stCondLst>
                                      <p:childTnLst>
                                        <p:animMotion origin="layout" path="M 3.54167E-6 0 L -0.14245 0.36991 " pathEditMode="relative" rAng="0" ptsTypes="AA">
                                          <p:cBhvr>
                                            <p:cTn id="43" dur="2000" fill="hold"/>
                                            <p:tgtEl>
                                              <p:spTgt spid="22"/>
                                            </p:tgtEl>
                                            <p:attrNameLst>
                                              <p:attrName>ppt_x</p:attrName>
                                              <p:attrName>ppt_y</p:attrName>
                                            </p:attrNameLst>
                                          </p:cBhvr>
                                          <p:rCtr x="-7122" y="18495"/>
                                        </p:animMotion>
                                      </p:childTnLst>
                                    </p:cTn>
                                  </p:par>
                                  <p:par>
                                    <p:cTn id="44" presetID="53" presetClass="entr" presetSubtype="16" fill="hold" grpId="0" nodeType="withEffect">
                                      <p:stCondLst>
                                        <p:cond delay="150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500"/>
                                            <p:tgtEl>
                                              <p:spTgt spid="39"/>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42" presetClass="path" presetSubtype="0" accel="50000" decel="50000" fill="hold" grpId="1" nodeType="withEffect">
                                      <p:stCondLst>
                                        <p:cond delay="0"/>
                                      </p:stCondLst>
                                      <p:childTnLst>
                                        <p:animMotion origin="layout" path="M -2.08333E-6 -3.7037E-7 L 0.09115 0.13912 " pathEditMode="relative" rAng="0" ptsTypes="AA">
                                          <p:cBhvr>
                                            <p:cTn id="74" dur="2000" fill="hold"/>
                                            <p:tgtEl>
                                              <p:spTgt spid="38"/>
                                            </p:tgtEl>
                                            <p:attrNameLst>
                                              <p:attrName>ppt_x</p:attrName>
                                              <p:attrName>ppt_y</p:attrName>
                                            </p:attrNameLst>
                                          </p:cBhvr>
                                          <p:rCtr x="4557" y="6944"/>
                                        </p:animMotion>
                                      </p:childTnLst>
                                    </p:cTn>
                                  </p:par>
                                  <p:par>
                                    <p:cTn id="75" presetID="53" presetClass="entr" presetSubtype="16" fill="hold" grpId="0" nodeType="withEffect">
                                      <p:stCondLst>
                                        <p:cond delay="15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animEffect transition="in" filter="fade">
                                          <p:cBhvr>
                                            <p:cTn id="7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0" grpId="0"/>
          <p:bldP spid="21" grpId="0" animBg="1"/>
          <p:bldP spid="2" grpId="0"/>
          <p:bldP spid="22" grpId="0"/>
          <p:bldP spid="22" grpId="1"/>
          <p:bldP spid="23" grpId="0"/>
          <p:bldP spid="8" grpId="0"/>
          <p:bldP spid="40" grpId="0" animBg="1"/>
          <p:bldP spid="38" grpId="0"/>
          <p:bldP spid="38" grpId="1"/>
          <p:bldP spid="3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B5611A7-822F-466A-B6F4-BF4294A71820}"/>
              </a:ext>
            </a:extLst>
          </p:cNvPr>
          <p:cNvGrpSpPr/>
          <p:nvPr/>
        </p:nvGrpSpPr>
        <p:grpSpPr>
          <a:xfrm>
            <a:off x="374956" y="4146581"/>
            <a:ext cx="8190362" cy="1872781"/>
            <a:chOff x="508334" y="3943313"/>
            <a:chExt cx="11134887" cy="1872781"/>
          </a:xfrm>
        </p:grpSpPr>
        <p:sp>
          <p:nvSpPr>
            <p:cNvPr id="20" name="îṥḷíďê">
              <a:extLst>
                <a:ext uri="{FF2B5EF4-FFF2-40B4-BE49-F238E27FC236}">
                  <a16:creationId xmlns:a16="http://schemas.microsoft.com/office/drawing/2014/main" id="{4C53C0EB-D1D5-462F-8A9A-5DEF38FF6371}"/>
                </a:ext>
              </a:extLst>
            </p:cNvPr>
            <p:cNvSpPr/>
            <p:nvPr/>
          </p:nvSpPr>
          <p:spPr bwMode="auto">
            <a:xfrm>
              <a:off x="508334" y="3943313"/>
              <a:ext cx="10904553" cy="1872781"/>
            </a:xfrm>
            <a:prstGeom prst="roundRect">
              <a:avLst>
                <a:gd name="adj" fmla="val 20818"/>
              </a:avLst>
            </a:prstGeom>
            <a:solidFill>
              <a:schemeClr val="bg1"/>
            </a:solidFill>
            <a:ln w="53975" cap="rnd" cmpd="thickThin">
              <a:solidFill>
                <a:schemeClr val="accent5">
                  <a:lumMod val="7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21" name="TextBox 20">
              <a:extLst>
                <a:ext uri="{FF2B5EF4-FFF2-40B4-BE49-F238E27FC236}">
                  <a16:creationId xmlns:a16="http://schemas.microsoft.com/office/drawing/2014/main" id="{F9998EB4-A947-4596-8830-61BE6472A686}"/>
                </a:ext>
              </a:extLst>
            </p:cNvPr>
            <p:cNvSpPr txBox="1"/>
            <p:nvPr/>
          </p:nvSpPr>
          <p:spPr>
            <a:xfrm>
              <a:off x="650682" y="4094971"/>
              <a:ext cx="10992539"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 Những gì đã chứng kiến khiến chúng tôi càng thêm yêu mến những người giữ lửa trên biển quê hương.</a:t>
              </a:r>
              <a:endParaRPr lang="en-US" sz="3200" dirty="0">
                <a:latin typeface="Calibri" panose="020F0502020204030204" pitchFamily="34" charset="0"/>
                <a:cs typeface="Calibri" panose="020F0502020204030204" pitchFamily="34" charset="0"/>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535" y="1509485"/>
            <a:ext cx="2296332" cy="2143243"/>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4740" y="3770138"/>
            <a:ext cx="2296332" cy="2143243"/>
          </a:xfrm>
          <a:prstGeom prst="rect">
            <a:avLst/>
          </a:prstGeom>
        </p:spPr>
      </p:pic>
      <p:pic>
        <p:nvPicPr>
          <p:cNvPr id="12" name="Picture 11">
            <a:extLst>
              <a:ext uri="{FF2B5EF4-FFF2-40B4-BE49-F238E27FC236}">
                <a16:creationId xmlns:a16="http://schemas.microsoft.com/office/drawing/2014/main" id="{AC634EF0-E647-46D5-8F94-F452FFC29112}"/>
              </a:ext>
            </a:extLst>
          </p:cNvPr>
          <p:cNvPicPr>
            <a:picLocks noChangeAspect="1"/>
          </p:cNvPicPr>
          <p:nvPr/>
        </p:nvPicPr>
        <p:blipFill>
          <a:blip r:embed="rId4"/>
          <a:stretch>
            <a:fillRect/>
          </a:stretch>
        </p:blipFill>
        <p:spPr>
          <a:xfrm>
            <a:off x="344791" y="329780"/>
            <a:ext cx="4377307" cy="725487"/>
          </a:xfrm>
          <a:prstGeom prst="rect">
            <a:avLst/>
          </a:prstGeom>
        </p:spPr>
      </p:pic>
      <p:cxnSp>
        <p:nvCxnSpPr>
          <p:cNvPr id="15" name="Straight Connector 14">
            <a:extLst>
              <a:ext uri="{FF2B5EF4-FFF2-40B4-BE49-F238E27FC236}">
                <a16:creationId xmlns:a16="http://schemas.microsoft.com/office/drawing/2014/main" id="{2F52A897-9CEB-42DF-8EC4-CDDAC11BB845}"/>
              </a:ext>
            </a:extLst>
          </p:cNvPr>
          <p:cNvCxnSpPr/>
          <p:nvPr/>
        </p:nvCxnSpPr>
        <p:spPr>
          <a:xfrm flipH="1">
            <a:off x="8379205" y="1997958"/>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grpSp>
        <p:nvGrpSpPr>
          <p:cNvPr id="16" name="Group 15">
            <a:extLst>
              <a:ext uri="{FF2B5EF4-FFF2-40B4-BE49-F238E27FC236}">
                <a16:creationId xmlns:a16="http://schemas.microsoft.com/office/drawing/2014/main" id="{FD8D27ED-E6E8-49FB-9921-D393105E565D}"/>
              </a:ext>
            </a:extLst>
          </p:cNvPr>
          <p:cNvGrpSpPr/>
          <p:nvPr/>
        </p:nvGrpSpPr>
        <p:grpSpPr>
          <a:xfrm>
            <a:off x="3396880" y="1850160"/>
            <a:ext cx="8380501" cy="1366997"/>
            <a:chOff x="544488" y="1804112"/>
            <a:chExt cx="11072543" cy="1366997"/>
          </a:xfrm>
        </p:grpSpPr>
        <p:sp>
          <p:nvSpPr>
            <p:cNvPr id="17" name="îṥḷíďê">
              <a:extLst>
                <a:ext uri="{FF2B5EF4-FFF2-40B4-BE49-F238E27FC236}">
                  <a16:creationId xmlns:a16="http://schemas.microsoft.com/office/drawing/2014/main" id="{42D8FFA7-47EF-4083-81DE-77DE875DC27F}"/>
                </a:ext>
              </a:extLst>
            </p:cNvPr>
            <p:cNvSpPr/>
            <p:nvPr/>
          </p:nvSpPr>
          <p:spPr bwMode="auto">
            <a:xfrm>
              <a:off x="544488" y="1804112"/>
              <a:ext cx="10904554" cy="1366997"/>
            </a:xfrm>
            <a:prstGeom prst="roundRect">
              <a:avLst>
                <a:gd name="adj" fmla="val 31175"/>
              </a:avLst>
            </a:prstGeom>
            <a:solidFill>
              <a:schemeClr val="bg1"/>
            </a:solidFill>
            <a:ln w="53975" cap="rnd" cmpd="thickThin">
              <a:solidFill>
                <a:schemeClr val="accent5">
                  <a:lumMod val="75000"/>
                </a:schemeClr>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18" name="TextBox 17">
              <a:extLst>
                <a:ext uri="{FF2B5EF4-FFF2-40B4-BE49-F238E27FC236}">
                  <a16:creationId xmlns:a16="http://schemas.microsoft.com/office/drawing/2014/main" id="{C399A2A8-3F04-4944-86B0-46E265CE63DA}"/>
                </a:ext>
              </a:extLst>
            </p:cNvPr>
            <p:cNvSpPr txBox="1"/>
            <p:nvPr/>
          </p:nvSpPr>
          <p:spPr>
            <a:xfrm>
              <a:off x="624492" y="1970780"/>
              <a:ext cx="10992539"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Mọi người đều xúc động khi nhìn thấy ngọn hải đăng sừng sững giữa biển trời.</a:t>
              </a:r>
              <a:endParaRPr lang="en-US" sz="3200" dirty="0">
                <a:latin typeface="Calibri" panose="020F0502020204030204" pitchFamily="34" charset="0"/>
                <a:cs typeface="Calibri" panose="020F0502020204030204" pitchFamily="34" charset="0"/>
              </a:endParaRPr>
            </a:p>
          </p:txBody>
        </p:sp>
      </p:grpSp>
      <p:cxnSp>
        <p:nvCxnSpPr>
          <p:cNvPr id="23" name="Straight Connector 22">
            <a:extLst>
              <a:ext uri="{FF2B5EF4-FFF2-40B4-BE49-F238E27FC236}">
                <a16:creationId xmlns:a16="http://schemas.microsoft.com/office/drawing/2014/main" id="{D59D97CC-E931-4F77-B461-2C14FC597D01}"/>
              </a:ext>
            </a:extLst>
          </p:cNvPr>
          <p:cNvCxnSpPr/>
          <p:nvPr/>
        </p:nvCxnSpPr>
        <p:spPr>
          <a:xfrm flipH="1">
            <a:off x="6190923" y="2572859"/>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6C43E484-CE01-4862-B8C6-C50DD857C112}"/>
              </a:ext>
            </a:extLst>
          </p:cNvPr>
          <p:cNvGrpSpPr/>
          <p:nvPr/>
        </p:nvGrpSpPr>
        <p:grpSpPr>
          <a:xfrm>
            <a:off x="8620583" y="2531234"/>
            <a:ext cx="186356" cy="517177"/>
            <a:chOff x="11641387" y="2624869"/>
            <a:chExt cx="186356" cy="517177"/>
          </a:xfrm>
        </p:grpSpPr>
        <p:cxnSp>
          <p:nvCxnSpPr>
            <p:cNvPr id="25" name="Straight Connector 24">
              <a:extLst>
                <a:ext uri="{FF2B5EF4-FFF2-40B4-BE49-F238E27FC236}">
                  <a16:creationId xmlns:a16="http://schemas.microsoft.com/office/drawing/2014/main" id="{D9552B8B-F45B-4584-BE7E-FD48B7733C41}"/>
                </a:ext>
              </a:extLst>
            </p:cNvPr>
            <p:cNvCxnSpPr/>
            <p:nvPr/>
          </p:nvCxnSpPr>
          <p:spPr>
            <a:xfrm flipH="1">
              <a:off x="11641387" y="2624869"/>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B8EA0CD6-2654-4242-901A-C345BF750A47}"/>
                </a:ext>
              </a:extLst>
            </p:cNvPr>
            <p:cNvCxnSpPr/>
            <p:nvPr/>
          </p:nvCxnSpPr>
          <p:spPr>
            <a:xfrm flipH="1">
              <a:off x="11719743" y="2638046"/>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grpSp>
      <p:cxnSp>
        <p:nvCxnSpPr>
          <p:cNvPr id="27" name="Straight Connector 26">
            <a:extLst>
              <a:ext uri="{FF2B5EF4-FFF2-40B4-BE49-F238E27FC236}">
                <a16:creationId xmlns:a16="http://schemas.microsoft.com/office/drawing/2014/main" id="{8BE5FBD1-3D62-4A91-9615-9F2A181B4015}"/>
              </a:ext>
            </a:extLst>
          </p:cNvPr>
          <p:cNvCxnSpPr/>
          <p:nvPr/>
        </p:nvCxnSpPr>
        <p:spPr>
          <a:xfrm flipH="1">
            <a:off x="4579234" y="4332356"/>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5AC73F90-FD8A-4FB5-BEE2-B1125A7C11DF}"/>
              </a:ext>
            </a:extLst>
          </p:cNvPr>
          <p:cNvCxnSpPr/>
          <p:nvPr/>
        </p:nvCxnSpPr>
        <p:spPr>
          <a:xfrm flipH="1">
            <a:off x="7245654" y="4331426"/>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C6EF076C-0C07-4E23-901E-80AFAAF7AAC8}"/>
              </a:ext>
            </a:extLst>
          </p:cNvPr>
          <p:cNvCxnSpPr/>
          <p:nvPr/>
        </p:nvCxnSpPr>
        <p:spPr>
          <a:xfrm flipH="1">
            <a:off x="2942172" y="4871457"/>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grpSp>
        <p:nvGrpSpPr>
          <p:cNvPr id="31" name="Group 30">
            <a:extLst>
              <a:ext uri="{FF2B5EF4-FFF2-40B4-BE49-F238E27FC236}">
                <a16:creationId xmlns:a16="http://schemas.microsoft.com/office/drawing/2014/main" id="{621C1F18-5B64-4BD7-A61D-07E6FD279A16}"/>
              </a:ext>
            </a:extLst>
          </p:cNvPr>
          <p:cNvGrpSpPr/>
          <p:nvPr/>
        </p:nvGrpSpPr>
        <p:grpSpPr>
          <a:xfrm>
            <a:off x="2533444" y="5268526"/>
            <a:ext cx="186356" cy="517177"/>
            <a:chOff x="11641387" y="2624869"/>
            <a:chExt cx="186356" cy="517177"/>
          </a:xfrm>
        </p:grpSpPr>
        <p:cxnSp>
          <p:nvCxnSpPr>
            <p:cNvPr id="32" name="Straight Connector 31">
              <a:extLst>
                <a:ext uri="{FF2B5EF4-FFF2-40B4-BE49-F238E27FC236}">
                  <a16:creationId xmlns:a16="http://schemas.microsoft.com/office/drawing/2014/main" id="{F074268E-E647-43F4-AB3B-2C0BAE73AF53}"/>
                </a:ext>
              </a:extLst>
            </p:cNvPr>
            <p:cNvCxnSpPr/>
            <p:nvPr/>
          </p:nvCxnSpPr>
          <p:spPr>
            <a:xfrm flipH="1">
              <a:off x="11641387" y="2624869"/>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FF7A0AD3-F1E9-46BC-945F-3EFC9A90B7FC}"/>
                </a:ext>
              </a:extLst>
            </p:cNvPr>
            <p:cNvCxnSpPr/>
            <p:nvPr/>
          </p:nvCxnSpPr>
          <p:spPr>
            <a:xfrm flipH="1">
              <a:off x="11719743" y="2638046"/>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grpSp>
      <p:cxnSp>
        <p:nvCxnSpPr>
          <p:cNvPr id="13" name="Straight Connector 12">
            <a:extLst>
              <a:ext uri="{FF2B5EF4-FFF2-40B4-BE49-F238E27FC236}">
                <a16:creationId xmlns:a16="http://schemas.microsoft.com/office/drawing/2014/main" id="{D2919966-5263-406C-B774-7058F7C28428}"/>
              </a:ext>
            </a:extLst>
          </p:cNvPr>
          <p:cNvCxnSpPr/>
          <p:nvPr/>
        </p:nvCxnSpPr>
        <p:spPr>
          <a:xfrm flipH="1">
            <a:off x="7603812" y="2060318"/>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84DD47C6-15D6-4AFF-A0E4-B460E68E2A09}"/>
              </a:ext>
            </a:extLst>
          </p:cNvPr>
          <p:cNvCxnSpPr/>
          <p:nvPr/>
        </p:nvCxnSpPr>
        <p:spPr>
          <a:xfrm flipH="1">
            <a:off x="4366204" y="2557413"/>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4" name="Straight Connector 33">
            <a:extLst>
              <a:ext uri="{FF2B5EF4-FFF2-40B4-BE49-F238E27FC236}">
                <a16:creationId xmlns:a16="http://schemas.microsoft.com/office/drawing/2014/main" id="{6960C732-C0CF-4750-87C0-6AC64B76B8EB}"/>
              </a:ext>
            </a:extLst>
          </p:cNvPr>
          <p:cNvCxnSpPr/>
          <p:nvPr/>
        </p:nvCxnSpPr>
        <p:spPr>
          <a:xfrm flipH="1">
            <a:off x="6478903" y="4845033"/>
            <a:ext cx="108000" cy="50400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8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80000">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14:bounceEnd="80000">
                                          <p:cBhvr additive="base">
                                            <p:cTn id="16" dur="500" fill="hold"/>
                                            <p:tgtEl>
                                              <p:spTgt spid="16"/>
                                            </p:tgtEl>
                                            <p:attrNameLst>
                                              <p:attrName>ppt_x</p:attrName>
                                            </p:attrNameLst>
                                          </p:cBhvr>
                                          <p:tavLst>
                                            <p:tav tm="0">
                                              <p:val>
                                                <p:strVal val="1+#ppt_w/2"/>
                                              </p:val>
                                            </p:tav>
                                            <p:tav tm="100000">
                                              <p:val>
                                                <p:strVal val="#ppt_x"/>
                                              </p:val>
                                            </p:tav>
                                          </p:tavLst>
                                        </p:anim>
                                        <p:anim calcmode="lin" valueType="num" p14:bounceEnd="80000">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14:presetBounceEnd="8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80000">
                                          <p:cBhvr additive="base">
                                            <p:cTn id="43"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14:presetBounceEnd="80000">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14:bounceEnd="80000">
                                          <p:cBhvr additive="base">
                                            <p:cTn id="47"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up)">
                                          <p:cBhvr>
                                            <p:cTn id="57" dur="500"/>
                                            <p:tgtEl>
                                              <p:spTgt spid="29"/>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up)">
                                          <p:cBhvr>
                                            <p:cTn id="65" dur="500"/>
                                            <p:tgtEl>
                                              <p:spTgt spid="34"/>
                                            </p:tgtEl>
                                          </p:cBhvr>
                                        </p:animEffect>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0-#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up)">
                                          <p:cBhvr>
                                            <p:cTn id="57" dur="500"/>
                                            <p:tgtEl>
                                              <p:spTgt spid="29"/>
                                            </p:tgtEl>
                                          </p:cBhvr>
                                        </p:animEffec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1500"/>
                                </p:stCondLst>
                                <p:childTnLst>
                                  <p:par>
                                    <p:cTn id="63" presetID="22" presetClass="entr" presetSubtype="1"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up)">
                                          <p:cBhvr>
                                            <p:cTn id="65" dur="500"/>
                                            <p:tgtEl>
                                              <p:spTgt spid="34"/>
                                            </p:tgtEl>
                                          </p:cBhvr>
                                        </p:animEffect>
                                      </p:childTnLst>
                                    </p:cTn>
                                  </p:par>
                                </p:childTnLst>
                              </p:cTn>
                            </p:par>
                            <p:par>
                              <p:cTn id="66" fill="hold">
                                <p:stCondLst>
                                  <p:cond delay="2000"/>
                                </p:stCondLst>
                                <p:childTnLst>
                                  <p:par>
                                    <p:cTn id="67" presetID="22" presetClass="entr" presetSubtype="1"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schemeClr val="bg1"/>
                  </a:solidFill>
                </a:ln>
                <a:solidFill>
                  <a:srgbClr val="006600"/>
                </a:solidFill>
                <a:latin typeface="SVN-Cookies" panose="02040603050506020204" pitchFamily="18" charset="0"/>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None/>
              </a:pPr>
              <a:endParaRPr sz="900">
                <a:solidFill>
                  <a:srgbClr val="000000"/>
                </a:solidFill>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None/>
              </a:pPr>
              <a:endParaRPr sz="900">
                <a:solidFill>
                  <a:srgbClr val="000000"/>
                </a:solidFill>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Calibri" panose="020F0502020204030204" pitchFamily="34" charset="0"/>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Calibri" panose="020F0502020204030204" pitchFamily="34" charset="0"/>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9935" y="2073157"/>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2019247" y="2429840"/>
            <a:ext cx="6236857" cy="3372013"/>
          </a:xfrm>
          <a:prstGeom prst="rect">
            <a:avLst/>
          </a:prstGeom>
          <a:noFill/>
        </p:spPr>
        <p:txBody>
          <a:bodyPr wrap="square" rtlCol="0">
            <a:spAutoFit/>
          </a:bodyPr>
          <a:lstStyle/>
          <a:p>
            <a:pPr>
              <a:lnSpc>
                <a:spcPct val="120000"/>
              </a:lnSpc>
            </a:pP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5400" dirty="0" err="1">
                <a:solidFill>
                  <a:srgbClr val="FF0000"/>
                </a:solidFill>
                <a:effectLst>
                  <a:outerShdw blurRad="38100" dist="38100" dir="2700000" algn="tl">
                    <a:srgbClr val="000000">
                      <a:alpha val="43137"/>
                    </a:srgbClr>
                  </a:outerShdw>
                </a:effectLst>
                <a:latin typeface="#9Slide05 Motion Picture" panose="02000000000000000000" pitchFamily="2" charset="0"/>
              </a:rPr>
              <a:t>Những</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5400" dirty="0" err="1">
                <a:solidFill>
                  <a:srgbClr val="FF0000"/>
                </a:solidFill>
                <a:effectLst>
                  <a:outerShdw blurRad="38100" dist="38100" dir="2700000" algn="tl">
                    <a:srgbClr val="000000">
                      <a:alpha val="43137"/>
                    </a:srgbClr>
                  </a:outerShdw>
                </a:effectLst>
                <a:latin typeface="#9Slide05 Motion Picture" panose="02000000000000000000" pitchFamily="2" charset="0"/>
              </a:rPr>
              <a:t>người</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p>
          <a:p>
            <a:pPr>
              <a:lnSpc>
                <a:spcPct val="120000"/>
              </a:lnSpc>
            </a:pP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5400" dirty="0" err="1">
                <a:solidFill>
                  <a:srgbClr val="FF0000"/>
                </a:solidFill>
                <a:effectLst>
                  <a:outerShdw blurRad="38100" dist="38100" dir="2700000" algn="tl">
                    <a:srgbClr val="000000">
                      <a:alpha val="43137"/>
                    </a:srgbClr>
                  </a:outerShdw>
                </a:effectLst>
                <a:latin typeface="#9Slide05 Motion Picture" panose="02000000000000000000" pitchFamily="2" charset="0"/>
              </a:rPr>
              <a:t>giữ</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5400" dirty="0" err="1">
                <a:solidFill>
                  <a:srgbClr val="FF0000"/>
                </a:solidFill>
                <a:effectLst>
                  <a:outerShdw blurRad="38100" dist="38100" dir="2700000" algn="tl">
                    <a:srgbClr val="000000">
                      <a:alpha val="43137"/>
                    </a:srgbClr>
                  </a:outerShdw>
                </a:effectLst>
                <a:latin typeface="#9Slide05 Motion Picture" panose="02000000000000000000" pitchFamily="2" charset="0"/>
              </a:rPr>
              <a:t>lửa</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5400" dirty="0" err="1">
                <a:solidFill>
                  <a:srgbClr val="FF0000"/>
                </a:solidFill>
                <a:effectLst>
                  <a:outerShdw blurRad="38100" dist="38100" dir="2700000" algn="tl">
                    <a:srgbClr val="000000">
                      <a:alpha val="43137"/>
                    </a:srgbClr>
                  </a:outerShdw>
                </a:effectLst>
                <a:latin typeface="#9Slide05 Motion Picture" panose="02000000000000000000" pitchFamily="2" charset="0"/>
              </a:rPr>
              <a:t>trên</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5400" dirty="0" err="1">
                <a:solidFill>
                  <a:srgbClr val="FF0000"/>
                </a:solidFill>
                <a:effectLst>
                  <a:outerShdw blurRad="38100" dist="38100" dir="2700000" algn="tl">
                    <a:srgbClr val="000000">
                      <a:alpha val="43137"/>
                    </a:srgbClr>
                  </a:outerShdw>
                </a:effectLst>
                <a:latin typeface="#9Slide05 Motion Picture" panose="02000000000000000000" pitchFamily="2" charset="0"/>
              </a:rPr>
              <a:t>biển</a:t>
            </a:r>
            <a:r>
              <a:rPr lang="en-US" sz="5400" dirty="0">
                <a:solidFill>
                  <a:srgbClr val="FF0000"/>
                </a:solidFill>
                <a:effectLst>
                  <a:outerShdw blurRad="38100" dist="38100" dir="2700000" algn="tl">
                    <a:srgbClr val="000000">
                      <a:alpha val="43137"/>
                    </a:srgbClr>
                  </a:outerShdw>
                </a:effectLst>
                <a:latin typeface="#9Slide05 Motion Picture" panose="02000000000000000000" pitchFamily="2"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từ</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nào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p>
          <a:p>
            <a:pPr>
              <a:lnSpc>
                <a:spcPct val="120000"/>
              </a:lnSpc>
            </a:pP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chưa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hiểu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nghĩa</a:t>
            </a:r>
            <a:r>
              <a:rPr lang="en-US" sz="3600" b="1" dirty="0">
                <a:latin typeface="Calibri" panose="020F0502020204030204" pitchFamily="34" charset="0"/>
                <a:cs typeface="Calibri" panose="020F0502020204030204" pitchFamily="34" charset="0"/>
              </a:rPr>
              <a:t>?</a:t>
            </a:r>
            <a:endPar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ct val="120000"/>
              </a:lnSpc>
            </a:pPr>
            <a:r>
              <a:rPr lang="en-US" sz="3600" dirty="0">
                <a:solidFill>
                  <a:srgbClr val="FF0000"/>
                </a:solidFill>
                <a:latin typeface="Calibri" panose="020F0502020204030204" pitchFamily="34" charset="0"/>
                <a:cs typeface="Calibri" panose="020F05020202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2">
            <a:extLst>
              <a:ext uri="{FF2B5EF4-FFF2-40B4-BE49-F238E27FC236}">
                <a16:creationId xmlns:a16="http://schemas.microsoft.com/office/drawing/2014/main" id="{7EAFC944-2BB7-4412-ADDB-80FCBB644271}"/>
              </a:ext>
            </a:extLst>
          </p:cNvPr>
          <p:cNvPicPr>
            <a:picLocks noChangeAspect="1"/>
          </p:cNvPicPr>
          <p:nvPr/>
        </p:nvPicPr>
        <p:blipFill>
          <a:blip r:embed="rId7"/>
          <a:stretch>
            <a:fillRect/>
          </a:stretch>
        </p:blipFill>
        <p:spPr>
          <a:xfrm>
            <a:off x="2" y="2"/>
            <a:ext cx="4053078" cy="1289616"/>
          </a:xfrm>
          <a:prstGeom prst="rect">
            <a:avLst/>
          </a:prstGeom>
        </p:spPr>
      </p:pic>
      <p:pic>
        <p:nvPicPr>
          <p:cNvPr id="3" name="dap denh">
            <a:hlinkClick r:id="" action="ppaction://media"/>
            <a:extLst>
              <a:ext uri="{FF2B5EF4-FFF2-40B4-BE49-F238E27FC236}">
                <a16:creationId xmlns:a16="http://schemas.microsoft.com/office/drawing/2014/main" id="{665D9190-766B-48A3-A610-018A8C21FB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500" t="3112" r="24375" b="7555"/>
          <a:stretch/>
        </p:blipFill>
        <p:spPr>
          <a:xfrm>
            <a:off x="930151" y="3569527"/>
            <a:ext cx="3525386" cy="3213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8ED434FA-17F9-4044-9375-7036DEDB4781}"/>
              </a:ext>
            </a:extLst>
          </p:cNvPr>
          <p:cNvGrpSpPr/>
          <p:nvPr/>
        </p:nvGrpSpPr>
        <p:grpSpPr>
          <a:xfrm>
            <a:off x="597561" y="1028257"/>
            <a:ext cx="4029269" cy="2400743"/>
            <a:chOff x="510475" y="887731"/>
            <a:chExt cx="4029269" cy="2400743"/>
          </a:xfrm>
        </p:grpSpPr>
        <p:grpSp>
          <p:nvGrpSpPr>
            <p:cNvPr id="2" name="组合 1"/>
            <p:cNvGrpSpPr/>
            <p:nvPr/>
          </p:nvGrpSpPr>
          <p:grpSpPr>
            <a:xfrm>
              <a:off x="510475" y="887731"/>
              <a:ext cx="3109362" cy="1225720"/>
              <a:chOff x="836560" y="1058644"/>
              <a:chExt cx="3109362" cy="1225720"/>
            </a:xfrm>
          </p:grpSpPr>
          <p:pic>
            <p:nvPicPr>
              <p:cNvPr id="13" name="图片 12"/>
              <p:cNvPicPr>
                <a:picLocks noChangeAspect="1"/>
              </p:cNvPicPr>
              <p:nvPr/>
            </p:nvPicPr>
            <p:blipFill>
              <a:blip r:embed="rId9"/>
              <a:stretch>
                <a:fillRect/>
              </a:stretch>
            </p:blipFill>
            <p:spPr>
              <a:xfrm>
                <a:off x="836560" y="1396807"/>
                <a:ext cx="839353" cy="836688"/>
              </a:xfrm>
              <a:prstGeom prst="rect">
                <a:avLst/>
              </a:prstGeom>
            </p:spPr>
          </p:pic>
          <p:sp>
            <p:nvSpPr>
              <p:cNvPr id="10" name="文本框 66"/>
              <p:cNvSpPr txBox="1">
                <a:spLocks noChangeArrowheads="1"/>
              </p:cNvSpPr>
              <p:nvPr/>
            </p:nvSpPr>
            <p:spPr bwMode="auto">
              <a:xfrm>
                <a:off x="1786356" y="1058644"/>
                <a:ext cx="2159566" cy="12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1218565">
                  <a:lnSpc>
                    <a:spcPct val="150000"/>
                  </a:lnSpc>
                  <a:spcBef>
                    <a:spcPts val="1000"/>
                  </a:spcBef>
                  <a:defRPr/>
                </a:pPr>
                <a:r>
                  <a:rPr lang="en-US" altLang="zh-CN" sz="5400" dirty="0" err="1">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rPr>
                  <a:t>Dập</a:t>
                </a:r>
                <a:r>
                  <a:rPr lang="en-US" altLang="zh-CN" sz="5400" dirty="0">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rPr>
                  <a:t> </a:t>
                </a:r>
                <a:r>
                  <a:rPr lang="en-US" altLang="zh-CN" sz="5400" dirty="0" err="1">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rPr>
                  <a:t>dềnh</a:t>
                </a:r>
                <a:endParaRPr lang="zh-CN" altLang="en-US" sz="5400" dirty="0">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endParaRPr>
              </a:p>
            </p:txBody>
          </p:sp>
        </p:grpSp>
        <p:sp>
          <p:nvSpPr>
            <p:cNvPr id="5" name="TextBox 4">
              <a:extLst>
                <a:ext uri="{FF2B5EF4-FFF2-40B4-BE49-F238E27FC236}">
                  <a16:creationId xmlns:a16="http://schemas.microsoft.com/office/drawing/2014/main" id="{78F34D0A-2B8D-46B6-BC92-FFB8AB7A3267}"/>
                </a:ext>
              </a:extLst>
            </p:cNvPr>
            <p:cNvSpPr txBox="1"/>
            <p:nvPr/>
          </p:nvSpPr>
          <p:spPr>
            <a:xfrm>
              <a:off x="1288196" y="1841924"/>
              <a:ext cx="3251548" cy="1446550"/>
            </a:xfrm>
            <a:prstGeom prst="rect">
              <a:avLst/>
            </a:prstGeom>
            <a:noFill/>
          </p:spPr>
          <p:txBody>
            <a:bodyPr wrap="square" rtlCol="0">
              <a:spAutoFit/>
            </a:bodyPr>
            <a:lstStyle/>
            <a:p>
              <a:r>
                <a:rPr lang="en-US" sz="4400" dirty="0" err="1">
                  <a:solidFill>
                    <a:schemeClr val="bg1"/>
                  </a:solidFill>
                  <a:latin typeface="#9Slide05 Amplify" panose="02000000000000000000" pitchFamily="2" charset="0"/>
                </a:rPr>
                <a:t>lên</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xuống</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nhịp</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nhàng</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trên</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mặt</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nước</a:t>
              </a:r>
              <a:endParaRPr lang="en-US" sz="4400" dirty="0">
                <a:solidFill>
                  <a:schemeClr val="bg1"/>
                </a:solidFill>
                <a:latin typeface="#9Slide05 Amplify" panose="02000000000000000000" pitchFamily="2" charset="0"/>
              </a:endParaRPr>
            </a:p>
          </p:txBody>
        </p:sp>
      </p:grpSp>
      <p:pic>
        <p:nvPicPr>
          <p:cNvPr id="14" name="图片 42">
            <a:extLst>
              <a:ext uri="{FF2B5EF4-FFF2-40B4-BE49-F238E27FC236}">
                <a16:creationId xmlns:a16="http://schemas.microsoft.com/office/drawing/2014/main" id="{473DCB53-E6AE-4127-9E78-A3E559C67818}"/>
              </a:ext>
            </a:extLst>
          </p:cNvPr>
          <p:cNvPicPr>
            <a:picLocks noChangeAspect="1"/>
          </p:cNvPicPr>
          <p:nvPr/>
        </p:nvPicPr>
        <p:blipFill>
          <a:blip r:embed="rId7"/>
          <a:stretch>
            <a:fillRect/>
          </a:stretch>
        </p:blipFill>
        <p:spPr>
          <a:xfrm flipH="1">
            <a:off x="8138920" y="2"/>
            <a:ext cx="4053078" cy="1289616"/>
          </a:xfrm>
          <a:prstGeom prst="rect">
            <a:avLst/>
          </a:prstGeom>
        </p:spPr>
      </p:pic>
      <p:grpSp>
        <p:nvGrpSpPr>
          <p:cNvPr id="15" name="Group 14">
            <a:extLst>
              <a:ext uri="{FF2B5EF4-FFF2-40B4-BE49-F238E27FC236}">
                <a16:creationId xmlns:a16="http://schemas.microsoft.com/office/drawing/2014/main" id="{267723E2-F207-41FA-870E-E1C45E4A09B4}"/>
              </a:ext>
            </a:extLst>
          </p:cNvPr>
          <p:cNvGrpSpPr/>
          <p:nvPr/>
        </p:nvGrpSpPr>
        <p:grpSpPr>
          <a:xfrm>
            <a:off x="6377876" y="978387"/>
            <a:ext cx="5901209" cy="4537747"/>
            <a:chOff x="510475" y="887731"/>
            <a:chExt cx="5901209" cy="4537747"/>
          </a:xfrm>
        </p:grpSpPr>
        <p:grpSp>
          <p:nvGrpSpPr>
            <p:cNvPr id="17" name="组合 1">
              <a:extLst>
                <a:ext uri="{FF2B5EF4-FFF2-40B4-BE49-F238E27FC236}">
                  <a16:creationId xmlns:a16="http://schemas.microsoft.com/office/drawing/2014/main" id="{81EE86B9-E1BD-4FD4-ADA8-BD402D8E3C2D}"/>
                </a:ext>
              </a:extLst>
            </p:cNvPr>
            <p:cNvGrpSpPr/>
            <p:nvPr/>
          </p:nvGrpSpPr>
          <p:grpSpPr>
            <a:xfrm>
              <a:off x="510475" y="887731"/>
              <a:ext cx="3304928" cy="1225720"/>
              <a:chOff x="836560" y="1058644"/>
              <a:chExt cx="3304928" cy="1225720"/>
            </a:xfrm>
          </p:grpSpPr>
          <p:pic>
            <p:nvPicPr>
              <p:cNvPr id="19" name="图片 12">
                <a:extLst>
                  <a:ext uri="{FF2B5EF4-FFF2-40B4-BE49-F238E27FC236}">
                    <a16:creationId xmlns:a16="http://schemas.microsoft.com/office/drawing/2014/main" id="{D86390B4-56E3-46EE-98FA-1E7901F43044}"/>
                  </a:ext>
                </a:extLst>
              </p:cNvPr>
              <p:cNvPicPr>
                <a:picLocks noChangeAspect="1"/>
              </p:cNvPicPr>
              <p:nvPr/>
            </p:nvPicPr>
            <p:blipFill>
              <a:blip r:embed="rId9"/>
              <a:stretch>
                <a:fillRect/>
              </a:stretch>
            </p:blipFill>
            <p:spPr>
              <a:xfrm>
                <a:off x="836560" y="1396807"/>
                <a:ext cx="839353" cy="836688"/>
              </a:xfrm>
              <a:prstGeom prst="rect">
                <a:avLst/>
              </a:prstGeom>
            </p:spPr>
          </p:pic>
          <p:sp>
            <p:nvSpPr>
              <p:cNvPr id="20" name="文本框 66">
                <a:extLst>
                  <a:ext uri="{FF2B5EF4-FFF2-40B4-BE49-F238E27FC236}">
                    <a16:creationId xmlns:a16="http://schemas.microsoft.com/office/drawing/2014/main" id="{A1C8604D-8E01-4E53-B4FE-6C6D38277B6A}"/>
                  </a:ext>
                </a:extLst>
              </p:cNvPr>
              <p:cNvSpPr txBox="1">
                <a:spLocks noChangeArrowheads="1"/>
              </p:cNvSpPr>
              <p:nvPr/>
            </p:nvSpPr>
            <p:spPr bwMode="auto">
              <a:xfrm>
                <a:off x="1786356" y="1058644"/>
                <a:ext cx="2355132" cy="12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defTabSz="1218565">
                  <a:lnSpc>
                    <a:spcPct val="150000"/>
                  </a:lnSpc>
                  <a:spcBef>
                    <a:spcPts val="1000"/>
                  </a:spcBef>
                  <a:defRPr/>
                </a:pPr>
                <a:r>
                  <a:rPr lang="en-US" altLang="zh-CN" sz="5400" dirty="0" err="1">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rPr>
                  <a:t>Sừng</a:t>
                </a:r>
                <a:r>
                  <a:rPr lang="en-US" altLang="zh-CN" sz="5400" dirty="0">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rPr>
                  <a:t> </a:t>
                </a:r>
                <a:r>
                  <a:rPr lang="en-US" altLang="zh-CN" sz="5400" dirty="0" err="1">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rPr>
                  <a:t>sững</a:t>
                </a:r>
                <a:endParaRPr lang="zh-CN" altLang="en-US" sz="5400" dirty="0">
                  <a:solidFill>
                    <a:srgbClr val="FFFF00"/>
                  </a:solidFill>
                  <a:effectLst>
                    <a:outerShdw blurRad="38100" dist="38100" dir="2700000" algn="tl">
                      <a:srgbClr val="000000">
                        <a:alpha val="43137"/>
                      </a:srgbClr>
                    </a:outerShdw>
                  </a:effectLst>
                  <a:latin typeface="#9Slide05 IcielSanelma" pitchFamily="2" charset="0"/>
                  <a:ea typeface="隶书" panose="02010509060101010101" pitchFamily="49" charset="-122"/>
                  <a:cs typeface="宋体" panose="02010600030101010101" pitchFamily="2" charset="-122"/>
                </a:endParaRPr>
              </a:p>
            </p:txBody>
          </p:sp>
        </p:grpSp>
        <p:sp>
          <p:nvSpPr>
            <p:cNvPr id="18" name="TextBox 17">
              <a:extLst>
                <a:ext uri="{FF2B5EF4-FFF2-40B4-BE49-F238E27FC236}">
                  <a16:creationId xmlns:a16="http://schemas.microsoft.com/office/drawing/2014/main" id="{081E8F33-0A68-4D43-BDB2-0B78F805B0F9}"/>
                </a:ext>
              </a:extLst>
            </p:cNvPr>
            <p:cNvSpPr txBox="1"/>
            <p:nvPr/>
          </p:nvSpPr>
          <p:spPr>
            <a:xfrm>
              <a:off x="1175699" y="1771610"/>
              <a:ext cx="4415917" cy="1446550"/>
            </a:xfrm>
            <a:prstGeom prst="rect">
              <a:avLst/>
            </a:prstGeom>
            <a:noFill/>
          </p:spPr>
          <p:txBody>
            <a:bodyPr wrap="square" rtlCol="0">
              <a:spAutoFit/>
            </a:bodyPr>
            <a:lstStyle/>
            <a:p>
              <a:r>
                <a:rPr lang="en-US" sz="4400" dirty="0" err="1">
                  <a:solidFill>
                    <a:schemeClr val="bg1"/>
                  </a:solidFill>
                  <a:latin typeface="#9Slide05 Amplify" panose="02000000000000000000" pitchFamily="2" charset="0"/>
                </a:rPr>
                <a:t>có</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dáng</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vững</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chãi</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cao</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lớn</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như</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chắn</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ngang</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phía</a:t>
              </a:r>
              <a:r>
                <a:rPr lang="en-US" sz="4400" dirty="0">
                  <a:solidFill>
                    <a:schemeClr val="bg1"/>
                  </a:solidFill>
                  <a:latin typeface="#9Slide05 Amplify" panose="02000000000000000000" pitchFamily="2" charset="0"/>
                </a:rPr>
                <a:t> </a:t>
              </a:r>
              <a:r>
                <a:rPr lang="en-US" sz="4400" dirty="0" err="1">
                  <a:solidFill>
                    <a:schemeClr val="bg1"/>
                  </a:solidFill>
                  <a:latin typeface="#9Slide05 Amplify" panose="02000000000000000000" pitchFamily="2" charset="0"/>
                </a:rPr>
                <a:t>trước</a:t>
              </a:r>
              <a:endParaRPr lang="en-US" sz="4400" dirty="0">
                <a:solidFill>
                  <a:schemeClr val="bg1"/>
                </a:solidFill>
                <a:latin typeface="#9Slide05 Amplify" panose="02000000000000000000" pitchFamily="2" charset="0"/>
              </a:endParaRPr>
            </a:p>
          </p:txBody>
        </p:sp>
        <p:sp>
          <p:nvSpPr>
            <p:cNvPr id="24" name="TextBox 23">
              <a:extLst>
                <a:ext uri="{FF2B5EF4-FFF2-40B4-BE49-F238E27FC236}">
                  <a16:creationId xmlns:a16="http://schemas.microsoft.com/office/drawing/2014/main" id="{336C06E1-CF4C-4D25-BB36-A29AE30244EE}"/>
                </a:ext>
              </a:extLst>
            </p:cNvPr>
            <p:cNvSpPr txBox="1"/>
            <p:nvPr/>
          </p:nvSpPr>
          <p:spPr>
            <a:xfrm>
              <a:off x="3619036" y="4102039"/>
              <a:ext cx="2792648" cy="1323439"/>
            </a:xfrm>
            <a:prstGeom prst="rect">
              <a:avLst/>
            </a:prstGeom>
            <a:noFill/>
          </p:spPr>
          <p:txBody>
            <a:bodyPr wrap="square" rtlCol="0">
              <a:spAutoFit/>
            </a:bodyPr>
            <a:lstStyle/>
            <a:p>
              <a:r>
                <a:rPr lang="en-US" sz="4000" dirty="0" err="1">
                  <a:solidFill>
                    <a:schemeClr val="accent4">
                      <a:lumMod val="60000"/>
                      <a:lumOff val="40000"/>
                    </a:schemeClr>
                  </a:solidFill>
                  <a:latin typeface="#9Slide05 Amplify" panose="02000000000000000000" pitchFamily="2" charset="0"/>
                </a:rPr>
                <a:t>Ví</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dụ</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Ngọn</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núi</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Phú</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Sĩ</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sừng</a:t>
              </a:r>
              <a:r>
                <a:rPr lang="en-US" sz="4000" dirty="0">
                  <a:solidFill>
                    <a:schemeClr val="accent4">
                      <a:lumMod val="60000"/>
                      <a:lumOff val="40000"/>
                    </a:schemeClr>
                  </a:solidFill>
                  <a:latin typeface="#9Slide05 Amplify" panose="02000000000000000000" pitchFamily="2" charset="0"/>
                </a:rPr>
                <a:t> </a:t>
              </a:r>
              <a:r>
                <a:rPr lang="en-US" sz="4000" dirty="0" err="1">
                  <a:solidFill>
                    <a:schemeClr val="accent4">
                      <a:lumMod val="60000"/>
                      <a:lumOff val="40000"/>
                    </a:schemeClr>
                  </a:solidFill>
                  <a:latin typeface="#9Slide05 Amplify" panose="02000000000000000000" pitchFamily="2" charset="0"/>
                </a:rPr>
                <a:t>sững</a:t>
              </a:r>
              <a:endParaRPr lang="en-US" sz="4000" dirty="0">
                <a:solidFill>
                  <a:schemeClr val="accent4">
                    <a:lumMod val="60000"/>
                    <a:lumOff val="40000"/>
                  </a:schemeClr>
                </a:solidFill>
                <a:latin typeface="#9Slide05 Amplify" panose="02000000000000000000" pitchFamily="2" charset="0"/>
              </a:endParaRPr>
            </a:p>
          </p:txBody>
        </p:sp>
      </p:grpSp>
      <p:pic>
        <p:nvPicPr>
          <p:cNvPr id="8" name="nui phu si">
            <a:hlinkClick r:id="" action="ppaction://media"/>
            <a:extLst>
              <a:ext uri="{FF2B5EF4-FFF2-40B4-BE49-F238E27FC236}">
                <a16:creationId xmlns:a16="http://schemas.microsoft.com/office/drawing/2014/main" id="{1501C263-5CD8-4364-B1F2-DCC581C4FE9C}"/>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30405" t="1092" r="30268"/>
          <a:stretch/>
        </p:blipFill>
        <p:spPr>
          <a:xfrm>
            <a:off x="6884510" y="3308818"/>
            <a:ext cx="2508820" cy="3549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5828" fill="hold"/>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8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3"/>
                </p:tgtEl>
              </p:cMediaNode>
            </p:video>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8"/>
                </p:tgtEl>
              </p:cMediaNode>
            </p:video>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254619" y="267272"/>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527486" y="1209596"/>
            <a:ext cx="97797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Tàu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mọi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người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thăm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3A9543C5-4A2B-40C4-968C-76B39D40A24E}"/>
              </a:ext>
            </a:extLst>
          </p:cNvPr>
          <p:cNvSpPr txBox="1"/>
          <p:nvPr/>
        </p:nvSpPr>
        <p:spPr>
          <a:xfrm>
            <a:off x="1527094" y="2084612"/>
            <a:ext cx="10337850"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Nhờ</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đâu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ngọn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đăng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luôn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tỏa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sáng</a:t>
            </a:r>
            <a:r>
              <a:rPr lang="en-US" sz="2800" b="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527094" y="2967294"/>
            <a:ext cx="10337849"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Ngọn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đăng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khẳng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định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gì</a:t>
            </a:r>
            <a:r>
              <a:rPr lang="en-US" sz="2800" b="1" dirty="0">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527094" y="3839946"/>
            <a:ext cx="7879314"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Tên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gọi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nào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dưới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đây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đặt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612559" y="1021801"/>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76921" y="1910709"/>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568230" y="2724331"/>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564250" y="3667836"/>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grpSp>
        <p:nvGrpSpPr>
          <p:cNvPr id="21" name="Group 20">
            <a:extLst>
              <a:ext uri="{FF2B5EF4-FFF2-40B4-BE49-F238E27FC236}">
                <a16:creationId xmlns:a16="http://schemas.microsoft.com/office/drawing/2014/main" id="{C0B5486C-4D06-499E-B5A2-DD92995B06BE}"/>
              </a:ext>
            </a:extLst>
          </p:cNvPr>
          <p:cNvGrpSpPr/>
          <p:nvPr/>
        </p:nvGrpSpPr>
        <p:grpSpPr>
          <a:xfrm>
            <a:off x="2031451" y="4394994"/>
            <a:ext cx="5914369" cy="954107"/>
            <a:chOff x="2647917" y="5561293"/>
            <a:chExt cx="5376410" cy="1120219"/>
          </a:xfrm>
        </p:grpSpPr>
        <p:sp>
          <p:nvSpPr>
            <p:cNvPr id="22" name="îṥḷíďê">
              <a:extLst>
                <a:ext uri="{FF2B5EF4-FFF2-40B4-BE49-F238E27FC236}">
                  <a16:creationId xmlns:a16="http://schemas.microsoft.com/office/drawing/2014/main" id="{1FC0D0CB-BA78-491B-9148-AE1B7C6FB2D2}"/>
                </a:ext>
              </a:extLst>
            </p:cNvPr>
            <p:cNvSpPr/>
            <p:nvPr/>
          </p:nvSpPr>
          <p:spPr bwMode="auto">
            <a:xfrm>
              <a:off x="2647917" y="5614126"/>
              <a:ext cx="5376410" cy="584775"/>
            </a:xfrm>
            <a:prstGeom prst="roundRect">
              <a:avLst>
                <a:gd name="adj" fmla="val 50000"/>
              </a:avLst>
            </a:prstGeom>
            <a:solidFill>
              <a:srgbClr val="FFD5D5"/>
            </a:solidFill>
            <a:ln w="53975" cap="rnd" cmpd="thickThin">
              <a:solidFill>
                <a:srgbClr val="FF0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23" name="TextBox 22">
              <a:extLst>
                <a:ext uri="{FF2B5EF4-FFF2-40B4-BE49-F238E27FC236}">
                  <a16:creationId xmlns:a16="http://schemas.microsoft.com/office/drawing/2014/main" id="{B0724D7E-F550-4D65-8538-C15C4F6C3352}"/>
                </a:ext>
              </a:extLst>
            </p:cNvPr>
            <p:cNvSpPr txBox="1"/>
            <p:nvPr/>
          </p:nvSpPr>
          <p:spPr>
            <a:xfrm>
              <a:off x="3018136" y="5561293"/>
              <a:ext cx="4908075" cy="1120219"/>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Người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trên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đảo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Trường</a:t>
              </a:r>
              <a:r>
                <a:rPr lang="en-US" sz="2800" b="1" dirty="0">
                  <a:latin typeface="Calibri" panose="020F0502020204030204" pitchFamily="34" charset="0"/>
                  <a:cs typeface="Calibri" panose="020F0502020204030204" pitchFamily="34" charset="0"/>
                </a:rPr>
                <a:t> Sa</a:t>
              </a:r>
            </a:p>
          </p:txBody>
        </p:sp>
      </p:grpSp>
      <p:grpSp>
        <p:nvGrpSpPr>
          <p:cNvPr id="24" name="Group 23">
            <a:extLst>
              <a:ext uri="{FF2B5EF4-FFF2-40B4-BE49-F238E27FC236}">
                <a16:creationId xmlns:a16="http://schemas.microsoft.com/office/drawing/2014/main" id="{277BC620-E723-4FEF-A58E-23E0ADDCCCD7}"/>
              </a:ext>
            </a:extLst>
          </p:cNvPr>
          <p:cNvGrpSpPr/>
          <p:nvPr/>
        </p:nvGrpSpPr>
        <p:grpSpPr>
          <a:xfrm>
            <a:off x="2031452" y="5182803"/>
            <a:ext cx="5879958" cy="523220"/>
            <a:chOff x="6941180" y="6264218"/>
            <a:chExt cx="5648515" cy="644041"/>
          </a:xfrm>
        </p:grpSpPr>
        <p:sp>
          <p:nvSpPr>
            <p:cNvPr id="25" name="îṥḷíďê">
              <a:extLst>
                <a:ext uri="{FF2B5EF4-FFF2-40B4-BE49-F238E27FC236}">
                  <a16:creationId xmlns:a16="http://schemas.microsoft.com/office/drawing/2014/main" id="{13383608-B909-4B4F-B4BE-29F7C8976B0F}"/>
                </a:ext>
              </a:extLst>
            </p:cNvPr>
            <p:cNvSpPr/>
            <p:nvPr/>
          </p:nvSpPr>
          <p:spPr bwMode="auto">
            <a:xfrm>
              <a:off x="6941180" y="6319099"/>
              <a:ext cx="5648515" cy="584775"/>
            </a:xfrm>
            <a:prstGeom prst="roundRect">
              <a:avLst>
                <a:gd name="adj" fmla="val 50000"/>
              </a:avLst>
            </a:prstGeom>
            <a:solidFill>
              <a:srgbClr val="C5DCF1"/>
            </a:solidFill>
            <a:ln w="53975" cap="rnd" cmpd="thickThin">
              <a:solidFill>
                <a:srgbClr val="00B0F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26" name="TextBox 25">
              <a:extLst>
                <a:ext uri="{FF2B5EF4-FFF2-40B4-BE49-F238E27FC236}">
                  <a16:creationId xmlns:a16="http://schemas.microsoft.com/office/drawing/2014/main" id="{A6EA5AE0-D1D9-4099-94B6-710B6AA632CC}"/>
                </a:ext>
              </a:extLst>
            </p:cNvPr>
            <p:cNvSpPr txBox="1"/>
            <p:nvPr/>
          </p:nvSpPr>
          <p:spPr>
            <a:xfrm>
              <a:off x="7246407" y="6264218"/>
              <a:ext cx="5254825" cy="644041"/>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Trạm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đăng</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đảo</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Sơn</a:t>
              </a:r>
              <a:r>
                <a:rPr lang="en-US" sz="2800" b="1" dirty="0">
                  <a:latin typeface="Calibri" panose="020F0502020204030204" pitchFamily="34" charset="0"/>
                  <a:cs typeface="Calibri" panose="020F0502020204030204" pitchFamily="34" charset="0"/>
                </a:rPr>
                <a:t> Ca </a:t>
              </a:r>
            </a:p>
          </p:txBody>
        </p:sp>
      </p:grpSp>
      <p:grpSp>
        <p:nvGrpSpPr>
          <p:cNvPr id="27" name="Group 26">
            <a:extLst>
              <a:ext uri="{FF2B5EF4-FFF2-40B4-BE49-F238E27FC236}">
                <a16:creationId xmlns:a16="http://schemas.microsoft.com/office/drawing/2014/main" id="{1798C0AF-00AD-499B-B445-857022018F3F}"/>
              </a:ext>
            </a:extLst>
          </p:cNvPr>
          <p:cNvGrpSpPr/>
          <p:nvPr/>
        </p:nvGrpSpPr>
        <p:grpSpPr>
          <a:xfrm>
            <a:off x="2031453" y="5863911"/>
            <a:ext cx="5914368" cy="523220"/>
            <a:chOff x="7233985" y="7259064"/>
            <a:chExt cx="5416564" cy="652342"/>
          </a:xfrm>
        </p:grpSpPr>
        <p:sp>
          <p:nvSpPr>
            <p:cNvPr id="28" name="îṥḷíďê">
              <a:extLst>
                <a:ext uri="{FF2B5EF4-FFF2-40B4-BE49-F238E27FC236}">
                  <a16:creationId xmlns:a16="http://schemas.microsoft.com/office/drawing/2014/main" id="{7DA7EBA5-589E-4D01-A52E-C48FB5F1DAD9}"/>
                </a:ext>
              </a:extLst>
            </p:cNvPr>
            <p:cNvSpPr/>
            <p:nvPr/>
          </p:nvSpPr>
          <p:spPr bwMode="auto">
            <a:xfrm>
              <a:off x="7233985" y="7319708"/>
              <a:ext cx="5385050" cy="584775"/>
            </a:xfrm>
            <a:prstGeom prst="roundRect">
              <a:avLst>
                <a:gd name="adj" fmla="val 50000"/>
              </a:avLst>
            </a:prstGeom>
            <a:solidFill>
              <a:schemeClr val="accent4">
                <a:lumMod val="20000"/>
                <a:lumOff val="80000"/>
              </a:schemeClr>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29" name="TextBox 28">
              <a:extLst>
                <a:ext uri="{FF2B5EF4-FFF2-40B4-BE49-F238E27FC236}">
                  <a16:creationId xmlns:a16="http://schemas.microsoft.com/office/drawing/2014/main" id="{5A734370-8C2C-4A1F-9E90-556384E81F92}"/>
                </a:ext>
              </a:extLst>
            </p:cNvPr>
            <p:cNvSpPr txBox="1"/>
            <p:nvPr/>
          </p:nvSpPr>
          <p:spPr>
            <a:xfrm>
              <a:off x="7395724" y="7259064"/>
              <a:ext cx="5254825" cy="652342"/>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Từ</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trên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đỉnh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tháp</a:t>
              </a:r>
              <a:endParaRPr lang="en-US" sz="28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14:bounceEnd="80000">
                                          <p:cBhvr additive="base">
                                            <p:cTn id="28"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80000">
                                          <p:cBhvr additive="base">
                                            <p:cTn id="32" dur="500" fill="hold"/>
                                            <p:tgtEl>
                                              <p:spTgt spid="24"/>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2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80000">
                                          <p:cBhvr additive="base">
                                            <p:cTn id="36" dur="500" fill="hold"/>
                                            <p:tgtEl>
                                              <p:spTgt spid="27"/>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2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14:bounceEnd="80000">
                                          <p:cBhvr additive="base">
                                            <p:cTn id="40"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17"/>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14:presetBounceEnd="80000">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14:bounceEnd="80000">
                                          <p:cBhvr additive="base">
                                            <p:cTn id="44"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18"/>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14:bounceEnd="80000">
                                          <p:cBhvr additive="base">
                                            <p:cTn id="48"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19"/>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14:presetBounceEnd="80000">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14:bounceEnd="80000">
                                          <p:cBhvr additive="base">
                                            <p:cTn id="52"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0-#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0-#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0-#ppt_w/2"/>
                                              </p:val>
                                            </p:tav>
                                            <p:tav tm="100000">
                                              <p:val>
                                                <p:strVal val="#ppt_x"/>
                                              </p:val>
                                            </p:tav>
                                          </p:tavLst>
                                        </p:anim>
                                        <p:anim calcmode="lin" valueType="num">
                                          <p:cBhvr additive="base">
                                            <p:cTn id="45" dur="500" fill="hold"/>
                                            <p:tgtEl>
                                              <p:spTgt spid="18"/>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0-#ppt_w/2"/>
                                              </p:val>
                                            </p:tav>
                                            <p:tav tm="100000">
                                              <p:val>
                                                <p:strVal val="#ppt_x"/>
                                              </p:val>
                                            </p:tav>
                                          </p:tavLst>
                                        </p:anim>
                                        <p:anim calcmode="lin" valueType="num">
                                          <p:cBhvr additive="base">
                                            <p:cTn id="49" dur="500" fill="hold"/>
                                            <p:tgtEl>
                                              <p:spTgt spid="19"/>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Em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hỏi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sau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để</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bến</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ngọn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nhé</a:t>
            </a:r>
            <a:r>
              <a:rPr lang="en-US" sz="2800" dirty="0">
                <a:latin typeface="Calibri" panose="020F0502020204030204" pitchFamily="34" charset="0"/>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214" y="1330984"/>
            <a:ext cx="3430622" cy="3430622"/>
          </a:xfrm>
          <a:prstGeom prst="rect">
            <a:avLst/>
          </a:prstGeom>
        </p:spPr>
      </p:pic>
      <p:pic>
        <p:nvPicPr>
          <p:cNvPr id="83" name="Picture 82">
            <a:extLst>
              <a:ext uri="{FF2B5EF4-FFF2-40B4-BE49-F238E27FC236}">
                <a16:creationId xmlns:a16="http://schemas.microsoft.com/office/drawing/2014/main" id="{E3607416-95B1-4352-AA42-3321679EFFE3}"/>
              </a:ext>
            </a:extLst>
          </p:cNvPr>
          <p:cNvPicPr>
            <a:picLocks noChangeAspect="1"/>
          </p:cNvPicPr>
          <p:nvPr/>
        </p:nvPicPr>
        <p:blipFill>
          <a:blip r:embed="rId3"/>
          <a:stretch>
            <a:fillRect/>
          </a:stretch>
        </p:blipFill>
        <p:spPr>
          <a:xfrm>
            <a:off x="3940084" y="1936418"/>
            <a:ext cx="5331329" cy="22911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p:cTn id="11" dur="500" fill="hold"/>
                                        <p:tgtEl>
                                          <p:spTgt spid="83"/>
                                        </p:tgtEl>
                                        <p:attrNameLst>
                                          <p:attrName>ppt_w</p:attrName>
                                        </p:attrNameLst>
                                      </p:cBhvr>
                                      <p:tavLst>
                                        <p:tav tm="0">
                                          <p:val>
                                            <p:fltVal val="0"/>
                                          </p:val>
                                        </p:tav>
                                        <p:tav tm="100000">
                                          <p:val>
                                            <p:strVal val="#ppt_w"/>
                                          </p:val>
                                        </p:tav>
                                      </p:tavLst>
                                    </p:anim>
                                    <p:anim calcmode="lin" valueType="num">
                                      <p:cBhvr>
                                        <p:cTn id="12" dur="500" fill="hold"/>
                                        <p:tgtEl>
                                          <p:spTgt spid="83"/>
                                        </p:tgtEl>
                                        <p:attrNameLst>
                                          <p:attrName>ppt_h</p:attrName>
                                        </p:attrNameLst>
                                      </p:cBhvr>
                                      <p:tavLst>
                                        <p:tav tm="0">
                                          <p:val>
                                            <p:fltVal val="0"/>
                                          </p:val>
                                        </p:tav>
                                        <p:tav tm="100000">
                                          <p:val>
                                            <p:strVal val="#ppt_h"/>
                                          </p:val>
                                        </p:tav>
                                      </p:tavLst>
                                    </p:anim>
                                    <p:animEffect transition="in" filter="fade">
                                      <p:cBhvr>
                                        <p:cTn id="1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178648" y="915850"/>
            <a:ext cx="9779775" cy="584775"/>
          </a:xfrm>
          <a:prstGeom prst="rect">
            <a:avLst/>
          </a:prstGeom>
          <a:noFill/>
        </p:spPr>
        <p:txBody>
          <a:bodyPr wrap="square" rtlCol="0">
            <a:spAutoFit/>
          </a:bodyPr>
          <a:lstStyle/>
          <a:p>
            <a:r>
              <a:rPr lang="en-US" sz="3200" b="1" dirty="0" err="1">
                <a:solidFill>
                  <a:schemeClr val="bg1"/>
                </a:solidFill>
                <a:latin typeface="Calibri" panose="020F0502020204030204" pitchFamily="34" charset="0"/>
                <a:cs typeface="Calibri" panose="020F0502020204030204" pitchFamily="34" charset="0"/>
              </a:rPr>
              <a:t>Tàu</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đưa</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mọi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người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đến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thăm</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nơi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nào</a:t>
            </a:r>
            <a:r>
              <a:rPr lang="en-US" sz="3200" b="1" dirty="0">
                <a:solidFill>
                  <a:schemeClr val="bg1"/>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535790" cy="2136647"/>
            <a:chOff x="1295416" y="2038218"/>
            <a:chExt cx="10807081" cy="2136647"/>
          </a:xfrm>
        </p:grpSpPr>
        <p:sp>
          <p:nvSpPr>
            <p:cNvPr id="30" name="圆角矩形 2">
              <a:extLst>
                <a:ext uri="{FF2B5EF4-FFF2-40B4-BE49-F238E27FC236}">
                  <a16:creationId xmlns:a16="http://schemas.microsoft.com/office/drawing/2014/main" id="{4C481D0B-5CD0-4A31-8700-C06114BF2D30}"/>
                </a:ext>
              </a:extLst>
            </p:cNvPr>
            <p:cNvSpPr/>
            <p:nvPr/>
          </p:nvSpPr>
          <p:spPr>
            <a:xfrm>
              <a:off x="1432250" y="2222499"/>
              <a:ext cx="1032316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458623" cy="2136646"/>
              <a:chOff x="849818" y="915080"/>
              <a:chExt cx="9572175" cy="2136646"/>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9" y="1120261"/>
                <a:ext cx="9420414" cy="1931465"/>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1384995"/>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Sau hai ngày đêm dập dềnh trên sóng, chúng tôi đến đảo Sơn Ca. Mọi người đều xúc động khi nhìn thấy ngọn hải đăng sừng sững giữa biển trời. Ai cũng muốn đặt chân lên trạm hải đăng đẹp nhất Trường Sa.</a:t>
              </a:r>
              <a:endParaRPr lang="en-US" sz="2800" dirty="0"/>
            </a:p>
          </p:txBody>
        </p:sp>
      </p:grpSp>
      <p:cxnSp>
        <p:nvCxnSpPr>
          <p:cNvPr id="45" name="Straight Connector 44">
            <a:extLst>
              <a:ext uri="{FF2B5EF4-FFF2-40B4-BE49-F238E27FC236}">
                <a16:creationId xmlns:a16="http://schemas.microsoft.com/office/drawing/2014/main" id="{02C63076-DA57-41E1-A08F-4EDAC4842E96}"/>
              </a:ext>
            </a:extLst>
          </p:cNvPr>
          <p:cNvCxnSpPr>
            <a:cxnSpLocks/>
          </p:cNvCxnSpPr>
          <p:nvPr/>
        </p:nvCxnSpPr>
        <p:spPr>
          <a:xfrm>
            <a:off x="7244724" y="2133227"/>
            <a:ext cx="32283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AB118AA-7372-4350-9954-997B3034FA91}"/>
              </a:ext>
            </a:extLst>
          </p:cNvPr>
          <p:cNvCxnSpPr>
            <a:cxnSpLocks/>
          </p:cNvCxnSpPr>
          <p:nvPr/>
        </p:nvCxnSpPr>
        <p:spPr>
          <a:xfrm>
            <a:off x="844670" y="2540348"/>
            <a:ext cx="4190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F87CB7A-AF72-4C78-A7C7-C7866E0674FE}"/>
              </a:ext>
            </a:extLst>
          </p:cNvPr>
          <p:cNvCxnSpPr>
            <a:cxnSpLocks/>
          </p:cNvCxnSpPr>
          <p:nvPr/>
        </p:nvCxnSpPr>
        <p:spPr>
          <a:xfrm>
            <a:off x="6911811" y="2981842"/>
            <a:ext cx="356125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82821" y="3742670"/>
            <a:ext cx="8645675" cy="1392908"/>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418316" cy="1200329"/>
            </a:xfrm>
            <a:prstGeom prst="rect">
              <a:avLst/>
            </a:prstGeom>
            <a:noFill/>
          </p:spPr>
          <p:txBody>
            <a:bodyPr wrap="square" rtlCol="0">
              <a:spAutoFit/>
            </a:bodyPr>
            <a:lstStyle/>
            <a:p>
              <a:r>
                <a:rPr lang="en-US" sz="3600" dirty="0" err="1">
                  <a:solidFill>
                    <a:srgbClr val="00B050"/>
                  </a:solidFill>
                  <a:latin typeface="#9Slide05 Amplify" panose="02000000000000000000" pitchFamily="2" charset="0"/>
                </a:rPr>
                <a:t>Tàu</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đưa</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mọi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người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đến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đảo</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Sơn</a:t>
              </a:r>
              <a:r>
                <a:rPr lang="en-US" sz="3600" dirty="0">
                  <a:solidFill>
                    <a:srgbClr val="00B050"/>
                  </a:solidFill>
                  <a:latin typeface="#9Slide05 Amplify" panose="02000000000000000000" pitchFamily="2" charset="0"/>
                </a:rPr>
                <a:t> Ca, </a:t>
              </a:r>
              <a:r>
                <a:rPr lang="en-US" sz="3600" dirty="0" err="1">
                  <a:solidFill>
                    <a:srgbClr val="00B050"/>
                  </a:solidFill>
                  <a:latin typeface="#9Slide05 Amplify" panose="02000000000000000000" pitchFamily="2" charset="0"/>
                </a:rPr>
                <a:t>nơi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có</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ngọn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hải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đăng</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đẹp</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nhất</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Trường</a:t>
              </a:r>
              <a:r>
                <a:rPr lang="en-US" sz="3600" dirty="0">
                  <a:solidFill>
                    <a:srgbClr val="00B050"/>
                  </a:solidFill>
                  <a:latin typeface="#9Slide05 Amplify" panose="02000000000000000000" pitchFamily="2" charset="0"/>
                </a:rPr>
                <a:t> Sa.</a:t>
              </a:r>
            </a:p>
          </p:txBody>
        </p:sp>
      </p:grpSp>
      <p:cxnSp>
        <p:nvCxnSpPr>
          <p:cNvPr id="62" name="Straight Connector 61">
            <a:extLst>
              <a:ext uri="{FF2B5EF4-FFF2-40B4-BE49-F238E27FC236}">
                <a16:creationId xmlns:a16="http://schemas.microsoft.com/office/drawing/2014/main" id="{657F0943-C8A2-4CE6-BC58-94A114E334A4}"/>
              </a:ext>
            </a:extLst>
          </p:cNvPr>
          <p:cNvCxnSpPr>
            <a:cxnSpLocks/>
          </p:cNvCxnSpPr>
          <p:nvPr/>
        </p:nvCxnSpPr>
        <p:spPr>
          <a:xfrm>
            <a:off x="844670" y="3410688"/>
            <a:ext cx="154765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left)">
                                          <p:cBhvr>
                                            <p:cTn id="61" dur="500"/>
                                            <p:tgtEl>
                                              <p:spTgt spid="6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72" dur="2250" fill="hold"/>
                                            <p:tgtEl>
                                              <p:spTgt spid="52"/>
                                            </p:tgtEl>
                                            <p:attrNameLst>
                                              <p:attrName>ppt_x</p:attrName>
                                              <p:attrName>ppt_y</p:attrName>
                                            </p:attrNameLst>
                                          </p:cBhvr>
                                          <p:rCtr x="11680" y="-3611"/>
                                        </p:animMotion>
                                      </p:childTnLst>
                                    </p:cTn>
                                  </p:par>
                                  <p:par>
                                    <p:cTn id="73" presetID="32" presetClass="emph" presetSubtype="0" repeatCount="1000000" fill="hold" nodeType="withEffect">
                                      <p:stCondLst>
                                        <p:cond delay="0"/>
                                      </p:stCondLst>
                                      <p:childTnLst>
                                        <p:animRot by="120000">
                                          <p:cBhvr>
                                            <p:cTn id="74" dur="50" fill="hold">
                                              <p:stCondLst>
                                                <p:cond delay="0"/>
                                              </p:stCondLst>
                                            </p:cTn>
                                            <p:tgtEl>
                                              <p:spTgt spid="52"/>
                                            </p:tgtEl>
                                            <p:attrNameLst>
                                              <p:attrName>r</p:attrName>
                                            </p:attrNameLst>
                                          </p:cBhvr>
                                        </p:animRot>
                                        <p:animRot by="-240000">
                                          <p:cBhvr>
                                            <p:cTn id="75" dur="100" fill="hold">
                                              <p:stCondLst>
                                                <p:cond delay="100"/>
                                              </p:stCondLst>
                                            </p:cTn>
                                            <p:tgtEl>
                                              <p:spTgt spid="52"/>
                                            </p:tgtEl>
                                            <p:attrNameLst>
                                              <p:attrName>r</p:attrName>
                                            </p:attrNameLst>
                                          </p:cBhvr>
                                        </p:animRot>
                                        <p:animRot by="240000">
                                          <p:cBhvr>
                                            <p:cTn id="76" dur="100" fill="hold">
                                              <p:stCondLst>
                                                <p:cond delay="200"/>
                                              </p:stCondLst>
                                            </p:cTn>
                                            <p:tgtEl>
                                              <p:spTgt spid="52"/>
                                            </p:tgtEl>
                                            <p:attrNameLst>
                                              <p:attrName>r</p:attrName>
                                            </p:attrNameLst>
                                          </p:cBhvr>
                                        </p:animRot>
                                        <p:animRot by="-240000">
                                          <p:cBhvr>
                                            <p:cTn id="77" dur="100" fill="hold">
                                              <p:stCondLst>
                                                <p:cond delay="300"/>
                                              </p:stCondLst>
                                            </p:cTn>
                                            <p:tgtEl>
                                              <p:spTgt spid="52"/>
                                            </p:tgtEl>
                                            <p:attrNameLst>
                                              <p:attrName>r</p:attrName>
                                            </p:attrNameLst>
                                          </p:cBhvr>
                                        </p:animRot>
                                        <p:animRot by="120000">
                                          <p:cBhvr>
                                            <p:cTn id="78"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wipe(left)">
                                          <p:cBhvr>
                                            <p:cTn id="53" dur="500"/>
                                            <p:tgtEl>
                                              <p:spTgt spid="47"/>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left)">
                                          <p:cBhvr>
                                            <p:cTn id="61" dur="500"/>
                                            <p:tgtEl>
                                              <p:spTgt spid="6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72" dur="2250" fill="hold"/>
                                            <p:tgtEl>
                                              <p:spTgt spid="52"/>
                                            </p:tgtEl>
                                            <p:attrNameLst>
                                              <p:attrName>ppt_x</p:attrName>
                                              <p:attrName>ppt_y</p:attrName>
                                            </p:attrNameLst>
                                          </p:cBhvr>
                                          <p:rCtr x="11680" y="-3611"/>
                                        </p:animMotion>
                                      </p:childTnLst>
                                    </p:cTn>
                                  </p:par>
                                  <p:par>
                                    <p:cTn id="73" presetID="32" presetClass="emph" presetSubtype="0" repeatCount="1000000" fill="hold" nodeType="withEffect">
                                      <p:stCondLst>
                                        <p:cond delay="0"/>
                                      </p:stCondLst>
                                      <p:childTnLst>
                                        <p:animRot by="120000">
                                          <p:cBhvr>
                                            <p:cTn id="74" dur="50" fill="hold">
                                              <p:stCondLst>
                                                <p:cond delay="0"/>
                                              </p:stCondLst>
                                            </p:cTn>
                                            <p:tgtEl>
                                              <p:spTgt spid="52"/>
                                            </p:tgtEl>
                                            <p:attrNameLst>
                                              <p:attrName>r</p:attrName>
                                            </p:attrNameLst>
                                          </p:cBhvr>
                                        </p:animRot>
                                        <p:animRot by="-240000">
                                          <p:cBhvr>
                                            <p:cTn id="75" dur="100" fill="hold">
                                              <p:stCondLst>
                                                <p:cond delay="100"/>
                                              </p:stCondLst>
                                            </p:cTn>
                                            <p:tgtEl>
                                              <p:spTgt spid="52"/>
                                            </p:tgtEl>
                                            <p:attrNameLst>
                                              <p:attrName>r</p:attrName>
                                            </p:attrNameLst>
                                          </p:cBhvr>
                                        </p:animRot>
                                        <p:animRot by="240000">
                                          <p:cBhvr>
                                            <p:cTn id="76" dur="100" fill="hold">
                                              <p:stCondLst>
                                                <p:cond delay="200"/>
                                              </p:stCondLst>
                                            </p:cTn>
                                            <p:tgtEl>
                                              <p:spTgt spid="52"/>
                                            </p:tgtEl>
                                            <p:attrNameLst>
                                              <p:attrName>r</p:attrName>
                                            </p:attrNameLst>
                                          </p:cBhvr>
                                        </p:animRot>
                                        <p:animRot by="-240000">
                                          <p:cBhvr>
                                            <p:cTn id="77" dur="100" fill="hold">
                                              <p:stCondLst>
                                                <p:cond delay="300"/>
                                              </p:stCondLst>
                                            </p:cTn>
                                            <p:tgtEl>
                                              <p:spTgt spid="52"/>
                                            </p:tgtEl>
                                            <p:attrNameLst>
                                              <p:attrName>r</p:attrName>
                                            </p:attrNameLst>
                                          </p:cBhvr>
                                        </p:animRot>
                                        <p:animRot by="120000">
                                          <p:cBhvr>
                                            <p:cTn id="78"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382821" y="3742670"/>
            <a:ext cx="8645675" cy="1392908"/>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1200329"/>
            </a:xfrm>
            <a:prstGeom prst="rect">
              <a:avLst/>
            </a:prstGeom>
            <a:noFill/>
          </p:spPr>
          <p:txBody>
            <a:bodyPr wrap="square" rtlCol="0">
              <a:spAutoFit/>
            </a:bodyPr>
            <a:lstStyle/>
            <a:p>
              <a:r>
                <a:rPr lang="en-US" sz="3600" dirty="0" err="1">
                  <a:solidFill>
                    <a:srgbClr val="00B050"/>
                  </a:solidFill>
                  <a:latin typeface="#9Slide05 Amplify" panose="02000000000000000000" pitchFamily="2" charset="0"/>
                </a:rPr>
                <a:t>Nhờ</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những</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người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thợ</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đã</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đêm</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đêm</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thay</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nhau</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canh</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giữ</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nên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ngọn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hải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đăng</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mới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luôn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luôn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tỏa</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sáng</a:t>
              </a:r>
              <a:r>
                <a:rPr lang="en-US" sz="3600" dirty="0">
                  <a:solidFill>
                    <a:srgbClr val="00B050"/>
                  </a:solidFill>
                  <a:latin typeface="#9Slide05 Amplify" panose="02000000000000000000" pitchFamily="2" charset="0"/>
                </a:rPr>
                <a:t>.</a:t>
              </a: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563939" y="771353"/>
            <a:ext cx="11288023" cy="758678"/>
            <a:chOff x="1563939" y="771353"/>
            <a:chExt cx="11288023" cy="758678"/>
          </a:xfrm>
        </p:grpSpPr>
        <p:sp>
          <p:nvSpPr>
            <p:cNvPr id="37" name="TextBox 36">
              <a:extLst>
                <a:ext uri="{FF2B5EF4-FFF2-40B4-BE49-F238E27FC236}">
                  <a16:creationId xmlns:a16="http://schemas.microsoft.com/office/drawing/2014/main" id="{C6569417-CB8D-4526-B81F-1135F177A89F}"/>
                </a:ext>
              </a:extLst>
            </p:cNvPr>
            <p:cNvSpPr txBox="1"/>
            <p:nvPr/>
          </p:nvSpPr>
          <p:spPr>
            <a:xfrm>
              <a:off x="2514112" y="945256"/>
              <a:ext cx="10337850" cy="584775"/>
            </a:xfrm>
            <a:prstGeom prst="rect">
              <a:avLst/>
            </a:prstGeom>
            <a:noFill/>
          </p:spPr>
          <p:txBody>
            <a:bodyPr wrap="square" rtlCol="0">
              <a:spAutoFit/>
            </a:bodyPr>
            <a:lstStyle/>
            <a:p>
              <a:r>
                <a:rPr lang="en-US" sz="3200" b="1" dirty="0" err="1">
                  <a:solidFill>
                    <a:schemeClr val="bg1"/>
                  </a:solidFill>
                  <a:latin typeface="Calibri" panose="020F0502020204030204" pitchFamily="34" charset="0"/>
                  <a:cs typeface="Calibri" panose="020F0502020204030204" pitchFamily="34" charset="0"/>
                </a:rPr>
                <a:t>Nhờ</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đâu</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mà</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ngọn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hải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đăng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luôn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tỏa</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sáng</a:t>
              </a:r>
              <a:r>
                <a:rPr lang="en-US" sz="3200" b="1" dirty="0">
                  <a:solidFill>
                    <a:schemeClr val="bg1"/>
                  </a:solidFill>
                  <a:latin typeface="Calibri" panose="020F0502020204030204" pitchFamily="34" charset="0"/>
                  <a:cs typeface="Calibri" panose="020F0502020204030204" pitchFamily="34" charset="0"/>
                </a:rPr>
                <a:t>?</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id="{2B63B7D4-3683-47E3-87A4-3CA3D21C133C}"/>
              </a:ext>
            </a:extLst>
          </p:cNvPr>
          <p:cNvGrpSpPr/>
          <p:nvPr/>
        </p:nvGrpSpPr>
        <p:grpSpPr>
          <a:xfrm>
            <a:off x="440721" y="1428763"/>
            <a:ext cx="10492662" cy="2117099"/>
            <a:chOff x="1223411" y="1442044"/>
            <a:chExt cx="10492662" cy="2117099"/>
          </a:xfrm>
        </p:grpSpPr>
        <p:sp>
          <p:nvSpPr>
            <p:cNvPr id="65" name="圆角矩形 2">
              <a:extLst>
                <a:ext uri="{FF2B5EF4-FFF2-40B4-BE49-F238E27FC236}">
                  <a16:creationId xmlns:a16="http://schemas.microsoft.com/office/drawing/2014/main"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65">
              <a:extLst>
                <a:ext uri="{FF2B5EF4-FFF2-40B4-BE49-F238E27FC236}">
                  <a16:creationId xmlns:a16="http://schemas.microsoft.com/office/drawing/2014/main" id="{B0EB8FFB-BF68-41FD-B442-70F05A2D73DE}"/>
                </a:ext>
              </a:extLst>
            </p:cNvPr>
            <p:cNvSpPr txBox="1"/>
            <p:nvPr/>
          </p:nvSpPr>
          <p:spPr>
            <a:xfrm>
              <a:off x="1460821" y="1684777"/>
              <a:ext cx="10255252" cy="1815882"/>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Đêm đến, những người thợ thay phiên nhau thức để giữ cho ngọn đèn luôn tỏa sáng. Nhờ có ánh sáng ngọn hải đăng, tàu thuyền không bị lạc hướng trong đêm tối. Ngọn hải đăng còn khẳng định vùng biển trời này là của Tổ quốc thân yêu.</a:t>
              </a:r>
              <a:endParaRPr lang="en-US" sz="2800" dirty="0"/>
            </a:p>
          </p:txBody>
        </p:sp>
        <p:grpSp>
          <p:nvGrpSpPr>
            <p:cNvPr id="69" name="Group 68">
              <a:extLst>
                <a:ext uri="{FF2B5EF4-FFF2-40B4-BE49-F238E27FC236}">
                  <a16:creationId xmlns:a16="http://schemas.microsoft.com/office/drawing/2014/main" id="{D8EBA6C7-A2E1-44A2-B046-BBA5BC00AA32}"/>
                </a:ext>
              </a:extLst>
            </p:cNvPr>
            <p:cNvGrpSpPr/>
            <p:nvPr/>
          </p:nvGrpSpPr>
          <p:grpSpPr>
            <a:xfrm>
              <a:off x="1223411" y="1442044"/>
              <a:ext cx="10492662" cy="2093558"/>
              <a:chOff x="846766" y="932775"/>
              <a:chExt cx="10492662" cy="2093558"/>
            </a:xfrm>
          </p:grpSpPr>
          <p:sp>
            <p:nvSpPr>
              <p:cNvPr id="70" name="Rounded Rectangle 15">
                <a:extLst>
                  <a:ext uri="{FF2B5EF4-FFF2-40B4-BE49-F238E27FC236}">
                    <a16:creationId xmlns:a16="http://schemas.microsoft.com/office/drawing/2014/main" id="{9BB639ED-B220-44C3-AAED-0A6466D73932}"/>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71" name="Group 70">
                <a:extLst>
                  <a:ext uri="{FF2B5EF4-FFF2-40B4-BE49-F238E27FC236}">
                    <a16:creationId xmlns:a16="http://schemas.microsoft.com/office/drawing/2014/main" id="{9E643622-7130-4AB3-953F-D2E21DE7F15B}"/>
                  </a:ext>
                </a:extLst>
              </p:cNvPr>
              <p:cNvGrpSpPr/>
              <p:nvPr/>
            </p:nvGrpSpPr>
            <p:grpSpPr>
              <a:xfrm>
                <a:off x="846766" y="932775"/>
                <a:ext cx="404249" cy="461665"/>
                <a:chOff x="942302" y="782647"/>
                <a:chExt cx="404249" cy="461665"/>
              </a:xfrm>
            </p:grpSpPr>
            <p:sp>
              <p:nvSpPr>
                <p:cNvPr id="72" name="MH_SubTitle_1">
                  <a:extLst>
                    <a:ext uri="{FF2B5EF4-FFF2-40B4-BE49-F238E27FC236}">
                      <a16:creationId xmlns:a16="http://schemas.microsoft.com/office/drawing/2014/main"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TextBox 72">
                  <a:extLst>
                    <a:ext uri="{FF2B5EF4-FFF2-40B4-BE49-F238E27FC236}">
                      <a16:creationId xmlns:a16="http://schemas.microsoft.com/office/drawing/2014/main" id="{C7327DD8-334D-4EBD-884F-4ED9A86E9A93}"/>
                    </a:ext>
                  </a:extLst>
                </p:cNvPr>
                <p:cNvSpPr txBox="1"/>
                <p:nvPr/>
              </p:nvSpPr>
              <p:spPr>
                <a:xfrm>
                  <a:off x="998391" y="782647"/>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AE5DFF"/>
                      </a:solidFill>
                      <a:latin typeface="Arial"/>
                      <a:ea typeface="微软雅黑"/>
                    </a:rPr>
                    <a:t>3</a:t>
                  </a:r>
                  <a:endParaRPr kumimoji="0" lang="en-US" sz="2400" b="1" i="0" u="none" strike="noStrike" kern="1200" cap="none" spc="0" normalizeH="0" baseline="0" noProof="0" dirty="0">
                    <a:ln>
                      <a:noFill/>
                    </a:ln>
                    <a:solidFill>
                      <a:srgbClr val="AE5DFF"/>
                    </a:solidFill>
                    <a:effectLst/>
                    <a:uLnTx/>
                    <a:uFillTx/>
                    <a:latin typeface="Arial"/>
                    <a:ea typeface="微软雅黑"/>
                    <a:cs typeface="+mn-cs"/>
                  </a:endParaRP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1515867" y="2080975"/>
            <a:ext cx="885028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a:off x="678131" y="2520757"/>
            <a:ext cx="3515046"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773162" y="3556400"/>
            <a:ext cx="8645675" cy="1392908"/>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983701" y="4429784"/>
              <a:ext cx="7150828" cy="1200329"/>
            </a:xfrm>
            <a:prstGeom prst="rect">
              <a:avLst/>
            </a:prstGeom>
            <a:noFill/>
          </p:spPr>
          <p:txBody>
            <a:bodyPr wrap="square" rtlCol="0">
              <a:spAutoFit/>
            </a:bodyPr>
            <a:lstStyle/>
            <a:p>
              <a:r>
                <a:rPr lang="en-US" sz="3600" dirty="0" err="1">
                  <a:solidFill>
                    <a:srgbClr val="00B050"/>
                  </a:solidFill>
                  <a:latin typeface="#9Slide05 Amplify" panose="02000000000000000000" pitchFamily="2" charset="0"/>
                </a:rPr>
                <a:t>Ngọn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hải</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đăng</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còn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khẳng</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định</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vùng</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biển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này</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là</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của</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Tổ</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quốc</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thân</a:t>
              </a:r>
              <a:r>
                <a:rPr lang="en-US" sz="3600" dirty="0">
                  <a:solidFill>
                    <a:srgbClr val="00B050"/>
                  </a:solidFill>
                  <a:latin typeface="#9Slide05 Amplify" panose="02000000000000000000" pitchFamily="2" charset="0"/>
                </a:rPr>
                <a:t> </a:t>
              </a:r>
              <a:r>
                <a:rPr lang="en-US" sz="3600" dirty="0" err="1">
                  <a:solidFill>
                    <a:srgbClr val="00B050"/>
                  </a:solidFill>
                  <a:latin typeface="#9Slide05 Amplify" panose="02000000000000000000" pitchFamily="2" charset="0"/>
                </a:rPr>
                <a:t>yên</a:t>
              </a:r>
              <a:r>
                <a:rPr lang="en-US" sz="3600" dirty="0">
                  <a:solidFill>
                    <a:srgbClr val="00B050"/>
                  </a:solidFill>
                  <a:latin typeface="#9Slide05 Amplify" panose="02000000000000000000" pitchFamily="2" charset="0"/>
                </a:rPr>
                <a:t>.</a:t>
              </a: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041621" y="796649"/>
            <a:ext cx="11235516" cy="749475"/>
            <a:chOff x="568230" y="2724331"/>
            <a:chExt cx="11235516" cy="749475"/>
          </a:xfrm>
        </p:grpSpPr>
        <p:sp>
          <p:nvSpPr>
            <p:cNvPr id="29" name="TextBox 28">
              <a:extLst>
                <a:ext uri="{FF2B5EF4-FFF2-40B4-BE49-F238E27FC236}">
                  <a16:creationId xmlns:a16="http://schemas.microsoft.com/office/drawing/2014/main" id="{CC51547F-B4AF-45F4-B667-0B226842AA0E}"/>
                </a:ext>
              </a:extLst>
            </p:cNvPr>
            <p:cNvSpPr txBox="1"/>
            <p:nvPr/>
          </p:nvSpPr>
          <p:spPr>
            <a:xfrm>
              <a:off x="1465897" y="2868526"/>
              <a:ext cx="10337849" cy="584775"/>
            </a:xfrm>
            <a:prstGeom prst="rect">
              <a:avLst/>
            </a:prstGeom>
            <a:noFill/>
          </p:spPr>
          <p:txBody>
            <a:bodyPr wrap="square" rtlCol="0">
              <a:spAutoFit/>
            </a:bodyPr>
            <a:lstStyle/>
            <a:p>
              <a:r>
                <a:rPr lang="en-US" sz="3200" b="1" dirty="0" err="1">
                  <a:solidFill>
                    <a:schemeClr val="bg1"/>
                  </a:solidFill>
                  <a:latin typeface="Calibri" panose="020F0502020204030204" pitchFamily="34" charset="0"/>
                  <a:cs typeface="Calibri" panose="020F0502020204030204" pitchFamily="34" charset="0"/>
                </a:rPr>
                <a:t>Ngọn</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hải</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đăng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khẳng</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định</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điều</a:t>
              </a:r>
              <a:r>
                <a:rPr lang="en-US" sz="3200" b="1" dirty="0">
                  <a:solidFill>
                    <a:schemeClr val="bg1"/>
                  </a:solidFill>
                  <a:latin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cs typeface="Calibri" panose="020F0502020204030204" pitchFamily="34" charset="0"/>
                </a:rPr>
                <a:t>gì</a:t>
              </a:r>
              <a:r>
                <a:rPr lang="en-US" sz="3200" b="1" dirty="0">
                  <a:solidFill>
                    <a:schemeClr val="bg1"/>
                  </a:solidFill>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568230" y="2724331"/>
              <a:ext cx="782445" cy="749475"/>
              <a:chOff x="1778637" y="2799007"/>
              <a:chExt cx="782445" cy="749475"/>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9"/>
              <a:stretch>
                <a:fillRect/>
              </a:stretch>
            </p:blipFill>
            <p:spPr>
              <a:xfrm>
                <a:off x="1893859" y="2799007"/>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10"/>
              <a:stretch>
                <a:fillRect/>
              </a:stretch>
            </p:blipFill>
            <p:spPr>
              <a:xfrm>
                <a:off x="1778637" y="3025261"/>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40721" y="1428763"/>
            <a:ext cx="10492662" cy="2117099"/>
            <a:chOff x="1223411" y="1442044"/>
            <a:chExt cx="10492662"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a:extLst>
                <a:ext uri="{FF2B5EF4-FFF2-40B4-BE49-F238E27FC236}">
                  <a16:creationId xmlns:a16="http://schemas.microsoft.com/office/drawing/2014/main" id="{97192C6D-BA31-49BB-B1D1-9C4F0E9DCABC}"/>
                </a:ext>
              </a:extLst>
            </p:cNvPr>
            <p:cNvSpPr txBox="1"/>
            <p:nvPr/>
          </p:nvSpPr>
          <p:spPr>
            <a:xfrm>
              <a:off x="1460821" y="1684777"/>
              <a:ext cx="10255252" cy="1815882"/>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Đêm đến, những người thợ thay phiên nhau thức để giữ cho ngọn đèn luôn tỏa sáng. Nhờ có ánh sáng ngọn hải đăng, tàu thuyền không bị lạc hướng trong đêm tối. Ngọn hải đăng còn khẳng định vùng biển trời này là của Tổ quốc thân yêu.</a:t>
              </a:r>
              <a:endParaRPr lang="en-US" sz="2800" dirty="0"/>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23411" y="1442044"/>
              <a:ext cx="10492662" cy="2093558"/>
              <a:chOff x="846766" y="932775"/>
              <a:chExt cx="10492662"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3" name="Group 62">
                <a:extLst>
                  <a:ext uri="{FF2B5EF4-FFF2-40B4-BE49-F238E27FC236}">
                    <a16:creationId xmlns:a16="http://schemas.microsoft.com/office/drawing/2014/main" id="{7CAA86ED-4B99-40BF-A5F9-FA8312836461}"/>
                  </a:ext>
                </a:extLst>
              </p:cNvPr>
              <p:cNvGrpSpPr/>
              <p:nvPr/>
            </p:nvGrpSpPr>
            <p:grpSpPr>
              <a:xfrm>
                <a:off x="846766" y="932775"/>
                <a:ext cx="404249" cy="461665"/>
                <a:chOff x="942302" y="782647"/>
                <a:chExt cx="404249" cy="461665"/>
              </a:xfrm>
            </p:grpSpPr>
            <p:sp>
              <p:nvSpPr>
                <p:cNvPr id="64" name="MH_SubTitle_1">
                  <a:extLst>
                    <a:ext uri="{FF2B5EF4-FFF2-40B4-BE49-F238E27FC236}">
                      <a16:creationId xmlns:a16="http://schemas.microsoft.com/office/drawing/2014/main" id="{FC219CE9-A4C6-4013-9D9D-61F803A98C1A}"/>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98391" y="782647"/>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AE5DFF"/>
                      </a:solidFill>
                      <a:latin typeface="Arial"/>
                      <a:ea typeface="微软雅黑"/>
                    </a:rPr>
                    <a:t>3</a:t>
                  </a:r>
                  <a:endParaRPr kumimoji="0" lang="en-US" sz="2400" b="1" i="0" u="none" strike="noStrike" kern="1200" cap="none" spc="0" normalizeH="0" baseline="0" noProof="0" dirty="0">
                    <a:ln>
                      <a:noFill/>
                    </a:ln>
                    <a:solidFill>
                      <a:srgbClr val="AE5DFF"/>
                    </a:solidFill>
                    <a:effectLst/>
                    <a:uLnTx/>
                    <a:uFillTx/>
                    <a:latin typeface="Arial"/>
                    <a:ea typeface="微软雅黑"/>
                    <a:cs typeface="+mn-cs"/>
                  </a:endParaRPr>
                </a:p>
              </p:txBody>
            </p:sp>
          </p:grpSp>
        </p:grpSp>
      </p:grpSp>
      <p:cxnSp>
        <p:nvCxnSpPr>
          <p:cNvPr id="74" name="Straight Connector 73">
            <a:extLst>
              <a:ext uri="{FF2B5EF4-FFF2-40B4-BE49-F238E27FC236}">
                <a16:creationId xmlns:a16="http://schemas.microsoft.com/office/drawing/2014/main" id="{B7A9FA9D-CD3D-4D7E-AB3A-940940D03468}"/>
              </a:ext>
            </a:extLst>
          </p:cNvPr>
          <p:cNvCxnSpPr>
            <a:cxnSpLocks/>
          </p:cNvCxnSpPr>
          <p:nvPr/>
        </p:nvCxnSpPr>
        <p:spPr>
          <a:xfrm>
            <a:off x="678131" y="3383280"/>
            <a:ext cx="613414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D445763-788E-4801-81DC-406B699C2D47}"/>
              </a:ext>
            </a:extLst>
          </p:cNvPr>
          <p:cNvCxnSpPr>
            <a:cxnSpLocks/>
          </p:cNvCxnSpPr>
          <p:nvPr/>
        </p:nvCxnSpPr>
        <p:spPr>
          <a:xfrm>
            <a:off x="5732440" y="2969961"/>
            <a:ext cx="431833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7542" y="4856119"/>
            <a:ext cx="1738220" cy="1738220"/>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383626" y="861945"/>
            <a:ext cx="9979947" cy="1294216"/>
            <a:chOff x="564250" y="3667836"/>
            <a:chExt cx="8682806" cy="129421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7879314" cy="1200329"/>
            </a:xfrm>
            <a:prstGeom prst="rect">
              <a:avLst/>
            </a:prstGeom>
            <a:noFill/>
          </p:spPr>
          <p:txBody>
            <a:bodyPr wrap="square" rtlCol="0">
              <a:spAutoFit/>
            </a:bodyPr>
            <a:lstStyle/>
            <a:p>
              <a:r>
                <a:rPr lang="en-US" sz="3600" b="1" dirty="0" err="1">
                  <a:solidFill>
                    <a:schemeClr val="bg1"/>
                  </a:solidFill>
                  <a:latin typeface="Calibri" panose="020F0502020204030204" pitchFamily="34" charset="0"/>
                  <a:cs typeface="Calibri" panose="020F0502020204030204" pitchFamily="34" charset="0"/>
                </a:rPr>
                <a:t>Tên</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gọi</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nào</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dưới</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đây</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có</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thể</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đặt</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cho</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bài</a:t>
              </a:r>
              <a:r>
                <a:rPr lang="en-US" sz="3600" b="1" dirty="0">
                  <a:solidFill>
                    <a:schemeClr val="bg1"/>
                  </a:solidFill>
                  <a:latin typeface="Calibri" panose="020F0502020204030204" pitchFamily="34" charset="0"/>
                  <a:cs typeface="Calibri" panose="020F0502020204030204" pitchFamily="34" charset="0"/>
                </a:rPr>
                <a:t> </a:t>
              </a:r>
              <a:r>
                <a:rPr lang="en-US" sz="3600" b="1" dirty="0" err="1">
                  <a:solidFill>
                    <a:schemeClr val="bg1"/>
                  </a:solidFill>
                  <a:latin typeface="Calibri" panose="020F0502020204030204" pitchFamily="34" charset="0"/>
                  <a:cs typeface="Calibri" panose="020F0502020204030204" pitchFamily="34" charset="0"/>
                </a:rPr>
                <a:t>đọc</a:t>
              </a:r>
              <a:r>
                <a:rPr lang="en-US" sz="3600" b="1" dirty="0">
                  <a:solidFill>
                    <a:schemeClr val="bg1"/>
                  </a:solidFill>
                  <a:latin typeface="Calibri" panose="020F0502020204030204" pitchFamily="34" charset="0"/>
                  <a:cs typeface="Calibri" panose="020F0502020204030204" pitchFamily="34" charset="0"/>
                </a:rPr>
                <a:t>?</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37" name="Group 36">
            <a:extLst>
              <a:ext uri="{FF2B5EF4-FFF2-40B4-BE49-F238E27FC236}">
                <a16:creationId xmlns:a16="http://schemas.microsoft.com/office/drawing/2014/main" id="{191C45BF-B571-4839-A89F-47A4EC7EC49B}"/>
              </a:ext>
            </a:extLst>
          </p:cNvPr>
          <p:cNvGrpSpPr/>
          <p:nvPr/>
        </p:nvGrpSpPr>
        <p:grpSpPr>
          <a:xfrm>
            <a:off x="2473393" y="1915961"/>
            <a:ext cx="6660879" cy="622272"/>
            <a:chOff x="2647917" y="5587170"/>
            <a:chExt cx="6414653" cy="730611"/>
          </a:xfrm>
        </p:grpSpPr>
        <p:sp>
          <p:nvSpPr>
            <p:cNvPr id="38" name="îṥḷíďê">
              <a:extLst>
                <a:ext uri="{FF2B5EF4-FFF2-40B4-BE49-F238E27FC236}">
                  <a16:creationId xmlns:a16="http://schemas.microsoft.com/office/drawing/2014/main" id="{4AECB090-E6AD-412B-AD79-864BABC0EFD5}"/>
                </a:ext>
              </a:extLst>
            </p:cNvPr>
            <p:cNvSpPr/>
            <p:nvPr/>
          </p:nvSpPr>
          <p:spPr bwMode="auto">
            <a:xfrm>
              <a:off x="2647917" y="5614126"/>
              <a:ext cx="6346171" cy="703655"/>
            </a:xfrm>
            <a:prstGeom prst="roundRect">
              <a:avLst>
                <a:gd name="adj" fmla="val 50000"/>
              </a:avLst>
            </a:prstGeom>
            <a:solidFill>
              <a:srgbClr val="FFD5D5"/>
            </a:solidFill>
            <a:ln w="53975" cap="rnd" cmpd="thickThin">
              <a:solidFill>
                <a:srgbClr val="FF0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39" name="TextBox 38">
              <a:extLst>
                <a:ext uri="{FF2B5EF4-FFF2-40B4-BE49-F238E27FC236}">
                  <a16:creationId xmlns:a16="http://schemas.microsoft.com/office/drawing/2014/main" id="{9D63D649-179A-4975-8CA6-2CA03E801B29}"/>
                </a:ext>
              </a:extLst>
            </p:cNvPr>
            <p:cNvSpPr txBox="1"/>
            <p:nvPr/>
          </p:nvSpPr>
          <p:spPr>
            <a:xfrm>
              <a:off x="3015874" y="5587170"/>
              <a:ext cx="6046696" cy="686585"/>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chiến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sĩ</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Trường</a:t>
              </a:r>
              <a:r>
                <a:rPr lang="en-US" sz="3200" b="1" dirty="0">
                  <a:latin typeface="Calibri" panose="020F0502020204030204" pitchFamily="34" charset="0"/>
                  <a:cs typeface="Calibri" panose="020F0502020204030204" pitchFamily="34" charset="0"/>
                </a:rPr>
                <a:t> Sa</a:t>
              </a:r>
            </a:p>
          </p:txBody>
        </p:sp>
      </p:grpSp>
      <p:grpSp>
        <p:nvGrpSpPr>
          <p:cNvPr id="40" name="Group 39">
            <a:extLst>
              <a:ext uri="{FF2B5EF4-FFF2-40B4-BE49-F238E27FC236}">
                <a16:creationId xmlns:a16="http://schemas.microsoft.com/office/drawing/2014/main" id="{F288FDA4-DCFB-46E2-9793-F460FD8F0923}"/>
              </a:ext>
            </a:extLst>
          </p:cNvPr>
          <p:cNvGrpSpPr/>
          <p:nvPr/>
        </p:nvGrpSpPr>
        <p:grpSpPr>
          <a:xfrm>
            <a:off x="2473393" y="2889055"/>
            <a:ext cx="6589768" cy="621012"/>
            <a:chOff x="6941180" y="6319099"/>
            <a:chExt cx="5648515" cy="592043"/>
          </a:xfrm>
        </p:grpSpPr>
        <p:sp>
          <p:nvSpPr>
            <p:cNvPr id="44" name="îṥḷíďê">
              <a:extLst>
                <a:ext uri="{FF2B5EF4-FFF2-40B4-BE49-F238E27FC236}">
                  <a16:creationId xmlns:a16="http://schemas.microsoft.com/office/drawing/2014/main" id="{B5F83F8E-8FC4-49B3-99EB-E0E01A2053CB}"/>
                </a:ext>
              </a:extLst>
            </p:cNvPr>
            <p:cNvSpPr/>
            <p:nvPr/>
          </p:nvSpPr>
          <p:spPr bwMode="auto">
            <a:xfrm>
              <a:off x="6941180" y="6319099"/>
              <a:ext cx="5648515" cy="584775"/>
            </a:xfrm>
            <a:prstGeom prst="roundRect">
              <a:avLst>
                <a:gd name="adj" fmla="val 50000"/>
              </a:avLst>
            </a:prstGeom>
            <a:solidFill>
              <a:srgbClr val="C5DCF1"/>
            </a:solidFill>
            <a:ln w="53975" cap="rnd" cmpd="thickThin">
              <a:solidFill>
                <a:srgbClr val="00B0F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45" name="TextBox 44">
              <a:extLst>
                <a:ext uri="{FF2B5EF4-FFF2-40B4-BE49-F238E27FC236}">
                  <a16:creationId xmlns:a16="http://schemas.microsoft.com/office/drawing/2014/main" id="{6FAF6FFA-EAAC-4DAE-8AE0-41F4D0F78A6D}"/>
                </a:ext>
              </a:extLst>
            </p:cNvPr>
            <p:cNvSpPr txBox="1"/>
            <p:nvPr/>
          </p:nvSpPr>
          <p:spPr>
            <a:xfrm>
              <a:off x="7232109" y="6353646"/>
              <a:ext cx="5254825" cy="557496"/>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Trạm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hải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đăng</a:t>
              </a:r>
              <a:r>
                <a:rPr lang="en-US" sz="3200" b="1" dirty="0">
                  <a:latin typeface="Calibri" panose="020F0502020204030204" pitchFamily="34" charset="0"/>
                  <a:cs typeface="Calibri" panose="020F0502020204030204" pitchFamily="34" charset="0"/>
                </a:rPr>
                <a:t> ở </a:t>
              </a:r>
              <a:r>
                <a:rPr lang="en-US" sz="3200" b="1" dirty="0" err="1">
                  <a:latin typeface="Calibri" panose="020F0502020204030204" pitchFamily="34" charset="0"/>
                  <a:cs typeface="Calibri" panose="020F0502020204030204" pitchFamily="34" charset="0"/>
                </a:rPr>
                <a:t>đảo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Sơn</a:t>
              </a:r>
              <a:r>
                <a:rPr lang="en-US" sz="3200" b="1" dirty="0">
                  <a:latin typeface="Calibri" panose="020F0502020204030204" pitchFamily="34" charset="0"/>
                  <a:cs typeface="Calibri" panose="020F0502020204030204" pitchFamily="34" charset="0"/>
                </a:rPr>
                <a:t> Ca </a:t>
              </a:r>
            </a:p>
          </p:txBody>
        </p:sp>
      </p:grpSp>
      <p:grpSp>
        <p:nvGrpSpPr>
          <p:cNvPr id="47" name="Group 46">
            <a:extLst>
              <a:ext uri="{FF2B5EF4-FFF2-40B4-BE49-F238E27FC236}">
                <a16:creationId xmlns:a16="http://schemas.microsoft.com/office/drawing/2014/main" id="{A74027E1-4DAF-4CCC-88A9-081522068039}"/>
              </a:ext>
            </a:extLst>
          </p:cNvPr>
          <p:cNvGrpSpPr/>
          <p:nvPr/>
        </p:nvGrpSpPr>
        <p:grpSpPr>
          <a:xfrm>
            <a:off x="2537429" y="3840376"/>
            <a:ext cx="6525732" cy="626476"/>
            <a:chOff x="7233984" y="7319708"/>
            <a:chExt cx="6393567" cy="781080"/>
          </a:xfrm>
        </p:grpSpPr>
        <p:sp>
          <p:nvSpPr>
            <p:cNvPr id="48" name="îṥḷíďê">
              <a:extLst>
                <a:ext uri="{FF2B5EF4-FFF2-40B4-BE49-F238E27FC236}">
                  <a16:creationId xmlns:a16="http://schemas.microsoft.com/office/drawing/2014/main" id="{80B5A9A1-FC1F-4481-8120-160CF0FB24BF}"/>
                </a:ext>
              </a:extLst>
            </p:cNvPr>
            <p:cNvSpPr/>
            <p:nvPr/>
          </p:nvSpPr>
          <p:spPr bwMode="auto">
            <a:xfrm>
              <a:off x="7233984" y="7319708"/>
              <a:ext cx="6393567" cy="764762"/>
            </a:xfrm>
            <a:prstGeom prst="roundRect">
              <a:avLst>
                <a:gd name="adj" fmla="val 50000"/>
              </a:avLst>
            </a:prstGeom>
            <a:solidFill>
              <a:schemeClr val="accent4">
                <a:lumMod val="20000"/>
                <a:lumOff val="80000"/>
              </a:schemeClr>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400" dirty="0"/>
            </a:p>
          </p:txBody>
        </p:sp>
        <p:sp>
          <p:nvSpPr>
            <p:cNvPr id="49" name="TextBox 48">
              <a:extLst>
                <a:ext uri="{FF2B5EF4-FFF2-40B4-BE49-F238E27FC236}">
                  <a16:creationId xmlns:a16="http://schemas.microsoft.com/office/drawing/2014/main" id="{6443809C-0CFA-4EDC-91D5-71BAD788C9EF}"/>
                </a:ext>
              </a:extLst>
            </p:cNvPr>
            <p:cNvSpPr txBox="1"/>
            <p:nvPr/>
          </p:nvSpPr>
          <p:spPr>
            <a:xfrm>
              <a:off x="7563288" y="7371700"/>
              <a:ext cx="5254825" cy="729088"/>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Từ</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đỉnh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tháp</a:t>
              </a:r>
              <a:endParaRPr lang="en-US" sz="32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14:presetBounceEnd="8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80000">
                                          <p:cBhvr additive="base">
                                            <p:cTn id="16" dur="500" fill="hold"/>
                                            <p:tgtEl>
                                              <p:spTgt spid="3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80000">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14:bounceEnd="80000">
                                          <p:cBhvr additive="base">
                                            <p:cTn id="20"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14:presetBounceEnd="80000">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14:bounceEnd="80000">
                                          <p:cBhvr additive="base">
                                            <p:cTn id="24" dur="500" fill="hold"/>
                                            <p:tgtEl>
                                              <p:spTgt spid="47"/>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1000" fill="hold"/>
                                            <p:tgtEl>
                                              <p:spTgt spid="40"/>
                                            </p:tgtEl>
                                          </p:cBhvr>
                                          <p:by x="150000" y="150000"/>
                                        </p:animScale>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1458 0.0081 L 0.01458 0.0081 C 0.01693 0.00486 0.01888 0.00023 0.02162 -0.00162 C 0.05521 -0.02384 0.05274 -0.01991 0.08412 -0.02361 L 0.11719 -0.01736 C 0.12109 -0.01666 0.125 -0.01666 0.12878 -0.01574 C 0.16524 -0.00833 0.14401 -0.00949 0.17083 -0.00949 L 0.17083 -0.00949 " pathEditMode="relative" ptsTypes="AAAAAAAA">
                                          <p:cBhvr>
                                            <p:cTn id="33" dur="2000" fill="hold"/>
                                            <p:tgtEl>
                                              <p:spTgt spid="52"/>
                                            </p:tgtEl>
                                            <p:attrNameLst>
                                              <p:attrName>ppt_x</p:attrName>
                                              <p:attrName>ppt_y</p:attrName>
                                            </p:attrNameLst>
                                          </p:cBhvr>
                                        </p:animMotion>
                                      </p:childTnLst>
                                    </p:cTn>
                                  </p:par>
                                  <p:par>
                                    <p:cTn id="34" presetID="32" presetClass="emph" presetSubtype="0" repeatCount="1000000" fill="hold" nodeType="withEffect">
                                      <p:stCondLst>
                                        <p:cond delay="0"/>
                                      </p:stCondLst>
                                      <p:childTnLst>
                                        <p:animRot by="120000">
                                          <p:cBhvr>
                                            <p:cTn id="35" dur="50" fill="hold">
                                              <p:stCondLst>
                                                <p:cond delay="0"/>
                                              </p:stCondLst>
                                            </p:cTn>
                                            <p:tgtEl>
                                              <p:spTgt spid="52"/>
                                            </p:tgtEl>
                                            <p:attrNameLst>
                                              <p:attrName>r</p:attrName>
                                            </p:attrNameLst>
                                          </p:cBhvr>
                                        </p:animRot>
                                        <p:animRot by="-240000">
                                          <p:cBhvr>
                                            <p:cTn id="36" dur="100" fill="hold">
                                              <p:stCondLst>
                                                <p:cond delay="100"/>
                                              </p:stCondLst>
                                            </p:cTn>
                                            <p:tgtEl>
                                              <p:spTgt spid="52"/>
                                            </p:tgtEl>
                                            <p:attrNameLst>
                                              <p:attrName>r</p:attrName>
                                            </p:attrNameLst>
                                          </p:cBhvr>
                                        </p:animRot>
                                        <p:animRot by="240000">
                                          <p:cBhvr>
                                            <p:cTn id="37" dur="100" fill="hold">
                                              <p:stCondLst>
                                                <p:cond delay="200"/>
                                              </p:stCondLst>
                                            </p:cTn>
                                            <p:tgtEl>
                                              <p:spTgt spid="52"/>
                                            </p:tgtEl>
                                            <p:attrNameLst>
                                              <p:attrName>r</p:attrName>
                                            </p:attrNameLst>
                                          </p:cBhvr>
                                        </p:animRot>
                                        <p:animRot by="-240000">
                                          <p:cBhvr>
                                            <p:cTn id="38" dur="100" fill="hold">
                                              <p:stCondLst>
                                                <p:cond delay="300"/>
                                              </p:stCondLst>
                                            </p:cTn>
                                            <p:tgtEl>
                                              <p:spTgt spid="52"/>
                                            </p:tgtEl>
                                            <p:attrNameLst>
                                              <p:attrName>r</p:attrName>
                                            </p:attrNameLst>
                                          </p:cBhvr>
                                        </p:animRot>
                                        <p:animRot by="120000">
                                          <p:cBhvr>
                                            <p:cTn id="39"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0-#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0-#ppt_w/2"/>
                                              </p:val>
                                            </p:tav>
                                            <p:tav tm="100000">
                                              <p:val>
                                                <p:strVal val="#ppt_x"/>
                                              </p:val>
                                            </p:tav>
                                          </p:tavLst>
                                        </p:anim>
                                        <p:anim calcmode="lin" valueType="num">
                                          <p:cBhvr additive="base">
                                            <p:cTn id="25"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1000" fill="hold"/>
                                            <p:tgtEl>
                                              <p:spTgt spid="40"/>
                                            </p:tgtEl>
                                          </p:cBhvr>
                                          <p:by x="150000" y="150000"/>
                                        </p:animScale>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1458 0.0081 L 0.01458 0.0081 C 0.01693 0.00486 0.01888 0.00023 0.02162 -0.00162 C 0.05521 -0.02384 0.05274 -0.01991 0.08412 -0.02361 L 0.11719 -0.01736 C 0.12109 -0.01666 0.125 -0.01666 0.12878 -0.01574 C 0.16524 -0.00833 0.14401 -0.00949 0.17083 -0.00949 L 0.17083 -0.00949 " pathEditMode="relative" ptsTypes="AAAAAAAA">
                                          <p:cBhvr>
                                            <p:cTn id="33" dur="2000" fill="hold"/>
                                            <p:tgtEl>
                                              <p:spTgt spid="52"/>
                                            </p:tgtEl>
                                            <p:attrNameLst>
                                              <p:attrName>ppt_x</p:attrName>
                                              <p:attrName>ppt_y</p:attrName>
                                            </p:attrNameLst>
                                          </p:cBhvr>
                                        </p:animMotion>
                                      </p:childTnLst>
                                    </p:cTn>
                                  </p:par>
                                  <p:par>
                                    <p:cTn id="34" presetID="32" presetClass="emph" presetSubtype="0" repeatCount="1000000" fill="hold" nodeType="withEffect">
                                      <p:stCondLst>
                                        <p:cond delay="0"/>
                                      </p:stCondLst>
                                      <p:childTnLst>
                                        <p:animRot by="120000">
                                          <p:cBhvr>
                                            <p:cTn id="35" dur="50" fill="hold">
                                              <p:stCondLst>
                                                <p:cond delay="0"/>
                                              </p:stCondLst>
                                            </p:cTn>
                                            <p:tgtEl>
                                              <p:spTgt spid="52"/>
                                            </p:tgtEl>
                                            <p:attrNameLst>
                                              <p:attrName>r</p:attrName>
                                            </p:attrNameLst>
                                          </p:cBhvr>
                                        </p:animRot>
                                        <p:animRot by="-240000">
                                          <p:cBhvr>
                                            <p:cTn id="36" dur="100" fill="hold">
                                              <p:stCondLst>
                                                <p:cond delay="100"/>
                                              </p:stCondLst>
                                            </p:cTn>
                                            <p:tgtEl>
                                              <p:spTgt spid="52"/>
                                            </p:tgtEl>
                                            <p:attrNameLst>
                                              <p:attrName>r</p:attrName>
                                            </p:attrNameLst>
                                          </p:cBhvr>
                                        </p:animRot>
                                        <p:animRot by="240000">
                                          <p:cBhvr>
                                            <p:cTn id="37" dur="100" fill="hold">
                                              <p:stCondLst>
                                                <p:cond delay="200"/>
                                              </p:stCondLst>
                                            </p:cTn>
                                            <p:tgtEl>
                                              <p:spTgt spid="52"/>
                                            </p:tgtEl>
                                            <p:attrNameLst>
                                              <p:attrName>r</p:attrName>
                                            </p:attrNameLst>
                                          </p:cBhvr>
                                        </p:animRot>
                                        <p:animRot by="-240000">
                                          <p:cBhvr>
                                            <p:cTn id="38" dur="100" fill="hold">
                                              <p:stCondLst>
                                                <p:cond delay="300"/>
                                              </p:stCondLst>
                                            </p:cTn>
                                            <p:tgtEl>
                                              <p:spTgt spid="52"/>
                                            </p:tgtEl>
                                            <p:attrNameLst>
                                              <p:attrName>r</p:attrName>
                                            </p:attrNameLst>
                                          </p:cBhvr>
                                        </p:animRot>
                                        <p:animRot by="120000">
                                          <p:cBhvr>
                                            <p:cTn id="39"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Thuyền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hãy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tham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quan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trạm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nhé</a:t>
            </a:r>
            <a:r>
              <a:rPr lang="en-US" sz="2800" dirty="0">
                <a:latin typeface="Calibri" panose="020F0502020204030204" pitchFamily="34" charset="0"/>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550F4-9A47-4B71-9A31-5F94D92B2ED8}"/>
              </a:ext>
            </a:extLst>
          </p:cNvPr>
          <p:cNvPicPr>
            <a:picLocks noChangeAspect="1"/>
          </p:cNvPicPr>
          <p:nvPr/>
        </p:nvPicPr>
        <p:blipFill>
          <a:blip r:embed="rId4">
            <a:biLevel thresh="50000"/>
          </a:blip>
          <a:stretch>
            <a:fillRect/>
          </a:stretch>
        </p:blipFill>
        <p:spPr>
          <a:xfrm>
            <a:off x="417084" y="2145681"/>
            <a:ext cx="11357832" cy="2566638"/>
          </a:xfrm>
          <a:prstGeom prst="rect">
            <a:avLst/>
          </a:prstGeom>
        </p:spPr>
      </p:pic>
      <p:pic>
        <p:nvPicPr>
          <p:cNvPr id="4" name="hoang sa truong sa cua Viet Nam">
            <a:hlinkClick r:id="" action="ppaction://media"/>
            <a:extLst>
              <a:ext uri="{FF2B5EF4-FFF2-40B4-BE49-F238E27FC236}">
                <a16:creationId xmlns:a16="http://schemas.microsoft.com/office/drawing/2014/main" id="{4B59640C-5A3D-47E5-A324-C74832A87D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1604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46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712012" y="896860"/>
            <a:ext cx="4118400" cy="4119884"/>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pic>
        <p:nvPicPr>
          <p:cNvPr id="10" name="图片 3">
            <a:extLst>
              <a:ext uri="{FF2B5EF4-FFF2-40B4-BE49-F238E27FC236}">
                <a16:creationId xmlns:a16="http://schemas.microsoft.com/office/drawing/2014/main" id="{455D24AF-2D2F-4470-B9B6-DDFF97573F95}"/>
              </a:ext>
            </a:extLst>
          </p:cNvPr>
          <p:cNvPicPr>
            <a:picLocks noChangeAspect="1"/>
          </p:cNvPicPr>
          <p:nvPr/>
        </p:nvPicPr>
        <p:blipFill>
          <a:blip r:embed="rId4"/>
          <a:stretch>
            <a:fillRect/>
          </a:stretch>
        </p:blipFill>
        <p:spPr>
          <a:xfrm>
            <a:off x="10383237" y="2714124"/>
            <a:ext cx="1808763" cy="3313533"/>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1885350" y="1004651"/>
            <a:ext cx="2109873" cy="1015663"/>
          </a:xfrm>
          <a:prstGeom prst="rect">
            <a:avLst/>
          </a:prstGeom>
          <a:noFill/>
        </p:spPr>
        <p:txBody>
          <a:bodyPr wrap="none" rtlCol="0">
            <a:spAutoFit/>
          </a:bodyPr>
          <a:lstStyle/>
          <a:p>
            <a:r>
              <a:rPr lang="en-US" sz="60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Nội</a:t>
            </a:r>
            <a:r>
              <a:rPr lang="en-US" sz="6000" dirty="0">
                <a:solidFill>
                  <a:schemeClr val="bg1"/>
                </a:solidFill>
                <a:effectLst>
                  <a:outerShdw blurRad="38100" dist="38100" dir="2700000" algn="tl">
                    <a:srgbClr val="000000">
                      <a:alpha val="43137"/>
                    </a:srgbClr>
                  </a:outerShdw>
                </a:effectLst>
                <a:latin typeface="#9Slide05 Motion Picture" panose="02000000000000000000" pitchFamily="2" charset="0"/>
              </a:rPr>
              <a:t> dung</a:t>
            </a: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364529" y="1517177"/>
            <a:ext cx="4713715" cy="2800767"/>
          </a:xfrm>
          <a:prstGeom prst="rect">
            <a:avLst/>
          </a:prstGeom>
          <a:noFill/>
        </p:spPr>
        <p:txBody>
          <a:bodyPr wrap="square" rtlCol="0">
            <a:spAutoFit/>
          </a:bodyPr>
          <a:lstStyle/>
          <a:p>
            <a:pPr algn="ctr"/>
            <a:r>
              <a:rPr lang="en-US" sz="4400" dirty="0">
                <a:solidFill>
                  <a:srgbClr val="49E3B0"/>
                </a:solidFill>
                <a:latin typeface="#9Slide05 Motion Picture" panose="02000000000000000000" pitchFamily="2" charset="0"/>
              </a:rPr>
              <a:t>      Ca </a:t>
            </a:r>
            <a:r>
              <a:rPr lang="en-US" sz="4400" dirty="0" err="1">
                <a:solidFill>
                  <a:srgbClr val="49E3B0"/>
                </a:solidFill>
                <a:latin typeface="#9Slide05 Motion Picture" panose="02000000000000000000" pitchFamily="2" charset="0"/>
              </a:rPr>
              <a:t>ngợi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sự</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hy</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sinh</a:t>
            </a:r>
            <a:endParaRPr lang="en-US" sz="4400" dirty="0">
              <a:solidFill>
                <a:srgbClr val="49E3B0"/>
              </a:solidFill>
              <a:latin typeface="#9Slide05 Motion Picture" panose="02000000000000000000" pitchFamily="2" charset="0"/>
            </a:endParaRPr>
          </a:p>
          <a:p>
            <a:pPr algn="ct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thầm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lặng</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của</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những</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người</a:t>
            </a:r>
            <a:r>
              <a:rPr lang="en-US" sz="4400" dirty="0">
                <a:solidFill>
                  <a:srgbClr val="49E3B0"/>
                </a:solidFill>
                <a:latin typeface="#9Slide05 Motion Picture" panose="02000000000000000000" pitchFamily="2" charset="0"/>
              </a:rPr>
              <a:t> </a:t>
            </a:r>
          </a:p>
          <a:p>
            <a:pPr algn="ctr"/>
            <a:r>
              <a:rPr lang="en-US" sz="4400" dirty="0" err="1">
                <a:solidFill>
                  <a:srgbClr val="49E3B0"/>
                </a:solidFill>
                <a:latin typeface="#9Slide05 Motion Picture" panose="02000000000000000000" pitchFamily="2" charset="0"/>
              </a:rPr>
              <a:t>thợ</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trên</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trạm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hải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đăng</a:t>
            </a:r>
            <a:r>
              <a:rPr lang="en-US" sz="4400" dirty="0">
                <a:solidFill>
                  <a:srgbClr val="49E3B0"/>
                </a:solidFill>
                <a:latin typeface="#9Slide05 Motion Picture" panose="02000000000000000000" pitchFamily="2" charset="0"/>
              </a:rPr>
              <a:t> </a:t>
            </a:r>
          </a:p>
          <a:p>
            <a:pPr algn="ctr"/>
            <a:r>
              <a:rPr lang="en-US" sz="4400" dirty="0" err="1">
                <a:solidFill>
                  <a:srgbClr val="49E3B0"/>
                </a:solidFill>
                <a:latin typeface="#9Slide05 Motion Picture" panose="02000000000000000000" pitchFamily="2" charset="0"/>
              </a:rPr>
              <a:t>Sơn</a:t>
            </a:r>
            <a:r>
              <a:rPr lang="en-US" sz="4400" dirty="0">
                <a:solidFill>
                  <a:srgbClr val="49E3B0"/>
                </a:solidFill>
                <a:latin typeface="#9Slide05 Motion Picture" panose="02000000000000000000" pitchFamily="2" charset="0"/>
              </a:rPr>
              <a:t> Ca.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pic>
        <p:nvPicPr>
          <p:cNvPr id="10" name="图片 3">
            <a:extLst>
              <a:ext uri="{FF2B5EF4-FFF2-40B4-BE49-F238E27FC236}">
                <a16:creationId xmlns:a16="http://schemas.microsoft.com/office/drawing/2014/main" id="{455D24AF-2D2F-4470-B9B6-DDFF97573F95}"/>
              </a:ext>
            </a:extLst>
          </p:cNvPr>
          <p:cNvPicPr>
            <a:picLocks noChangeAspect="1"/>
          </p:cNvPicPr>
          <p:nvPr/>
        </p:nvPicPr>
        <p:blipFill>
          <a:blip r:embed="rId4"/>
          <a:stretch>
            <a:fillRect/>
          </a:stretch>
        </p:blipFill>
        <p:spPr>
          <a:xfrm>
            <a:off x="10383237" y="2714124"/>
            <a:ext cx="1808763" cy="3313533"/>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1192037" y="1024149"/>
            <a:ext cx="3488455" cy="1015663"/>
          </a:xfrm>
          <a:prstGeom prst="rect">
            <a:avLst/>
          </a:prstGeom>
          <a:noFill/>
        </p:spPr>
        <p:txBody>
          <a:bodyPr wrap="none" rtlCol="0">
            <a:spAutoFit/>
          </a:bodyPr>
          <a:lstStyle/>
          <a:p>
            <a:r>
              <a:rPr lang="en-US" sz="6000" dirty="0" err="1">
                <a:solidFill>
                  <a:schemeClr val="bg1"/>
                </a:solidFill>
                <a:effectLst>
                  <a:outerShdw blurRad="38100" dist="38100" dir="2700000" algn="tl">
                    <a:srgbClr val="000000">
                      <a:alpha val="43137"/>
                    </a:srgbClr>
                  </a:outerShdw>
                </a:effectLst>
                <a:latin typeface="#9Slide05 Motion Picture" panose="02000000000000000000" pitchFamily="2" charset="0"/>
              </a:rPr>
              <a:t>Liên</a:t>
            </a:r>
            <a:r>
              <a:rPr lang="en-US" sz="60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6000" dirty="0" err="1">
                <a:solidFill>
                  <a:schemeClr val="bg1"/>
                </a:solidFill>
                <a:effectLst>
                  <a:outerShdw blurRad="38100" dist="38100" dir="2700000" algn="tl">
                    <a:srgbClr val="000000">
                      <a:alpha val="43137"/>
                    </a:srgbClr>
                  </a:outerShdw>
                </a:effectLst>
                <a:latin typeface="#9Slide05 Motion Picture" panose="02000000000000000000" pitchFamily="2" charset="0"/>
              </a:rPr>
              <a:t>hệ</a:t>
            </a:r>
            <a:r>
              <a:rPr lang="en-US" sz="60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6000" dirty="0" err="1">
                <a:solidFill>
                  <a:schemeClr val="bg1"/>
                </a:solidFill>
                <a:effectLst>
                  <a:outerShdw blurRad="38100" dist="38100" dir="2700000" algn="tl">
                    <a:srgbClr val="000000">
                      <a:alpha val="43137"/>
                    </a:srgbClr>
                  </a:outerShdw>
                </a:effectLst>
                <a:latin typeface="#9Slide05 Motion Picture" panose="02000000000000000000" pitchFamily="2" charset="0"/>
              </a:rPr>
              <a:t>bản</a:t>
            </a:r>
            <a:r>
              <a:rPr lang="en-US" sz="60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6000" dirty="0" err="1">
                <a:solidFill>
                  <a:schemeClr val="bg1"/>
                </a:solidFill>
                <a:effectLst>
                  <a:outerShdw blurRad="38100" dist="38100" dir="2700000" algn="tl">
                    <a:srgbClr val="000000">
                      <a:alpha val="43137"/>
                    </a:srgbClr>
                  </a:outerShdw>
                </a:effectLst>
                <a:latin typeface="#9Slide05 Motion Picture" panose="02000000000000000000" pitchFamily="2" charset="0"/>
              </a:rPr>
              <a:t>thân</a:t>
            </a:r>
            <a:endParaRPr lang="en-US" sz="6000" dirty="0">
              <a:solidFill>
                <a:schemeClr val="bg1"/>
              </a:solidFill>
              <a:effectLst>
                <a:outerShdw blurRad="38100" dist="38100" dir="2700000" algn="tl">
                  <a:srgbClr val="000000">
                    <a:alpha val="43137"/>
                  </a:srgbClr>
                </a:outerShdw>
              </a:effectLst>
              <a:latin typeface="#9Slide05 Motion Picture" panose="02000000000000000000" pitchFamily="2" charset="0"/>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486098" y="1450971"/>
            <a:ext cx="4713715" cy="3477875"/>
          </a:xfrm>
          <a:prstGeom prst="rect">
            <a:avLst/>
          </a:prstGeom>
          <a:noFill/>
        </p:spPr>
        <p:txBody>
          <a:bodyPr wrap="square" rtlCol="0">
            <a:spAutoFit/>
          </a:bodyPr>
          <a:lstStyle/>
          <a:p>
            <a:pPr algn="ctr"/>
            <a:r>
              <a:rPr lang="en-US" sz="4400" dirty="0" err="1">
                <a:solidFill>
                  <a:srgbClr val="49E3B0"/>
                </a:solidFill>
                <a:latin typeface="#9Slide05 Motion Picture" panose="02000000000000000000" pitchFamily="2" charset="0"/>
              </a:rPr>
              <a:t>Phấn</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đấu</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tập</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để</a:t>
            </a:r>
            <a:endParaRPr lang="en-US" sz="4400" dirty="0">
              <a:solidFill>
                <a:srgbClr val="49E3B0"/>
              </a:solidFill>
              <a:latin typeface="#9Slide05 Motion Picture" panose="02000000000000000000" pitchFamily="2" charset="0"/>
            </a:endParaRPr>
          </a:p>
          <a:p>
            <a:pPr algn="ctr"/>
            <a:r>
              <a:rPr lang="en-US" sz="4400" dirty="0" err="1">
                <a:solidFill>
                  <a:srgbClr val="49E3B0"/>
                </a:solidFill>
                <a:latin typeface="#9Slide05 Motion Picture" panose="02000000000000000000" pitchFamily="2" charset="0"/>
              </a:rPr>
              <a:t>mai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sau</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trở</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thành</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người</a:t>
            </a:r>
            <a:endParaRPr lang="en-US" sz="4400" dirty="0">
              <a:solidFill>
                <a:srgbClr val="49E3B0"/>
              </a:solidFill>
              <a:latin typeface="#9Slide05 Motion Picture" panose="02000000000000000000" pitchFamily="2" charset="0"/>
            </a:endParaRPr>
          </a:p>
          <a:p>
            <a:pPr algn="ctr"/>
            <a:r>
              <a:rPr lang="en-US" sz="4400" dirty="0" err="1">
                <a:solidFill>
                  <a:srgbClr val="49E3B0"/>
                </a:solidFill>
                <a:latin typeface="#9Slide05 Motion Picture" panose="02000000000000000000" pitchFamily="2" charset="0"/>
              </a:rPr>
              <a:t>có</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ích</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cho</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tổ</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quốc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như</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những</a:t>
            </a:r>
            <a:endParaRPr lang="en-US" sz="4400" dirty="0">
              <a:solidFill>
                <a:srgbClr val="49E3B0"/>
              </a:solidFill>
              <a:latin typeface="#9Slide05 Motion Picture" panose="02000000000000000000" pitchFamily="2" charset="0"/>
            </a:endParaRPr>
          </a:p>
          <a:p>
            <a:pPr algn="ctr"/>
            <a:r>
              <a:rPr lang="en-US" sz="4400" dirty="0" err="1">
                <a:solidFill>
                  <a:srgbClr val="49E3B0"/>
                </a:solidFill>
                <a:latin typeface="#9Slide05 Motion Picture" panose="02000000000000000000" pitchFamily="2" charset="0"/>
              </a:rPr>
              <a:t>người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giữ</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lửa</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trên</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biển</a:t>
            </a:r>
            <a:endParaRPr lang="en-US" sz="4400" dirty="0">
              <a:solidFill>
                <a:srgbClr val="49E3B0"/>
              </a:solidFill>
              <a:latin typeface="#9Slide05 Motion Picture" panose="02000000000000000000" pitchFamily="2" charset="0"/>
            </a:endParaRPr>
          </a:p>
          <a:p>
            <a:pPr algn="ctr"/>
            <a:r>
              <a:rPr lang="en-US" sz="4400" dirty="0" err="1">
                <a:solidFill>
                  <a:srgbClr val="49E3B0"/>
                </a:solidFill>
                <a:latin typeface="#9Slide05 Motion Picture" panose="02000000000000000000" pitchFamily="2" charset="0"/>
              </a:rPr>
              <a:t>trong</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bài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văn</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trên</a:t>
            </a:r>
            <a:r>
              <a:rPr lang="en-US" sz="4400" dirty="0">
                <a:solidFill>
                  <a:srgbClr val="49E3B0"/>
                </a:solidFill>
                <a:latin typeface="#9Slide05 Motion Picture" panose="02000000000000000000" pitchFamily="2" charset="0"/>
              </a:rPr>
              <a:t>.</a:t>
            </a:r>
          </a:p>
        </p:txBody>
      </p:sp>
    </p:spTree>
    <p:extLst>
      <p:ext uri="{BB962C8B-B14F-4D97-AF65-F5344CB8AC3E}">
        <p14:creationId xmlns:p14="http://schemas.microsoft.com/office/powerpoint/2010/main" val="306452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None/>
              </a:pPr>
              <a:endParaRPr sz="900">
                <a:solidFill>
                  <a:srgbClr val="000000"/>
                </a:solidFill>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None/>
              </a:pPr>
              <a:endParaRPr sz="900">
                <a:solidFill>
                  <a:srgbClr val="000000"/>
                </a:solidFill>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None/>
              </a:pPr>
              <a:endParaRPr sz="900">
                <a:solidFill>
                  <a:srgbClr val="000000"/>
                </a:solidFill>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rtl="0">
                <a:lnSpc>
                  <a:spcPct val="93000"/>
                </a:lnSpc>
                <a:spcBef>
                  <a:spcPts val="0"/>
                </a:spcBef>
                <a:spcAft>
                  <a:spcPts val="0"/>
                </a:spcAft>
                <a:buNone/>
              </a:pPr>
              <a:endParaRPr sz="900" dirty="0">
                <a:solidFill>
                  <a:srgbClr val="000000"/>
                </a:solidFill>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Calibri" panose="020F0502020204030204" pitchFamily="34" charset="0"/>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latin typeface="Calibri" panose="020F0502020204030204" pitchFamily="34" charset="0"/>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3"/>
          <a:stretch>
            <a:fillRect/>
          </a:stretch>
        </p:blipFill>
        <p:spPr>
          <a:xfrm>
            <a:off x="10381624" y="3197748"/>
            <a:ext cx="1808763" cy="331353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2288356" y="3717852"/>
            <a:ext cx="7486426" cy="1087612"/>
            <a:chOff x="3486631" y="4717186"/>
            <a:chExt cx="7486426" cy="1087612"/>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3486631" y="4717186"/>
              <a:ext cx="6758881" cy="1087612"/>
              <a:chOff x="2159706" y="4743987"/>
              <a:chExt cx="6758881" cy="1087612"/>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196919" y="4743987"/>
                <a:ext cx="6721668" cy="1087612"/>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3822229" y="4896269"/>
              <a:ext cx="7150828" cy="707886"/>
            </a:xfrm>
            <a:prstGeom prst="rect">
              <a:avLst/>
            </a:prstGeom>
            <a:noFill/>
          </p:spPr>
          <p:txBody>
            <a:bodyPr wrap="square" rtlCol="0">
              <a:spAutoFit/>
            </a:bodyPr>
            <a:lstStyle/>
            <a:p>
              <a:r>
                <a:rPr lang="en-US" sz="4000" dirty="0" err="1">
                  <a:solidFill>
                    <a:schemeClr val="accent2">
                      <a:lumMod val="75000"/>
                    </a:schemeClr>
                  </a:solidFill>
                  <a:latin typeface="#9Slide05 Amplify" panose="02000000000000000000" pitchFamily="2" charset="0"/>
                </a:rPr>
                <a:t>Giọng</a:t>
              </a:r>
              <a:r>
                <a:rPr lang="en-US" sz="4000" dirty="0">
                  <a:solidFill>
                    <a:schemeClr val="accent2">
                      <a:lumMod val="75000"/>
                    </a:schemeClr>
                  </a:solidFill>
                  <a:latin typeface="#9Slide05 Amplify" panose="02000000000000000000" pitchFamily="2" charset="0"/>
                </a:rPr>
                <a:t> </a:t>
              </a:r>
              <a:r>
                <a:rPr lang="en-US" sz="4000" dirty="0" err="1">
                  <a:solidFill>
                    <a:schemeClr val="accent2">
                      <a:lumMod val="75000"/>
                    </a:schemeClr>
                  </a:solidFill>
                  <a:latin typeface="#9Slide05 Amplify" panose="02000000000000000000" pitchFamily="2" charset="0"/>
                </a:rPr>
                <a:t>đọc</a:t>
              </a:r>
              <a:r>
                <a:rPr lang="en-US" sz="4000" dirty="0">
                  <a:solidFill>
                    <a:schemeClr val="accent2">
                      <a:lumMod val="75000"/>
                    </a:schemeClr>
                  </a:solidFill>
                  <a:latin typeface="#9Slide05 Amplify" panose="02000000000000000000" pitchFamily="2" charset="0"/>
                </a:rPr>
                <a:t> thong </a:t>
              </a:r>
              <a:r>
                <a:rPr lang="en-US" sz="4000" dirty="0" err="1">
                  <a:solidFill>
                    <a:schemeClr val="accent2">
                      <a:lumMod val="75000"/>
                    </a:schemeClr>
                  </a:solidFill>
                  <a:latin typeface="#9Slide05 Amplify" panose="02000000000000000000" pitchFamily="2" charset="0"/>
                </a:rPr>
                <a:t>thả</a:t>
              </a:r>
              <a:r>
                <a:rPr lang="en-US" sz="4000" dirty="0">
                  <a:solidFill>
                    <a:schemeClr val="accent2">
                      <a:lumMod val="75000"/>
                    </a:schemeClr>
                  </a:solidFill>
                  <a:latin typeface="#9Slide05 Amplify" panose="02000000000000000000" pitchFamily="2" charset="0"/>
                </a:rPr>
                <a:t>, </a:t>
              </a:r>
              <a:r>
                <a:rPr lang="en-US" sz="4000" dirty="0" err="1">
                  <a:solidFill>
                    <a:schemeClr val="accent2">
                      <a:lumMod val="75000"/>
                    </a:schemeClr>
                  </a:solidFill>
                  <a:latin typeface="#9Slide05 Amplify" panose="02000000000000000000" pitchFamily="2" charset="0"/>
                </a:rPr>
                <a:t>biết</a:t>
              </a:r>
              <a:r>
                <a:rPr lang="en-US" sz="4000" dirty="0">
                  <a:solidFill>
                    <a:schemeClr val="accent2">
                      <a:lumMod val="75000"/>
                    </a:schemeClr>
                  </a:solidFill>
                  <a:latin typeface="#9Slide05 Amplify" panose="02000000000000000000" pitchFamily="2" charset="0"/>
                </a:rPr>
                <a:t> </a:t>
              </a:r>
              <a:r>
                <a:rPr lang="en-US" sz="4000" dirty="0" err="1">
                  <a:solidFill>
                    <a:schemeClr val="accent2">
                      <a:lumMod val="75000"/>
                    </a:schemeClr>
                  </a:solidFill>
                  <a:latin typeface="#9Slide05 Amplify" panose="02000000000000000000" pitchFamily="2" charset="0"/>
                </a:rPr>
                <a:t>ơn</a:t>
              </a:r>
              <a:r>
                <a:rPr lang="en-US" sz="4000" dirty="0">
                  <a:solidFill>
                    <a:schemeClr val="accent2">
                      <a:lumMod val="75000"/>
                    </a:schemeClr>
                  </a:solidFill>
                  <a:latin typeface="#9Slide05 Amplify" panose="02000000000000000000" pitchFamily="2" charset="0"/>
                </a:rPr>
                <a:t> </a:t>
              </a:r>
              <a:r>
                <a:rPr lang="en-US" sz="4000" dirty="0" err="1">
                  <a:solidFill>
                    <a:schemeClr val="accent2">
                      <a:lumMod val="75000"/>
                    </a:schemeClr>
                  </a:solidFill>
                  <a:latin typeface="#9Slide05 Amplify" panose="02000000000000000000" pitchFamily="2" charset="0"/>
                </a:rPr>
                <a:t>và</a:t>
              </a:r>
              <a:r>
                <a:rPr lang="en-US" sz="4000" dirty="0">
                  <a:solidFill>
                    <a:schemeClr val="accent2">
                      <a:lumMod val="75000"/>
                    </a:schemeClr>
                  </a:solidFill>
                  <a:latin typeface="#9Slide05 Amplify" panose="02000000000000000000" pitchFamily="2" charset="0"/>
                </a:rPr>
                <a:t> </a:t>
              </a:r>
              <a:r>
                <a:rPr lang="en-US" sz="4000" dirty="0" err="1">
                  <a:solidFill>
                    <a:schemeClr val="accent2">
                      <a:lumMod val="75000"/>
                    </a:schemeClr>
                  </a:solidFill>
                  <a:latin typeface="#9Slide05 Amplify" panose="02000000000000000000" pitchFamily="2" charset="0"/>
                </a:rPr>
                <a:t>tự</a:t>
              </a:r>
              <a:r>
                <a:rPr lang="en-US" sz="4000" dirty="0">
                  <a:solidFill>
                    <a:schemeClr val="accent2">
                      <a:lumMod val="75000"/>
                    </a:schemeClr>
                  </a:solidFill>
                  <a:latin typeface="#9Slide05 Amplify" panose="02000000000000000000" pitchFamily="2" charset="0"/>
                </a:rPr>
                <a:t> </a:t>
              </a:r>
              <a:r>
                <a:rPr lang="en-US" sz="4000" dirty="0" err="1">
                  <a:solidFill>
                    <a:schemeClr val="accent2">
                      <a:lumMod val="75000"/>
                    </a:schemeClr>
                  </a:solidFill>
                  <a:latin typeface="#9Slide05 Amplify" panose="02000000000000000000" pitchFamily="2" charset="0"/>
                </a:rPr>
                <a:t>hào</a:t>
              </a:r>
              <a:r>
                <a:rPr lang="en-US" sz="4000" dirty="0">
                  <a:solidFill>
                    <a:schemeClr val="accent2">
                      <a:lumMod val="75000"/>
                    </a:schemeClr>
                  </a:solidFill>
                  <a:latin typeface="#9Slide05 Amplify" panose="02000000000000000000" pitchFamily="2" charset="0"/>
                </a:rPr>
                <a:t>.</a:t>
              </a:r>
            </a:p>
          </p:txBody>
        </p:sp>
      </p:grpSp>
      <p:grpSp>
        <p:nvGrpSpPr>
          <p:cNvPr id="56" name="Group 55">
            <a:extLst>
              <a:ext uri="{FF2B5EF4-FFF2-40B4-BE49-F238E27FC236}">
                <a16:creationId xmlns:a16="http://schemas.microsoft.com/office/drawing/2014/main" id="{0523DC65-6373-4371-81EF-C88D282BD9E9}"/>
              </a:ext>
            </a:extLst>
          </p:cNvPr>
          <p:cNvGrpSpPr/>
          <p:nvPr/>
        </p:nvGrpSpPr>
        <p:grpSpPr>
          <a:xfrm>
            <a:off x="505565" y="1014543"/>
            <a:ext cx="10492662" cy="2117099"/>
            <a:chOff x="1223411" y="1442044"/>
            <a:chExt cx="10492662"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a:extLst>
                <a:ext uri="{FF2B5EF4-FFF2-40B4-BE49-F238E27FC236}">
                  <a16:creationId xmlns:a16="http://schemas.microsoft.com/office/drawing/2014/main" id="{97192C6D-BA31-49BB-B1D1-9C4F0E9DCABC}"/>
                </a:ext>
              </a:extLst>
            </p:cNvPr>
            <p:cNvSpPr txBox="1"/>
            <p:nvPr/>
          </p:nvSpPr>
          <p:spPr>
            <a:xfrm>
              <a:off x="1460821" y="1684777"/>
              <a:ext cx="10255252" cy="1815882"/>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Đêm đến, những người thợ thay phiên nhau thức để giữ cho ngọn đèn luôn tỏa sáng. Nhờ có ánh sáng ngọn hải đăng, tàu thuyền không bị lạc hướng trong đêm tối. Ngọn hải đăng còn khẳng định vùng biển trời này là của Tổ quốc thân yêu.</a:t>
              </a:r>
              <a:endParaRPr lang="en-US" sz="2800" dirty="0"/>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23411" y="1442044"/>
              <a:ext cx="10492662" cy="2093558"/>
              <a:chOff x="846766" y="932775"/>
              <a:chExt cx="10492662"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63" name="Group 62">
                <a:extLst>
                  <a:ext uri="{FF2B5EF4-FFF2-40B4-BE49-F238E27FC236}">
                    <a16:creationId xmlns:a16="http://schemas.microsoft.com/office/drawing/2014/main" id="{7CAA86ED-4B99-40BF-A5F9-FA8312836461}"/>
                  </a:ext>
                </a:extLst>
              </p:cNvPr>
              <p:cNvGrpSpPr/>
              <p:nvPr/>
            </p:nvGrpSpPr>
            <p:grpSpPr>
              <a:xfrm>
                <a:off x="846766" y="932775"/>
                <a:ext cx="404249" cy="461665"/>
                <a:chOff x="942302" y="782647"/>
                <a:chExt cx="404249" cy="461665"/>
              </a:xfrm>
            </p:grpSpPr>
            <p:sp>
              <p:nvSpPr>
                <p:cNvPr id="64" name="MH_SubTitle_1">
                  <a:extLst>
                    <a:ext uri="{FF2B5EF4-FFF2-40B4-BE49-F238E27FC236}">
                      <a16:creationId xmlns:a16="http://schemas.microsoft.com/office/drawing/2014/main" id="{FC219CE9-A4C6-4013-9D9D-61F803A98C1A}"/>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98391" y="782647"/>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AE5DFF"/>
                      </a:solidFill>
                      <a:latin typeface="Arial"/>
                      <a:ea typeface="微软雅黑"/>
                    </a:rPr>
                    <a:t>3</a:t>
                  </a:r>
                  <a:endParaRPr kumimoji="0" lang="en-US" sz="2400" b="1" i="0" u="none" strike="noStrike" kern="1200" cap="none" spc="0" normalizeH="0" baseline="0" noProof="0" dirty="0">
                    <a:ln>
                      <a:noFill/>
                    </a:ln>
                    <a:solidFill>
                      <a:srgbClr val="AE5DFF"/>
                    </a:solidFill>
                    <a:effectLst/>
                    <a:uLnTx/>
                    <a:uFillTx/>
                    <a:latin typeface="Arial"/>
                    <a:ea typeface="微软雅黑"/>
                    <a:cs typeface="+mn-cs"/>
                  </a:endParaRPr>
                </a:p>
              </p:txBody>
            </p:sp>
          </p:grpSp>
        </p:grpSp>
      </p:grpSp>
      <p:pic>
        <p:nvPicPr>
          <p:cNvPr id="33" name="Picture 32">
            <a:extLst>
              <a:ext uri="{FF2B5EF4-FFF2-40B4-BE49-F238E27FC236}">
                <a16:creationId xmlns:a16="http://schemas.microsoft.com/office/drawing/2014/main" id="{2EF04CEA-BC47-4650-B5E5-D267D7E7C943}"/>
              </a:ext>
            </a:extLst>
          </p:cNvPr>
          <p:cNvPicPr>
            <a:picLocks noChangeAspect="1"/>
          </p:cNvPicPr>
          <p:nvPr/>
        </p:nvPicPr>
        <p:blipFill>
          <a:blip r:embed="rId7"/>
          <a:stretch>
            <a:fillRect/>
          </a:stretch>
        </p:blipFill>
        <p:spPr>
          <a:xfrm>
            <a:off x="136187" y="207939"/>
            <a:ext cx="3206774" cy="859611"/>
          </a:xfrm>
          <a:prstGeom prst="rect">
            <a:avLst/>
          </a:prstGeom>
        </p:spPr>
      </p:pic>
      <p:pic>
        <p:nvPicPr>
          <p:cNvPr id="34" name="图片 34">
            <a:extLst>
              <a:ext uri="{FF2B5EF4-FFF2-40B4-BE49-F238E27FC236}">
                <a16:creationId xmlns:a16="http://schemas.microsoft.com/office/drawing/2014/main" id="{B1880DD2-7873-422D-A965-EDA20E232ED5}"/>
              </a:ext>
            </a:extLst>
          </p:cNvPr>
          <p:cNvPicPr>
            <a:picLocks noChangeAspect="1"/>
          </p:cNvPicPr>
          <p:nvPr/>
        </p:nvPicPr>
        <p:blipFill rotWithShape="1">
          <a:blip r:embed="rId8">
            <a:extLst>
              <a:ext uri="{28A0092B-C50C-407E-A947-70E740481C1C}">
                <a14:useLocalDpi xmlns:a14="http://schemas.microsoft.com/office/drawing/2010/main" val="0"/>
              </a:ext>
            </a:extLst>
          </a:blip>
          <a:srcRect l="57535" t="36451" r="5610" b="43189"/>
          <a:stretch/>
        </p:blipFill>
        <p:spPr>
          <a:xfrm rot="874921">
            <a:off x="648810" y="5508501"/>
            <a:ext cx="1641461" cy="1347944"/>
          </a:xfrm>
          <a:prstGeom prst="rect">
            <a:avLst/>
          </a:prstGeom>
        </p:spPr>
      </p:pic>
      <p:pic>
        <p:nvPicPr>
          <p:cNvPr id="37" name="图片 28">
            <a:extLst>
              <a:ext uri="{FF2B5EF4-FFF2-40B4-BE49-F238E27FC236}">
                <a16:creationId xmlns:a16="http://schemas.microsoft.com/office/drawing/2014/main" id="{BF8F4CC3-528C-463C-809E-1F850B868F16}"/>
              </a:ext>
            </a:extLst>
          </p:cNvPr>
          <p:cNvPicPr>
            <a:picLocks noChangeAspect="1"/>
          </p:cNvPicPr>
          <p:nvPr/>
        </p:nvPicPr>
        <p:blipFill>
          <a:blip r:embed="rId9"/>
          <a:stretch>
            <a:fillRect/>
          </a:stretch>
        </p:blipFill>
        <p:spPr>
          <a:xfrm>
            <a:off x="4620040" y="5140336"/>
            <a:ext cx="1029150" cy="1078157"/>
          </a:xfrm>
          <a:prstGeom prst="rect">
            <a:avLst/>
          </a:prstGeom>
        </p:spPr>
      </p:pic>
    </p:spTree>
    <p:extLst>
      <p:ext uri="{BB962C8B-B14F-4D97-AF65-F5344CB8AC3E}">
        <p14:creationId xmlns:p14="http://schemas.microsoft.com/office/powerpoint/2010/main" val="5046882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500"/>
                                </p:stCondLst>
                                <p:childTnLst>
                                  <p:par>
                                    <p:cTn id="15" presetID="2" presetClass="entr" presetSubtype="8" fill="hold" nodeType="afterEffect" p14:presetBounceEnd="80000">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14:bounceEnd="80000">
                                          <p:cBhvr additive="base">
                                            <p:cTn id="17" dur="500" fill="hold"/>
                                            <p:tgtEl>
                                              <p:spTgt spid="33"/>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14:presetBounceEnd="80000">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14:bounceEnd="80000">
                                          <p:cBhvr additive="base">
                                            <p:cTn id="22"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2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0-#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pic>
        <p:nvPicPr>
          <p:cNvPr id="9" name="Ca vo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632" y="5713937"/>
            <a:ext cx="924785" cy="924785"/>
          </a:xfrm>
          <a:prstGeom prst="rect">
            <a:avLst/>
          </a:prstGeom>
        </p:spPr>
      </p:pic>
      <p:sp>
        <p:nvSpPr>
          <p:cNvPr id="26" name="TextBox 9"/>
          <p:cNvSpPr txBox="1"/>
          <p:nvPr/>
        </p:nvSpPr>
        <p:spPr>
          <a:xfrm>
            <a:off x="14322481" y="2733113"/>
            <a:ext cx="3352800" cy="461665"/>
          </a:xfrm>
          <a:prstGeom prst="rect">
            <a:avLst/>
          </a:prstGeom>
          <a:noFill/>
          <a:ln w="9525">
            <a:noFill/>
          </a:ln>
        </p:spPr>
        <p:txBody>
          <a:bodyPr wrap="square" anchor="ctr">
            <a:spAutoFit/>
          </a:bodyPr>
          <a:lstStyle/>
          <a:p>
            <a:r>
              <a:rPr lang="en-US" altLang="zh-CN" sz="2400" dirty="0" err="1">
                <a:latin typeface="Arial" panose="020B0604020202020204" pitchFamily="34" charset="0"/>
                <a:ea typeface="颜真卿颜体" panose="02010600030101010101" pitchFamily="2" charset="-122"/>
              </a:rPr>
              <a:t>Mục</a:t>
            </a:r>
            <a:r>
              <a:rPr lang="en-US" altLang="zh-CN" sz="2400" dirty="0">
                <a:latin typeface="Arial" panose="020B0604020202020204" pitchFamily="34" charset="0"/>
                <a:ea typeface="颜真卿颜体" panose="02010600030101010101" pitchFamily="2" charset="-122"/>
              </a:rPr>
              <a:t> </a:t>
            </a:r>
            <a:r>
              <a:rPr lang="en-US" altLang="zh-CN" sz="2400" dirty="0" err="1">
                <a:latin typeface="Arial" panose="020B0604020202020204" pitchFamily="34" charset="0"/>
                <a:ea typeface="颜真卿颜体" panose="02010600030101010101" pitchFamily="2" charset="-122"/>
              </a:rPr>
              <a:t>tiêu</a:t>
            </a:r>
            <a:r>
              <a:rPr lang="en-US" altLang="zh-CN" sz="2400" dirty="0">
                <a:latin typeface="Arial" panose="020B0604020202020204" pitchFamily="34" charset="0"/>
                <a:ea typeface="颜真卿颜体" panose="02010600030101010101" pitchFamily="2" charset="-122"/>
              </a:rPr>
              <a:t> 1</a:t>
            </a:r>
            <a:endParaRPr lang="zh-CN" altLang="en-US" sz="2400" dirty="0">
              <a:latin typeface="Arial" panose="020B0604020202020204" pitchFamily="34" charset="0"/>
              <a:ea typeface="颜真卿颜体" panose="02010600030101010101" pitchFamily="2" charset="-122"/>
            </a:endParaRPr>
          </a:p>
        </p:txBody>
      </p:sp>
      <p:grpSp>
        <p:nvGrpSpPr>
          <p:cNvPr id="28" name="MỤC TIÊU"/>
          <p:cNvGrpSpPr/>
          <p:nvPr/>
        </p:nvGrpSpPr>
        <p:grpSpPr>
          <a:xfrm>
            <a:off x="13155634" y="4085071"/>
            <a:ext cx="4519647" cy="924785"/>
            <a:chOff x="3594862" y="1123950"/>
            <a:chExt cx="4519647" cy="924785"/>
          </a:xfrm>
        </p:grpSpPr>
        <p:pic>
          <p:nvPicPr>
            <p:cNvPr id="29" name="Ca vo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30" name="TextBox 9"/>
            <p:cNvSpPr txBox="1"/>
            <p:nvPr/>
          </p:nvSpPr>
          <p:spPr>
            <a:xfrm>
              <a:off x="4761709" y="1357742"/>
              <a:ext cx="3352800" cy="457200"/>
            </a:xfrm>
            <a:prstGeom prst="rect">
              <a:avLst/>
            </a:prstGeom>
            <a:noFill/>
            <a:ln w="9525">
              <a:noFill/>
            </a:ln>
          </p:spPr>
          <p:txBody>
            <a:bodyPr wrap="square" anchor="ctr">
              <a:spAutoFit/>
            </a:bodyPr>
            <a:lstStyle/>
            <a:p>
              <a:r>
                <a:rPr lang="en-US" altLang="zh-CN" sz="2400" dirty="0" err="1">
                  <a:latin typeface="Arial" panose="020B0604020202020204" pitchFamily="34" charset="0"/>
                  <a:ea typeface="颜真卿颜体" panose="02010600030101010101" pitchFamily="2" charset="-122"/>
                </a:rPr>
                <a:t>Mục</a:t>
              </a:r>
              <a:r>
                <a:rPr lang="en-US" altLang="zh-CN" sz="2400" dirty="0">
                  <a:latin typeface="Arial" panose="020B0604020202020204" pitchFamily="34" charset="0"/>
                  <a:ea typeface="颜真卿颜体" panose="02010600030101010101" pitchFamily="2" charset="-122"/>
                </a:rPr>
                <a:t> </a:t>
              </a:r>
              <a:r>
                <a:rPr lang="en-US" altLang="zh-CN" sz="2400" dirty="0" err="1">
                  <a:latin typeface="Arial" panose="020B0604020202020204" pitchFamily="34" charset="0"/>
                  <a:ea typeface="颜真卿颜体" panose="02010600030101010101" pitchFamily="2" charset="-122"/>
                </a:rPr>
                <a:t>tiêu</a:t>
              </a:r>
              <a:r>
                <a:rPr lang="en-US" altLang="zh-CN" sz="2400" dirty="0">
                  <a:latin typeface="Arial" panose="020B0604020202020204" pitchFamily="34" charset="0"/>
                  <a:ea typeface="颜真卿颜体" panose="02010600030101010101" pitchFamily="2" charset="-122"/>
                </a:rPr>
                <a:t> 3</a:t>
              </a:r>
              <a:endParaRPr lang="zh-CN" altLang="en-US" sz="2400" dirty="0">
                <a:latin typeface="Arial" panose="020B0604020202020204" pitchFamily="34" charset="0"/>
                <a:ea typeface="颜真卿颜体" panose="02010600030101010101" pitchFamily="2" charset="-122"/>
              </a:endParaRPr>
            </a:p>
          </p:txBody>
        </p:sp>
      </p:grpSp>
      <p:grpSp>
        <p:nvGrpSpPr>
          <p:cNvPr id="31" name="MỤC TIÊU"/>
          <p:cNvGrpSpPr/>
          <p:nvPr/>
        </p:nvGrpSpPr>
        <p:grpSpPr>
          <a:xfrm>
            <a:off x="17578098" y="2501553"/>
            <a:ext cx="4519647" cy="924785"/>
            <a:chOff x="3594862" y="1123950"/>
            <a:chExt cx="4519647" cy="924785"/>
          </a:xfrm>
        </p:grpSpPr>
        <p:pic>
          <p:nvPicPr>
            <p:cNvPr id="32" name="Ca vo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33" name="TextBox 9"/>
            <p:cNvSpPr txBox="1"/>
            <p:nvPr/>
          </p:nvSpPr>
          <p:spPr>
            <a:xfrm>
              <a:off x="4761709" y="1357742"/>
              <a:ext cx="3352800" cy="457200"/>
            </a:xfrm>
            <a:prstGeom prst="rect">
              <a:avLst/>
            </a:prstGeom>
            <a:noFill/>
            <a:ln w="9525">
              <a:noFill/>
            </a:ln>
          </p:spPr>
          <p:txBody>
            <a:bodyPr wrap="square" anchor="ctr">
              <a:spAutoFit/>
            </a:bodyPr>
            <a:lstStyle/>
            <a:p>
              <a:r>
                <a:rPr lang="en-US" altLang="zh-CN" sz="2400" dirty="0" err="1">
                  <a:latin typeface="Arial" panose="020B0604020202020204" pitchFamily="34" charset="0"/>
                  <a:ea typeface="颜真卿颜体" panose="02010600030101010101" pitchFamily="2" charset="-122"/>
                </a:rPr>
                <a:t>Mục</a:t>
              </a:r>
              <a:r>
                <a:rPr lang="en-US" altLang="zh-CN" sz="2400" dirty="0">
                  <a:latin typeface="Arial" panose="020B0604020202020204" pitchFamily="34" charset="0"/>
                  <a:ea typeface="颜真卿颜体" panose="02010600030101010101" pitchFamily="2" charset="-122"/>
                </a:rPr>
                <a:t> </a:t>
              </a:r>
              <a:r>
                <a:rPr lang="en-US" altLang="zh-CN" sz="2400" dirty="0" err="1">
                  <a:latin typeface="Arial" panose="020B0604020202020204" pitchFamily="34" charset="0"/>
                  <a:ea typeface="颜真卿颜体" panose="02010600030101010101" pitchFamily="2" charset="-122"/>
                </a:rPr>
                <a:t>tiêu</a:t>
              </a:r>
              <a:r>
                <a:rPr lang="en-US" altLang="zh-CN" sz="2400" dirty="0">
                  <a:latin typeface="Arial" panose="020B0604020202020204" pitchFamily="34" charset="0"/>
                  <a:ea typeface="颜真卿颜体" panose="02010600030101010101" pitchFamily="2" charset="-122"/>
                </a:rPr>
                <a:t> 2</a:t>
              </a:r>
              <a:endParaRPr lang="zh-CN" altLang="en-US" sz="2400" dirty="0">
                <a:latin typeface="Arial" panose="020B0604020202020204" pitchFamily="34" charset="0"/>
                <a:ea typeface="颜真卿颜体" panose="02010600030101010101" pitchFamily="2" charset="-122"/>
              </a:endParaRPr>
            </a:p>
          </p:txBody>
        </p:sp>
      </p:grpSp>
      <p:grpSp>
        <p:nvGrpSpPr>
          <p:cNvPr id="34" name="MỤC TIÊU"/>
          <p:cNvGrpSpPr/>
          <p:nvPr/>
        </p:nvGrpSpPr>
        <p:grpSpPr>
          <a:xfrm>
            <a:off x="17578098" y="4085071"/>
            <a:ext cx="4519647" cy="924785"/>
            <a:chOff x="3594862" y="1123950"/>
            <a:chExt cx="4519647" cy="924785"/>
          </a:xfrm>
        </p:grpSpPr>
        <p:pic>
          <p:nvPicPr>
            <p:cNvPr id="35" name="Ca vo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862" y="1123950"/>
              <a:ext cx="924785" cy="924785"/>
            </a:xfrm>
            <a:prstGeom prst="rect">
              <a:avLst/>
            </a:prstGeom>
          </p:spPr>
        </p:pic>
        <p:sp>
          <p:nvSpPr>
            <p:cNvPr id="36" name="TextBox 9"/>
            <p:cNvSpPr txBox="1"/>
            <p:nvPr/>
          </p:nvSpPr>
          <p:spPr>
            <a:xfrm>
              <a:off x="4761709" y="1357742"/>
              <a:ext cx="3352800" cy="457200"/>
            </a:xfrm>
            <a:prstGeom prst="rect">
              <a:avLst/>
            </a:prstGeom>
            <a:noFill/>
            <a:ln w="9525">
              <a:noFill/>
            </a:ln>
          </p:spPr>
          <p:txBody>
            <a:bodyPr wrap="square" anchor="ctr">
              <a:spAutoFit/>
            </a:bodyPr>
            <a:lstStyle/>
            <a:p>
              <a:r>
                <a:rPr lang="en-US" altLang="zh-CN" sz="2400" dirty="0" err="1">
                  <a:latin typeface="Arial" panose="020B0604020202020204" pitchFamily="34" charset="0"/>
                  <a:ea typeface="颜真卿颜体" panose="02010600030101010101" pitchFamily="2" charset="-122"/>
                </a:rPr>
                <a:t>Mục</a:t>
              </a:r>
              <a:r>
                <a:rPr lang="en-US" altLang="zh-CN" sz="2400" dirty="0">
                  <a:latin typeface="Arial" panose="020B0604020202020204" pitchFamily="34" charset="0"/>
                  <a:ea typeface="颜真卿颜体" panose="02010600030101010101" pitchFamily="2" charset="-122"/>
                </a:rPr>
                <a:t> </a:t>
              </a:r>
              <a:r>
                <a:rPr lang="en-US" altLang="zh-CN" sz="2400" dirty="0" err="1">
                  <a:latin typeface="Arial" panose="020B0604020202020204" pitchFamily="34" charset="0"/>
                  <a:ea typeface="颜真卿颜体" panose="02010600030101010101" pitchFamily="2" charset="-122"/>
                </a:rPr>
                <a:t>tiêu</a:t>
              </a:r>
              <a:r>
                <a:rPr lang="en-US" altLang="zh-CN" sz="2400" dirty="0">
                  <a:latin typeface="Arial" panose="020B0604020202020204" pitchFamily="34" charset="0"/>
                  <a:ea typeface="颜真卿颜体" panose="02010600030101010101" pitchFamily="2" charset="-122"/>
                </a:rPr>
                <a:t> 4</a:t>
              </a:r>
              <a:endParaRPr lang="zh-CN" altLang="en-US" sz="2400" dirty="0">
                <a:latin typeface="Arial" panose="020B0604020202020204" pitchFamily="34" charset="0"/>
                <a:ea typeface="颜真卿颜体" panose="02010600030101010101" pitchFamily="2" charset="-122"/>
              </a:endParaRPr>
            </a:p>
          </p:txBody>
        </p:sp>
      </p:grpSp>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4"/>
          <a:stretch>
            <a:fillRect/>
          </a:stretch>
        </p:blipFill>
        <p:spPr>
          <a:xfrm>
            <a:off x="3466943" y="-406826"/>
            <a:ext cx="5331329" cy="229114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4944485" y="2116832"/>
            <a:ext cx="1502334" cy="769441"/>
          </a:xfrm>
          <a:prstGeom prst="rect">
            <a:avLst/>
          </a:prstGeom>
          <a:noFill/>
        </p:spPr>
        <p:txBody>
          <a:bodyPr wrap="none" rtlCol="0">
            <a:spAutoFit/>
          </a:bodyPr>
          <a:lstStyle/>
          <a:p>
            <a:r>
              <a:rPr lang="en-US" sz="4400" dirty="0" err="1">
                <a:solidFill>
                  <a:srgbClr val="3EDECB"/>
                </a:solidFill>
                <a:effectLst>
                  <a:outerShdw blurRad="38100" dist="38100" dir="2700000" algn="tl">
                    <a:srgbClr val="000000">
                      <a:alpha val="43137"/>
                    </a:srgbClr>
                  </a:outerShdw>
                </a:effectLst>
                <a:latin typeface="#9Slide05 Habano" panose="02040603050506020204" pitchFamily="18" charset="0"/>
              </a:rPr>
              <a:t>Đố</a:t>
            </a:r>
            <a:r>
              <a:rPr lang="en-US" sz="4400" dirty="0">
                <a:solidFill>
                  <a:srgbClr val="3EDECB"/>
                </a:solidFill>
                <a:effectLst>
                  <a:outerShdw blurRad="38100" dist="38100" dir="2700000" algn="tl">
                    <a:srgbClr val="000000">
                      <a:alpha val="43137"/>
                    </a:srgbClr>
                  </a:outerShdw>
                </a:effectLst>
                <a:latin typeface="#9Slide05 Habano" panose="02040603050506020204" pitchFamily="18" charset="0"/>
              </a:rPr>
              <a:t> </a:t>
            </a:r>
            <a:r>
              <a:rPr lang="en-US" sz="4400" dirty="0" err="1">
                <a:solidFill>
                  <a:srgbClr val="3EDECB"/>
                </a:solidFill>
                <a:effectLst>
                  <a:outerShdw blurRad="38100" dist="38100" dir="2700000" algn="tl">
                    <a:srgbClr val="000000">
                      <a:alpha val="43137"/>
                    </a:srgbClr>
                  </a:outerShdw>
                </a:effectLst>
                <a:latin typeface="#9Slide05 Habano" panose="02040603050506020204" pitchFamily="18" charset="0"/>
              </a:rPr>
              <a:t>em</a:t>
            </a:r>
            <a:endParaRPr lang="en-US" sz="4400" dirty="0">
              <a:solidFill>
                <a:srgbClr val="3EDECB"/>
              </a:solidFill>
              <a:effectLst>
                <a:outerShdw blurRad="38100" dist="38100" dir="2700000" algn="tl">
                  <a:srgbClr val="000000">
                    <a:alpha val="43137"/>
                  </a:srgbClr>
                </a:outerShdw>
              </a:effectLst>
              <a:latin typeface="#9Slide05 Habano" panose="02040603050506020204" pitchFamily="18" charset="0"/>
            </a:endParaRPr>
          </a:p>
        </p:txBody>
      </p:sp>
      <p:sp>
        <p:nvSpPr>
          <p:cNvPr id="22" name="TextBox 21">
            <a:extLst>
              <a:ext uri="{FF2B5EF4-FFF2-40B4-BE49-F238E27FC236}">
                <a16:creationId xmlns:a16="http://schemas.microsoft.com/office/drawing/2014/main" id="{2C0F9584-B71D-4FD9-9162-B698A337FF71}"/>
              </a:ext>
            </a:extLst>
          </p:cNvPr>
          <p:cNvSpPr txBox="1"/>
          <p:nvPr/>
        </p:nvSpPr>
        <p:spPr>
          <a:xfrm>
            <a:off x="2742512" y="2795369"/>
            <a:ext cx="7058085" cy="335476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mỏm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một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mình</a:t>
            </a:r>
            <a:r>
              <a:rPr lang="en-US" sz="3200" dirty="0">
                <a:latin typeface="Calibri" panose="020F0502020204030204" pitchFamily="34" charset="0"/>
                <a:cs typeface="Calibri" panose="020F0502020204030204" pitchFamily="34" charset="0"/>
              </a:rPr>
              <a:t>,</a:t>
            </a:r>
          </a:p>
          <a:p>
            <a:r>
              <a:rPr lang="en-US" sz="3200" dirty="0" err="1">
                <a:latin typeface="Calibri" panose="020F0502020204030204" pitchFamily="34" charset="0"/>
                <a:cs typeface="Calibri" panose="020F0502020204030204" pitchFamily="34" charset="0"/>
              </a:rPr>
              <a:t>Dưới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chân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sóng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ngời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rọi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xăm</a:t>
            </a:r>
            <a:r>
              <a:rPr lang="en-US" sz="3200" dirty="0">
                <a:latin typeface="Calibri" panose="020F0502020204030204" pitchFamily="34" charset="0"/>
                <a:cs typeface="Calibri" panose="020F0502020204030204" pitchFamily="34" charset="0"/>
              </a:rPr>
              <a:t>,</a:t>
            </a:r>
          </a:p>
          <a:p>
            <a:pPr>
              <a:spcAft>
                <a:spcPts val="1200"/>
              </a:spcAft>
            </a:pPr>
            <a:r>
              <a:rPr lang="en-US" sz="3200" dirty="0" err="1">
                <a:latin typeface="Calibri" panose="020F0502020204030204" pitchFamily="34" charset="0"/>
                <a:cs typeface="Calibri" panose="020F0502020204030204" pitchFamily="34" charset="0"/>
              </a:rPr>
              <a:t>Tàu</a:t>
            </a:r>
            <a:r>
              <a:rPr lang="en-US" sz="3200" dirty="0">
                <a:latin typeface="Calibri" panose="020F0502020204030204" pitchFamily="34" charset="0"/>
                <a:cs typeface="Calibri" panose="020F0502020204030204" pitchFamily="34" charset="0"/>
              </a:rPr>
              <a:t> to </a:t>
            </a:r>
            <a:r>
              <a:rPr lang="en-US" sz="3200" dirty="0" err="1">
                <a:latin typeface="Calibri" panose="020F0502020204030204" pitchFamily="34" charset="0"/>
                <a:cs typeface="Calibri" panose="020F0502020204030204" pitchFamily="34" charset="0"/>
              </a:rPr>
              <a:t>mảng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bé</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hỏi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thăm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a:t>
            </a:r>
          </a:p>
          <a:p>
            <a:pPr>
              <a:spcAft>
                <a:spcPts val="1200"/>
              </a:spcAft>
            </a:pP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gì</a:t>
            </a:r>
            <a:r>
              <a:rPr lang="en-US" sz="3200" dirty="0">
                <a:latin typeface="Calibri" panose="020F0502020204030204" pitchFamily="34" charset="0"/>
                <a:cs typeface="Calibri" panose="020F0502020204030204" pitchFamily="34" charset="0"/>
              </a:rPr>
              <a:t>?</a:t>
            </a:r>
          </a:p>
          <a:p>
            <a:endParaRPr lang="en-US" sz="32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5EDF7B3-3B81-4AF0-82EA-28CA1BF8EEAD}"/>
              </a:ext>
            </a:extLst>
          </p:cNvPr>
          <p:cNvPicPr>
            <a:picLocks noChangeAspect="1"/>
          </p:cNvPicPr>
          <p:nvPr/>
        </p:nvPicPr>
        <p:blipFill>
          <a:blip r:embed="rId5"/>
          <a:stretch>
            <a:fillRect/>
          </a:stretch>
        </p:blipFill>
        <p:spPr>
          <a:xfrm>
            <a:off x="7319861" y="4490217"/>
            <a:ext cx="3359187" cy="1609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2"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schemeClr val="bg1"/>
                  </a:solidFill>
                </a:ln>
                <a:solidFill>
                  <a:srgbClr val="006600"/>
                </a:solidFill>
                <a:latin typeface="SVN-Cookies" panose="02040603050506020204" pitchFamily="18" charset="0"/>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194570" y="1149131"/>
            <a:ext cx="8041335" cy="4345582"/>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57" y="2045083"/>
            <a:ext cx="732754" cy="732754"/>
          </a:xfrm>
          <a:prstGeom prst="rect">
            <a:avLst/>
          </a:prstGeom>
        </p:spPr>
      </p:pic>
      <p:sp>
        <p:nvSpPr>
          <p:cNvPr id="3" name="TextBox 2">
            <a:extLst>
              <a:ext uri="{FF2B5EF4-FFF2-40B4-BE49-F238E27FC236}">
                <a16:creationId xmlns:a16="http://schemas.microsoft.com/office/drawing/2014/main" id="{07856B42-8317-4ABB-8E61-5CC453F14746}"/>
              </a:ext>
            </a:extLst>
          </p:cNvPr>
          <p:cNvSpPr txBox="1"/>
          <p:nvPr/>
        </p:nvSpPr>
        <p:spPr>
          <a:xfrm>
            <a:off x="5220661" y="1977986"/>
            <a:ext cx="1938351" cy="523220"/>
          </a:xfrm>
          <a:prstGeom prst="rect">
            <a:avLst/>
          </a:prstGeom>
          <a:noFill/>
        </p:spPr>
        <p:txBody>
          <a:bodyPr wrap="none" rtlCol="0">
            <a:spAutoFit/>
          </a:bodyPr>
          <a:lstStyle/>
          <a:p>
            <a:pPr algn="ctr"/>
            <a:r>
              <a:rPr lang="en-US" sz="2800" dirty="0" err="1">
                <a:solidFill>
                  <a:srgbClr val="FFC000"/>
                </a:solidFill>
                <a:latin typeface="#9Slide05 SVNUT Triumph" panose="00000500000000000000" pitchFamily="2" charset="0"/>
              </a:rPr>
              <a:t>Tiếng</a:t>
            </a:r>
            <a:r>
              <a:rPr lang="en-US" sz="2800" dirty="0">
                <a:solidFill>
                  <a:srgbClr val="FFC000"/>
                </a:solidFill>
                <a:latin typeface="#9Slide05 SVNUT Triumph" panose="00000500000000000000" pitchFamily="2" charset="0"/>
              </a:rPr>
              <a:t> </a:t>
            </a:r>
            <a:r>
              <a:rPr lang="en-US" sz="2800" dirty="0" err="1">
                <a:solidFill>
                  <a:srgbClr val="FFC000"/>
                </a:solidFill>
                <a:latin typeface="#9Slide05 SVNUT Triumph" panose="00000500000000000000" pitchFamily="2" charset="0"/>
              </a:rPr>
              <a:t>Việt</a:t>
            </a:r>
            <a:endParaRPr lang="en-US" sz="2800" dirty="0">
              <a:solidFill>
                <a:srgbClr val="FFC000"/>
              </a:solidFill>
              <a:latin typeface="#9Slide05 SVNUT Triumph" panose="00000500000000000000" pitchFamily="2" charset="0"/>
            </a:endParaRPr>
          </a:p>
        </p:txBody>
      </p:sp>
      <p:sp>
        <p:nvSpPr>
          <p:cNvPr id="4" name="Rectangle: Rounded Corners 3">
            <a:extLst>
              <a:ext uri="{FF2B5EF4-FFF2-40B4-BE49-F238E27FC236}">
                <a16:creationId xmlns:a16="http://schemas.microsoft.com/office/drawing/2014/main" id="{C650823E-9EE8-4DD5-BE9C-58E70A6E455A}"/>
              </a:ext>
            </a:extLst>
          </p:cNvPr>
          <p:cNvSpPr/>
          <p:nvPr/>
        </p:nvSpPr>
        <p:spPr>
          <a:xfrm>
            <a:off x="4899517" y="3429000"/>
            <a:ext cx="2631440" cy="484074"/>
          </a:xfrm>
          <a:prstGeom prst="roundRect">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UT Triumph" panose="00000500000000000000" pitchFamily="2" charset="0"/>
              </a:rPr>
              <a:t>Ôn</a:t>
            </a:r>
            <a:r>
              <a:rPr lang="en-US" sz="2400" dirty="0">
                <a:solidFill>
                  <a:schemeClr val="tx1"/>
                </a:solidFill>
                <a:latin typeface="#9Slide05 SVNUT Triumph" panose="00000500000000000000" pitchFamily="2" charset="0"/>
              </a:rPr>
              <a:t> </a:t>
            </a:r>
            <a:r>
              <a:rPr lang="en-US" sz="2400" dirty="0" err="1">
                <a:solidFill>
                  <a:schemeClr val="tx1"/>
                </a:solidFill>
                <a:latin typeface="#9Slide05 SVNUT Triumph" panose="00000500000000000000" pitchFamily="2" charset="0"/>
              </a:rPr>
              <a:t>tập</a:t>
            </a:r>
            <a:r>
              <a:rPr lang="en-US" sz="2400" dirty="0">
                <a:solidFill>
                  <a:schemeClr val="tx1"/>
                </a:solidFill>
                <a:latin typeface="#9Slide05 SVNUT Triumph" panose="00000500000000000000" pitchFamily="2" charset="0"/>
              </a:rPr>
              <a:t> 1 – </a:t>
            </a:r>
            <a:r>
              <a:rPr lang="en-US" sz="2400" dirty="0" err="1">
                <a:solidFill>
                  <a:schemeClr val="tx1"/>
                </a:solidFill>
                <a:latin typeface="#9Slide05 SVNUT Triumph" panose="00000500000000000000" pitchFamily="2" charset="0"/>
              </a:rPr>
              <a:t>Tiết</a:t>
            </a:r>
            <a:r>
              <a:rPr lang="en-US" sz="2400" dirty="0">
                <a:solidFill>
                  <a:schemeClr val="tx1"/>
                </a:solidFill>
                <a:latin typeface="#9Slide05 SVNUT Triumph" panose="00000500000000000000" pitchFamily="2" charset="0"/>
              </a:rPr>
              <a:t> 1</a:t>
            </a:r>
          </a:p>
        </p:txBody>
      </p:sp>
      <p:sp>
        <p:nvSpPr>
          <p:cNvPr id="9" name="TextBox 8">
            <a:extLst>
              <a:ext uri="{FF2B5EF4-FFF2-40B4-BE49-F238E27FC236}">
                <a16:creationId xmlns:a16="http://schemas.microsoft.com/office/drawing/2014/main" id="{4C277D52-D0A4-4D73-B119-685AFAFB169C}"/>
              </a:ext>
            </a:extLst>
          </p:cNvPr>
          <p:cNvSpPr txBox="1"/>
          <p:nvPr/>
        </p:nvSpPr>
        <p:spPr>
          <a:xfrm>
            <a:off x="4386007" y="2657320"/>
            <a:ext cx="3805850" cy="584775"/>
          </a:xfrm>
          <a:prstGeom prst="rect">
            <a:avLst/>
          </a:prstGeom>
          <a:noFill/>
        </p:spPr>
        <p:txBody>
          <a:bodyPr wrap="none" rtlCol="0">
            <a:spAutoFit/>
          </a:bodyPr>
          <a:lstStyle/>
          <a:p>
            <a:pPr algn="ctr"/>
            <a:r>
              <a:rPr lang="en-US" sz="3200" dirty="0" err="1">
                <a:solidFill>
                  <a:srgbClr val="49E3B0"/>
                </a:solidFill>
                <a:latin typeface="#9Slide05 SVNUT Triumph" panose="00000500000000000000" pitchFamily="2" charset="0"/>
              </a:rPr>
              <a:t>Ôn</a:t>
            </a:r>
            <a:r>
              <a:rPr lang="en-US" sz="3200" dirty="0">
                <a:solidFill>
                  <a:srgbClr val="49E3B0"/>
                </a:solidFill>
                <a:latin typeface="#9Slide05 SVNUT Triumph" panose="00000500000000000000" pitchFamily="2" charset="0"/>
              </a:rPr>
              <a:t> </a:t>
            </a:r>
            <a:r>
              <a:rPr lang="en-US" sz="3200" dirty="0" err="1">
                <a:solidFill>
                  <a:srgbClr val="49E3B0"/>
                </a:solidFill>
                <a:latin typeface="#9Slide05 SVNUT Triumph" panose="00000500000000000000" pitchFamily="2" charset="0"/>
              </a:rPr>
              <a:t>tập</a:t>
            </a:r>
            <a:r>
              <a:rPr lang="en-US" sz="3200" dirty="0">
                <a:solidFill>
                  <a:srgbClr val="49E3B0"/>
                </a:solidFill>
                <a:latin typeface="#9Slide05 SVNUT Triumph" panose="00000500000000000000" pitchFamily="2" charset="0"/>
              </a:rPr>
              <a:t> </a:t>
            </a:r>
            <a:r>
              <a:rPr lang="en-US" sz="3200" dirty="0" err="1">
                <a:solidFill>
                  <a:srgbClr val="49E3B0"/>
                </a:solidFill>
                <a:latin typeface="#9Slide05 SVNUT Triumph" panose="00000500000000000000" pitchFamily="2" charset="0"/>
              </a:rPr>
              <a:t>cuối</a:t>
            </a:r>
            <a:r>
              <a:rPr lang="en-US" sz="3200" dirty="0">
                <a:solidFill>
                  <a:srgbClr val="49E3B0"/>
                </a:solidFill>
                <a:latin typeface="#9Slide05 SVNUT Triumph" panose="00000500000000000000" pitchFamily="2" charset="0"/>
              </a:rPr>
              <a:t> </a:t>
            </a:r>
            <a:r>
              <a:rPr lang="en-US" sz="3200" dirty="0" err="1">
                <a:solidFill>
                  <a:srgbClr val="49E3B0"/>
                </a:solidFill>
                <a:latin typeface="#9Slide05 SVNUT Triumph" panose="00000500000000000000" pitchFamily="2" charset="0"/>
              </a:rPr>
              <a:t>học</a:t>
            </a:r>
            <a:r>
              <a:rPr lang="en-US" sz="3200" dirty="0">
                <a:solidFill>
                  <a:srgbClr val="49E3B0"/>
                </a:solidFill>
                <a:latin typeface="#9Slide05 SVNUT Triumph" panose="00000500000000000000" pitchFamily="2" charset="0"/>
              </a:rPr>
              <a:t> </a:t>
            </a:r>
            <a:r>
              <a:rPr lang="en-US" sz="3200" dirty="0" err="1">
                <a:solidFill>
                  <a:srgbClr val="49E3B0"/>
                </a:solidFill>
                <a:latin typeface="#9Slide05 SVNUT Triumph" panose="00000500000000000000" pitchFamily="2" charset="0"/>
              </a:rPr>
              <a:t>kì</a:t>
            </a:r>
            <a:r>
              <a:rPr lang="en-US" sz="3200" dirty="0">
                <a:solidFill>
                  <a:srgbClr val="49E3B0"/>
                </a:solidFill>
                <a:latin typeface="#9Slide05 SVNUT Triumph" panose="00000500000000000000" pitchFamily="2" charset="0"/>
              </a:rPr>
              <a:t> </a:t>
            </a:r>
            <a:r>
              <a:rPr lang="en-US" sz="3200" dirty="0">
                <a:solidFill>
                  <a:srgbClr val="49E3B0"/>
                </a:solidFill>
                <a:latin typeface="#9Slide05 SVNUT Triumph" panose="00000500000000000000" pitchFamily="2" charset="0"/>
                <a:cs typeface="Times New Roman" panose="02020603050405020304" pitchFamily="18" charset="0"/>
              </a:rPr>
              <a:t>1</a:t>
            </a:r>
          </a:p>
        </p:txBody>
      </p:sp>
      <p:sp>
        <p:nvSpPr>
          <p:cNvPr id="5" name="TextBox 4">
            <a:extLst>
              <a:ext uri="{FF2B5EF4-FFF2-40B4-BE49-F238E27FC236}">
                <a16:creationId xmlns:a16="http://schemas.microsoft.com/office/drawing/2014/main" id="{6C8D4B26-1B07-4D1C-BB00-168B1996312A}"/>
              </a:ext>
            </a:extLst>
          </p:cNvPr>
          <p:cNvSpPr txBox="1"/>
          <p:nvPr/>
        </p:nvSpPr>
        <p:spPr>
          <a:xfrm>
            <a:off x="3924385" y="3854332"/>
            <a:ext cx="4581703" cy="784830"/>
          </a:xfrm>
          <a:prstGeom prst="rect">
            <a:avLst/>
          </a:prstGeom>
          <a:noFill/>
        </p:spPr>
        <p:txBody>
          <a:bodyPr wrap="none" rtlCol="0">
            <a:spAutoFit/>
          </a:bodyPr>
          <a:lstStyle/>
          <a:p>
            <a:r>
              <a:rPr lang="en-US" sz="4500" dirty="0" err="1">
                <a:solidFill>
                  <a:srgbClr val="F84F42"/>
                </a:solidFill>
                <a:latin typeface="#9Slide05 Motion Picture" panose="02000000000000000000" pitchFamily="2" charset="0"/>
              </a:rPr>
              <a:t>Những</a:t>
            </a:r>
            <a:r>
              <a:rPr lang="en-US" sz="4500" dirty="0">
                <a:solidFill>
                  <a:srgbClr val="F84F42"/>
                </a:solidFill>
                <a:latin typeface="#9Slide05 Motion Picture" panose="02000000000000000000" pitchFamily="2" charset="0"/>
              </a:rPr>
              <a:t> </a:t>
            </a:r>
            <a:r>
              <a:rPr lang="en-US" sz="4500" dirty="0" err="1">
                <a:solidFill>
                  <a:srgbClr val="F84F42"/>
                </a:solidFill>
                <a:latin typeface="#9Slide05 Motion Picture" panose="02000000000000000000" pitchFamily="2" charset="0"/>
              </a:rPr>
              <a:t>người</a:t>
            </a:r>
            <a:r>
              <a:rPr lang="en-US" sz="4500" dirty="0">
                <a:solidFill>
                  <a:srgbClr val="F84F42"/>
                </a:solidFill>
                <a:latin typeface="#9Slide05 Motion Picture" panose="02000000000000000000" pitchFamily="2" charset="0"/>
              </a:rPr>
              <a:t> </a:t>
            </a:r>
            <a:r>
              <a:rPr lang="en-US" sz="4500" dirty="0" err="1">
                <a:solidFill>
                  <a:srgbClr val="F84F42"/>
                </a:solidFill>
                <a:latin typeface="#9Slide05 Motion Picture" panose="02000000000000000000" pitchFamily="2" charset="0"/>
              </a:rPr>
              <a:t>giữ</a:t>
            </a:r>
            <a:r>
              <a:rPr lang="en-US" sz="4500" dirty="0">
                <a:solidFill>
                  <a:srgbClr val="F84F42"/>
                </a:solidFill>
                <a:latin typeface="#9Slide05 Motion Picture" panose="02000000000000000000" pitchFamily="2" charset="0"/>
              </a:rPr>
              <a:t> </a:t>
            </a:r>
            <a:r>
              <a:rPr lang="en-US" sz="4500" dirty="0" err="1">
                <a:solidFill>
                  <a:srgbClr val="F84F42"/>
                </a:solidFill>
                <a:latin typeface="#9Slide05 Motion Picture" panose="02000000000000000000" pitchFamily="2" charset="0"/>
              </a:rPr>
              <a:t>lửa</a:t>
            </a:r>
            <a:r>
              <a:rPr lang="en-US" sz="4500" dirty="0">
                <a:solidFill>
                  <a:srgbClr val="F84F42"/>
                </a:solidFill>
                <a:latin typeface="#9Slide05 Motion Picture" panose="02000000000000000000" pitchFamily="2" charset="0"/>
              </a:rPr>
              <a:t> </a:t>
            </a:r>
            <a:r>
              <a:rPr lang="en-US" sz="4500" dirty="0" err="1">
                <a:solidFill>
                  <a:srgbClr val="F84F42"/>
                </a:solidFill>
                <a:latin typeface="#9Slide05 Motion Picture" panose="02000000000000000000" pitchFamily="2" charset="0"/>
              </a:rPr>
              <a:t>trên</a:t>
            </a:r>
            <a:r>
              <a:rPr lang="en-US" sz="4500" dirty="0">
                <a:solidFill>
                  <a:srgbClr val="F84F42"/>
                </a:solidFill>
                <a:latin typeface="#9Slide05 Motion Picture" panose="02000000000000000000" pitchFamily="2" charset="0"/>
              </a:rPr>
              <a:t> </a:t>
            </a:r>
            <a:r>
              <a:rPr lang="en-US" sz="4500" dirty="0" err="1">
                <a:solidFill>
                  <a:srgbClr val="F84F42"/>
                </a:solidFill>
                <a:latin typeface="#9Slide05 Motion Picture" panose="02000000000000000000" pitchFamily="2" charset="0"/>
              </a:rPr>
              <a:t>biển</a:t>
            </a:r>
            <a:endParaRPr lang="en-US" sz="4500" dirty="0">
              <a:solidFill>
                <a:srgbClr val="F84F42"/>
              </a:solidFill>
              <a:latin typeface="#9Slide05 Motion Picture" panose="02000000000000000000" pitchFamily="2" charset="0"/>
            </a:endParaRPr>
          </a:p>
        </p:txBody>
      </p:sp>
    </p:spTree>
    <p:extLst>
      <p:ext uri="{BB962C8B-B14F-4D97-AF65-F5344CB8AC3E}">
        <p14:creationId xmlns:p14="http://schemas.microsoft.com/office/powerpoint/2010/main" val="422452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 presetClass="entr" presetSubtype="4" fill="hold" grpId="0" nodeType="afterEffect" p14:presetBounceEnd="6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0000">
                                          <p:cBhvr additive="base">
                                            <p:cTn id="16"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14:presetBounceEnd="6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60000">
                                          <p:cBhvr additive="base">
                                            <p:cTn id="21"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14:presetBounceEnd="60000">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14:bounceEnd="60000">
                                          <p:cBhvr additive="base">
                                            <p:cTn id="2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14:presetBounceEnd="60000">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14:bounceEnd="60000">
                                          <p:cBhvr additive="base">
                                            <p:cTn id="31"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54BC15A1-896B-440C-9967-5D9E560605BE}"/>
              </a:ext>
            </a:extLst>
          </p:cNvPr>
          <p:cNvSpPr/>
          <p:nvPr/>
        </p:nvSpPr>
        <p:spPr>
          <a:xfrm>
            <a:off x="510254" y="389190"/>
            <a:ext cx="11273251" cy="610587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Group 16">
            <a:extLst>
              <a:ext uri="{FF2B5EF4-FFF2-40B4-BE49-F238E27FC236}">
                <a16:creationId xmlns:a16="http://schemas.microsoft.com/office/drawing/2014/main" id="{D3A7AB72-8800-4332-970F-E845D30C7174}"/>
              </a:ext>
            </a:extLst>
          </p:cNvPr>
          <p:cNvGrpSpPr/>
          <p:nvPr/>
        </p:nvGrpSpPr>
        <p:grpSpPr>
          <a:xfrm>
            <a:off x="609426" y="3509272"/>
            <a:ext cx="8986773" cy="1627934"/>
            <a:chOff x="2189691" y="2615033"/>
            <a:chExt cx="8986773" cy="1627934"/>
          </a:xfrm>
        </p:grpSpPr>
        <p:sp>
          <p:nvSpPr>
            <p:cNvPr id="13" name="矩形 39">
              <a:extLst>
                <a:ext uri="{FF2B5EF4-FFF2-40B4-BE49-F238E27FC236}">
                  <a16:creationId xmlns:a16="http://schemas.microsoft.com/office/drawing/2014/main" id="{7977EB82-F445-48B0-895E-7B32FBA282C3}"/>
                </a:ext>
              </a:extLst>
            </p:cNvPr>
            <p:cNvSpPr>
              <a:spLocks noChangeArrowheads="1"/>
            </p:cNvSpPr>
            <p:nvPr/>
          </p:nvSpPr>
          <p:spPr bwMode="auto">
            <a:xfrm>
              <a:off x="3933906" y="3152633"/>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en-US" altLang="zh-CN" sz="3200" dirty="0" err="1">
                  <a:latin typeface="#9Slide05 Amplify" panose="02000000000000000000" pitchFamily="2" charset="0"/>
                  <a:ea typeface="隶书" panose="02010509060101010101" pitchFamily="49" charset="-122"/>
                  <a:cs typeface="宋体" panose="02010600030101010101" pitchFamily="2" charset="-122"/>
                </a:rPr>
                <a:t>Tranh</a:t>
              </a:r>
              <a:r>
                <a:rPr lang="en-US" altLang="zh-CN" sz="3200" dirty="0">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latin typeface="#9Slide05 Amplify" panose="02000000000000000000" pitchFamily="2" charset="0"/>
                  <a:ea typeface="隶书" panose="02010509060101010101" pitchFamily="49" charset="-122"/>
                  <a:cs typeface="宋体" panose="02010600030101010101" pitchFamily="2" charset="-122"/>
                </a:rPr>
                <a:t>vẽ</a:t>
              </a:r>
              <a:r>
                <a:rPr lang="en-US" altLang="zh-CN" sz="3200" dirty="0">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latin typeface="#9Slide05 Amplify" panose="02000000000000000000" pitchFamily="2" charset="0"/>
                  <a:ea typeface="隶书" panose="02010509060101010101" pitchFamily="49" charset="-122"/>
                  <a:cs typeface="宋体" panose="02010600030101010101" pitchFamily="2" charset="-122"/>
                </a:rPr>
                <a:t>cảnh</a:t>
              </a:r>
              <a:r>
                <a:rPr lang="en-US" altLang="zh-CN" sz="3200" dirty="0">
                  <a:latin typeface="#9Slide05 Amplify" panose="02000000000000000000" pitchFamily="2" charset="0"/>
                  <a:ea typeface="隶书" panose="02010509060101010101" pitchFamily="49" charset="-122"/>
                  <a:cs typeface="宋体" panose="02010600030101010101" pitchFamily="2" charset="-122"/>
                </a:rPr>
                <a:t> ở </a:t>
              </a:r>
              <a:r>
                <a:rPr lang="en-US" altLang="zh-CN" sz="3200" dirty="0" err="1">
                  <a:latin typeface="#9Slide05 Amplify" panose="02000000000000000000" pitchFamily="2" charset="0"/>
                  <a:ea typeface="隶书" panose="02010509060101010101" pitchFamily="49" charset="-122"/>
                  <a:cs typeface="宋体" panose="02010600030101010101" pitchFamily="2" charset="-122"/>
                </a:rPr>
                <a:t>đâu</a:t>
              </a:r>
              <a:r>
                <a:rPr lang="en-US" altLang="zh-CN" sz="3200" dirty="0">
                  <a:latin typeface="#9Slide05 Amplify" panose="02000000000000000000" pitchFamily="2" charset="0"/>
                  <a:ea typeface="隶书" panose="02010509060101010101" pitchFamily="49" charset="-122"/>
                  <a:cs typeface="宋体" panose="02010600030101010101" pitchFamily="2" charset="-122"/>
                </a:rPr>
                <a:t>?</a:t>
              </a:r>
            </a:p>
          </p:txBody>
        </p:sp>
        <p:sp>
          <p:nvSpPr>
            <p:cNvPr id="15" name="圆角矩形 6">
              <a:extLst>
                <a:ext uri="{FF2B5EF4-FFF2-40B4-BE49-F238E27FC236}">
                  <a16:creationId xmlns:a16="http://schemas.microsoft.com/office/drawing/2014/main" id="{97BDD21C-42BF-40E0-97C2-C5B3062E1A09}"/>
                </a:ext>
              </a:extLst>
            </p:cNvPr>
            <p:cNvSpPr/>
            <p:nvPr/>
          </p:nvSpPr>
          <p:spPr>
            <a:xfrm>
              <a:off x="3933916" y="3322223"/>
              <a:ext cx="3012804" cy="690196"/>
            </a:xfrm>
            <a:prstGeom prst="roundRect">
              <a:avLst/>
            </a:prstGeom>
            <a:noFill/>
            <a:ln w="28575">
              <a:solidFill>
                <a:srgbClr val="3EDE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
              <a:extLst>
                <a:ext uri="{FF2B5EF4-FFF2-40B4-BE49-F238E27FC236}">
                  <a16:creationId xmlns:a16="http://schemas.microsoft.com/office/drawing/2014/main" id="{10F10297-6FAC-4937-96DD-AF457377A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691" y="2615033"/>
              <a:ext cx="1744215" cy="1627934"/>
            </a:xfrm>
            <a:prstGeom prst="rect">
              <a:avLst/>
            </a:prstGeom>
          </p:spPr>
        </p:pic>
      </p:grpSp>
      <p:grpSp>
        <p:nvGrpSpPr>
          <p:cNvPr id="18" name="Group 17">
            <a:extLst>
              <a:ext uri="{FF2B5EF4-FFF2-40B4-BE49-F238E27FC236}">
                <a16:creationId xmlns:a16="http://schemas.microsoft.com/office/drawing/2014/main" id="{9BE759CE-3018-4741-A222-F8A58AF36834}"/>
              </a:ext>
            </a:extLst>
          </p:cNvPr>
          <p:cNvGrpSpPr/>
          <p:nvPr/>
        </p:nvGrpSpPr>
        <p:grpSpPr>
          <a:xfrm>
            <a:off x="6825555" y="3937333"/>
            <a:ext cx="9097648" cy="1627934"/>
            <a:chOff x="2189691" y="2615033"/>
            <a:chExt cx="9097648" cy="1627934"/>
          </a:xfrm>
        </p:grpSpPr>
        <p:sp>
          <p:nvSpPr>
            <p:cNvPr id="19" name="矩形 39">
              <a:extLst>
                <a:ext uri="{FF2B5EF4-FFF2-40B4-BE49-F238E27FC236}">
                  <a16:creationId xmlns:a16="http://schemas.microsoft.com/office/drawing/2014/main" id="{00D51E14-EB69-4CB9-AD77-58157CB669C2}"/>
                </a:ext>
              </a:extLst>
            </p:cNvPr>
            <p:cNvSpPr>
              <a:spLocks noChangeArrowheads="1"/>
            </p:cNvSpPr>
            <p:nvPr/>
          </p:nvSpPr>
          <p:spPr bwMode="auto">
            <a:xfrm>
              <a:off x="4044781" y="3075295"/>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en-US" altLang="zh-CN" sz="3200" dirty="0" err="1">
                  <a:solidFill>
                    <a:srgbClr val="00B050"/>
                  </a:solidFill>
                  <a:latin typeface="#9Slide05 Amplify" panose="02000000000000000000" pitchFamily="2" charset="0"/>
                  <a:ea typeface="隶书" panose="02010509060101010101" pitchFamily="49" charset="-122"/>
                  <a:cs typeface="宋体" panose="02010600030101010101" pitchFamily="2" charset="-122"/>
                </a:rPr>
                <a:t>Bài</a:t>
              </a:r>
              <a:r>
                <a:rPr lang="en-US" altLang="zh-CN" sz="3200" dirty="0">
                  <a:solidFill>
                    <a:srgbClr val="00B05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00B050"/>
                  </a:solidFill>
                  <a:latin typeface="#9Slide05 Amplify" panose="02000000000000000000" pitchFamily="2" charset="0"/>
                  <a:ea typeface="隶书" panose="02010509060101010101" pitchFamily="49" charset="-122"/>
                  <a:cs typeface="宋体" panose="02010600030101010101" pitchFamily="2" charset="-122"/>
                </a:rPr>
                <a:t>đọc</a:t>
              </a:r>
              <a:r>
                <a:rPr lang="en-US" altLang="zh-CN" sz="3200" dirty="0">
                  <a:solidFill>
                    <a:srgbClr val="00B05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00B050"/>
                  </a:solidFill>
                  <a:latin typeface="#9Slide05 Amplify" panose="02000000000000000000" pitchFamily="2" charset="0"/>
                  <a:ea typeface="隶书" panose="02010509060101010101" pitchFamily="49" charset="-122"/>
                  <a:cs typeface="宋体" panose="02010600030101010101" pitchFamily="2" charset="-122"/>
                </a:rPr>
                <a:t>nói</a:t>
              </a:r>
              <a:r>
                <a:rPr lang="en-US" altLang="zh-CN" sz="3200" dirty="0">
                  <a:solidFill>
                    <a:srgbClr val="00B05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00B050"/>
                  </a:solidFill>
                  <a:latin typeface="#9Slide05 Amplify" panose="02000000000000000000" pitchFamily="2" charset="0"/>
                  <a:ea typeface="隶书" panose="02010509060101010101" pitchFamily="49" charset="-122"/>
                  <a:cs typeface="宋体" panose="02010600030101010101" pitchFamily="2" charset="-122"/>
                </a:rPr>
                <a:t>về</a:t>
              </a:r>
              <a:r>
                <a:rPr lang="en-US" altLang="zh-CN" sz="3200" dirty="0">
                  <a:solidFill>
                    <a:srgbClr val="00B050"/>
                  </a:solidFill>
                  <a:latin typeface="#9Slide05 Amplify" panose="02000000000000000000" pitchFamily="2" charset="0"/>
                  <a:ea typeface="隶书" panose="02010509060101010101" pitchFamily="49" charset="-122"/>
                  <a:cs typeface="宋体" panose="02010600030101010101" pitchFamily="2" charset="-122"/>
                </a:rPr>
                <a:t> ai?</a:t>
              </a:r>
            </a:p>
          </p:txBody>
        </p:sp>
        <p:sp>
          <p:nvSpPr>
            <p:cNvPr id="20" name="圆角矩形 6">
              <a:extLst>
                <a:ext uri="{FF2B5EF4-FFF2-40B4-BE49-F238E27FC236}">
                  <a16:creationId xmlns:a16="http://schemas.microsoft.com/office/drawing/2014/main" id="{1CE8E35C-D8E6-497A-BD7A-736344103C85}"/>
                </a:ext>
              </a:extLst>
            </p:cNvPr>
            <p:cNvSpPr/>
            <p:nvPr/>
          </p:nvSpPr>
          <p:spPr>
            <a:xfrm>
              <a:off x="3933906" y="3186414"/>
              <a:ext cx="3012804" cy="711164"/>
            </a:xfrm>
            <a:prstGeom prst="roundRect">
              <a:avLst/>
            </a:prstGeom>
            <a:noFill/>
            <a:ln w="28575">
              <a:solidFill>
                <a:srgbClr val="DF5C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1">
              <a:extLst>
                <a:ext uri="{FF2B5EF4-FFF2-40B4-BE49-F238E27FC236}">
                  <a16:creationId xmlns:a16="http://schemas.microsoft.com/office/drawing/2014/main" id="{7CA01A6C-6D3E-491E-B14C-7AC1E758E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691" y="2615033"/>
              <a:ext cx="1744215" cy="1627934"/>
            </a:xfrm>
            <a:prstGeom prst="rect">
              <a:avLst/>
            </a:prstGeom>
          </p:spPr>
        </p:pic>
      </p:grpSp>
      <p:grpSp>
        <p:nvGrpSpPr>
          <p:cNvPr id="22" name="Group 21">
            <a:extLst>
              <a:ext uri="{FF2B5EF4-FFF2-40B4-BE49-F238E27FC236}">
                <a16:creationId xmlns:a16="http://schemas.microsoft.com/office/drawing/2014/main" id="{E9C8C423-5AED-4D8C-9FA4-C529CC963B66}"/>
              </a:ext>
            </a:extLst>
          </p:cNvPr>
          <p:cNvGrpSpPr/>
          <p:nvPr/>
        </p:nvGrpSpPr>
        <p:grpSpPr>
          <a:xfrm>
            <a:off x="1872215" y="5044814"/>
            <a:ext cx="8929622" cy="1627934"/>
            <a:chOff x="2189691" y="2615033"/>
            <a:chExt cx="8929622" cy="1627934"/>
          </a:xfrm>
        </p:grpSpPr>
        <p:sp>
          <p:nvSpPr>
            <p:cNvPr id="23" name="矩形 39">
              <a:extLst>
                <a:ext uri="{FF2B5EF4-FFF2-40B4-BE49-F238E27FC236}">
                  <a16:creationId xmlns:a16="http://schemas.microsoft.com/office/drawing/2014/main" id="{EDF4A719-1B91-47C9-A202-521DAA530AB6}"/>
                </a:ext>
              </a:extLst>
            </p:cNvPr>
            <p:cNvSpPr>
              <a:spLocks noChangeArrowheads="1"/>
            </p:cNvSpPr>
            <p:nvPr/>
          </p:nvSpPr>
          <p:spPr bwMode="auto">
            <a:xfrm>
              <a:off x="3876755" y="3097544"/>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en-US" altLang="zh-CN" sz="3200" dirty="0" err="1">
                  <a:solidFill>
                    <a:srgbClr val="4C5EE0"/>
                  </a:solidFill>
                  <a:latin typeface="#9Slide05 Amplify" panose="02000000000000000000" pitchFamily="2" charset="0"/>
                  <a:ea typeface="隶书" panose="02010509060101010101" pitchFamily="49" charset="-122"/>
                  <a:cs typeface="宋体" panose="02010600030101010101" pitchFamily="2" charset="-122"/>
                </a:rPr>
                <a:t>Người</a:t>
              </a:r>
              <a:r>
                <a:rPr lang="en-US" altLang="zh-CN" sz="3200" dirty="0">
                  <a:solidFill>
                    <a:srgbClr val="4C5EE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4C5EE0"/>
                  </a:solidFill>
                  <a:latin typeface="#9Slide05 Amplify" panose="02000000000000000000" pitchFamily="2" charset="0"/>
                  <a:ea typeface="隶书" panose="02010509060101010101" pitchFamily="49" charset="-122"/>
                  <a:cs typeface="宋体" panose="02010600030101010101" pitchFamily="2" charset="-122"/>
                </a:rPr>
                <a:t>đó</a:t>
              </a:r>
              <a:r>
                <a:rPr lang="en-US" altLang="zh-CN" sz="3200" dirty="0">
                  <a:solidFill>
                    <a:srgbClr val="4C5EE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4C5EE0"/>
                  </a:solidFill>
                  <a:latin typeface="#9Slide05 Amplify" panose="02000000000000000000" pitchFamily="2" charset="0"/>
                  <a:ea typeface="隶书" panose="02010509060101010101" pitchFamily="49" charset="-122"/>
                  <a:cs typeface="宋体" panose="02010600030101010101" pitchFamily="2" charset="-122"/>
                </a:rPr>
                <a:t>làm</a:t>
              </a:r>
              <a:r>
                <a:rPr lang="en-US" altLang="zh-CN" sz="3200" dirty="0">
                  <a:solidFill>
                    <a:srgbClr val="4C5EE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4C5EE0"/>
                  </a:solidFill>
                  <a:latin typeface="#9Slide05 Amplify" panose="02000000000000000000" pitchFamily="2" charset="0"/>
                  <a:ea typeface="隶书" panose="02010509060101010101" pitchFamily="49" charset="-122"/>
                  <a:cs typeface="宋体" panose="02010600030101010101" pitchFamily="2" charset="-122"/>
                </a:rPr>
                <a:t>công</a:t>
              </a:r>
              <a:r>
                <a:rPr lang="en-US" altLang="zh-CN" sz="3200" dirty="0">
                  <a:solidFill>
                    <a:srgbClr val="4C5EE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4C5EE0"/>
                  </a:solidFill>
                  <a:latin typeface="#9Slide05 Amplify" panose="02000000000000000000" pitchFamily="2" charset="0"/>
                  <a:ea typeface="隶书" panose="02010509060101010101" pitchFamily="49" charset="-122"/>
                  <a:cs typeface="宋体" panose="02010600030101010101" pitchFamily="2" charset="-122"/>
                </a:rPr>
                <a:t>việc</a:t>
              </a:r>
              <a:r>
                <a:rPr lang="en-US" altLang="zh-CN" sz="3200" dirty="0">
                  <a:solidFill>
                    <a:srgbClr val="4C5EE0"/>
                  </a:solidFill>
                  <a:latin typeface="#9Slide05 Amplify" panose="02000000000000000000" pitchFamily="2" charset="0"/>
                  <a:ea typeface="隶书" panose="02010509060101010101" pitchFamily="49" charset="-122"/>
                  <a:cs typeface="宋体" panose="02010600030101010101" pitchFamily="2" charset="-122"/>
                </a:rPr>
                <a:t> </a:t>
              </a:r>
              <a:r>
                <a:rPr lang="en-US" altLang="zh-CN" sz="3200" dirty="0" err="1">
                  <a:solidFill>
                    <a:srgbClr val="4C5EE0"/>
                  </a:solidFill>
                  <a:latin typeface="#9Slide05 Amplify" panose="02000000000000000000" pitchFamily="2" charset="0"/>
                  <a:ea typeface="隶书" panose="02010509060101010101" pitchFamily="49" charset="-122"/>
                  <a:cs typeface="宋体" panose="02010600030101010101" pitchFamily="2" charset="-122"/>
                </a:rPr>
                <a:t>gì</a:t>
              </a:r>
              <a:r>
                <a:rPr lang="en-US" altLang="zh-CN" sz="3200" dirty="0">
                  <a:solidFill>
                    <a:srgbClr val="4C5EE0"/>
                  </a:solidFill>
                  <a:latin typeface="#9Slide05 Amplify" panose="02000000000000000000" pitchFamily="2" charset="0"/>
                  <a:ea typeface="隶书" panose="02010509060101010101" pitchFamily="49" charset="-122"/>
                  <a:cs typeface="宋体" panose="02010600030101010101" pitchFamily="2" charset="-122"/>
                </a:rPr>
                <a:t>?</a:t>
              </a:r>
            </a:p>
          </p:txBody>
        </p:sp>
        <p:sp>
          <p:nvSpPr>
            <p:cNvPr id="24" name="圆角矩形 6">
              <a:extLst>
                <a:ext uri="{FF2B5EF4-FFF2-40B4-BE49-F238E27FC236}">
                  <a16:creationId xmlns:a16="http://schemas.microsoft.com/office/drawing/2014/main" id="{B9E67088-6C8B-47C9-9A46-4B68DCA24B24}"/>
                </a:ext>
              </a:extLst>
            </p:cNvPr>
            <p:cNvSpPr/>
            <p:nvPr/>
          </p:nvSpPr>
          <p:spPr>
            <a:xfrm>
              <a:off x="3876755" y="3197468"/>
              <a:ext cx="3423771" cy="738216"/>
            </a:xfrm>
            <a:prstGeom prst="roundRect">
              <a:avLst/>
            </a:prstGeom>
            <a:noFill/>
            <a:ln w="28575">
              <a:solidFill>
                <a:srgbClr val="B64B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1">
              <a:extLst>
                <a:ext uri="{FF2B5EF4-FFF2-40B4-BE49-F238E27FC236}">
                  <a16:creationId xmlns:a16="http://schemas.microsoft.com/office/drawing/2014/main" id="{C53DBFCC-02E9-4E86-82DD-C9D8CE151F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691" y="2615033"/>
              <a:ext cx="1744215" cy="1627934"/>
            </a:xfrm>
            <a:prstGeom prst="rect">
              <a:avLst/>
            </a:prstGeom>
          </p:spPr>
        </p:pic>
      </p:grpSp>
      <p:pic>
        <p:nvPicPr>
          <p:cNvPr id="4" name="Picture 3">
            <a:extLst>
              <a:ext uri="{FF2B5EF4-FFF2-40B4-BE49-F238E27FC236}">
                <a16:creationId xmlns:a16="http://schemas.microsoft.com/office/drawing/2014/main" id="{DC2C4D83-90DB-438C-8E33-F91652FFB81A}"/>
              </a:ext>
            </a:extLst>
          </p:cNvPr>
          <p:cNvPicPr>
            <a:picLocks noChangeAspect="1"/>
          </p:cNvPicPr>
          <p:nvPr/>
        </p:nvPicPr>
        <p:blipFill rotWithShape="1">
          <a:blip r:embed="rId3"/>
          <a:srcRect l="10575" t="31200" r="53350" b="22741"/>
          <a:stretch/>
        </p:blipFill>
        <p:spPr>
          <a:xfrm>
            <a:off x="1639449" y="490869"/>
            <a:ext cx="4398264" cy="3158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6BB11EFE-0FA0-40BD-A896-E9C68032E349}"/>
              </a:ext>
            </a:extLst>
          </p:cNvPr>
          <p:cNvPicPr>
            <a:picLocks noChangeAspect="1"/>
          </p:cNvPicPr>
          <p:nvPr/>
        </p:nvPicPr>
        <p:blipFill rotWithShape="1">
          <a:blip r:embed="rId3"/>
          <a:srcRect l="49950" t="32227" r="13975" b="21714"/>
          <a:stretch/>
        </p:blipFill>
        <p:spPr>
          <a:xfrm>
            <a:off x="6711477" y="520985"/>
            <a:ext cx="4398264" cy="3158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50183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 presetClass="entr" presetSubtype="2" fill="hold" nodeType="afterEffect" p14:presetBounceEnd="60000">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14:bounceEnd="60000">
                                          <p:cBhvr additive="base">
                                            <p:cTn id="22"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nodeType="afterEffect" p14:presetBounceEnd="60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0000">
                                          <p:cBhvr additive="base">
                                            <p:cTn id="27" dur="5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nodeType="afterEffect" p14:presetBounceEnd="60000">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14:bounceEnd="60000">
                                          <p:cBhvr additive="base">
                                            <p:cTn id="32" dur="50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 presetClass="entr" presetSubtype="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 presetClass="entr" presetSubtype="2"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1+#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555354"/>
                </a:solidFill>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3"/>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zh-CN" altLang="en-US" dirty="0">
                <a:latin typeface="Calibri" panose="020F0502020204030204" pitchFamily="34" charset="0"/>
                <a:cs typeface="Calibri" panose="020F0502020204030204" pitchFamily="34" charset="0"/>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lvl="0" algn="ctr"/>
              <a:endParaRPr lang="zh-CN" altLang="en-US">
                <a:latin typeface="Calibri" panose="020F0502020204030204" pitchFamily="34" charset="0"/>
                <a:cs typeface="Calibri" panose="020F0502020204030204" pitchFamily="34" charset="0"/>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4"/>
          <a:srcRect l="12962" t="30541" r="74673" b="28883"/>
          <a:stretch/>
        </p:blipFill>
        <p:spPr>
          <a:xfrm>
            <a:off x="3933119" y="1540715"/>
            <a:ext cx="738742" cy="1113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fltVal val="0"/>
                                          </p:val>
                                        </p:tav>
                                        <p:tav tm="100000">
                                          <p:val>
                                            <p:strVal val="#ppt_h"/>
                                          </p:val>
                                        </p:tav>
                                      </p:tavLst>
                                    </p:anim>
                                    <p:animEffect transition="in" filter="fade">
                                      <p:cBhvr>
                                        <p:cTn id="13" dur="500"/>
                                        <p:tgtEl>
                                          <p:spTgt spid="86"/>
                                        </p:tgtEl>
                                      </p:cBhvr>
                                    </p:animEffect>
                                  </p:childTnLst>
                                </p:cTn>
                              </p:par>
                              <p:par>
                                <p:cTn id="14" presetID="53" presetClass="entr" presetSubtype="16"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cBhvr>
                                        <p:cTn id="16" dur="500" fill="hold"/>
                                        <p:tgtEl>
                                          <p:spTgt spid="85"/>
                                        </p:tgtEl>
                                        <p:attrNameLst>
                                          <p:attrName>ppt_w</p:attrName>
                                        </p:attrNameLst>
                                      </p:cBhvr>
                                      <p:tavLst>
                                        <p:tav tm="0">
                                          <p:val>
                                            <p:fltVal val="0"/>
                                          </p:val>
                                        </p:tav>
                                        <p:tav tm="100000">
                                          <p:val>
                                            <p:strVal val="#ppt_w"/>
                                          </p:val>
                                        </p:tav>
                                      </p:tavLst>
                                    </p:anim>
                                    <p:anim calcmode="lin" valueType="num">
                                      <p:cBhvr>
                                        <p:cTn id="17" dur="500" fill="hold"/>
                                        <p:tgtEl>
                                          <p:spTgt spid="85"/>
                                        </p:tgtEl>
                                        <p:attrNameLst>
                                          <p:attrName>ppt_h</p:attrName>
                                        </p:attrNameLst>
                                      </p:cBhvr>
                                      <p:tavLst>
                                        <p:tav tm="0">
                                          <p:val>
                                            <p:fltVal val="0"/>
                                          </p:val>
                                        </p:tav>
                                        <p:tav tm="100000">
                                          <p:val>
                                            <p:strVal val="#ppt_h"/>
                                          </p:val>
                                        </p:tav>
                                      </p:tavLst>
                                    </p:anim>
                                    <p:animEffect transition="in" filter="fade">
                                      <p:cBhvr>
                                        <p:cTn id="18" dur="500"/>
                                        <p:tgtEl>
                                          <p:spTgt spid="85"/>
                                        </p:tgtEl>
                                      </p:cBhvr>
                                    </p:animEffect>
                                  </p:childTnLst>
                                </p:cTn>
                              </p:par>
                              <p:par>
                                <p:cTn id="19" presetID="53" presetClass="entr" presetSubtype="16"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p:cTn id="21" dur="500" fill="hold"/>
                                        <p:tgtEl>
                                          <p:spTgt spid="83"/>
                                        </p:tgtEl>
                                        <p:attrNameLst>
                                          <p:attrName>ppt_w</p:attrName>
                                        </p:attrNameLst>
                                      </p:cBhvr>
                                      <p:tavLst>
                                        <p:tav tm="0">
                                          <p:val>
                                            <p:fltVal val="0"/>
                                          </p:val>
                                        </p:tav>
                                        <p:tav tm="100000">
                                          <p:val>
                                            <p:strVal val="#ppt_w"/>
                                          </p:val>
                                        </p:tav>
                                      </p:tavLst>
                                    </p:anim>
                                    <p:anim calcmode="lin" valueType="num">
                                      <p:cBhvr>
                                        <p:cTn id="22" dur="500" fill="hold"/>
                                        <p:tgtEl>
                                          <p:spTgt spid="83"/>
                                        </p:tgtEl>
                                        <p:attrNameLst>
                                          <p:attrName>ppt_h</p:attrName>
                                        </p:attrNameLst>
                                      </p:cBhvr>
                                      <p:tavLst>
                                        <p:tav tm="0">
                                          <p:val>
                                            <p:fltVal val="0"/>
                                          </p:val>
                                        </p:tav>
                                        <p:tav tm="100000">
                                          <p:val>
                                            <p:strVal val="#ppt_h"/>
                                          </p:val>
                                        </p:tav>
                                      </p:tavLst>
                                    </p:anim>
                                    <p:animEffect transition="in" filter="fade">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a:t>
            </a:r>
            <a:r>
              <a:rPr kumimoji="0" lang="en-US" altLang="zh-CN" sz="3600" b="1" i="0" u="none" strike="noStrike" kern="1200" cap="none" spc="0" normalizeH="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1" t="21232" r="79141"/>
          <a:stretch>
            <a:fillRect/>
          </a:stretch>
        </p:blipFill>
        <p:spPr>
          <a:xfrm>
            <a:off x="-77824" y="665688"/>
            <a:ext cx="3629025" cy="6363762"/>
          </a:xfrm>
          <a:prstGeom prst="rect">
            <a:avLst/>
          </a:prstGeom>
        </p:spPr>
      </p:pic>
      <p:sp>
        <p:nvSpPr>
          <p:cNvPr id="3" name="圆角矩形 2"/>
          <p:cNvSpPr/>
          <p:nvPr/>
        </p:nvSpPr>
        <p:spPr>
          <a:xfrm>
            <a:off x="1867711" y="946932"/>
            <a:ext cx="10129217"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1897280" y="1084914"/>
            <a:ext cx="10021824" cy="4893647"/>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Sau hai ngày đêm dập dềnh trên sóng, chúng tôi đến đảo Sơn Ca. Mọi người đều xúc động khi nhìn thấy ngọn hải đăng sừng sững giữa biển trời. Ai cũng muốn đặt chân lên trạm hải đăng đẹp nhất Trường Sa.</a:t>
            </a:r>
          </a:p>
          <a:p>
            <a:r>
              <a:rPr lang="vi-VN" sz="2600" dirty="0">
                <a:latin typeface="Calibri" panose="020F0502020204030204" pitchFamily="34" charset="0"/>
                <a:cs typeface="Calibri" panose="020F0502020204030204" pitchFamily="34" charset="0"/>
              </a:rPr>
              <a:t>       Tàu cập bến, một người thợ vui mừng ra đón. Anh dẫn chúng tôi đi tham quan tháp đèn. Trên đỉnh tháp, ba người thợ đang lau chùi và kiểm tra hệ thống đèn.</a:t>
            </a:r>
          </a:p>
          <a:p>
            <a:r>
              <a:rPr lang="vi-VN" sz="2600" dirty="0">
                <a:latin typeface="Calibri" panose="020F0502020204030204" pitchFamily="34" charset="0"/>
                <a:cs typeface="Calibri" panose="020F0502020204030204" pitchFamily="34" charset="0"/>
              </a:rPr>
              <a:t>       Đêm đến, những người thợ thay phiên nhau thức để giữ cho ngọn đèn luôn tỏa sáng. Nhờ có ánh sáng ngọn hải đăng, tàu thuyền không bị lạc hướng trong đêm tối. Ngọn hải đăng còn khẳng định vùng biển trời này là của Tổ quốc thân yêu.</a:t>
            </a:r>
          </a:p>
          <a:p>
            <a:r>
              <a:rPr lang="vi-VN" sz="2600" dirty="0">
                <a:latin typeface="Calibri" panose="020F0502020204030204" pitchFamily="34" charset="0"/>
                <a:cs typeface="Calibri" panose="020F0502020204030204" pitchFamily="34" charset="0"/>
              </a:rPr>
              <a:t>       Những gì đã chứng kiến khiến chúng tôi càng thêm yêu mến những người giữ lửa trên biển quê hương.</a:t>
            </a:r>
          </a:p>
        </p:txBody>
      </p:sp>
      <p:sp>
        <p:nvSpPr>
          <p:cNvPr id="20" name="TextBox 19">
            <a:extLst>
              <a:ext uri="{FF2B5EF4-FFF2-40B4-BE49-F238E27FC236}">
                <a16:creationId xmlns:a16="http://schemas.microsoft.com/office/drawing/2014/main" id="{E17EEED5-1F7C-4C4C-84D1-9A94140D2B1D}"/>
              </a:ext>
            </a:extLst>
          </p:cNvPr>
          <p:cNvSpPr txBox="1"/>
          <p:nvPr/>
        </p:nvSpPr>
        <p:spPr>
          <a:xfrm>
            <a:off x="4147292" y="48442"/>
            <a:ext cx="4876656" cy="830997"/>
          </a:xfrm>
          <a:prstGeom prst="rect">
            <a:avLst/>
          </a:prstGeom>
          <a:noFill/>
        </p:spPr>
        <p:txBody>
          <a:bodyPr wrap="none" rtlCol="0">
            <a:spAutoFit/>
          </a:bodyPr>
          <a:lstStyle/>
          <a:p>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Những</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người</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giữ</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lửa</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trên</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biển</a:t>
            </a:r>
            <a:endPar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941534" y="5728875"/>
            <a:ext cx="2765510" cy="461665"/>
          </a:xfrm>
          <a:prstGeom prst="rect">
            <a:avLst/>
          </a:prstGeom>
          <a:noFill/>
        </p:spPr>
        <p:txBody>
          <a:bodyPr wrap="square" rtlCol="0">
            <a:spAutoFit/>
          </a:bodyPr>
          <a:lstStyle/>
          <a:p>
            <a:r>
              <a:rPr lang="vi-VN" sz="2400" i="1" dirty="0">
                <a:latin typeface="Calibri" panose="020F0502020204030204" pitchFamily="34" charset="0"/>
                <a:cs typeface="Calibri" panose="020F0502020204030204" pitchFamily="34" charset="0"/>
              </a:rPr>
              <a:t>Theo</a:t>
            </a:r>
            <a:r>
              <a:rPr lang="vi-VN" sz="2400" dirty="0">
                <a:latin typeface="Calibri" panose="020F0502020204030204" pitchFamily="34" charset="0"/>
                <a:cs typeface="Calibri" panose="020F0502020204030204" pitchFamily="34" charset="0"/>
              </a:rPr>
              <a:t> Đoàn Đại Trí</a:t>
            </a:r>
            <a:endParaRPr lang="vi-VN" sz="26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0954CEB-9211-4541-801B-CD3E82EDA27B}"/>
              </a:ext>
            </a:extLst>
          </p:cNvPr>
          <p:cNvPicPr>
            <a:picLocks noChangeAspect="1"/>
          </p:cNvPicPr>
          <p:nvPr/>
        </p:nvPicPr>
        <p:blipFill>
          <a:blip r:embed="rId5"/>
          <a:stretch>
            <a:fillRect/>
          </a:stretch>
        </p:blipFill>
        <p:spPr>
          <a:xfrm>
            <a:off x="168544" y="155397"/>
            <a:ext cx="3509153" cy="645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 presetClass="entr" presetSubtype="8" fill="hold" nodeType="withEffect" p14:presetBounceEnd="80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80000">
                                          <p:cBhvr additive="base">
                                            <p:cTn id="13"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14" dur="500" fill="hold"/>
                                            <p:tgtEl>
                                              <p:spTgt spid="2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14:presetBounceEnd="80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80000">
                                          <p:cBhvr additive="base">
                                            <p:cTn id="17"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1" t="21232" r="79141"/>
          <a:stretch>
            <a:fillRect/>
          </a:stretch>
        </p:blipFill>
        <p:spPr>
          <a:xfrm>
            <a:off x="-77824" y="665688"/>
            <a:ext cx="3629025" cy="6363762"/>
          </a:xfrm>
          <a:prstGeom prst="rect">
            <a:avLst/>
          </a:prstGeom>
        </p:spPr>
      </p:pic>
      <p:sp>
        <p:nvSpPr>
          <p:cNvPr id="3" name="圆角矩形 2"/>
          <p:cNvSpPr/>
          <p:nvPr/>
        </p:nvSpPr>
        <p:spPr>
          <a:xfrm>
            <a:off x="1860024" y="814124"/>
            <a:ext cx="10011479" cy="5901392"/>
          </a:xfrm>
          <a:prstGeom prst="roundRect">
            <a:avLst>
              <a:gd name="adj" fmla="val 1113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1907352" y="961236"/>
            <a:ext cx="10021824" cy="5355312"/>
          </a:xfrm>
          <a:prstGeom prst="rect">
            <a:avLst/>
          </a:prstGeom>
          <a:noFill/>
        </p:spPr>
        <p:txBody>
          <a:bodyPr wrap="square" rtlCol="0">
            <a:spAutoFit/>
          </a:bodyPr>
          <a:lstStyle/>
          <a:p>
            <a:pPr>
              <a:spcAft>
                <a:spcPts val="1200"/>
              </a:spcAft>
            </a:pPr>
            <a:r>
              <a:rPr lang="vi-VN" sz="24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Sau hai ngày đêm dập dềnh trên sóng, chúng tôi đến đảo Sơn Ca. Mọi người đều xúc động khi nhìn thấy ngọn hải đăng sừng sững giữa biển trời. Ai cũng muốn đặt chân lên trạm hải đăng đẹp nhất Trường Sa.</a:t>
            </a:r>
          </a:p>
          <a:p>
            <a:pPr>
              <a:spcAft>
                <a:spcPts val="1200"/>
              </a:spcAft>
            </a:pPr>
            <a:r>
              <a:rPr lang="vi-VN" sz="2600" dirty="0">
                <a:latin typeface="Calibri" panose="020F0502020204030204" pitchFamily="34" charset="0"/>
                <a:cs typeface="Calibri" panose="020F0502020204030204" pitchFamily="34" charset="0"/>
              </a:rPr>
              <a:t>       Tàu cập bến, một người thợ vui mừng ra đón. Anh dẫn chúng tôi đi tham quan tháp đèn. Trên đỉnh tháp, ba người thợ đang lau chùi và kiểm tra hệ thống đèn.</a:t>
            </a:r>
          </a:p>
          <a:p>
            <a:pPr>
              <a:spcAft>
                <a:spcPts val="1200"/>
              </a:spcAft>
            </a:pPr>
            <a:r>
              <a:rPr lang="vi-VN" sz="2600" dirty="0">
                <a:latin typeface="Calibri" panose="020F0502020204030204" pitchFamily="34" charset="0"/>
                <a:cs typeface="Calibri" panose="020F0502020204030204" pitchFamily="34" charset="0"/>
              </a:rPr>
              <a:t>       Đêm đến, những người thợ thay phiên nhau thức để giữ cho ngọn đèn luôn tỏa sáng. Nhờ có ánh sáng ngọn hải đăng, tàu thuyền không bị lạc hướng trong đêm tối. Ngọn hải đăng còn khẳng định vùng biển trời này là của Tổ quốc thân yêu.</a:t>
            </a:r>
          </a:p>
          <a:p>
            <a:pPr>
              <a:spcAft>
                <a:spcPts val="1200"/>
              </a:spcAft>
            </a:pPr>
            <a:r>
              <a:rPr lang="vi-VN" sz="2600" dirty="0">
                <a:latin typeface="Calibri" panose="020F0502020204030204" pitchFamily="34" charset="0"/>
                <a:cs typeface="Calibri" panose="020F0502020204030204" pitchFamily="34" charset="0"/>
              </a:rPr>
              <a:t>       Những gì đã chứng kiến khiến chúng tôi càng thêm yêu mến những người giữ lửa trên biển quê hương.</a:t>
            </a:r>
          </a:p>
        </p:txBody>
      </p:sp>
      <p:sp>
        <p:nvSpPr>
          <p:cNvPr id="20" name="TextBox 19">
            <a:extLst>
              <a:ext uri="{FF2B5EF4-FFF2-40B4-BE49-F238E27FC236}">
                <a16:creationId xmlns:a16="http://schemas.microsoft.com/office/drawing/2014/main" id="{E17EEED5-1F7C-4C4C-84D1-9A94140D2B1D}"/>
              </a:ext>
            </a:extLst>
          </p:cNvPr>
          <p:cNvSpPr txBox="1"/>
          <p:nvPr/>
        </p:nvSpPr>
        <p:spPr>
          <a:xfrm>
            <a:off x="4147292" y="-75737"/>
            <a:ext cx="4876656" cy="830997"/>
          </a:xfrm>
          <a:prstGeom prst="rect">
            <a:avLst/>
          </a:prstGeom>
          <a:noFill/>
        </p:spPr>
        <p:txBody>
          <a:bodyPr wrap="none" rtlCol="0">
            <a:spAutoFit/>
          </a:bodyPr>
          <a:lstStyle/>
          <a:p>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Những</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người</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giữ</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lửa</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trên</a:t>
            </a:r>
            <a:r>
              <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rPr>
              <a:t> </a:t>
            </a:r>
            <a:r>
              <a:rPr lang="en-US" sz="4800" dirty="0" err="1">
                <a:solidFill>
                  <a:schemeClr val="bg1"/>
                </a:solidFill>
                <a:effectLst>
                  <a:outerShdw blurRad="38100" dist="38100" dir="2700000" algn="tl">
                    <a:srgbClr val="000000">
                      <a:alpha val="43137"/>
                    </a:srgbClr>
                  </a:outerShdw>
                </a:effectLst>
                <a:latin typeface="#9Slide05 Motion Picture" panose="02000000000000000000" pitchFamily="2" charset="0"/>
              </a:rPr>
              <a:t>biển</a:t>
            </a:r>
            <a:endParaRPr lang="en-US" sz="4800" dirty="0">
              <a:solidFill>
                <a:schemeClr val="bg1"/>
              </a:solidFill>
              <a:effectLst>
                <a:outerShdw blurRad="38100" dist="38100" dir="2700000" algn="tl">
                  <a:srgbClr val="000000">
                    <a:alpha val="43137"/>
                  </a:srgbClr>
                </a:outerShdw>
              </a:effectLst>
              <a:latin typeface="#9Slide05 Motion Picture" panose="02000000000000000000" pitchFamily="2"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762673" y="6196437"/>
            <a:ext cx="2765510" cy="461665"/>
          </a:xfrm>
          <a:prstGeom prst="rect">
            <a:avLst/>
          </a:prstGeom>
          <a:noFill/>
        </p:spPr>
        <p:txBody>
          <a:bodyPr wrap="square" rtlCol="0">
            <a:spAutoFit/>
          </a:bodyPr>
          <a:lstStyle/>
          <a:p>
            <a:r>
              <a:rPr lang="vi-VN" sz="2400" i="1" dirty="0">
                <a:latin typeface="Calibri" panose="020F0502020204030204" pitchFamily="34" charset="0"/>
                <a:cs typeface="Calibri" panose="020F0502020204030204" pitchFamily="34" charset="0"/>
              </a:rPr>
              <a:t>Theo </a:t>
            </a:r>
            <a:r>
              <a:rPr lang="vi-VN" sz="2400" dirty="0">
                <a:latin typeface="Calibri" panose="020F0502020204030204" pitchFamily="34" charset="0"/>
                <a:cs typeface="Calibri" panose="020F0502020204030204" pitchFamily="34" charset="0"/>
              </a:rPr>
              <a:t>Đoàn Đại Trí</a:t>
            </a:r>
            <a:endParaRPr lang="vi-VN" sz="2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DDE46C-22A1-432F-9667-FA43BD463264}"/>
              </a:ext>
            </a:extLst>
          </p:cNvPr>
          <p:cNvPicPr>
            <a:picLocks noChangeAspect="1"/>
          </p:cNvPicPr>
          <p:nvPr/>
        </p:nvPicPr>
        <p:blipFill>
          <a:blip r:embed="rId9"/>
          <a:stretch>
            <a:fillRect/>
          </a:stretch>
        </p:blipFill>
        <p:spPr>
          <a:xfrm>
            <a:off x="254619" y="142484"/>
            <a:ext cx="2995617" cy="670316"/>
          </a:xfrm>
          <a:prstGeom prst="rect">
            <a:avLst/>
          </a:prstGeom>
        </p:spPr>
      </p:pic>
      <p:grpSp>
        <p:nvGrpSpPr>
          <p:cNvPr id="10" name="Group 9">
            <a:extLst>
              <a:ext uri="{FF2B5EF4-FFF2-40B4-BE49-F238E27FC236}">
                <a16:creationId xmlns:a16="http://schemas.microsoft.com/office/drawing/2014/main" id="{CC7DCA8F-99E4-4121-B131-074ABF5427E7}"/>
              </a:ext>
            </a:extLst>
          </p:cNvPr>
          <p:cNvGrpSpPr/>
          <p:nvPr/>
        </p:nvGrpSpPr>
        <p:grpSpPr>
          <a:xfrm>
            <a:off x="1752427" y="822060"/>
            <a:ext cx="10139292" cy="1376264"/>
            <a:chOff x="849818" y="915080"/>
            <a:chExt cx="9279909" cy="1376264"/>
          </a:xfrm>
        </p:grpSpPr>
        <p:sp>
          <p:nvSpPr>
            <p:cNvPr id="11" name="Rounded Rectangle 18">
              <a:extLst>
                <a:ext uri="{FF2B5EF4-FFF2-40B4-BE49-F238E27FC236}">
                  <a16:creationId xmlns:a16="http://schemas.microsoft.com/office/drawing/2014/main" id="{53CAEC4F-5304-4669-A363-F6C7CA198892}"/>
                </a:ext>
              </a:extLst>
            </p:cNvPr>
            <p:cNvSpPr/>
            <p:nvPr/>
          </p:nvSpPr>
          <p:spPr>
            <a:xfrm>
              <a:off x="1001579" y="1120262"/>
              <a:ext cx="9128148" cy="1171082"/>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F724EBAD-98FA-46A7-87C6-9EFDA548DFDC}"/>
                </a:ext>
              </a:extLst>
            </p:cNvPr>
            <p:cNvGrpSpPr/>
            <p:nvPr/>
          </p:nvGrpSpPr>
          <p:grpSpPr>
            <a:xfrm>
              <a:off x="849818" y="915080"/>
              <a:ext cx="557239" cy="461665"/>
              <a:chOff x="945354" y="764952"/>
              <a:chExt cx="557239" cy="461665"/>
            </a:xfrm>
          </p:grpSpPr>
          <p:sp>
            <p:nvSpPr>
              <p:cNvPr id="15" name="MH_SubTitle_1">
                <a:extLst>
                  <a:ext uri="{FF2B5EF4-FFF2-40B4-BE49-F238E27FC236}">
                    <a16:creationId xmlns:a16="http://schemas.microsoft.com/office/drawing/2014/main" id="{6555BAB3-0D8E-4570-B426-5E137F8A5853}"/>
                  </a:ext>
                </a:extLst>
              </p:cNvPr>
              <p:cNvSpPr>
                <a:spLocks/>
              </p:cNvSpPr>
              <p:nvPr>
                <p:custDataLst>
                  <p:tags r:id="rId4"/>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TextBox 15">
                <a:extLst>
                  <a:ext uri="{FF2B5EF4-FFF2-40B4-BE49-F238E27FC236}">
                    <a16:creationId xmlns:a16="http://schemas.microsoft.com/office/drawing/2014/main" id="{44075ACF-9053-452E-868D-FCC0D4C3BB39}"/>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7" name="Group 16">
            <a:extLst>
              <a:ext uri="{FF2B5EF4-FFF2-40B4-BE49-F238E27FC236}">
                <a16:creationId xmlns:a16="http://schemas.microsoft.com/office/drawing/2014/main" id="{33754A4D-6243-41DB-A416-8E0B1A3A527C}"/>
              </a:ext>
            </a:extLst>
          </p:cNvPr>
          <p:cNvGrpSpPr/>
          <p:nvPr/>
        </p:nvGrpSpPr>
        <p:grpSpPr>
          <a:xfrm>
            <a:off x="1731611" y="2198324"/>
            <a:ext cx="10139892" cy="1346972"/>
            <a:chOff x="937074" y="831797"/>
            <a:chExt cx="11879940" cy="1833840"/>
          </a:xfrm>
        </p:grpSpPr>
        <p:sp>
          <p:nvSpPr>
            <p:cNvPr id="18" name="Rounded Rectangle 24">
              <a:extLst>
                <a:ext uri="{FF2B5EF4-FFF2-40B4-BE49-F238E27FC236}">
                  <a16:creationId xmlns:a16="http://schemas.microsoft.com/office/drawing/2014/main" id="{70D6FFE0-0FDF-4D5B-9389-631BFADB73F4}"/>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9" name="Group 18">
              <a:extLst>
                <a:ext uri="{FF2B5EF4-FFF2-40B4-BE49-F238E27FC236}">
                  <a16:creationId xmlns:a16="http://schemas.microsoft.com/office/drawing/2014/main" id="{1BDF62C2-4C14-4378-8792-E60BCA961219}"/>
                </a:ext>
              </a:extLst>
            </p:cNvPr>
            <p:cNvGrpSpPr/>
            <p:nvPr/>
          </p:nvGrpSpPr>
          <p:grpSpPr>
            <a:xfrm>
              <a:off x="937074" y="831797"/>
              <a:ext cx="620222" cy="628535"/>
              <a:chOff x="841538" y="790853"/>
              <a:chExt cx="620222" cy="628535"/>
            </a:xfrm>
          </p:grpSpPr>
          <p:sp>
            <p:nvSpPr>
              <p:cNvPr id="23" name="MH_SubTitle_1">
                <a:extLst>
                  <a:ext uri="{FF2B5EF4-FFF2-40B4-BE49-F238E27FC236}">
                    <a16:creationId xmlns:a16="http://schemas.microsoft.com/office/drawing/2014/main" id="{81A3C2C9-295F-437C-B6F3-99B3716C6590}"/>
                  </a:ext>
                </a:extLst>
              </p:cNvPr>
              <p:cNvSpPr>
                <a:spLocks/>
              </p:cNvSpPr>
              <p:nvPr>
                <p:custDataLst>
                  <p:tags r:id="rId3"/>
                </p:custDataLst>
              </p:nvPr>
            </p:nvSpPr>
            <p:spPr bwMode="auto">
              <a:xfrm>
                <a:off x="841538" y="802789"/>
                <a:ext cx="620222"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4F0CEDB2-A100-48D6-93EF-DA775EAC1EDA}"/>
                  </a:ext>
                </a:extLst>
              </p:cNvPr>
              <p:cNvSpPr txBox="1"/>
              <p:nvPr/>
            </p:nvSpPr>
            <p:spPr>
              <a:xfrm>
                <a:off x="998016" y="790853"/>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noProof="0" dirty="0">
                    <a:solidFill>
                      <a:srgbClr val="FB4F7C"/>
                    </a:solidFill>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2EBAEBD3-99F2-43E5-B66D-ECC781E4D0D5}"/>
              </a:ext>
            </a:extLst>
          </p:cNvPr>
          <p:cNvGrpSpPr/>
          <p:nvPr/>
        </p:nvGrpSpPr>
        <p:grpSpPr>
          <a:xfrm>
            <a:off x="1731611" y="3490949"/>
            <a:ext cx="10160108" cy="1782122"/>
            <a:chOff x="846766" y="932775"/>
            <a:chExt cx="10160108" cy="1782122"/>
          </a:xfrm>
        </p:grpSpPr>
        <p:sp>
          <p:nvSpPr>
            <p:cNvPr id="26" name="Rounded Rectangle 15">
              <a:extLst>
                <a:ext uri="{FF2B5EF4-FFF2-40B4-BE49-F238E27FC236}">
                  <a16:creationId xmlns:a16="http://schemas.microsoft.com/office/drawing/2014/main" id="{85E86CF7-A6A2-40AD-87E2-850AFF981FCF}"/>
                </a:ext>
              </a:extLst>
            </p:cNvPr>
            <p:cNvSpPr/>
            <p:nvPr/>
          </p:nvSpPr>
          <p:spPr>
            <a:xfrm>
              <a:off x="1001578" y="1120261"/>
              <a:ext cx="10005296" cy="1594636"/>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EB4A04CA-7937-4CDC-B8AB-1086FA53E216}"/>
                </a:ext>
              </a:extLst>
            </p:cNvPr>
            <p:cNvGrpSpPr/>
            <p:nvPr/>
          </p:nvGrpSpPr>
          <p:grpSpPr>
            <a:xfrm>
              <a:off x="846766" y="932775"/>
              <a:ext cx="404249" cy="461665"/>
              <a:chOff x="942302" y="782647"/>
              <a:chExt cx="404249" cy="461665"/>
            </a:xfrm>
          </p:grpSpPr>
          <p:sp>
            <p:nvSpPr>
              <p:cNvPr id="28" name="MH_SubTitle_1">
                <a:extLst>
                  <a:ext uri="{FF2B5EF4-FFF2-40B4-BE49-F238E27FC236}">
                    <a16:creationId xmlns:a16="http://schemas.microsoft.com/office/drawing/2014/main" id="{4DDD1C69-CAB9-4B8A-B0C2-13FA4CDF7BC1}"/>
                  </a:ext>
                </a:extLst>
              </p:cNvPr>
              <p:cNvSpPr>
                <a:spLocks/>
              </p:cNvSpPr>
              <p:nvPr>
                <p:custDataLst>
                  <p:tags r:id="rId2"/>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E62547A3-39B4-4F67-8B21-C3056417BDBB}"/>
                  </a:ext>
                </a:extLst>
              </p:cNvPr>
              <p:cNvSpPr txBox="1"/>
              <p:nvPr/>
            </p:nvSpPr>
            <p:spPr>
              <a:xfrm>
                <a:off x="998391" y="782647"/>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AE5DFF"/>
                    </a:solidFill>
                    <a:latin typeface="Arial"/>
                    <a:ea typeface="微软雅黑"/>
                  </a:rPr>
                  <a:t>3</a:t>
                </a:r>
                <a:endParaRPr kumimoji="0" lang="en-US" sz="2400" b="1" i="0" u="none" strike="noStrike" kern="1200" cap="none" spc="0" normalizeH="0" baseline="0" noProof="0" dirty="0">
                  <a:ln>
                    <a:noFill/>
                  </a:ln>
                  <a:solidFill>
                    <a:srgbClr val="AE5DFF"/>
                  </a:solidFill>
                  <a:effectLst/>
                  <a:uLnTx/>
                  <a:uFillTx/>
                  <a:latin typeface="Arial"/>
                  <a:ea typeface="微软雅黑"/>
                  <a:cs typeface="+mn-cs"/>
                </a:endParaRPr>
              </a:p>
            </p:txBody>
          </p:sp>
        </p:grpSp>
      </p:grpSp>
      <p:grpSp>
        <p:nvGrpSpPr>
          <p:cNvPr id="30" name="Group 29">
            <a:extLst>
              <a:ext uri="{FF2B5EF4-FFF2-40B4-BE49-F238E27FC236}">
                <a16:creationId xmlns:a16="http://schemas.microsoft.com/office/drawing/2014/main" id="{1556B4AF-2EED-40C9-98FC-11C06C30F2B9}"/>
              </a:ext>
            </a:extLst>
          </p:cNvPr>
          <p:cNvGrpSpPr/>
          <p:nvPr/>
        </p:nvGrpSpPr>
        <p:grpSpPr>
          <a:xfrm>
            <a:off x="1752427" y="5205242"/>
            <a:ext cx="10119076" cy="1021715"/>
            <a:chOff x="801319" y="967673"/>
            <a:chExt cx="10119076" cy="1021715"/>
          </a:xfrm>
        </p:grpSpPr>
        <p:sp>
          <p:nvSpPr>
            <p:cNvPr id="31" name="Rounded Rectangle 15">
              <a:extLst>
                <a:ext uri="{FF2B5EF4-FFF2-40B4-BE49-F238E27FC236}">
                  <a16:creationId xmlns:a16="http://schemas.microsoft.com/office/drawing/2014/main" id="{6C5ACC58-3783-4030-B27C-669EE8F296B4}"/>
                </a:ext>
              </a:extLst>
            </p:cNvPr>
            <p:cNvSpPr/>
            <p:nvPr/>
          </p:nvSpPr>
          <p:spPr>
            <a:xfrm>
              <a:off x="1001578" y="1120261"/>
              <a:ext cx="9918817" cy="869127"/>
            </a:xfrm>
            <a:prstGeom prst="roundRect">
              <a:avLst>
                <a:gd name="adj" fmla="val 10868"/>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32" name="Group 31">
              <a:extLst>
                <a:ext uri="{FF2B5EF4-FFF2-40B4-BE49-F238E27FC236}">
                  <a16:creationId xmlns:a16="http://schemas.microsoft.com/office/drawing/2014/main" id="{D358F972-745E-4C75-8573-087596C22BCC}"/>
                </a:ext>
              </a:extLst>
            </p:cNvPr>
            <p:cNvGrpSpPr/>
            <p:nvPr/>
          </p:nvGrpSpPr>
          <p:grpSpPr>
            <a:xfrm>
              <a:off x="801319" y="967673"/>
              <a:ext cx="458951" cy="464884"/>
              <a:chOff x="896855" y="817545"/>
              <a:chExt cx="458951" cy="464884"/>
            </a:xfrm>
          </p:grpSpPr>
          <p:sp>
            <p:nvSpPr>
              <p:cNvPr id="33" name="MH_SubTitle_1">
                <a:extLst>
                  <a:ext uri="{FF2B5EF4-FFF2-40B4-BE49-F238E27FC236}">
                    <a16:creationId xmlns:a16="http://schemas.microsoft.com/office/drawing/2014/main" id="{5FD8B1E0-A915-442D-84C8-3C3468227ED1}"/>
                  </a:ext>
                </a:extLst>
              </p:cNvPr>
              <p:cNvSpPr>
                <a:spLocks/>
              </p:cNvSpPr>
              <p:nvPr>
                <p:custDataLst>
                  <p:tags r:id="rId1"/>
                </p:custDataLst>
              </p:nvPr>
            </p:nvSpPr>
            <p:spPr bwMode="auto">
              <a:xfrm>
                <a:off x="896855" y="817545"/>
                <a:ext cx="458951"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6">
                  <a:lumMod val="60000"/>
                  <a:lumOff val="40000"/>
                </a:schemeClr>
              </a:solidFill>
              <a:ln w="38100">
                <a:solidFill>
                  <a:srgbClr val="00B050"/>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TextBox 33">
                <a:extLst>
                  <a:ext uri="{FF2B5EF4-FFF2-40B4-BE49-F238E27FC236}">
                    <a16:creationId xmlns:a16="http://schemas.microsoft.com/office/drawing/2014/main" id="{76F544B9-472B-414D-B3B9-5FFE86B1C8B4}"/>
                  </a:ext>
                </a:extLst>
              </p:cNvPr>
              <p:cNvSpPr txBox="1"/>
              <p:nvPr/>
            </p:nvSpPr>
            <p:spPr>
              <a:xfrm>
                <a:off x="972698" y="820764"/>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400" b="1" dirty="0">
                    <a:solidFill>
                      <a:srgbClr val="00B050"/>
                    </a:solidFill>
                    <a:latin typeface="Arial"/>
                    <a:ea typeface="微软雅黑"/>
                  </a:rPr>
                  <a:t>4</a:t>
                </a:r>
                <a:endParaRPr kumimoji="0" lang="en-US" sz="2400" b="1" i="0" u="none" strike="noStrike" kern="1200" cap="none" spc="0" normalizeH="0" baseline="0" noProof="0" dirty="0">
                  <a:ln>
                    <a:noFill/>
                  </a:ln>
                  <a:solidFill>
                    <a:srgbClr val="00B050"/>
                  </a:solidFill>
                  <a:effectLst/>
                  <a:uLnTx/>
                  <a:uFillTx/>
                  <a:latin typeface="Arial"/>
                  <a:ea typeface="微软雅黑"/>
                  <a:cs typeface="+mn-cs"/>
                </a:endParaRPr>
              </a:p>
            </p:txBody>
          </p:sp>
        </p:grpSp>
      </p:grpSp>
    </p:spTree>
    <p:extLst>
      <p:ext uri="{BB962C8B-B14F-4D97-AF65-F5344CB8AC3E}">
        <p14:creationId xmlns:p14="http://schemas.microsoft.com/office/powerpoint/2010/main" val="2912407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14:presetBounceEnd="8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80000">
                                          <p:cBhvr additive="base">
                                            <p:cTn id="10"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1269</Words>
  <Application>Microsoft Office PowerPoint</Application>
  <PresentationFormat>Widescreen</PresentationFormat>
  <Paragraphs>121</Paragraphs>
  <Slides>31</Slides>
  <Notes>9</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SVN-Cookies</vt:lpstr>
      <vt:lpstr>字魂36号-正文宋楷</vt:lpstr>
      <vt:lpstr>Gloria Hallelujah</vt:lpstr>
      <vt:lpstr>Calibri</vt:lpstr>
      <vt:lpstr>#9Slide05 Habano</vt:lpstr>
      <vt:lpstr>#9Slide05 SVNUT Triumph</vt:lpstr>
      <vt:lpstr>#9Slide05 Motion Picture</vt:lpstr>
      <vt:lpstr>Arial</vt:lpstr>
      <vt:lpstr>#9Slide05 IcielSanelma</vt:lpstr>
      <vt:lpstr>#9Slide05 Amplify</vt:lpstr>
      <vt:lpstr>#9Slide03 AmpleSoft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dc:description>www.051661.com</dc:description>
  <cp:lastModifiedBy>Đặng Hà Anh</cp:lastModifiedBy>
  <cp:revision>15</cp:revision>
  <dcterms:created xsi:type="dcterms:W3CDTF">2017-04-18T06:01:00Z</dcterms:created>
  <dcterms:modified xsi:type="dcterms:W3CDTF">2022-01-18T06:09:20Z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