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  <p:sldMasterId id="2147483745" r:id="rId3"/>
  </p:sldMasterIdLst>
  <p:notesMasterIdLst>
    <p:notesMasterId r:id="rId32"/>
  </p:notesMasterIdLst>
  <p:sldIdLst>
    <p:sldId id="266" r:id="rId4"/>
    <p:sldId id="261" r:id="rId5"/>
    <p:sldId id="268" r:id="rId6"/>
    <p:sldId id="269" r:id="rId7"/>
    <p:sldId id="270" r:id="rId8"/>
    <p:sldId id="287" r:id="rId9"/>
    <p:sldId id="271" r:id="rId10"/>
    <p:sldId id="284" r:id="rId11"/>
    <p:sldId id="285" r:id="rId12"/>
    <p:sldId id="274" r:id="rId13"/>
    <p:sldId id="272" r:id="rId14"/>
    <p:sldId id="275" r:id="rId15"/>
    <p:sldId id="277" r:id="rId16"/>
    <p:sldId id="276" r:id="rId17"/>
    <p:sldId id="262" r:id="rId18"/>
    <p:sldId id="278" r:id="rId19"/>
    <p:sldId id="286" r:id="rId20"/>
    <p:sldId id="258" r:id="rId21"/>
    <p:sldId id="288" r:id="rId22"/>
    <p:sldId id="289" r:id="rId23"/>
    <p:sldId id="290" r:id="rId24"/>
    <p:sldId id="279" r:id="rId25"/>
    <p:sldId id="280" r:id="rId26"/>
    <p:sldId id="260" r:id="rId27"/>
    <p:sldId id="281" r:id="rId28"/>
    <p:sldId id="267" r:id="rId29"/>
    <p:sldId id="283" r:id="rId30"/>
    <p:sldId id="282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iny" panose="020B0604020202020204" charset="0"/>
      <p:regular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iCiel Cadena" panose="02000503000000020004" charset="0"/>
      <p:bold r:id="rId42"/>
    </p:embeddedFont>
    <p:embeddedFont>
      <p:font typeface="Raleway" panose="020B060402020202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F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C796E-B58E-4DF8-9F5E-6F7D5D495E72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0DC9B-5831-4262-8BF6-55358AA3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976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8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7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4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48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403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a945ae15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a945ae15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920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a945ae15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a945ae15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595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357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381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436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53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12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228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1975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070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430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111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453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043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88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093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1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006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a945ae158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a945ae158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502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613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087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68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6600" y="4165333"/>
            <a:ext cx="7018800" cy="1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86533" y="5728133"/>
            <a:ext cx="7018800" cy="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6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3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62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3817400" y="3944200"/>
            <a:ext cx="4557200" cy="6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ubTitle" idx="1"/>
          </p:nvPr>
        </p:nvSpPr>
        <p:spPr>
          <a:xfrm>
            <a:off x="2571767" y="2297400"/>
            <a:ext cx="7048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2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"/>
          <p:cNvSpPr txBox="1">
            <a:spLocks noGrp="1"/>
          </p:cNvSpPr>
          <p:nvPr>
            <p:ph type="subTitle" idx="1"/>
          </p:nvPr>
        </p:nvSpPr>
        <p:spPr>
          <a:xfrm>
            <a:off x="1184233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title"/>
          </p:nvPr>
        </p:nvSpPr>
        <p:spPr>
          <a:xfrm>
            <a:off x="1184233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5" name="Google Shape;255;p15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subTitle" idx="3"/>
          </p:nvPr>
        </p:nvSpPr>
        <p:spPr>
          <a:xfrm>
            <a:off x="4746984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title" idx="4"/>
          </p:nvPr>
        </p:nvSpPr>
        <p:spPr>
          <a:xfrm>
            <a:off x="4746984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subTitle" idx="5"/>
          </p:nvPr>
        </p:nvSpPr>
        <p:spPr>
          <a:xfrm>
            <a:off x="8309784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title" idx="6"/>
          </p:nvPr>
        </p:nvSpPr>
        <p:spPr>
          <a:xfrm>
            <a:off x="8309784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title" idx="7" hasCustomPrompt="1"/>
          </p:nvPr>
        </p:nvSpPr>
        <p:spPr>
          <a:xfrm>
            <a:off x="1184200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5"/>
          <p:cNvSpPr txBox="1">
            <a:spLocks noGrp="1"/>
          </p:cNvSpPr>
          <p:nvPr>
            <p:ph type="title" idx="8" hasCustomPrompt="1"/>
          </p:nvPr>
        </p:nvSpPr>
        <p:spPr>
          <a:xfrm>
            <a:off x="4746984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2" name="Google Shape;262;p15"/>
          <p:cNvSpPr txBox="1">
            <a:spLocks noGrp="1"/>
          </p:cNvSpPr>
          <p:nvPr>
            <p:ph type="title" idx="9" hasCustomPrompt="1"/>
          </p:nvPr>
        </p:nvSpPr>
        <p:spPr>
          <a:xfrm>
            <a:off x="8309784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5"/>
          <p:cNvSpPr/>
          <p:nvPr/>
        </p:nvSpPr>
        <p:spPr>
          <a:xfrm rot="10800000">
            <a:off x="10389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 rot="10800000">
            <a:off x="46017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 rot="10800000">
            <a:off x="81645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41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 txBox="1">
            <a:spLocks noGrp="1"/>
          </p:cNvSpPr>
          <p:nvPr>
            <p:ph type="subTitle" idx="1"/>
          </p:nvPr>
        </p:nvSpPr>
        <p:spPr>
          <a:xfrm>
            <a:off x="8606216" y="2016267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title"/>
          </p:nvPr>
        </p:nvSpPr>
        <p:spPr>
          <a:xfrm>
            <a:off x="8606216" y="1438267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7" name="Google Shape;307;p17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subTitle" idx="3"/>
          </p:nvPr>
        </p:nvSpPr>
        <p:spPr>
          <a:xfrm>
            <a:off x="8606216" y="3661933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title" idx="4"/>
          </p:nvPr>
        </p:nvSpPr>
        <p:spPr>
          <a:xfrm>
            <a:off x="8606200" y="3083933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5"/>
          </p:nvPr>
        </p:nvSpPr>
        <p:spPr>
          <a:xfrm>
            <a:off x="8606216" y="5307600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 idx="6"/>
          </p:nvPr>
        </p:nvSpPr>
        <p:spPr>
          <a:xfrm>
            <a:off x="8606200" y="4729600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>
            <a:spLocks noGrp="1"/>
          </p:cNvSpPr>
          <p:nvPr>
            <p:ph type="title" idx="7" hasCustomPrompt="1"/>
          </p:nvPr>
        </p:nvSpPr>
        <p:spPr>
          <a:xfrm>
            <a:off x="5878733" y="16389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7"/>
          <p:cNvSpPr txBox="1">
            <a:spLocks noGrp="1"/>
          </p:cNvSpPr>
          <p:nvPr>
            <p:ph type="title" idx="8" hasCustomPrompt="1"/>
          </p:nvPr>
        </p:nvSpPr>
        <p:spPr>
          <a:xfrm>
            <a:off x="5878733" y="32956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5" name="Google Shape;315;p17"/>
          <p:cNvSpPr txBox="1">
            <a:spLocks noGrp="1"/>
          </p:cNvSpPr>
          <p:nvPr>
            <p:ph type="title" idx="9" hasCustomPrompt="1"/>
          </p:nvPr>
        </p:nvSpPr>
        <p:spPr>
          <a:xfrm>
            <a:off x="5878733" y="49523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7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7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7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7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272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 txBox="1">
            <a:spLocks noGrp="1"/>
          </p:cNvSpPr>
          <p:nvPr>
            <p:ph type="subTitle" idx="1"/>
          </p:nvPr>
        </p:nvSpPr>
        <p:spPr>
          <a:xfrm>
            <a:off x="1184233" y="2229033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1184224" y="1651033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3"/>
          </p:nvPr>
        </p:nvSpPr>
        <p:spPr>
          <a:xfrm>
            <a:off x="1184191" y="3796767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8"/>
          <p:cNvSpPr txBox="1">
            <a:spLocks noGrp="1"/>
          </p:cNvSpPr>
          <p:nvPr>
            <p:ph type="title" idx="4"/>
          </p:nvPr>
        </p:nvSpPr>
        <p:spPr>
          <a:xfrm>
            <a:off x="1184193" y="3218767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5"/>
          </p:nvPr>
        </p:nvSpPr>
        <p:spPr>
          <a:xfrm>
            <a:off x="8309799" y="2229033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8"/>
          <p:cNvSpPr txBox="1">
            <a:spLocks noGrp="1"/>
          </p:cNvSpPr>
          <p:nvPr>
            <p:ph type="title" idx="6"/>
          </p:nvPr>
        </p:nvSpPr>
        <p:spPr>
          <a:xfrm>
            <a:off x="9338593" y="1651033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7"/>
          </p:nvPr>
        </p:nvSpPr>
        <p:spPr>
          <a:xfrm>
            <a:off x="1184233" y="5364500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 idx="8"/>
          </p:nvPr>
        </p:nvSpPr>
        <p:spPr>
          <a:xfrm>
            <a:off x="1184224" y="4786500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0" name="Google Shape;340;p18"/>
          <p:cNvSpPr txBox="1">
            <a:spLocks noGrp="1"/>
          </p:cNvSpPr>
          <p:nvPr>
            <p:ph type="subTitle" idx="9"/>
          </p:nvPr>
        </p:nvSpPr>
        <p:spPr>
          <a:xfrm>
            <a:off x="8309791" y="3796767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8"/>
          <p:cNvSpPr txBox="1">
            <a:spLocks noGrp="1"/>
          </p:cNvSpPr>
          <p:nvPr>
            <p:ph type="title" idx="13"/>
          </p:nvPr>
        </p:nvSpPr>
        <p:spPr>
          <a:xfrm>
            <a:off x="9338593" y="3218767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14"/>
          </p:nvPr>
        </p:nvSpPr>
        <p:spPr>
          <a:xfrm>
            <a:off x="8309799" y="5364500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title" idx="15"/>
          </p:nvPr>
        </p:nvSpPr>
        <p:spPr>
          <a:xfrm>
            <a:off x="9338593" y="4786500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8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8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8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8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8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8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8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8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60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>
            <a:spLocks noGrp="1"/>
          </p:cNvSpPr>
          <p:nvPr>
            <p:ph type="subTitle" idx="1"/>
          </p:nvPr>
        </p:nvSpPr>
        <p:spPr>
          <a:xfrm>
            <a:off x="2170067" y="2922100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9"/>
          <p:cNvSpPr txBox="1">
            <a:spLocks noGrp="1"/>
          </p:cNvSpPr>
          <p:nvPr>
            <p:ph type="title"/>
          </p:nvPr>
        </p:nvSpPr>
        <p:spPr>
          <a:xfrm>
            <a:off x="2170067" y="2344100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19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3"/>
          </p:nvPr>
        </p:nvSpPr>
        <p:spPr>
          <a:xfrm>
            <a:off x="7323932" y="2922100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9"/>
          <p:cNvSpPr txBox="1">
            <a:spLocks noGrp="1"/>
          </p:cNvSpPr>
          <p:nvPr>
            <p:ph type="title" idx="4"/>
          </p:nvPr>
        </p:nvSpPr>
        <p:spPr>
          <a:xfrm>
            <a:off x="7323917" y="2344100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subTitle" idx="5"/>
          </p:nvPr>
        </p:nvSpPr>
        <p:spPr>
          <a:xfrm>
            <a:off x="2170067" y="5390067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title" idx="6"/>
          </p:nvPr>
        </p:nvSpPr>
        <p:spPr>
          <a:xfrm>
            <a:off x="2170067" y="4812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subTitle" idx="7"/>
          </p:nvPr>
        </p:nvSpPr>
        <p:spPr>
          <a:xfrm>
            <a:off x="7323933" y="5390067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9"/>
          <p:cNvSpPr txBox="1">
            <a:spLocks noGrp="1"/>
          </p:cNvSpPr>
          <p:nvPr>
            <p:ph type="title" idx="8"/>
          </p:nvPr>
        </p:nvSpPr>
        <p:spPr>
          <a:xfrm>
            <a:off x="7323917" y="4812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1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77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"/>
          <p:cNvSpPr txBox="1">
            <a:spLocks noGrp="1"/>
          </p:cNvSpPr>
          <p:nvPr>
            <p:ph type="subTitle" idx="1"/>
          </p:nvPr>
        </p:nvSpPr>
        <p:spPr>
          <a:xfrm>
            <a:off x="960000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0"/>
          <p:cNvSpPr txBox="1">
            <a:spLocks noGrp="1"/>
          </p:cNvSpPr>
          <p:nvPr>
            <p:ph type="title"/>
          </p:nvPr>
        </p:nvSpPr>
        <p:spPr>
          <a:xfrm>
            <a:off x="960000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0"/>
          <p:cNvSpPr txBox="1">
            <a:spLocks noGrp="1"/>
          </p:cNvSpPr>
          <p:nvPr>
            <p:ph type="subTitle" idx="3"/>
          </p:nvPr>
        </p:nvSpPr>
        <p:spPr>
          <a:xfrm>
            <a:off x="6261601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0"/>
          <p:cNvSpPr txBox="1">
            <a:spLocks noGrp="1"/>
          </p:cNvSpPr>
          <p:nvPr>
            <p:ph type="title" idx="4"/>
          </p:nvPr>
        </p:nvSpPr>
        <p:spPr>
          <a:xfrm>
            <a:off x="6261599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subTitle" idx="5"/>
          </p:nvPr>
        </p:nvSpPr>
        <p:spPr>
          <a:xfrm>
            <a:off x="3610800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0"/>
          <p:cNvSpPr txBox="1">
            <a:spLocks noGrp="1"/>
          </p:cNvSpPr>
          <p:nvPr>
            <p:ph type="title" idx="6"/>
          </p:nvPr>
        </p:nvSpPr>
        <p:spPr>
          <a:xfrm>
            <a:off x="3610799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2" name="Google Shape;392;p20"/>
          <p:cNvSpPr txBox="1">
            <a:spLocks noGrp="1"/>
          </p:cNvSpPr>
          <p:nvPr>
            <p:ph type="subTitle" idx="7"/>
          </p:nvPr>
        </p:nvSpPr>
        <p:spPr>
          <a:xfrm>
            <a:off x="8912401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title" idx="8"/>
          </p:nvPr>
        </p:nvSpPr>
        <p:spPr>
          <a:xfrm>
            <a:off x="8912397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4" name="Google Shape;394;p20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2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2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2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2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77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960000" y="2703600"/>
            <a:ext cx="5136000" cy="3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21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21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21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21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21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21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21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21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21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21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1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21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013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"/>
          <p:cNvSpPr txBox="1">
            <a:spLocks noGrp="1"/>
          </p:cNvSpPr>
          <p:nvPr>
            <p:ph type="title"/>
          </p:nvPr>
        </p:nvSpPr>
        <p:spPr>
          <a:xfrm>
            <a:off x="6096000" y="2662700"/>
            <a:ext cx="5136000" cy="7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6096000" y="3429000"/>
            <a:ext cx="5136000" cy="11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2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2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2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2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2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26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79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"/>
          <p:cNvSpPr txBox="1"/>
          <p:nvPr/>
        </p:nvSpPr>
        <p:spPr>
          <a:xfrm>
            <a:off x="960000" y="4678400"/>
            <a:ext cx="42868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46" name="Google Shape;446;p23"/>
          <p:cNvSpPr txBox="1">
            <a:spLocks noGrp="1"/>
          </p:cNvSpPr>
          <p:nvPr>
            <p:ph type="subTitle" idx="1"/>
          </p:nvPr>
        </p:nvSpPr>
        <p:spPr>
          <a:xfrm>
            <a:off x="960000" y="5588000"/>
            <a:ext cx="4286800" cy="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960133" y="1281200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subTitle" idx="2"/>
          </p:nvPr>
        </p:nvSpPr>
        <p:spPr>
          <a:xfrm>
            <a:off x="960000" y="2187991"/>
            <a:ext cx="5136000" cy="1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9" name="Google Shape;449;p2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2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2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2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2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2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621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"/>
          <p:cNvSpPr txBox="1">
            <a:spLocks noGrp="1"/>
          </p:cNvSpPr>
          <p:nvPr>
            <p:ph type="title"/>
          </p:nvPr>
        </p:nvSpPr>
        <p:spPr>
          <a:xfrm>
            <a:off x="960000" y="3077933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1"/>
          </p:nvPr>
        </p:nvSpPr>
        <p:spPr>
          <a:xfrm>
            <a:off x="960000" y="3984743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221233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8" name="Google Shape;468;p2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2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2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" name="Google Shape;474;p2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2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2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2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" name="Google Shape;478;p2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" name="Google Shape;479;p2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2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" name="Google Shape;481;p2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2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05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4636000" y="3077933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subTitle" idx="1"/>
          </p:nvPr>
        </p:nvSpPr>
        <p:spPr>
          <a:xfrm>
            <a:off x="4636000" y="3984733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6" name="Google Shape;486;p25"/>
          <p:cNvSpPr txBox="1">
            <a:spLocks noGrp="1"/>
          </p:cNvSpPr>
          <p:nvPr>
            <p:ph type="title" idx="2" hasCustomPrompt="1"/>
          </p:nvPr>
        </p:nvSpPr>
        <p:spPr>
          <a:xfrm>
            <a:off x="8637600" y="2221233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7" name="Google Shape;487;p2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52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0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4584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49486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49044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52418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98636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5982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>
            <a:off x="1819417" y="2973200"/>
            <a:ext cx="31464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 idx="2"/>
          </p:nvPr>
        </p:nvSpPr>
        <p:spPr>
          <a:xfrm>
            <a:off x="1819417" y="2395200"/>
            <a:ext cx="31464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>
            <a:off x="7226184" y="2973200"/>
            <a:ext cx="31464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7226184" y="2395200"/>
            <a:ext cx="31464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1984935" y="1799621"/>
            <a:ext cx="2815389" cy="347914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7391702" y="1799621"/>
            <a:ext cx="2815389" cy="347914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6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47514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4463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1667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80420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43901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6600" y="4165333"/>
            <a:ext cx="7018800" cy="1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86533" y="5728133"/>
            <a:ext cx="7018800" cy="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292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878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938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>
            <a:off x="1819417" y="2973200"/>
            <a:ext cx="31464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 idx="2"/>
          </p:nvPr>
        </p:nvSpPr>
        <p:spPr>
          <a:xfrm>
            <a:off x="1819417" y="2395200"/>
            <a:ext cx="31464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>
            <a:off x="7226184" y="2973200"/>
            <a:ext cx="31464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7226184" y="2395200"/>
            <a:ext cx="31464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1984935" y="1799621"/>
            <a:ext cx="2815389" cy="347914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7391702" y="1799621"/>
            <a:ext cx="2815389" cy="347914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775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36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867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60000" y="2204200"/>
            <a:ext cx="4550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4550800" cy="1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191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960000" y="2164000"/>
            <a:ext cx="5136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034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6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869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 hasCustomPrompt="1"/>
          </p:nvPr>
        </p:nvSpPr>
        <p:spPr>
          <a:xfrm>
            <a:off x="2081900" y="2041800"/>
            <a:ext cx="8028400" cy="1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3546000" y="3995800"/>
            <a:ext cx="51000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867"/>
            </a:lvl1pPr>
            <a:lvl2pPr marL="1219170" lvl="1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 algn="ctr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 algn="ctr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 algn="ctr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 algn="ctr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 algn="ctr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920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279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383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3817400" y="3944200"/>
            <a:ext cx="4557200" cy="6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ubTitle" idx="1"/>
          </p:nvPr>
        </p:nvSpPr>
        <p:spPr>
          <a:xfrm>
            <a:off x="2571767" y="2297400"/>
            <a:ext cx="7048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791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"/>
          <p:cNvSpPr txBox="1">
            <a:spLocks noGrp="1"/>
          </p:cNvSpPr>
          <p:nvPr>
            <p:ph type="subTitle" idx="1"/>
          </p:nvPr>
        </p:nvSpPr>
        <p:spPr>
          <a:xfrm>
            <a:off x="1184233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title"/>
          </p:nvPr>
        </p:nvSpPr>
        <p:spPr>
          <a:xfrm>
            <a:off x="1184233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5" name="Google Shape;255;p15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subTitle" idx="3"/>
          </p:nvPr>
        </p:nvSpPr>
        <p:spPr>
          <a:xfrm>
            <a:off x="4746984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title" idx="4"/>
          </p:nvPr>
        </p:nvSpPr>
        <p:spPr>
          <a:xfrm>
            <a:off x="4746984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subTitle" idx="5"/>
          </p:nvPr>
        </p:nvSpPr>
        <p:spPr>
          <a:xfrm>
            <a:off x="8309784" y="3849067"/>
            <a:ext cx="2698000" cy="1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title" idx="6"/>
          </p:nvPr>
        </p:nvSpPr>
        <p:spPr>
          <a:xfrm>
            <a:off x="8309784" y="3271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title" idx="7" hasCustomPrompt="1"/>
          </p:nvPr>
        </p:nvSpPr>
        <p:spPr>
          <a:xfrm>
            <a:off x="1184200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1" name="Google Shape;261;p15"/>
          <p:cNvSpPr txBox="1">
            <a:spLocks noGrp="1"/>
          </p:cNvSpPr>
          <p:nvPr>
            <p:ph type="title" idx="8" hasCustomPrompt="1"/>
          </p:nvPr>
        </p:nvSpPr>
        <p:spPr>
          <a:xfrm>
            <a:off x="4746984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2" name="Google Shape;262;p15"/>
          <p:cNvSpPr txBox="1">
            <a:spLocks noGrp="1"/>
          </p:cNvSpPr>
          <p:nvPr>
            <p:ph type="title" idx="9" hasCustomPrompt="1"/>
          </p:nvPr>
        </p:nvSpPr>
        <p:spPr>
          <a:xfrm>
            <a:off x="8309784" y="2281067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3" name="Google Shape;263;p15"/>
          <p:cNvSpPr/>
          <p:nvPr/>
        </p:nvSpPr>
        <p:spPr>
          <a:xfrm rot="10800000">
            <a:off x="10389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 rot="10800000">
            <a:off x="46017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 rot="10800000">
            <a:off x="8164577" y="1860720"/>
            <a:ext cx="2988456" cy="3693013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8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>
            <a:spLocks noGrp="1"/>
          </p:cNvSpPr>
          <p:nvPr>
            <p:ph type="subTitle" idx="1"/>
          </p:nvPr>
        </p:nvSpPr>
        <p:spPr>
          <a:xfrm>
            <a:off x="1184233" y="3442667"/>
            <a:ext cx="2698000" cy="10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1184233" y="28646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3"/>
          </p:nvPr>
        </p:nvSpPr>
        <p:spPr>
          <a:xfrm>
            <a:off x="4746989" y="3442667"/>
            <a:ext cx="2698000" cy="10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4"/>
          </p:nvPr>
        </p:nvSpPr>
        <p:spPr>
          <a:xfrm>
            <a:off x="4746984" y="28646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subTitle" idx="5"/>
          </p:nvPr>
        </p:nvSpPr>
        <p:spPr>
          <a:xfrm>
            <a:off x="8309796" y="3442667"/>
            <a:ext cx="2698000" cy="10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title" idx="6"/>
          </p:nvPr>
        </p:nvSpPr>
        <p:spPr>
          <a:xfrm>
            <a:off x="8309784" y="28646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9" name="Google Shape;289;p1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1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1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1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1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1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1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1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1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1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1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2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60000" y="2204200"/>
            <a:ext cx="4550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4550800" cy="1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13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 txBox="1">
            <a:spLocks noGrp="1"/>
          </p:cNvSpPr>
          <p:nvPr>
            <p:ph type="subTitle" idx="1"/>
          </p:nvPr>
        </p:nvSpPr>
        <p:spPr>
          <a:xfrm>
            <a:off x="8606216" y="2016267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title"/>
          </p:nvPr>
        </p:nvSpPr>
        <p:spPr>
          <a:xfrm>
            <a:off x="8606216" y="1438267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7" name="Google Shape;307;p17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subTitle" idx="3"/>
          </p:nvPr>
        </p:nvSpPr>
        <p:spPr>
          <a:xfrm>
            <a:off x="8606216" y="3661933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title" idx="4"/>
          </p:nvPr>
        </p:nvSpPr>
        <p:spPr>
          <a:xfrm>
            <a:off x="8606200" y="3083933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5"/>
          </p:nvPr>
        </p:nvSpPr>
        <p:spPr>
          <a:xfrm>
            <a:off x="8606216" y="5307600"/>
            <a:ext cx="2614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 idx="6"/>
          </p:nvPr>
        </p:nvSpPr>
        <p:spPr>
          <a:xfrm>
            <a:off x="8606200" y="4729600"/>
            <a:ext cx="26148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>
            <a:spLocks noGrp="1"/>
          </p:cNvSpPr>
          <p:nvPr>
            <p:ph type="title" idx="7" hasCustomPrompt="1"/>
          </p:nvPr>
        </p:nvSpPr>
        <p:spPr>
          <a:xfrm>
            <a:off x="5878733" y="16389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7"/>
          <p:cNvSpPr txBox="1">
            <a:spLocks noGrp="1"/>
          </p:cNvSpPr>
          <p:nvPr>
            <p:ph type="title" idx="8" hasCustomPrompt="1"/>
          </p:nvPr>
        </p:nvSpPr>
        <p:spPr>
          <a:xfrm>
            <a:off x="5878733" y="32956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5" name="Google Shape;315;p17"/>
          <p:cNvSpPr txBox="1">
            <a:spLocks noGrp="1"/>
          </p:cNvSpPr>
          <p:nvPr>
            <p:ph type="title" idx="9" hasCustomPrompt="1"/>
          </p:nvPr>
        </p:nvSpPr>
        <p:spPr>
          <a:xfrm>
            <a:off x="5878733" y="4952333"/>
            <a:ext cx="2698000" cy="9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7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7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7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7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670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 txBox="1">
            <a:spLocks noGrp="1"/>
          </p:cNvSpPr>
          <p:nvPr>
            <p:ph type="subTitle" idx="1"/>
          </p:nvPr>
        </p:nvSpPr>
        <p:spPr>
          <a:xfrm>
            <a:off x="1184233" y="2229033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1184224" y="1651033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3"/>
          </p:nvPr>
        </p:nvSpPr>
        <p:spPr>
          <a:xfrm>
            <a:off x="1184191" y="3796767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8"/>
          <p:cNvSpPr txBox="1">
            <a:spLocks noGrp="1"/>
          </p:cNvSpPr>
          <p:nvPr>
            <p:ph type="title" idx="4"/>
          </p:nvPr>
        </p:nvSpPr>
        <p:spPr>
          <a:xfrm>
            <a:off x="1184193" y="3218767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5"/>
          </p:nvPr>
        </p:nvSpPr>
        <p:spPr>
          <a:xfrm>
            <a:off x="8309799" y="2229033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8"/>
          <p:cNvSpPr txBox="1">
            <a:spLocks noGrp="1"/>
          </p:cNvSpPr>
          <p:nvPr>
            <p:ph type="title" idx="6"/>
          </p:nvPr>
        </p:nvSpPr>
        <p:spPr>
          <a:xfrm>
            <a:off x="9338593" y="1651033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7"/>
          </p:nvPr>
        </p:nvSpPr>
        <p:spPr>
          <a:xfrm>
            <a:off x="1184233" y="5364500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 idx="8"/>
          </p:nvPr>
        </p:nvSpPr>
        <p:spPr>
          <a:xfrm>
            <a:off x="1184224" y="4786500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0" name="Google Shape;340;p18"/>
          <p:cNvSpPr txBox="1">
            <a:spLocks noGrp="1"/>
          </p:cNvSpPr>
          <p:nvPr>
            <p:ph type="subTitle" idx="9"/>
          </p:nvPr>
        </p:nvSpPr>
        <p:spPr>
          <a:xfrm>
            <a:off x="8309791" y="3796767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8"/>
          <p:cNvSpPr txBox="1">
            <a:spLocks noGrp="1"/>
          </p:cNvSpPr>
          <p:nvPr>
            <p:ph type="title" idx="13"/>
          </p:nvPr>
        </p:nvSpPr>
        <p:spPr>
          <a:xfrm>
            <a:off x="9338593" y="3218767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14"/>
          </p:nvPr>
        </p:nvSpPr>
        <p:spPr>
          <a:xfrm>
            <a:off x="8309799" y="5364500"/>
            <a:ext cx="2698000" cy="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title" idx="15"/>
          </p:nvPr>
        </p:nvSpPr>
        <p:spPr>
          <a:xfrm>
            <a:off x="9338593" y="4786500"/>
            <a:ext cx="16692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8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8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8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8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8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8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8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8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05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>
            <a:spLocks noGrp="1"/>
          </p:cNvSpPr>
          <p:nvPr>
            <p:ph type="subTitle" idx="1"/>
          </p:nvPr>
        </p:nvSpPr>
        <p:spPr>
          <a:xfrm>
            <a:off x="2170067" y="2922100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9"/>
          <p:cNvSpPr txBox="1">
            <a:spLocks noGrp="1"/>
          </p:cNvSpPr>
          <p:nvPr>
            <p:ph type="title"/>
          </p:nvPr>
        </p:nvSpPr>
        <p:spPr>
          <a:xfrm>
            <a:off x="2170067" y="2344100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19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3"/>
          </p:nvPr>
        </p:nvSpPr>
        <p:spPr>
          <a:xfrm>
            <a:off x="7323932" y="2922100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9"/>
          <p:cNvSpPr txBox="1">
            <a:spLocks noGrp="1"/>
          </p:cNvSpPr>
          <p:nvPr>
            <p:ph type="title" idx="4"/>
          </p:nvPr>
        </p:nvSpPr>
        <p:spPr>
          <a:xfrm>
            <a:off x="7323917" y="2344100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subTitle" idx="5"/>
          </p:nvPr>
        </p:nvSpPr>
        <p:spPr>
          <a:xfrm>
            <a:off x="2170067" y="5390067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title" idx="6"/>
          </p:nvPr>
        </p:nvSpPr>
        <p:spPr>
          <a:xfrm>
            <a:off x="2170067" y="4812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subTitle" idx="7"/>
          </p:nvPr>
        </p:nvSpPr>
        <p:spPr>
          <a:xfrm>
            <a:off x="7323933" y="5390067"/>
            <a:ext cx="2698000" cy="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9"/>
          <p:cNvSpPr txBox="1">
            <a:spLocks noGrp="1"/>
          </p:cNvSpPr>
          <p:nvPr>
            <p:ph type="title" idx="8"/>
          </p:nvPr>
        </p:nvSpPr>
        <p:spPr>
          <a:xfrm>
            <a:off x="7323917" y="4812067"/>
            <a:ext cx="26980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1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142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"/>
          <p:cNvSpPr txBox="1">
            <a:spLocks noGrp="1"/>
          </p:cNvSpPr>
          <p:nvPr>
            <p:ph type="subTitle" idx="1"/>
          </p:nvPr>
        </p:nvSpPr>
        <p:spPr>
          <a:xfrm>
            <a:off x="960000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0"/>
          <p:cNvSpPr txBox="1">
            <a:spLocks noGrp="1"/>
          </p:cNvSpPr>
          <p:nvPr>
            <p:ph type="title"/>
          </p:nvPr>
        </p:nvSpPr>
        <p:spPr>
          <a:xfrm>
            <a:off x="960000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0"/>
          <p:cNvSpPr txBox="1">
            <a:spLocks noGrp="1"/>
          </p:cNvSpPr>
          <p:nvPr>
            <p:ph type="subTitle" idx="3"/>
          </p:nvPr>
        </p:nvSpPr>
        <p:spPr>
          <a:xfrm>
            <a:off x="6261601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0"/>
          <p:cNvSpPr txBox="1">
            <a:spLocks noGrp="1"/>
          </p:cNvSpPr>
          <p:nvPr>
            <p:ph type="title" idx="4"/>
          </p:nvPr>
        </p:nvSpPr>
        <p:spPr>
          <a:xfrm>
            <a:off x="6261599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subTitle" idx="5"/>
          </p:nvPr>
        </p:nvSpPr>
        <p:spPr>
          <a:xfrm>
            <a:off x="3610800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0"/>
          <p:cNvSpPr txBox="1">
            <a:spLocks noGrp="1"/>
          </p:cNvSpPr>
          <p:nvPr>
            <p:ph type="title" idx="6"/>
          </p:nvPr>
        </p:nvSpPr>
        <p:spPr>
          <a:xfrm>
            <a:off x="3610799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2" name="Google Shape;392;p20"/>
          <p:cNvSpPr txBox="1">
            <a:spLocks noGrp="1"/>
          </p:cNvSpPr>
          <p:nvPr>
            <p:ph type="subTitle" idx="7"/>
          </p:nvPr>
        </p:nvSpPr>
        <p:spPr>
          <a:xfrm>
            <a:off x="8912401" y="4515000"/>
            <a:ext cx="2319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title" idx="8"/>
          </p:nvPr>
        </p:nvSpPr>
        <p:spPr>
          <a:xfrm>
            <a:off x="8912397" y="3937000"/>
            <a:ext cx="2319600" cy="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4" name="Google Shape;394;p20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2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2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2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2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030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960000" y="2703600"/>
            <a:ext cx="5136000" cy="3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21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21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21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21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21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21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21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21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21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21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1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21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763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"/>
          <p:cNvSpPr txBox="1">
            <a:spLocks noGrp="1"/>
          </p:cNvSpPr>
          <p:nvPr>
            <p:ph type="title"/>
          </p:nvPr>
        </p:nvSpPr>
        <p:spPr>
          <a:xfrm>
            <a:off x="6096000" y="2662700"/>
            <a:ext cx="5136000" cy="7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6096000" y="3429000"/>
            <a:ext cx="5136000" cy="11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867">
                <a:solidFill>
                  <a:srgbClr val="27272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2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2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2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2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2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062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"/>
          <p:cNvSpPr txBox="1"/>
          <p:nvPr/>
        </p:nvSpPr>
        <p:spPr>
          <a:xfrm>
            <a:off x="960000" y="4678400"/>
            <a:ext cx="42868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46" name="Google Shape;446;p23"/>
          <p:cNvSpPr txBox="1">
            <a:spLocks noGrp="1"/>
          </p:cNvSpPr>
          <p:nvPr>
            <p:ph type="subTitle" idx="1"/>
          </p:nvPr>
        </p:nvSpPr>
        <p:spPr>
          <a:xfrm>
            <a:off x="960000" y="5588000"/>
            <a:ext cx="4286800" cy="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960133" y="1281200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subTitle" idx="2"/>
          </p:nvPr>
        </p:nvSpPr>
        <p:spPr>
          <a:xfrm>
            <a:off x="960000" y="2187991"/>
            <a:ext cx="5136000" cy="1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9" name="Google Shape;449;p2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2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2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2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2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2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2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870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"/>
          <p:cNvSpPr txBox="1">
            <a:spLocks noGrp="1"/>
          </p:cNvSpPr>
          <p:nvPr>
            <p:ph type="title"/>
          </p:nvPr>
        </p:nvSpPr>
        <p:spPr>
          <a:xfrm>
            <a:off x="960000" y="3077933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1"/>
          </p:nvPr>
        </p:nvSpPr>
        <p:spPr>
          <a:xfrm>
            <a:off x="960000" y="3984743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221233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8" name="Google Shape;468;p2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2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2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" name="Google Shape;474;p2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2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2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2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" name="Google Shape;478;p2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" name="Google Shape;479;p2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2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" name="Google Shape;481;p2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2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23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4636000" y="3077933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subTitle" idx="1"/>
          </p:nvPr>
        </p:nvSpPr>
        <p:spPr>
          <a:xfrm>
            <a:off x="4636000" y="3984733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6" name="Google Shape;486;p25"/>
          <p:cNvSpPr txBox="1">
            <a:spLocks noGrp="1"/>
          </p:cNvSpPr>
          <p:nvPr>
            <p:ph type="title" idx="2" hasCustomPrompt="1"/>
          </p:nvPr>
        </p:nvSpPr>
        <p:spPr>
          <a:xfrm>
            <a:off x="8637600" y="2221233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7" name="Google Shape;487;p25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57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67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960000" y="2164000"/>
            <a:ext cx="5136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7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4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 hasCustomPrompt="1"/>
          </p:nvPr>
        </p:nvSpPr>
        <p:spPr>
          <a:xfrm>
            <a:off x="2081900" y="2041800"/>
            <a:ext cx="8028400" cy="1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3546000" y="3995800"/>
            <a:ext cx="51000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867"/>
            </a:lvl1pPr>
            <a:lvl2pPr marL="1219170" lvl="1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 algn="ctr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 algn="ctr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 algn="ctr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 algn="ctr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 algn="ctr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 algn="ctr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31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127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48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71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6.png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microsoft.com/office/2007/relationships/hdphoto" Target="../media/hdphoto4.wdp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11695481" y="416533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41" y="12"/>
                </a:lnTo>
                <a:lnTo>
                  <a:pt x="512" y="191"/>
                </a:lnTo>
                <a:lnTo>
                  <a:pt x="191" y="512"/>
                </a:lnTo>
                <a:lnTo>
                  <a:pt x="12" y="941"/>
                </a:lnTo>
                <a:lnTo>
                  <a:pt x="0" y="1191"/>
                </a:lnTo>
                <a:lnTo>
                  <a:pt x="12" y="1429"/>
                </a:lnTo>
                <a:lnTo>
                  <a:pt x="191" y="1858"/>
                </a:lnTo>
                <a:lnTo>
                  <a:pt x="512" y="2179"/>
                </a:lnTo>
                <a:lnTo>
                  <a:pt x="941" y="2358"/>
                </a:lnTo>
                <a:lnTo>
                  <a:pt x="1191" y="2382"/>
                </a:lnTo>
                <a:lnTo>
                  <a:pt x="1429" y="2358"/>
                </a:lnTo>
                <a:lnTo>
                  <a:pt x="1858" y="2179"/>
                </a:lnTo>
                <a:lnTo>
                  <a:pt x="2179" y="1858"/>
                </a:lnTo>
                <a:lnTo>
                  <a:pt x="2358" y="1429"/>
                </a:lnTo>
                <a:lnTo>
                  <a:pt x="2382" y="1191"/>
                </a:lnTo>
                <a:lnTo>
                  <a:pt x="2358" y="941"/>
                </a:lnTo>
                <a:lnTo>
                  <a:pt x="2179" y="512"/>
                </a:lnTo>
                <a:lnTo>
                  <a:pt x="1858" y="191"/>
                </a:lnTo>
                <a:lnTo>
                  <a:pt x="1429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72" name="Google Shape;872;p54"/>
          <p:cNvGrpSpPr/>
          <p:nvPr/>
        </p:nvGrpSpPr>
        <p:grpSpPr>
          <a:xfrm>
            <a:off x="6535801" y="5810628"/>
            <a:ext cx="967973" cy="958809"/>
            <a:chOff x="7933144" y="2894351"/>
            <a:chExt cx="725980" cy="719107"/>
          </a:xfrm>
        </p:grpSpPr>
        <p:sp>
          <p:nvSpPr>
            <p:cNvPr id="873" name="Google Shape;873;p54"/>
            <p:cNvSpPr/>
            <p:nvPr/>
          </p:nvSpPr>
          <p:spPr>
            <a:xfrm rot="1695158">
              <a:off x="8025152" y="2991342"/>
              <a:ext cx="541964" cy="52512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54"/>
            <p:cNvSpPr/>
            <p:nvPr/>
          </p:nvSpPr>
          <p:spPr>
            <a:xfrm rot="1695158">
              <a:off x="8196970" y="3173206"/>
              <a:ext cx="189572" cy="18958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5" name="Google Shape;875;p54"/>
          <p:cNvGrpSpPr/>
          <p:nvPr/>
        </p:nvGrpSpPr>
        <p:grpSpPr>
          <a:xfrm>
            <a:off x="798613" y="4635819"/>
            <a:ext cx="680165" cy="680165"/>
            <a:chOff x="950156" y="4045556"/>
            <a:chExt cx="510124" cy="510124"/>
          </a:xfrm>
        </p:grpSpPr>
        <p:sp>
          <p:nvSpPr>
            <p:cNvPr id="876" name="Google Shape;876;p54"/>
            <p:cNvSpPr/>
            <p:nvPr/>
          </p:nvSpPr>
          <p:spPr>
            <a:xfrm rot="2700000">
              <a:off x="1022271" y="4122853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54"/>
            <p:cNvSpPr/>
            <p:nvPr/>
          </p:nvSpPr>
          <p:spPr>
            <a:xfrm rot="2700000">
              <a:off x="1142293" y="4243465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8" name="Google Shape;878;p54"/>
          <p:cNvGrpSpPr/>
          <p:nvPr/>
        </p:nvGrpSpPr>
        <p:grpSpPr>
          <a:xfrm>
            <a:off x="9448128" y="4657398"/>
            <a:ext cx="359755" cy="349564"/>
            <a:chOff x="12138349" y="1992738"/>
            <a:chExt cx="269816" cy="262173"/>
          </a:xfrm>
        </p:grpSpPr>
        <p:sp>
          <p:nvSpPr>
            <p:cNvPr id="879" name="Google Shape;879;p54"/>
            <p:cNvSpPr/>
            <p:nvPr/>
          </p:nvSpPr>
          <p:spPr>
            <a:xfrm>
              <a:off x="12138349" y="1992738"/>
              <a:ext cx="269816" cy="26217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54"/>
            <p:cNvSpPr/>
            <p:nvPr/>
          </p:nvSpPr>
          <p:spPr>
            <a:xfrm>
              <a:off x="12227333" y="2086556"/>
              <a:ext cx="80559" cy="8055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97;p58"/>
          <p:cNvGrpSpPr/>
          <p:nvPr/>
        </p:nvGrpSpPr>
        <p:grpSpPr>
          <a:xfrm>
            <a:off x="11056411" y="167238"/>
            <a:ext cx="1027431" cy="995485"/>
            <a:chOff x="2220673" y="953508"/>
            <a:chExt cx="770573" cy="746614"/>
          </a:xfrm>
        </p:grpSpPr>
        <p:sp>
          <p:nvSpPr>
            <p:cNvPr id="95" name="Google Shape;998;p58"/>
            <p:cNvSpPr/>
            <p:nvPr/>
          </p:nvSpPr>
          <p:spPr>
            <a:xfrm>
              <a:off x="2220673" y="95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99;p58"/>
            <p:cNvSpPr/>
            <p:nvPr/>
          </p:nvSpPr>
          <p:spPr>
            <a:xfrm>
              <a:off x="2475189" y="121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985;p58"/>
          <p:cNvGrpSpPr/>
          <p:nvPr/>
        </p:nvGrpSpPr>
        <p:grpSpPr>
          <a:xfrm>
            <a:off x="108744" y="-208731"/>
            <a:ext cx="869429" cy="5098632"/>
            <a:chOff x="982800" y="0"/>
            <a:chExt cx="652072" cy="3823974"/>
          </a:xfrm>
        </p:grpSpPr>
        <p:sp>
          <p:nvSpPr>
            <p:cNvPr id="40" name="Google Shape;986;p58"/>
            <p:cNvSpPr/>
            <p:nvPr/>
          </p:nvSpPr>
          <p:spPr>
            <a:xfrm>
              <a:off x="1309553" y="0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7;p58"/>
            <p:cNvSpPr/>
            <p:nvPr/>
          </p:nvSpPr>
          <p:spPr>
            <a:xfrm>
              <a:off x="1299202" y="0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8;p58"/>
            <p:cNvSpPr/>
            <p:nvPr/>
          </p:nvSpPr>
          <p:spPr>
            <a:xfrm>
              <a:off x="1349263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9;p58"/>
            <p:cNvSpPr/>
            <p:nvPr/>
          </p:nvSpPr>
          <p:spPr>
            <a:xfrm>
              <a:off x="1333056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90;p58"/>
            <p:cNvSpPr/>
            <p:nvPr/>
          </p:nvSpPr>
          <p:spPr>
            <a:xfrm>
              <a:off x="1316850" y="3422040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91;p58"/>
            <p:cNvSpPr/>
            <p:nvPr/>
          </p:nvSpPr>
          <p:spPr>
            <a:xfrm>
              <a:off x="1297759" y="3422040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92;p58"/>
            <p:cNvSpPr/>
            <p:nvPr/>
          </p:nvSpPr>
          <p:spPr>
            <a:xfrm>
              <a:off x="1281553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3;p58"/>
            <p:cNvSpPr/>
            <p:nvPr/>
          </p:nvSpPr>
          <p:spPr>
            <a:xfrm>
              <a:off x="1265347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4;p58"/>
            <p:cNvSpPr/>
            <p:nvPr/>
          </p:nvSpPr>
          <p:spPr>
            <a:xfrm>
              <a:off x="984242" y="2042906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5;p58"/>
            <p:cNvSpPr/>
            <p:nvPr/>
          </p:nvSpPr>
          <p:spPr>
            <a:xfrm>
              <a:off x="982800" y="1963488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6;p58"/>
            <p:cNvSpPr/>
            <p:nvPr/>
          </p:nvSpPr>
          <p:spPr>
            <a:xfrm>
              <a:off x="1240317" y="3235118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59362" y="1461117"/>
            <a:ext cx="8534402" cy="4647902"/>
            <a:chOff x="1923322" y="147462"/>
            <a:chExt cx="8534402" cy="5407727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3322" y="759100"/>
              <a:ext cx="8534402" cy="47960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878" y="147462"/>
              <a:ext cx="5425910" cy="95715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463" y="2187438"/>
            <a:ext cx="1676545" cy="749873"/>
          </a:xfrm>
          <a:prstGeom prst="rect">
            <a:avLst/>
          </a:prstGeom>
        </p:spPr>
      </p:pic>
      <p:grpSp>
        <p:nvGrpSpPr>
          <p:cNvPr id="89" name="Google Shape;1133;p64"/>
          <p:cNvGrpSpPr/>
          <p:nvPr/>
        </p:nvGrpSpPr>
        <p:grpSpPr>
          <a:xfrm>
            <a:off x="1977028" y="-1009105"/>
            <a:ext cx="662392" cy="4473855"/>
            <a:chOff x="2944688" y="-1864237"/>
            <a:chExt cx="652072" cy="3823974"/>
          </a:xfrm>
        </p:grpSpPr>
        <p:sp>
          <p:nvSpPr>
            <p:cNvPr id="90" name="Google Shape;1134;p64"/>
            <p:cNvSpPr/>
            <p:nvPr/>
          </p:nvSpPr>
          <p:spPr>
            <a:xfrm>
              <a:off x="3271441" y="-1864237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135;p64"/>
            <p:cNvSpPr/>
            <p:nvPr/>
          </p:nvSpPr>
          <p:spPr>
            <a:xfrm>
              <a:off x="3261089" y="-1864237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136;p64"/>
            <p:cNvSpPr/>
            <p:nvPr/>
          </p:nvSpPr>
          <p:spPr>
            <a:xfrm>
              <a:off x="3311150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137;p64"/>
            <p:cNvSpPr/>
            <p:nvPr/>
          </p:nvSpPr>
          <p:spPr>
            <a:xfrm>
              <a:off x="3294944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138;p64"/>
            <p:cNvSpPr/>
            <p:nvPr/>
          </p:nvSpPr>
          <p:spPr>
            <a:xfrm>
              <a:off x="3278738" y="1557802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139;p64"/>
            <p:cNvSpPr/>
            <p:nvPr/>
          </p:nvSpPr>
          <p:spPr>
            <a:xfrm>
              <a:off x="3259647" y="1557802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140;p64"/>
            <p:cNvSpPr/>
            <p:nvPr/>
          </p:nvSpPr>
          <p:spPr>
            <a:xfrm>
              <a:off x="3243441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141;p64"/>
            <p:cNvSpPr/>
            <p:nvPr/>
          </p:nvSpPr>
          <p:spPr>
            <a:xfrm>
              <a:off x="3227234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142;p64"/>
            <p:cNvSpPr/>
            <p:nvPr/>
          </p:nvSpPr>
          <p:spPr>
            <a:xfrm>
              <a:off x="2946130" y="178669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143;p64"/>
            <p:cNvSpPr/>
            <p:nvPr/>
          </p:nvSpPr>
          <p:spPr>
            <a:xfrm>
              <a:off x="2944688" y="99250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144;p64"/>
            <p:cNvSpPr/>
            <p:nvPr/>
          </p:nvSpPr>
          <p:spPr>
            <a:xfrm>
              <a:off x="3202204" y="1370880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5" name="Picture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035" y="2754787"/>
            <a:ext cx="6614922" cy="1222004"/>
          </a:xfrm>
          <a:prstGeom prst="rect">
            <a:avLst/>
          </a:prstGeom>
        </p:spPr>
      </p:pic>
      <p:pic>
        <p:nvPicPr>
          <p:cNvPr id="10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1" y="2775817"/>
            <a:ext cx="4083982" cy="4278039"/>
          </a:xfrm>
          <a:prstGeom prst="rect">
            <a:avLst/>
          </a:prstGeom>
        </p:spPr>
      </p:pic>
      <p:pic>
        <p:nvPicPr>
          <p:cNvPr id="8" name="TẾT ĐONG ĐẦY NHẠC KHÔNG LỜI - nhạc tết edm không lời remix - nhạc xuân không lờ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4" end="19901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5371" y="16723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0428" y="4165333"/>
            <a:ext cx="2243522" cy="963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9BD58-5C30-46F7-A652-CAE6C3E1E617}"/>
              </a:ext>
            </a:extLst>
          </p:cNvPr>
          <p:cNvSpPr txBox="1"/>
          <p:nvPr/>
        </p:nvSpPr>
        <p:spPr>
          <a:xfrm>
            <a:off x="3321333" y="5152855"/>
            <a:ext cx="5133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</a:t>
            </a:r>
            <a:r>
              <a:rPr lang="vi-VN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Uyên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E4020F-897E-46C1-A4A3-10B94FD2CF45}"/>
              </a:ext>
            </a:extLst>
          </p:cNvPr>
          <p:cNvSpPr txBox="1"/>
          <p:nvPr/>
        </p:nvSpPr>
        <p:spPr>
          <a:xfrm>
            <a:off x="1737541" y="85505"/>
            <a:ext cx="9318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/>
            <a:r>
              <a:rPr lang="vi-VN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  <a:endParaRPr lang="en-US" sz="2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2" y="-100081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0433" y="1036035"/>
            <a:ext cx="7295634" cy="415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166742" y="1233918"/>
            <a:ext cx="6853558" cy="36809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4267" b="1" kern="0" dirty="0">
              <a:solidFill>
                <a:srgbClr val="FF0000"/>
              </a:solidFill>
              <a:latin typeface="Coiny" panose="02000903060500060000" pitchFamily="2" charset="0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64674" y="1073986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5091" y="1107373"/>
            <a:ext cx="5181567" cy="3922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8734603" y="3025604"/>
            <a:ext cx="2175590" cy="3399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2818373" y="3110699"/>
            <a:ext cx="1566239" cy="322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1685" y="4042416"/>
            <a:ext cx="835752" cy="355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9614" y="3877127"/>
            <a:ext cx="890834" cy="2692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8595" y="1921458"/>
            <a:ext cx="890834" cy="2692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7692" y="1713127"/>
            <a:ext cx="835752" cy="3553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37156" y="1950802"/>
            <a:ext cx="835752" cy="3553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4019" y="3730237"/>
            <a:ext cx="835752" cy="3553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2074" y="3541960"/>
            <a:ext cx="890834" cy="2692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80888" y="2212831"/>
            <a:ext cx="890834" cy="2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3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59"/>
          <p:cNvGrpSpPr/>
          <p:nvPr/>
        </p:nvGrpSpPr>
        <p:grpSpPr>
          <a:xfrm>
            <a:off x="671867" y="601650"/>
            <a:ext cx="699800" cy="677175"/>
            <a:chOff x="5025894" y="729843"/>
            <a:chExt cx="524850" cy="507881"/>
          </a:xfrm>
        </p:grpSpPr>
        <p:sp>
          <p:nvSpPr>
            <p:cNvPr id="1038" name="Google Shape;1038;p59"/>
            <p:cNvSpPr/>
            <p:nvPr/>
          </p:nvSpPr>
          <p:spPr>
            <a:xfrm>
              <a:off x="5025894" y="729843"/>
              <a:ext cx="524850" cy="50788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5202832" y="908983"/>
              <a:ext cx="164967" cy="16547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71667" y="601650"/>
            <a:ext cx="9688218" cy="3055909"/>
            <a:chOff x="1371668" y="840503"/>
            <a:chExt cx="9688218" cy="30559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1668" y="840503"/>
              <a:ext cx="9688218" cy="30559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F8603-FC33-481C-B3A7-599D9EF17B2D}"/>
                </a:ext>
              </a:extLst>
            </p:cNvPr>
            <p:cNvSpPr txBox="1"/>
            <p:nvPr/>
          </p:nvSpPr>
          <p:spPr>
            <a:xfrm>
              <a:off x="1804896" y="1160177"/>
              <a:ext cx="8815477" cy="241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8000"/>
                </a:lnSpc>
              </a:pPr>
              <a:r>
                <a:rPr lang="en-US" sz="3200" dirty="0" err="1"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bán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thì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có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hàng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hóa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và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nhận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tiền</a:t>
              </a:r>
              <a:r>
                <a:rPr lang="en-US" sz="3200" dirty="0">
                  <a:latin typeface="iCiel Cadena" panose="02000503000000020004" pitchFamily="50" charset="0"/>
                </a:rPr>
                <a:t>; </a:t>
              </a:r>
              <a:r>
                <a:rPr lang="en-US" sz="3200" dirty="0" err="1"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mua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trả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tiền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để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lấy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hàng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hóa</a:t>
              </a:r>
              <a:r>
                <a:rPr lang="en-US" sz="3200" dirty="0">
                  <a:latin typeface="iCiel Cadena" panose="02000503000000020004" pitchFamily="50" charset="0"/>
                </a:rPr>
                <a:t>. </a:t>
              </a:r>
              <a:r>
                <a:rPr lang="en-US" sz="3200" dirty="0" err="1">
                  <a:latin typeface="iCiel Cadena" panose="02000503000000020004" pitchFamily="50" charset="0"/>
                </a:rPr>
                <a:t>Trong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đời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sống</a:t>
              </a:r>
              <a:r>
                <a:rPr lang="en-US" sz="3200" dirty="0">
                  <a:latin typeface="iCiel Cadena" panose="02000503000000020004" pitchFamily="50" charset="0"/>
                </a:rPr>
                <a:t>, </a:t>
              </a:r>
              <a:r>
                <a:rPr lang="en-US" sz="3200" dirty="0" err="1">
                  <a:latin typeface="iCiel Cadena" panose="02000503000000020004" pitchFamily="50" charset="0"/>
                </a:rPr>
                <a:t>mọi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người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dùng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tiền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để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mua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bán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trao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đổi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hàng</a:t>
              </a:r>
              <a:r>
                <a:rPr lang="en-US" sz="3200" dirty="0"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latin typeface="iCiel Cadena" panose="02000503000000020004" pitchFamily="50" charset="0"/>
                </a:rPr>
                <a:t>hóa</a:t>
              </a:r>
              <a:r>
                <a:rPr lang="en-US" sz="3200" dirty="0">
                  <a:latin typeface="iCiel Cadena" panose="02000503000000020004" pitchFamily="50" charset="0"/>
                </a:rPr>
                <a:t>.</a:t>
              </a:r>
            </a:p>
          </p:txBody>
        </p:sp>
      </p:grpSp>
      <p:pic>
        <p:nvPicPr>
          <p:cNvPr id="1026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3935" y="2546713"/>
            <a:ext cx="4235091" cy="44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7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59"/>
          <p:cNvGrpSpPr/>
          <p:nvPr/>
        </p:nvGrpSpPr>
        <p:grpSpPr>
          <a:xfrm>
            <a:off x="944826" y="3158976"/>
            <a:ext cx="699800" cy="677175"/>
            <a:chOff x="5025894" y="729843"/>
            <a:chExt cx="524850" cy="507881"/>
          </a:xfrm>
        </p:grpSpPr>
        <p:sp>
          <p:nvSpPr>
            <p:cNvPr id="1038" name="Google Shape;1038;p59"/>
            <p:cNvSpPr/>
            <p:nvPr/>
          </p:nvSpPr>
          <p:spPr>
            <a:xfrm>
              <a:off x="5025894" y="729843"/>
              <a:ext cx="524850" cy="50788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5202832" y="908983"/>
              <a:ext cx="164967" cy="16547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966" y="3254954"/>
            <a:ext cx="4422982" cy="4428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26" y="911129"/>
            <a:ext cx="8797290" cy="1463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997" y="1895476"/>
            <a:ext cx="4854526" cy="485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6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59"/>
          <p:cNvGrpSpPr/>
          <p:nvPr/>
        </p:nvGrpSpPr>
        <p:grpSpPr>
          <a:xfrm>
            <a:off x="944826" y="3158976"/>
            <a:ext cx="699800" cy="677175"/>
            <a:chOff x="5025894" y="729843"/>
            <a:chExt cx="524850" cy="507881"/>
          </a:xfrm>
        </p:grpSpPr>
        <p:sp>
          <p:nvSpPr>
            <p:cNvPr id="1038" name="Google Shape;1038;p59"/>
            <p:cNvSpPr/>
            <p:nvPr/>
          </p:nvSpPr>
          <p:spPr>
            <a:xfrm>
              <a:off x="5025894" y="729843"/>
              <a:ext cx="524850" cy="50788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5202832" y="908983"/>
              <a:ext cx="164967" cy="16547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73" y="3768410"/>
            <a:ext cx="3366031" cy="2733162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7600951" y="1640063"/>
            <a:ext cx="4362450" cy="2038350"/>
          </a:xfrm>
          <a:prstGeom prst="wedgeRoundRectCallout">
            <a:avLst>
              <a:gd name="adj1" fmla="val -49565"/>
              <a:gd name="adj2" fmla="val 6881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26" y="408017"/>
            <a:ext cx="9156986" cy="95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6" y="1390274"/>
            <a:ext cx="6758168" cy="1649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46" y="3127778"/>
            <a:ext cx="6792808" cy="1662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23" y="4912638"/>
            <a:ext cx="6722414" cy="15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8" y="1356466"/>
            <a:ext cx="5305302" cy="53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973" y="1019786"/>
            <a:ext cx="2627537" cy="8635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13119" y="2038517"/>
            <a:ext cx="6052459" cy="4305265"/>
            <a:chOff x="712209" y="1714499"/>
            <a:chExt cx="6774367" cy="41433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712209" y="1714499"/>
              <a:ext cx="6774367" cy="4143375"/>
              <a:chOff x="4436414" y="1551563"/>
              <a:chExt cx="7078486" cy="4327762"/>
            </a:xfrm>
          </p:grpSpPr>
          <p:sp>
            <p:nvSpPr>
              <p:cNvPr id="9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6942899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41970" y="2013156"/>
              <a:ext cx="6102022" cy="340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mệnh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mệnh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ghi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281" y="109632"/>
            <a:ext cx="3749365" cy="1109568"/>
          </a:xfrm>
          <a:prstGeom prst="rect">
            <a:avLst/>
          </a:prstGeom>
        </p:spPr>
      </p:pic>
      <p:pic>
        <p:nvPicPr>
          <p:cNvPr id="3" name="[No Logo] Hình hiệu NHANH NHƯ CHỚP 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9291" y="532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88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p64"/>
          <p:cNvGrpSpPr/>
          <p:nvPr/>
        </p:nvGrpSpPr>
        <p:grpSpPr>
          <a:xfrm>
            <a:off x="10713803" y="3336402"/>
            <a:ext cx="869397" cy="869397"/>
            <a:chOff x="8035352" y="2502301"/>
            <a:chExt cx="652048" cy="652048"/>
          </a:xfrm>
        </p:grpSpPr>
        <p:sp>
          <p:nvSpPr>
            <p:cNvPr id="1146" name="Google Shape;1146;p64"/>
            <p:cNvSpPr/>
            <p:nvPr/>
          </p:nvSpPr>
          <p:spPr>
            <a:xfrm rot="2700000">
              <a:off x="8127530" y="2601104"/>
              <a:ext cx="467692" cy="45444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64"/>
            <p:cNvSpPr/>
            <p:nvPr/>
          </p:nvSpPr>
          <p:spPr>
            <a:xfrm rot="2700000">
              <a:off x="8280945" y="2755272"/>
              <a:ext cx="139639" cy="13963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8" name="Google Shape;1148;p64"/>
          <p:cNvGrpSpPr/>
          <p:nvPr/>
        </p:nvGrpSpPr>
        <p:grpSpPr>
          <a:xfrm>
            <a:off x="565008" y="5843706"/>
            <a:ext cx="599512" cy="608499"/>
            <a:chOff x="4621287" y="839169"/>
            <a:chExt cx="449634" cy="456374"/>
          </a:xfrm>
        </p:grpSpPr>
        <p:sp>
          <p:nvSpPr>
            <p:cNvPr id="1149" name="Google Shape;1149;p64"/>
            <p:cNvSpPr/>
            <p:nvPr/>
          </p:nvSpPr>
          <p:spPr>
            <a:xfrm rot="4342437">
              <a:off x="4663157" y="889591"/>
              <a:ext cx="365896" cy="355531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64"/>
            <p:cNvSpPr/>
            <p:nvPr/>
          </p:nvSpPr>
          <p:spPr>
            <a:xfrm rot="4342437">
              <a:off x="4785273" y="1006668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5815" t="9445" r="53155" b="4444"/>
          <a:stretch/>
        </p:blipFill>
        <p:spPr>
          <a:xfrm>
            <a:off x="1164523" y="3212605"/>
            <a:ext cx="1905001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37" t="11111" r="73133" b="2778"/>
          <a:stretch/>
        </p:blipFill>
        <p:spPr>
          <a:xfrm>
            <a:off x="3679123" y="3212605"/>
            <a:ext cx="1905001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7476" t="9445" r="31494" b="4444"/>
          <a:stretch/>
        </p:blipFill>
        <p:spPr>
          <a:xfrm>
            <a:off x="6193723" y="3212605"/>
            <a:ext cx="1905001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71660" t="9445" r="7310" b="4444"/>
          <a:stretch/>
        </p:blipFill>
        <p:spPr>
          <a:xfrm>
            <a:off x="8708323" y="3187118"/>
            <a:ext cx="1905001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0150" y="-248412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17023" y="361188"/>
            <a:ext cx="7954211" cy="2061860"/>
            <a:chOff x="2602728" y="401940"/>
            <a:chExt cx="4181684" cy="1083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r="600" b="49855"/>
            <a:stretch/>
          </p:blipFill>
          <p:spPr>
            <a:xfrm>
              <a:off x="2602728" y="401940"/>
              <a:ext cx="2152789" cy="10839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t="49939" r="600" b="-84"/>
            <a:stretch/>
          </p:blipFill>
          <p:spPr>
            <a:xfrm>
              <a:off x="4631623" y="401940"/>
              <a:ext cx="2152789" cy="10839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23" y="361188"/>
            <a:ext cx="8087019" cy="1979703"/>
          </a:xfrm>
          <a:prstGeom prst="rect">
            <a:avLst/>
          </a:prstGeom>
        </p:spPr>
      </p:pic>
      <p:pic>
        <p:nvPicPr>
          <p:cNvPr id="20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0150" y="484003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49" y="392933"/>
            <a:ext cx="8186023" cy="1998369"/>
          </a:xfrm>
          <a:prstGeom prst="rect">
            <a:avLst/>
          </a:prstGeom>
        </p:spPr>
      </p:pic>
      <p:pic>
        <p:nvPicPr>
          <p:cNvPr id="23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0150" y="121641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880" y="392932"/>
            <a:ext cx="8164171" cy="2030115"/>
          </a:xfrm>
          <a:prstGeom prst="rect">
            <a:avLst/>
          </a:prstGeom>
        </p:spPr>
      </p:pic>
      <p:pic>
        <p:nvPicPr>
          <p:cNvPr id="25" name="âm thanh cây đũa th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124" y="194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5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145;p64"/>
          <p:cNvGrpSpPr/>
          <p:nvPr/>
        </p:nvGrpSpPr>
        <p:grpSpPr>
          <a:xfrm>
            <a:off x="11166649" y="821539"/>
            <a:ext cx="869397" cy="869397"/>
            <a:chOff x="8035352" y="2502301"/>
            <a:chExt cx="652048" cy="652048"/>
          </a:xfrm>
        </p:grpSpPr>
        <p:sp>
          <p:nvSpPr>
            <p:cNvPr id="1146" name="Google Shape;1146;p64"/>
            <p:cNvSpPr/>
            <p:nvPr/>
          </p:nvSpPr>
          <p:spPr>
            <a:xfrm rot="2700000">
              <a:off x="8127530" y="2601104"/>
              <a:ext cx="467692" cy="45444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64"/>
            <p:cNvSpPr/>
            <p:nvPr/>
          </p:nvSpPr>
          <p:spPr>
            <a:xfrm rot="2700000">
              <a:off x="8280945" y="2755272"/>
              <a:ext cx="139639" cy="13963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8" name="Google Shape;1148;p64"/>
          <p:cNvGrpSpPr/>
          <p:nvPr/>
        </p:nvGrpSpPr>
        <p:grpSpPr>
          <a:xfrm>
            <a:off x="565008" y="5843706"/>
            <a:ext cx="599512" cy="608499"/>
            <a:chOff x="4621287" y="839169"/>
            <a:chExt cx="449634" cy="456374"/>
          </a:xfrm>
        </p:grpSpPr>
        <p:sp>
          <p:nvSpPr>
            <p:cNvPr id="1149" name="Google Shape;1149;p64"/>
            <p:cNvSpPr/>
            <p:nvPr/>
          </p:nvSpPr>
          <p:spPr>
            <a:xfrm rot="4342437">
              <a:off x="4663157" y="889591"/>
              <a:ext cx="365896" cy="355531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64"/>
            <p:cNvSpPr/>
            <p:nvPr/>
          </p:nvSpPr>
          <p:spPr>
            <a:xfrm rot="4342437">
              <a:off x="4785273" y="1006668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32" y="2487168"/>
            <a:ext cx="4191585" cy="3403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423" y="2386665"/>
            <a:ext cx="2505627" cy="82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496594" y="3535935"/>
            <a:ext cx="4670055" cy="2307771"/>
            <a:chOff x="6740433" y="3411337"/>
            <a:chExt cx="4426216" cy="219698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6740433" y="3411337"/>
              <a:ext cx="4014653" cy="2196983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108455" y="3629703"/>
              <a:ext cx="40581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- 100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- 200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- 500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552" y="378450"/>
            <a:ext cx="8938192" cy="15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97395" y="350313"/>
            <a:ext cx="7338274" cy="1360537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6798" y="2028729"/>
              <a:ext cx="6102022" cy="799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3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5669" y="2162706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07" y="1828289"/>
            <a:ext cx="3695562" cy="901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07" y="2779517"/>
            <a:ext cx="3714504" cy="909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60" y="3770697"/>
            <a:ext cx="3676011" cy="868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63" y="5715711"/>
            <a:ext cx="3714048" cy="90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60" y="4681332"/>
            <a:ext cx="3676011" cy="90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434" y="3178977"/>
            <a:ext cx="3726310" cy="879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3434" y="5358132"/>
            <a:ext cx="3707366" cy="832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3433" y="4213808"/>
            <a:ext cx="3715574" cy="9221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3433" y="2024373"/>
            <a:ext cx="3726669" cy="9178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678" y="2149372"/>
            <a:ext cx="6368738" cy="15662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3818" y="3998759"/>
            <a:ext cx="6319598" cy="14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02175" y="400640"/>
            <a:ext cx="7455705" cy="1313974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6798" y="2028729"/>
              <a:ext cx="6102022" cy="32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con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33" y="2140873"/>
            <a:ext cx="5448879" cy="1421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92" y="4432727"/>
            <a:ext cx="5823557" cy="130729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0275216" y="4487159"/>
            <a:ext cx="0" cy="12160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275216" y="2249832"/>
            <a:ext cx="0" cy="12160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319392" y="5938887"/>
            <a:ext cx="582355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49592" y="6089715"/>
            <a:ext cx="15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152 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75216" y="4725855"/>
            <a:ext cx="15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 mm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85122" y="3678025"/>
            <a:ext cx="5457827" cy="1728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59891" y="3713106"/>
            <a:ext cx="15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134 mm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11670" y="2666910"/>
            <a:ext cx="150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 mm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0213" y="3156288"/>
            <a:ext cx="2758697" cy="811982"/>
            <a:chOff x="409376" y="3352634"/>
            <a:chExt cx="3331351" cy="8724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C71976-6057-4855-A9D5-E4E69BA9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376" y="3352634"/>
              <a:ext cx="3331351" cy="8724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BC16B-A7F8-470F-8F3C-C62A2145669F}"/>
                </a:ext>
              </a:extLst>
            </p:cNvPr>
            <p:cNvSpPr txBox="1"/>
            <p:nvPr/>
          </p:nvSpPr>
          <p:spPr>
            <a:xfrm>
              <a:off x="875844" y="3465889"/>
              <a:ext cx="23984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KÍCH THƯỚC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94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02175" y="400640"/>
            <a:ext cx="7455705" cy="1313974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6798" y="2028729"/>
              <a:ext cx="6102022" cy="32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con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502" y="1995950"/>
            <a:ext cx="6428634" cy="1676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392" y="4326953"/>
            <a:ext cx="6294744" cy="1413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53019" y="5911060"/>
            <a:ext cx="265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sẫm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5383" y="3672937"/>
            <a:ext cx="15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0213" y="3156288"/>
            <a:ext cx="2758697" cy="811982"/>
            <a:chOff x="409376" y="3352634"/>
            <a:chExt cx="3331351" cy="8724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C71976-6057-4855-A9D5-E4E69BA9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376" y="3352634"/>
              <a:ext cx="3331351" cy="8724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BC16B-A7F8-470F-8F3C-C62A2145669F}"/>
                </a:ext>
              </a:extLst>
            </p:cNvPr>
            <p:cNvSpPr txBox="1"/>
            <p:nvPr/>
          </p:nvSpPr>
          <p:spPr>
            <a:xfrm>
              <a:off x="958196" y="3465889"/>
              <a:ext cx="2233708" cy="628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MÀU SẮC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128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81" y="2004494"/>
            <a:ext cx="5010260" cy="501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776" y="350174"/>
            <a:ext cx="5222365" cy="747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060" y="960044"/>
            <a:ext cx="6681795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30366" y="271657"/>
            <a:ext cx="7455705" cy="1313974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6798" y="2028729"/>
              <a:ext cx="6102022" cy="32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con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40" y="1832900"/>
            <a:ext cx="7008601" cy="1802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40" y="4345768"/>
            <a:ext cx="6961865" cy="15074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3267" y="3441387"/>
            <a:ext cx="2758697" cy="811982"/>
            <a:chOff x="409376" y="3352634"/>
            <a:chExt cx="3331351" cy="8724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C71976-6057-4855-A9D5-E4E69BA9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376" y="3352634"/>
              <a:ext cx="3331351" cy="8724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BC16B-A7F8-470F-8F3C-C62A2145669F}"/>
                </a:ext>
              </a:extLst>
            </p:cNvPr>
            <p:cNvSpPr txBox="1"/>
            <p:nvPr/>
          </p:nvSpPr>
          <p:spPr>
            <a:xfrm>
              <a:off x="1063424" y="3465889"/>
              <a:ext cx="2023254" cy="628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HÌNH VẼ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989240" y="5868638"/>
            <a:ext cx="3706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ở Kim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8940" y="3642942"/>
            <a:ext cx="4355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</a:p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 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78431" y="5875482"/>
            <a:ext cx="4355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</a:p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 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89240" y="3647323"/>
            <a:ext cx="3111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39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30366" y="271657"/>
            <a:ext cx="7455705" cy="1313974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6798" y="2028729"/>
              <a:ext cx="6102022" cy="3298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con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40" y="1832900"/>
            <a:ext cx="7008601" cy="1802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40" y="4345768"/>
            <a:ext cx="6961865" cy="15074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3958" y="3440472"/>
            <a:ext cx="2758697" cy="811982"/>
            <a:chOff x="409376" y="3352634"/>
            <a:chExt cx="3331351" cy="8724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C71976-6057-4855-A9D5-E4E69BA9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376" y="3352634"/>
              <a:ext cx="3331351" cy="8724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BC16B-A7F8-470F-8F3C-C62A2145669F}"/>
                </a:ext>
              </a:extLst>
            </p:cNvPr>
            <p:cNvSpPr txBox="1"/>
            <p:nvPr/>
          </p:nvSpPr>
          <p:spPr>
            <a:xfrm>
              <a:off x="1155914" y="3465889"/>
              <a:ext cx="1838272" cy="628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CON SỐ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231118" y="3682256"/>
            <a:ext cx="4355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–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0 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8466" y="6004074"/>
            <a:ext cx="4355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500.000 –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0 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695" y="5335571"/>
            <a:ext cx="1140643" cy="395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51109" y="2805443"/>
            <a:ext cx="904973" cy="32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9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33029" y="1644185"/>
            <a:ext cx="9688218" cy="1919356"/>
            <a:chOff x="1241040" y="2174341"/>
            <a:chExt cx="9688218" cy="30559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1040" y="2174341"/>
              <a:ext cx="9688218" cy="30559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CF8603-FC33-481C-B3A7-599D9EF17B2D}"/>
                </a:ext>
              </a:extLst>
            </p:cNvPr>
            <p:cNvSpPr txBox="1"/>
            <p:nvPr/>
          </p:nvSpPr>
          <p:spPr>
            <a:xfrm>
              <a:off x="1677410" y="2560581"/>
              <a:ext cx="8815477" cy="133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8000"/>
                </a:lnSpc>
              </a:pPr>
              <a:r>
                <a:rPr lang="en-US" sz="3600" dirty="0" err="1">
                  <a:latin typeface="iCiel Cadena" panose="02000503000000020004" pitchFamily="50" charset="0"/>
                </a:rPr>
                <a:t>Các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đồng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tiền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khác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nhau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có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giá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trị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lớn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nhỏ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khác</a:t>
              </a:r>
              <a:r>
                <a:rPr lang="en-US" sz="3600" dirty="0"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latin typeface="iCiel Cadena" panose="02000503000000020004" pitchFamily="50" charset="0"/>
                </a:rPr>
                <a:t>nhau</a:t>
              </a:r>
              <a:r>
                <a:rPr lang="en-US" sz="3200" dirty="0">
                  <a:latin typeface="iCiel Cadena" panose="02000503000000020004" pitchFamily="50" charset="0"/>
                </a:rPr>
                <a:t>.</a:t>
              </a:r>
            </a:p>
          </p:txBody>
        </p:sp>
      </p:grpSp>
      <p:pic>
        <p:nvPicPr>
          <p:cNvPr id="6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9185" y="2603863"/>
            <a:ext cx="4235091" cy="44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13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6356036" y="350313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695486" y="1384247"/>
            <a:ext cx="7338274" cy="2003388"/>
            <a:chOff x="841970" y="1834018"/>
            <a:chExt cx="6876782" cy="402385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841970" y="1834018"/>
              <a:ext cx="6876782" cy="4023856"/>
              <a:chOff x="4572000" y="1676401"/>
              <a:chExt cx="7185498" cy="4202924"/>
            </a:xfrm>
          </p:grpSpPr>
          <p:sp>
            <p:nvSpPr>
              <p:cNvPr id="5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85498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691708" y="1676401"/>
                <a:ext cx="6946082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229349" y="2084142"/>
              <a:ext cx="6102022" cy="352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53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6" y="2160262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47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41" y="347452"/>
            <a:ext cx="8029886" cy="1690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22" y="2265976"/>
            <a:ext cx="6505203" cy="4063153"/>
          </a:xfrm>
          <a:prstGeom prst="rect">
            <a:avLst/>
          </a:prstGeom>
        </p:spPr>
      </p:pic>
      <p:grpSp>
        <p:nvGrpSpPr>
          <p:cNvPr id="30" name="Google Shape;997;p58"/>
          <p:cNvGrpSpPr/>
          <p:nvPr/>
        </p:nvGrpSpPr>
        <p:grpSpPr>
          <a:xfrm>
            <a:off x="10286635" y="847326"/>
            <a:ext cx="1027431" cy="995485"/>
            <a:chOff x="2220673" y="953508"/>
            <a:chExt cx="770573" cy="746614"/>
          </a:xfrm>
        </p:grpSpPr>
        <p:sp>
          <p:nvSpPr>
            <p:cNvPr id="31" name="Google Shape;998;p58"/>
            <p:cNvSpPr/>
            <p:nvPr/>
          </p:nvSpPr>
          <p:spPr>
            <a:xfrm>
              <a:off x="2220673" y="95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99;p58"/>
            <p:cNvSpPr/>
            <p:nvPr/>
          </p:nvSpPr>
          <p:spPr>
            <a:xfrm>
              <a:off x="2475189" y="121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85;p58"/>
          <p:cNvGrpSpPr/>
          <p:nvPr/>
        </p:nvGrpSpPr>
        <p:grpSpPr>
          <a:xfrm>
            <a:off x="663481" y="-1282697"/>
            <a:ext cx="869429" cy="5098632"/>
            <a:chOff x="982800" y="0"/>
            <a:chExt cx="652072" cy="3823974"/>
          </a:xfrm>
        </p:grpSpPr>
        <p:sp>
          <p:nvSpPr>
            <p:cNvPr id="34" name="Google Shape;986;p58"/>
            <p:cNvSpPr/>
            <p:nvPr/>
          </p:nvSpPr>
          <p:spPr>
            <a:xfrm>
              <a:off x="1309553" y="0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87;p58"/>
            <p:cNvSpPr/>
            <p:nvPr/>
          </p:nvSpPr>
          <p:spPr>
            <a:xfrm>
              <a:off x="1299202" y="0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8;p58"/>
            <p:cNvSpPr/>
            <p:nvPr/>
          </p:nvSpPr>
          <p:spPr>
            <a:xfrm>
              <a:off x="1349263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9;p58"/>
            <p:cNvSpPr/>
            <p:nvPr/>
          </p:nvSpPr>
          <p:spPr>
            <a:xfrm>
              <a:off x="1333056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90;p58"/>
            <p:cNvSpPr/>
            <p:nvPr/>
          </p:nvSpPr>
          <p:spPr>
            <a:xfrm>
              <a:off x="1316850" y="3422040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91;p58"/>
            <p:cNvSpPr/>
            <p:nvPr/>
          </p:nvSpPr>
          <p:spPr>
            <a:xfrm>
              <a:off x="1297759" y="3422040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92;p58"/>
            <p:cNvSpPr/>
            <p:nvPr/>
          </p:nvSpPr>
          <p:spPr>
            <a:xfrm>
              <a:off x="1281553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93;p58"/>
            <p:cNvSpPr/>
            <p:nvPr/>
          </p:nvSpPr>
          <p:spPr>
            <a:xfrm>
              <a:off x="1265347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94;p58"/>
            <p:cNvSpPr/>
            <p:nvPr/>
          </p:nvSpPr>
          <p:spPr>
            <a:xfrm>
              <a:off x="984242" y="2042906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95;p58"/>
            <p:cNvSpPr/>
            <p:nvPr/>
          </p:nvSpPr>
          <p:spPr>
            <a:xfrm>
              <a:off x="982800" y="1963488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96;p58"/>
            <p:cNvSpPr/>
            <p:nvPr/>
          </p:nvSpPr>
          <p:spPr>
            <a:xfrm>
              <a:off x="1240317" y="3235118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8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3273" y="2080306"/>
            <a:ext cx="2990820" cy="4287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130" y="2008957"/>
            <a:ext cx="3060457" cy="435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607" y="404179"/>
            <a:ext cx="915698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6" y="1733390"/>
            <a:ext cx="7014170" cy="5315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554" y="257929"/>
            <a:ext cx="2121592" cy="2658086"/>
          </a:xfrm>
          <a:prstGeom prst="rect">
            <a:avLst/>
          </a:prstGeom>
        </p:spPr>
      </p:pic>
      <p:grpSp>
        <p:nvGrpSpPr>
          <p:cNvPr id="11" name="Google Shape;1133;p64"/>
          <p:cNvGrpSpPr/>
          <p:nvPr/>
        </p:nvGrpSpPr>
        <p:grpSpPr>
          <a:xfrm>
            <a:off x="550010" y="-503538"/>
            <a:ext cx="871771" cy="4473855"/>
            <a:chOff x="2944688" y="-1864237"/>
            <a:chExt cx="652072" cy="3823974"/>
          </a:xfrm>
        </p:grpSpPr>
        <p:sp>
          <p:nvSpPr>
            <p:cNvPr id="12" name="Google Shape;1134;p64"/>
            <p:cNvSpPr/>
            <p:nvPr/>
          </p:nvSpPr>
          <p:spPr>
            <a:xfrm>
              <a:off x="3271441" y="-1864237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135;p64"/>
            <p:cNvSpPr/>
            <p:nvPr/>
          </p:nvSpPr>
          <p:spPr>
            <a:xfrm>
              <a:off x="3261089" y="-1864237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136;p64"/>
            <p:cNvSpPr/>
            <p:nvPr/>
          </p:nvSpPr>
          <p:spPr>
            <a:xfrm>
              <a:off x="3311150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137;p64"/>
            <p:cNvSpPr/>
            <p:nvPr/>
          </p:nvSpPr>
          <p:spPr>
            <a:xfrm>
              <a:off x="3294944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138;p64"/>
            <p:cNvSpPr/>
            <p:nvPr/>
          </p:nvSpPr>
          <p:spPr>
            <a:xfrm>
              <a:off x="3278738" y="1557802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139;p64"/>
            <p:cNvSpPr/>
            <p:nvPr/>
          </p:nvSpPr>
          <p:spPr>
            <a:xfrm>
              <a:off x="3259647" y="1557802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140;p64"/>
            <p:cNvSpPr/>
            <p:nvPr/>
          </p:nvSpPr>
          <p:spPr>
            <a:xfrm>
              <a:off x="3243441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141;p64"/>
            <p:cNvSpPr/>
            <p:nvPr/>
          </p:nvSpPr>
          <p:spPr>
            <a:xfrm>
              <a:off x="3227234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142;p64"/>
            <p:cNvSpPr/>
            <p:nvPr/>
          </p:nvSpPr>
          <p:spPr>
            <a:xfrm>
              <a:off x="2946130" y="178669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143;p64"/>
            <p:cNvSpPr/>
            <p:nvPr/>
          </p:nvSpPr>
          <p:spPr>
            <a:xfrm>
              <a:off x="2944688" y="99250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144;p64"/>
            <p:cNvSpPr/>
            <p:nvPr/>
          </p:nvSpPr>
          <p:spPr>
            <a:xfrm>
              <a:off x="3202204" y="1370880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132" y="286996"/>
            <a:ext cx="915698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72915" y="1109540"/>
            <a:ext cx="9267680" cy="2106332"/>
            <a:chOff x="-1080668" y="1627253"/>
            <a:chExt cx="8684851" cy="42306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-1080668" y="1627253"/>
              <a:ext cx="8684851" cy="4230622"/>
              <a:chOff x="2563051" y="1460434"/>
              <a:chExt cx="9074737" cy="4418891"/>
            </a:xfrm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2563051" y="1460434"/>
                <a:ext cx="8973826" cy="4418891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2720360" y="1676401"/>
                <a:ext cx="8917428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-824357" y="2084142"/>
              <a:ext cx="8107342" cy="352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20.</a:t>
              </a:r>
            </a:p>
          </p:txBody>
        </p:sp>
      </p:grpSp>
      <p:pic>
        <p:nvPicPr>
          <p:cNvPr id="28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" y="2162706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42" y="1502653"/>
            <a:ext cx="6255521" cy="50021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698617"/>
            <a:ext cx="11706626" cy="13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8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6" y="281038"/>
            <a:ext cx="10437458" cy="1044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56783" y="1708729"/>
            <a:ext cx="9005455" cy="2115127"/>
            <a:chOff x="138545" y="4054764"/>
            <a:chExt cx="9005455" cy="21151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545" y="4054764"/>
              <a:ext cx="9005455" cy="21151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CF8603-FC33-481C-B3A7-599D9EF17B2D}"/>
                </a:ext>
              </a:extLst>
            </p:cNvPr>
            <p:cNvSpPr txBox="1"/>
            <p:nvPr/>
          </p:nvSpPr>
          <p:spPr>
            <a:xfrm>
              <a:off x="260905" y="4429184"/>
              <a:ext cx="8760732" cy="1254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200" b="1" dirty="0">
                  <a:latin typeface="iCiel Cadena" panose="02000503000000020004" pitchFamily="50" charset="0"/>
                </a:rPr>
                <a:t>NÊU ĐƯỢC ÍT NHẤT MỘT ĐIỀU ẤN TƯỢNG </a:t>
              </a:r>
            </a:p>
            <a:p>
              <a:pPr algn="ctr">
                <a:lnSpc>
                  <a:spcPct val="118000"/>
                </a:lnSpc>
              </a:pPr>
              <a:r>
                <a:rPr lang="en-US" sz="3200" b="1" dirty="0">
                  <a:latin typeface="iCiel Cadena" panose="02000503000000020004" pitchFamily="50" charset="0"/>
                </a:rPr>
                <a:t>VỀ PHONG TỤC ĐÓN NĂM MỚI CỦA ĐỊA PHƯƠNG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100000" l="4688" r="97813">
                        <a14:foregroundMark x1="40469" y1="37031" x2="44375" y2="42188"/>
                        <a14:foregroundMark x1="50781" y1="36250" x2="50938" y2="42969"/>
                        <a14:foregroundMark x1="48125" y1="25156" x2="48125" y2="3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742" y="3019226"/>
            <a:ext cx="3690992" cy="36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4028 L 0.0306 -0.00394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17" y="1752301"/>
            <a:ext cx="6948533" cy="5317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82" y="408369"/>
            <a:ext cx="113090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786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96" y="3935043"/>
            <a:ext cx="3732905" cy="2871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52" y="1362582"/>
            <a:ext cx="3729507" cy="2911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982" y="1408262"/>
            <a:ext cx="3630572" cy="28199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289" y="3896456"/>
            <a:ext cx="3676207" cy="287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761" y="374857"/>
            <a:ext cx="8644877" cy="10790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4438" y="3852010"/>
            <a:ext cx="3280738" cy="2663905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7424929" y="1640063"/>
            <a:ext cx="4535424" cy="2038350"/>
          </a:xfrm>
          <a:prstGeom prst="wedgeRoundRectCallout">
            <a:avLst>
              <a:gd name="adj1" fmla="val -49565"/>
              <a:gd name="adj2" fmla="val 6881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6661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68" y="270200"/>
            <a:ext cx="2947933" cy="111123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69" y="1381432"/>
            <a:ext cx="5035732" cy="17131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13" y="2762600"/>
            <a:ext cx="7187301" cy="560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0" y="4959927"/>
            <a:ext cx="1883513" cy="34026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9070814" y="4959926"/>
            <a:ext cx="1883513" cy="34026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10911650" y="4959925"/>
            <a:ext cx="1883513" cy="34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232" y="430525"/>
            <a:ext cx="3091068" cy="10159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28800" y="1609725"/>
            <a:ext cx="8997694" cy="1463261"/>
            <a:chOff x="712209" y="1714498"/>
            <a:chExt cx="6943761" cy="132223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712209" y="1714498"/>
              <a:ext cx="6943761" cy="1322234"/>
              <a:chOff x="4436414" y="1551562"/>
              <a:chExt cx="7255485" cy="1381075"/>
            </a:xfrm>
          </p:grpSpPr>
          <p:sp>
            <p:nvSpPr>
              <p:cNvPr id="3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2"/>
                <a:ext cx="7155053" cy="1381075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43885" y="2037730"/>
              <a:ext cx="6102022" cy="52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2650" y="3821256"/>
            <a:ext cx="2246451" cy="915639"/>
            <a:chOff x="595943" y="1777152"/>
            <a:chExt cx="7060027" cy="10834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2650" y="4855577"/>
            <a:ext cx="2246451" cy="915639"/>
            <a:chOff x="595943" y="1777152"/>
            <a:chExt cx="7060027" cy="108349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19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1017" y="3821256"/>
            <a:ext cx="2246451" cy="915639"/>
            <a:chOff x="595943" y="1777152"/>
            <a:chExt cx="7060027" cy="10834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24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91017" y="4855577"/>
            <a:ext cx="2246451" cy="915639"/>
            <a:chOff x="595943" y="1777152"/>
            <a:chExt cx="7060027" cy="10834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29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918440" y="3821256"/>
            <a:ext cx="2246451" cy="915639"/>
            <a:chOff x="595943" y="1777152"/>
            <a:chExt cx="7060027" cy="10834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918440" y="4855577"/>
            <a:ext cx="2246451" cy="915639"/>
            <a:chOff x="595943" y="1777152"/>
            <a:chExt cx="7060027" cy="10834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06807" y="3821256"/>
            <a:ext cx="2246451" cy="915639"/>
            <a:chOff x="595943" y="1777152"/>
            <a:chExt cx="7060027" cy="108349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47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406807" y="4855577"/>
            <a:ext cx="2246451" cy="915639"/>
            <a:chOff x="595943" y="1777152"/>
            <a:chExt cx="7060027" cy="108349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52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81" y="843832"/>
            <a:ext cx="3091068" cy="10159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47068" y="2453937"/>
            <a:ext cx="9004475" cy="2837592"/>
            <a:chOff x="706976" y="1678167"/>
            <a:chExt cx="6948994" cy="25641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706976" y="1678167"/>
              <a:ext cx="6948994" cy="2564109"/>
              <a:chOff x="4430946" y="1513614"/>
              <a:chExt cx="7260953" cy="2678215"/>
            </a:xfrm>
          </p:grpSpPr>
          <p:sp>
            <p:nvSpPr>
              <p:cNvPr id="3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2"/>
                <a:ext cx="7189125" cy="2515427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0946" y="1513614"/>
                <a:ext cx="7155053" cy="2484635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43884" y="1908785"/>
              <a:ext cx="6373829" cy="1863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GV,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r>
                <a:rPr lang="en-US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cuộc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85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08" y="1078851"/>
            <a:ext cx="6126600" cy="47825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92394" y="507731"/>
            <a:ext cx="1455425" cy="915639"/>
            <a:chOff x="595937" y="1777152"/>
            <a:chExt cx="8020216" cy="10834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37" y="1777152"/>
              <a:ext cx="8020216" cy="1083490"/>
              <a:chOff x="4314924" y="1617003"/>
              <a:chExt cx="8380263" cy="1131706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60" y="1676401"/>
                <a:ext cx="8192427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24" y="1617003"/>
                <a:ext cx="8050897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5719" y="1922963"/>
              <a:ext cx="7525219" cy="69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Coiny" panose="02000903060500060000" pitchFamily="2" charset="0"/>
                  <a:cs typeface="Courier New" panose="02070309020205020404" pitchFamily="49" charset="0"/>
                </a:rPr>
                <a:t>MẪU: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4354" y="2762133"/>
            <a:ext cx="2246451" cy="915639"/>
            <a:chOff x="595943" y="1777152"/>
            <a:chExt cx="7060027" cy="108349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20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16774" y="4223042"/>
            <a:ext cx="2246451" cy="915639"/>
            <a:chOff x="595943" y="1777152"/>
            <a:chExt cx="7060027" cy="108349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43" y="1777152"/>
              <a:ext cx="7060027" cy="1083490"/>
              <a:chOff x="4314930" y="1617003"/>
              <a:chExt cx="7376969" cy="1131706"/>
            </a:xfrm>
          </p:grpSpPr>
          <p:sp>
            <p:nvSpPr>
              <p:cNvPr id="2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74" y="1676401"/>
                <a:ext cx="7189125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30" y="1617003"/>
                <a:ext cx="7155048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75718" y="1922963"/>
              <a:ext cx="6847640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4987 -0.151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5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1784 -0.232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603894"/>
</p:tagLst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476</Words>
  <Application>Microsoft Office PowerPoint</Application>
  <PresentationFormat>Widescreen</PresentationFormat>
  <Paragraphs>55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Calibri</vt:lpstr>
      <vt:lpstr>Courier New</vt:lpstr>
      <vt:lpstr>Montserrat</vt:lpstr>
      <vt:lpstr>Coiny</vt:lpstr>
      <vt:lpstr>iCiel Cadena</vt:lpstr>
      <vt:lpstr>Times New Roman</vt:lpstr>
      <vt:lpstr>Raleway</vt:lpstr>
      <vt:lpstr>Arial</vt:lpstr>
      <vt:lpstr>Caveat Brush</vt:lpstr>
      <vt:lpstr>Barlow Semi Condensed Light</vt:lpstr>
      <vt:lpstr>Georgia</vt:lpstr>
      <vt:lpstr>Chinese New Year Art Activities and Decorations by Slidesgos</vt:lpstr>
      <vt:lpstr>1_Simple Light</vt:lpstr>
      <vt:lpstr>1_Chinese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New Year Art Activities and Decorations</dc:title>
  <dc:creator>Chinh</dc:creator>
  <cp:lastModifiedBy>Administrator</cp:lastModifiedBy>
  <cp:revision>66</cp:revision>
  <dcterms:created xsi:type="dcterms:W3CDTF">2021-11-02T02:34:58Z</dcterms:created>
  <dcterms:modified xsi:type="dcterms:W3CDTF">2022-01-24T17:21:15Z</dcterms:modified>
</cp:coreProperties>
</file>