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9"/>
  </p:notesMasterIdLst>
  <p:sldIdLst>
    <p:sldId id="259" r:id="rId3"/>
    <p:sldId id="2638" r:id="rId4"/>
    <p:sldId id="272" r:id="rId5"/>
    <p:sldId id="293" r:id="rId6"/>
    <p:sldId id="2631" r:id="rId7"/>
    <p:sldId id="2633" r:id="rId8"/>
    <p:sldId id="2634" r:id="rId9"/>
    <p:sldId id="2632" r:id="rId10"/>
    <p:sldId id="2635" r:id="rId11"/>
    <p:sldId id="275" r:id="rId12"/>
    <p:sldId id="2636" r:id="rId13"/>
    <p:sldId id="260" r:id="rId14"/>
    <p:sldId id="270" r:id="rId15"/>
    <p:sldId id="271" r:id="rId16"/>
    <p:sldId id="2637" r:id="rId17"/>
    <p:sldId id="27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491C6"/>
    <a:srgbClr val="D1DBF9"/>
    <a:srgbClr val="99BF4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1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FEC00-6951-4804-AD20-4B2340E311E9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80028-9C59-4F67-BD79-8397A118F1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71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06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184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029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188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795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07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348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44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45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64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5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00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3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2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5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4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8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50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36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0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8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6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5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6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7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1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7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8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0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6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3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1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2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5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3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B7CF9-6EE4-49B3-8265-323C1F2A93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31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706D3-1BA0-4019-97F5-8C5C6284AC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C49D2-58D8-4033-A3BB-774E944BBF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7" y="8625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00E19-46B2-4640-AF01-801BDE3934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3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497B5-29A4-42A7-AE85-62BCBEBAF7C7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1287-E3E9-45F6-97B6-2652EB6C87D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915857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B6A71-7E4D-4643-AE90-05A9A0EB67B6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647" y="8257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E6D17-B916-45DF-9470-60B4A21D12D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103494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3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79CCFF1-958E-47A1-94A4-7FBDCE72C6C2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8E41877-3D27-458A-821E-274A70B18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2C26CCE-E663-4204-9056-10ACE6C24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018CA6BE-34E7-47C3-85AE-315F35EE5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6"/>
          <a:stretch/>
        </p:blipFill>
        <p:spPr>
          <a:xfrm>
            <a:off x="9842087" y="4645407"/>
            <a:ext cx="2197513" cy="18463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88E606-18C7-4082-89E8-A490A2F6E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8" t="2427" r="32550" b="70651"/>
          <a:stretch/>
        </p:blipFill>
        <p:spPr>
          <a:xfrm>
            <a:off x="10079833" y="-275451"/>
            <a:ext cx="2197513" cy="18463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6D657DF-AAAB-4EEB-A330-A2F84E0E7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-1416" r="69035" b="74494"/>
          <a:stretch/>
        </p:blipFill>
        <p:spPr>
          <a:xfrm>
            <a:off x="6638866" y="4803778"/>
            <a:ext cx="2197513" cy="1846302"/>
          </a:xfrm>
          <a:prstGeom prst="rect">
            <a:avLst/>
          </a:prstGeom>
        </p:spPr>
      </p:pic>
      <p:sp>
        <p:nvSpPr>
          <p:cNvPr id="8" name="Google Shape;304;p20">
            <a:extLst>
              <a:ext uri="{FF2B5EF4-FFF2-40B4-BE49-F238E27FC236}">
                <a16:creationId xmlns:a16="http://schemas.microsoft.com/office/drawing/2014/main" id="{93F112C9-A12A-453A-905C-E872BAACF59D}"/>
              </a:ext>
            </a:extLst>
          </p:cNvPr>
          <p:cNvSpPr txBox="1">
            <a:spLocks/>
          </p:cNvSpPr>
          <p:nvPr/>
        </p:nvSpPr>
        <p:spPr>
          <a:xfrm>
            <a:off x="2412109" y="610781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UỶ BAN NHÂN DÂN QUẬN 12</a:t>
            </a:r>
          </a:p>
          <a:p>
            <a:pPr defTabSz="914400"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TRƯỜNG TIỂU HỌC LÝ TỰ TRỌNG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A69FD0-639A-41DD-A7E7-978CFFCFA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653" y="1588704"/>
            <a:ext cx="3918036" cy="1024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FA96C2-05B9-4A05-B805-7FE9146524D8}"/>
              </a:ext>
            </a:extLst>
          </p:cNvPr>
          <p:cNvSpPr txBox="1"/>
          <p:nvPr/>
        </p:nvSpPr>
        <p:spPr>
          <a:xfrm>
            <a:off x="2546377" y="2715276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Chủ</a:t>
            </a:r>
            <a:r>
              <a:rPr lang="en-US" sz="28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điểm</a:t>
            </a:r>
            <a:r>
              <a:rPr lang="en-US" sz="28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: </a:t>
            </a:r>
            <a:r>
              <a:rPr lang="en-US" sz="28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Thiên</a:t>
            </a:r>
            <a:r>
              <a:rPr lang="en-US" sz="28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nhiên</a:t>
            </a:r>
            <a:r>
              <a:rPr lang="en-US" sz="28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muôn</a:t>
            </a:r>
            <a:r>
              <a:rPr lang="en-US" sz="28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màu</a:t>
            </a:r>
            <a:endParaRPr lang="en-US" sz="2800" dirty="0">
              <a:solidFill>
                <a:srgbClr val="44546A">
                  <a:lumMod val="50000"/>
                </a:srgbClr>
              </a:solidFill>
              <a:latin typeface="Pacifico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4BCC1-A02C-441C-AD22-318B5B1A17F9}"/>
              </a:ext>
            </a:extLst>
          </p:cNvPr>
          <p:cNvSpPr txBox="1"/>
          <p:nvPr/>
        </p:nvSpPr>
        <p:spPr>
          <a:xfrm>
            <a:off x="2627498" y="3441608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u="sng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Coiny" panose="02000903060500060000" pitchFamily="2" charset="0"/>
              </a:rPr>
              <a:t> 1 – </a:t>
            </a:r>
            <a:r>
              <a:rPr lang="en-US" sz="3600" u="sng" dirty="0" err="1">
                <a:solidFill>
                  <a:srgbClr val="FF0000"/>
                </a:solidFill>
                <a:latin typeface="Coiny" panose="02000903060500060000" pitchFamily="2" charset="0"/>
              </a:rPr>
              <a:t>Tiết</a:t>
            </a:r>
            <a:r>
              <a:rPr lang="en-US" sz="3600" u="sng" dirty="0">
                <a:solidFill>
                  <a:srgbClr val="FF0000"/>
                </a:solidFill>
                <a:latin typeface="Coiny" panose="02000903060500060000" pitchFamily="2" charset="0"/>
              </a:rPr>
              <a:t>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C51C8-6906-4F4E-B5DD-F5BFD5607A8C}"/>
              </a:ext>
            </a:extLst>
          </p:cNvPr>
          <p:cNvSpPr txBox="1"/>
          <p:nvPr/>
        </p:nvSpPr>
        <p:spPr>
          <a:xfrm>
            <a:off x="2868329" y="4298453"/>
            <a:ext cx="6455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Viết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chữ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hoa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b="1" dirty="0">
                <a:solidFill>
                  <a:srgbClr val="FF66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U, Ư</a:t>
            </a:r>
            <a:endParaRPr lang="en-US" sz="4000" dirty="0">
              <a:solidFill>
                <a:srgbClr val="FF66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3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469D816-8885-4600-B7F9-B12EAA7E6B2B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644B1C-4B1E-4F9F-B8FC-481369C99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91AAE48-01DE-442F-A3D4-03E515B53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7DD1FBF4-AD60-49BA-A145-A8CE58C40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123950" cy="9436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2131EA-F03D-4DBB-9261-9A5FC74C8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1180061"/>
            <a:ext cx="3638550" cy="36385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237BC6-408F-49EE-AFB7-10983B2C7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-429664"/>
            <a:ext cx="9602168" cy="6858000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60FD3943-161E-4CD8-A2B5-C0B1A71BD694}"/>
              </a:ext>
            </a:extLst>
          </p:cNvPr>
          <p:cNvSpPr txBox="1"/>
          <p:nvPr/>
        </p:nvSpPr>
        <p:spPr>
          <a:xfrm>
            <a:off x="5260742" y="613529"/>
            <a:ext cx="808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B99C3EF9-C3E1-44C9-9DB2-CE74438D0001}"/>
              </a:ext>
            </a:extLst>
          </p:cNvPr>
          <p:cNvSpPr txBox="1"/>
          <p:nvPr/>
        </p:nvSpPr>
        <p:spPr>
          <a:xfrm>
            <a:off x="2347262" y="1813858"/>
            <a:ext cx="6271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r>
              <a:rPr kumimoji="0" lang="en-US" sz="6000" b="0" i="0" u="none" strike="noStrike" kern="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câu</a:t>
            </a:r>
            <a:r>
              <a:rPr kumimoji="0" lang="en-US" sz="6000" b="0" i="0" u="none" strike="noStrike" kern="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ứng</a:t>
            </a:r>
            <a:r>
              <a:rPr kumimoji="0" lang="en-US" sz="6000" b="0" i="0" u="none" strike="noStrike" kern="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6000" b="0" i="0" u="none" strike="noStrike" kern="0" cap="none" spc="0" normalizeH="0" baseline="0" noProof="0" dirty="0">
              <a:ln w="12700">
                <a:solidFill>
                  <a:srgbClr val="FF33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8865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FDCB64-9127-4675-AE22-EE14DB51B8C7}"/>
              </a:ext>
            </a:extLst>
          </p:cNvPr>
          <p:cNvGrpSpPr/>
          <p:nvPr/>
        </p:nvGrpSpPr>
        <p:grpSpPr>
          <a:xfrm flipH="1">
            <a:off x="300806" y="434558"/>
            <a:ext cx="4877163" cy="945689"/>
            <a:chOff x="3657419" y="358759"/>
            <a:chExt cx="4877163" cy="94568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58183CB-C24C-4A2A-BC56-C4FEFF86DDED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22" name="组合 46">
                <a:extLst>
                  <a:ext uri="{FF2B5EF4-FFF2-40B4-BE49-F238E27FC236}">
                    <a16:creationId xmlns:a16="http://schemas.microsoft.com/office/drawing/2014/main" id="{F7AAC46D-4504-4D68-B7C2-861BF74D5504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24" name="梯形 50">
                  <a:extLst>
                    <a:ext uri="{FF2B5EF4-FFF2-40B4-BE49-F238E27FC236}">
                      <a16:creationId xmlns:a16="http://schemas.microsoft.com/office/drawing/2014/main" id="{F0574044-FBA6-47C9-9E5C-8C973696F6C7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25" name="矩形 49">
                  <a:extLst>
                    <a:ext uri="{FF2B5EF4-FFF2-40B4-BE49-F238E27FC236}">
                      <a16:creationId xmlns:a16="http://schemas.microsoft.com/office/drawing/2014/main" id="{26A14B38-6F47-4653-83AD-31FF3A139D4C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23" name="Google Shape;697;p24">
                <a:extLst>
                  <a:ext uri="{FF2B5EF4-FFF2-40B4-BE49-F238E27FC236}">
                    <a16:creationId xmlns:a16="http://schemas.microsoft.com/office/drawing/2014/main" id="{CBFBC75A-BB92-408A-925D-11F5B462BB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1C7BA7-3C86-495C-B42F-749FA99AE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E0AA09A-FABC-4622-9997-BB8417FB1CFC}"/>
              </a:ext>
            </a:extLst>
          </p:cNvPr>
          <p:cNvSpPr/>
          <p:nvPr/>
        </p:nvSpPr>
        <p:spPr>
          <a:xfrm>
            <a:off x="1123740" y="3181767"/>
            <a:ext cx="109158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</a:rPr>
              <a:t>Ý </a:t>
            </a:r>
            <a:r>
              <a:rPr kumimoji="0" lang="en-US" sz="44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</a:rPr>
              <a:t>nghĩa</a:t>
            </a:r>
            <a:r>
              <a:rPr kumimoji="0" lang="en-US" sz="4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</a:rPr>
              <a:t>: </a:t>
            </a:r>
          </a:p>
          <a:p>
            <a:pPr lvl="0" algn="ctr" defTabSz="914400"/>
            <a:r>
              <a:rPr lang="vi-VN" sz="4400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được sung sướng hưởng thành quả, phải nhớ đến người đã có công gây dựng nên.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87F9F7-5FBA-4173-ABCC-B3EB2D232B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1638300" y="1725318"/>
            <a:ext cx="2108212" cy="20720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6E860E6-2ACA-4120-8112-71011B30D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512" y="1870836"/>
            <a:ext cx="7977085" cy="14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01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469D816-8885-4600-B7F9-B12EAA7E6B2B}"/>
              </a:ext>
            </a:extLst>
          </p:cNvPr>
          <p:cNvGrpSpPr/>
          <p:nvPr/>
        </p:nvGrpSpPr>
        <p:grpSpPr>
          <a:xfrm>
            <a:off x="0" y="-899210"/>
            <a:ext cx="11887200" cy="7581900"/>
            <a:chOff x="152400" y="-723900"/>
            <a:chExt cx="11887200" cy="75819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644B1C-4B1E-4F9F-B8FC-481369C99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91AAE48-01DE-442F-A3D4-03E515B53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5FE757E-B721-49E2-A6A2-DACEB61D7FFE}"/>
              </a:ext>
            </a:extLst>
          </p:cNvPr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43B987-7519-4AD1-8064-24C6B187B32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3" name="组合 46">
                <a:extLst>
                  <a:ext uri="{FF2B5EF4-FFF2-40B4-BE49-F238E27FC236}">
                    <a16:creationId xmlns:a16="http://schemas.microsoft.com/office/drawing/2014/main" id="{080B255F-7AFA-4912-9087-70C990D7482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5" name="梯形 50">
                  <a:extLst>
                    <a:ext uri="{FF2B5EF4-FFF2-40B4-BE49-F238E27FC236}">
                      <a16:creationId xmlns:a16="http://schemas.microsoft.com/office/drawing/2014/main" id="{F18F9224-8212-4657-81A6-F82470C65E9E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6" name="矩形 49">
                  <a:extLst>
                    <a:ext uri="{FF2B5EF4-FFF2-40B4-BE49-F238E27FC236}">
                      <a16:creationId xmlns:a16="http://schemas.microsoft.com/office/drawing/2014/main" id="{0C1E0F74-DA85-4761-8F17-E979D9EB0293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4" name="Google Shape;697;p24">
                <a:extLst>
                  <a:ext uri="{FF2B5EF4-FFF2-40B4-BE49-F238E27FC236}">
                    <a16:creationId xmlns:a16="http://schemas.microsoft.com/office/drawing/2014/main" id="{4839E130-72FB-4089-AEE8-3A3519917B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1C3A196-9517-4846-9204-43D976C5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37" name="Picture 2" descr="Bảng Gỗ Học Sinh Hồng Hà 3447">
            <a:extLst>
              <a:ext uri="{FF2B5EF4-FFF2-40B4-BE49-F238E27FC236}">
                <a16:creationId xmlns:a16="http://schemas.microsoft.com/office/drawing/2014/main" id="{CAF3E3B1-86BA-4D28-8574-E3E2900E8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2306" y="1942078"/>
            <a:ext cx="6927387" cy="47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984F8B9-1DE8-49FA-BA0F-469301E3C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119" y="820544"/>
            <a:ext cx="6906686" cy="12835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CC631E8-3785-4D15-ACCE-E1C811F2B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221" y="3953485"/>
            <a:ext cx="416392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28103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469D816-8885-4600-B7F9-B12EAA7E6B2B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644B1C-4B1E-4F9F-B8FC-481369C99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91AAE48-01DE-442F-A3D4-03E515B53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sp>
        <p:nvSpPr>
          <p:cNvPr id="13" name="Freeform: Shape 24">
            <a:extLst>
              <a:ext uri="{FF2B5EF4-FFF2-40B4-BE49-F238E27FC236}">
                <a16:creationId xmlns:a16="http://schemas.microsoft.com/office/drawing/2014/main" id="{081E2955-01D5-425D-80FD-0AE27EE3F613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B64830-1787-4DFB-83A9-477D714E6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3" t="23229" r="26652" b="19999"/>
          <a:stretch/>
        </p:blipFill>
        <p:spPr>
          <a:xfrm>
            <a:off x="1249884" y="2132209"/>
            <a:ext cx="10250450" cy="31131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BE58725-7749-4FEA-AC58-AE4157B51A53}"/>
              </a:ext>
            </a:extLst>
          </p:cNvPr>
          <p:cNvGrpSpPr/>
          <p:nvPr/>
        </p:nvGrpSpPr>
        <p:grpSpPr>
          <a:xfrm flipH="1">
            <a:off x="321742" y="444962"/>
            <a:ext cx="4877163" cy="945689"/>
            <a:chOff x="3657419" y="358759"/>
            <a:chExt cx="4877163" cy="94568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6854A-6DA4-480C-B507-952BA392631D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8" name="组合 46">
                <a:extLst>
                  <a:ext uri="{FF2B5EF4-FFF2-40B4-BE49-F238E27FC236}">
                    <a16:creationId xmlns:a16="http://schemas.microsoft.com/office/drawing/2014/main" id="{3EEAD5D6-21EE-425B-B43D-720C183726B7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20" name="梯形 50">
                  <a:extLst>
                    <a:ext uri="{FF2B5EF4-FFF2-40B4-BE49-F238E27FC236}">
                      <a16:creationId xmlns:a16="http://schemas.microsoft.com/office/drawing/2014/main" id="{2B70A4BD-CE9B-4E08-98A7-1EEABA748D4B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21" name="矩形 49">
                  <a:extLst>
                    <a:ext uri="{FF2B5EF4-FFF2-40B4-BE49-F238E27FC236}">
                      <a16:creationId xmlns:a16="http://schemas.microsoft.com/office/drawing/2014/main" id="{B5416552-E73A-4B9C-8046-170B8CC394F9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9" name="Google Shape;697;p24">
                <a:extLst>
                  <a:ext uri="{FF2B5EF4-FFF2-40B4-BE49-F238E27FC236}">
                    <a16:creationId xmlns:a16="http://schemas.microsoft.com/office/drawing/2014/main" id="{CF944AB2-B459-40E1-AE13-027DBFCB37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4E4111-57A4-45B4-BDEC-BDD0D6241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D4D65D9-FC4F-4468-BEA9-82F716C937BB}"/>
              </a:ext>
            </a:extLst>
          </p:cNvPr>
          <p:cNvSpPr txBox="1"/>
          <p:nvPr/>
        </p:nvSpPr>
        <p:spPr>
          <a:xfrm>
            <a:off x="7716168" y="128233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93311DD-D0F6-4F6E-A988-6213461DB2C7}"/>
              </a:ext>
            </a:extLst>
          </p:cNvPr>
          <p:cNvSpPr/>
          <p:nvPr/>
        </p:nvSpPr>
        <p:spPr>
          <a:xfrm>
            <a:off x="2989710" y="3115489"/>
            <a:ext cx="414062" cy="4249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F8DE2D-6208-4494-9AEA-8B233CA5448F}"/>
              </a:ext>
            </a:extLst>
          </p:cNvPr>
          <p:cNvCxnSpPr>
            <a:stCxn id="25" idx="2"/>
            <a:endCxn id="23" idx="0"/>
          </p:cNvCxnSpPr>
          <p:nvPr/>
        </p:nvCxnSpPr>
        <p:spPr>
          <a:xfrm flipH="1">
            <a:off x="3196741" y="2109930"/>
            <a:ext cx="2646494" cy="100555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2D5D973-CA1F-412B-8571-3C774F2D42BD}"/>
              </a:ext>
            </a:extLst>
          </p:cNvPr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037B22-58CA-4DCA-AE19-7D09773D0DF6}"/>
              </a:ext>
            </a:extLst>
          </p:cNvPr>
          <p:cNvCxnSpPr>
            <a:stCxn id="28" idx="2"/>
            <a:endCxn id="26" idx="0"/>
          </p:cNvCxnSpPr>
          <p:nvPr/>
        </p:nvCxnSpPr>
        <p:spPr>
          <a:xfrm>
            <a:off x="9001418" y="2260390"/>
            <a:ext cx="308376" cy="75796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CF9D7D-DD0A-4B0B-B593-F0A7FF6429ED}"/>
              </a:ext>
            </a:extLst>
          </p:cNvPr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cs typeface="Calibri" panose="020F0502020204030204" pitchFamily="34" charset="0"/>
              </a:rPr>
              <a:t>huyền</a:t>
            </a:r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ô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765F49-4740-4A75-8450-4ED994246AB8}"/>
              </a:ext>
            </a:extLst>
          </p:cNvPr>
          <p:cNvGrpSpPr/>
          <p:nvPr/>
        </p:nvGrpSpPr>
        <p:grpSpPr>
          <a:xfrm>
            <a:off x="1832080" y="4143896"/>
            <a:ext cx="2309859" cy="2476088"/>
            <a:chOff x="286641" y="2630278"/>
            <a:chExt cx="2309859" cy="2476088"/>
          </a:xfrm>
        </p:grpSpPr>
        <p:pic>
          <p:nvPicPr>
            <p:cNvPr id="30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4D37AA13-4C59-4B1F-9EDC-8B9EACB402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Callout 62">
              <a:extLst>
                <a:ext uri="{FF2B5EF4-FFF2-40B4-BE49-F238E27FC236}">
                  <a16:creationId xmlns:a16="http://schemas.microsoft.com/office/drawing/2014/main" id="{41CAAE2A-A264-48D9-BC69-C2ECD5A02DAF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endParaRPr lang="en-US" sz="2000" b="1" kern="0" dirty="0">
                <a:solidFill>
                  <a:srgbClr val="434343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A1CDF89-8CF6-4720-9D48-BF03C0C975D7}"/>
              </a:ext>
            </a:extLst>
          </p:cNvPr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cs typeface="Calibri" panose="020F0502020204030204" pitchFamily="34" charset="0"/>
              </a:rPr>
              <a:t>sắc</a:t>
            </a:r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ô, ơ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2A040ED-89AA-4D89-AB9A-03DA60342E5B}"/>
              </a:ext>
            </a:extLst>
          </p:cNvPr>
          <p:cNvCxnSpPr>
            <a:cxnSpLocks/>
          </p:cNvCxnSpPr>
          <p:nvPr/>
        </p:nvCxnSpPr>
        <p:spPr>
          <a:xfrm flipH="1">
            <a:off x="5499202" y="2119128"/>
            <a:ext cx="408872" cy="114497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B91195AF-8DAA-4FF0-A7BC-9981B6B19F78}"/>
              </a:ext>
            </a:extLst>
          </p:cNvPr>
          <p:cNvSpPr/>
          <p:nvPr/>
        </p:nvSpPr>
        <p:spPr>
          <a:xfrm>
            <a:off x="5284973" y="3137768"/>
            <a:ext cx="414062" cy="4249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6B667C4-9182-4238-B47F-62DD354DE658}"/>
              </a:ext>
            </a:extLst>
          </p:cNvPr>
          <p:cNvSpPr/>
          <p:nvPr/>
        </p:nvSpPr>
        <p:spPr>
          <a:xfrm>
            <a:off x="7168570" y="3175603"/>
            <a:ext cx="414062" cy="4249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8B375E1-B84E-4992-B735-1EF0F8458B5F}"/>
              </a:ext>
            </a:extLst>
          </p:cNvPr>
          <p:cNvCxnSpPr>
            <a:cxnSpLocks/>
          </p:cNvCxnSpPr>
          <p:nvPr/>
        </p:nvCxnSpPr>
        <p:spPr>
          <a:xfrm>
            <a:off x="5853612" y="2132209"/>
            <a:ext cx="1551819" cy="111623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8125067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/>
      <p:bldP spid="25" grpId="0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469D816-8885-4600-B7F9-B12EAA7E6B2B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644B1C-4B1E-4F9F-B8FC-481369C99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91AAE48-01DE-442F-A3D4-03E515B53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D86AC-11C1-4E1F-AD67-18D13BF3B5EA}"/>
              </a:ext>
            </a:extLst>
          </p:cNvPr>
          <p:cNvSpPr/>
          <p:nvPr/>
        </p:nvSpPr>
        <p:spPr>
          <a:xfrm>
            <a:off x="1548505" y="3408785"/>
            <a:ext cx="880191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Aft>
                <a:spcPts val="1200"/>
              </a:spcAft>
            </a:pP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 defTabSz="914400">
              <a:spcAft>
                <a:spcPts val="1200"/>
              </a:spcAft>
            </a:pP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ói về việc rèn giũa, giáo dục con người ngay phải bắt đầu từ sớm.</a:t>
            </a:r>
            <a:endParaRPr lang="en-US" sz="3200" b="1" dirty="0">
              <a:solidFill>
                <a:srgbClr val="C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47E1F1-C1A2-460E-8267-92BB8BEA6DAA}"/>
              </a:ext>
            </a:extLst>
          </p:cNvPr>
          <p:cNvSpPr/>
          <p:nvPr/>
        </p:nvSpPr>
        <p:spPr>
          <a:xfrm>
            <a:off x="1828800" y="1306000"/>
            <a:ext cx="2438400" cy="1477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A9F883-9903-4486-BF7F-329456A8CBD9}"/>
              </a:ext>
            </a:extLst>
          </p:cNvPr>
          <p:cNvGrpSpPr/>
          <p:nvPr/>
        </p:nvGrpSpPr>
        <p:grpSpPr>
          <a:xfrm flipH="1">
            <a:off x="348518" y="511146"/>
            <a:ext cx="5029564" cy="945689"/>
            <a:chOff x="3505019" y="358759"/>
            <a:chExt cx="5029564" cy="9456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0468D36-41CF-4020-8FA6-9186E5CD5461}"/>
                </a:ext>
              </a:extLst>
            </p:cNvPr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4" name="组合 46">
                <a:extLst>
                  <a:ext uri="{FF2B5EF4-FFF2-40B4-BE49-F238E27FC236}">
                    <a16:creationId xmlns:a16="http://schemas.microsoft.com/office/drawing/2014/main" id="{46718ED3-DA57-421D-B8DD-856CE27BC158}"/>
                  </a:ext>
                </a:extLst>
              </p:cNvPr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6" name="梯形 50">
                  <a:extLst>
                    <a:ext uri="{FF2B5EF4-FFF2-40B4-BE49-F238E27FC236}">
                      <a16:creationId xmlns:a16="http://schemas.microsoft.com/office/drawing/2014/main" id="{75F461DF-ED60-40D9-901E-248AB224805C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7" name="矩形 49">
                  <a:extLst>
                    <a:ext uri="{FF2B5EF4-FFF2-40B4-BE49-F238E27FC236}">
                      <a16:creationId xmlns:a16="http://schemas.microsoft.com/office/drawing/2014/main" id="{F6213B41-96A3-4C8C-9F76-B3DE9C032541}"/>
                    </a:ext>
                  </a:extLst>
                </p:cNvPr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" name="Google Shape;697;p24">
                <a:extLst>
                  <a:ext uri="{FF2B5EF4-FFF2-40B4-BE49-F238E27FC236}">
                    <a16:creationId xmlns:a16="http://schemas.microsoft.com/office/drawing/2014/main" id="{53945565-B676-4036-9D5E-1883AE5B7D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Luyện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viết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thêm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98E264-6F93-4AEC-A0DD-900FA802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940EEDC-28E1-496D-8F92-1A933304F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26" y="1574575"/>
            <a:ext cx="9851990" cy="2188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ED8C45-67D4-4BCE-99E3-BB402BC49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398" y="3370685"/>
            <a:ext cx="290804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86B7129C-C21C-41F4-B1EA-51AB77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9" y="1701649"/>
            <a:ext cx="11913499" cy="41233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3B1B71-6F31-41D2-B816-7E8B9184AA56}"/>
              </a:ext>
            </a:extLst>
          </p:cNvPr>
          <p:cNvSpPr/>
          <p:nvPr/>
        </p:nvSpPr>
        <p:spPr>
          <a:xfrm>
            <a:off x="1237139" y="2578953"/>
            <a:ext cx="73196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Uố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câ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Ἣ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Ǉừ 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κ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ủa cò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ǻo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58FE7-8D2D-4DD2-A80B-F8EDEB45C7D0}"/>
              </a:ext>
            </a:extLst>
          </p:cNvPr>
          <p:cNvSpPr/>
          <p:nvPr/>
        </p:nvSpPr>
        <p:spPr>
          <a:xfrm>
            <a:off x="196400" y="3481151"/>
            <a:ext cx="9661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DạἫ coΪ Ǉừ κủa coΪ còΪ ǻẑâἫ κơ.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40E7A-359C-4491-854A-AF08C8E842BB}"/>
              </a:ext>
            </a:extLst>
          </p:cNvPr>
          <p:cNvSpPr/>
          <p:nvPr/>
        </p:nvSpPr>
        <p:spPr>
          <a:xfrm>
            <a:off x="7511600" y="4405512"/>
            <a:ext cx="26452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dao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7BBD6E-45F2-4D4C-931A-79B4EBD81D99}"/>
              </a:ext>
            </a:extLst>
          </p:cNvPr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718EC8A-21A6-43D9-BACF-D2747291B80A}"/>
                </a:ext>
              </a:extLst>
            </p:cNvPr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9" name="组合 46">
                <a:extLst>
                  <a:ext uri="{FF2B5EF4-FFF2-40B4-BE49-F238E27FC236}">
                    <a16:creationId xmlns:a16="http://schemas.microsoft.com/office/drawing/2014/main" id="{3BAC4275-31E4-411B-AF18-64D390254455}"/>
                  </a:ext>
                </a:extLst>
              </p:cNvPr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1" name="梯形 50">
                  <a:extLst>
                    <a:ext uri="{FF2B5EF4-FFF2-40B4-BE49-F238E27FC236}">
                      <a16:creationId xmlns:a16="http://schemas.microsoft.com/office/drawing/2014/main" id="{837CC991-25AB-48F9-8C4D-1D2350A5DA09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2" name="矩形 49">
                  <a:extLst>
                    <a:ext uri="{FF2B5EF4-FFF2-40B4-BE49-F238E27FC236}">
                      <a16:creationId xmlns:a16="http://schemas.microsoft.com/office/drawing/2014/main" id="{FA3657C1-8E8D-4988-80AF-3884CC3AADCB}"/>
                    </a:ext>
                  </a:extLst>
                </p:cNvPr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10" name="Google Shape;697;p24">
                <a:extLst>
                  <a:ext uri="{FF2B5EF4-FFF2-40B4-BE49-F238E27FC236}">
                    <a16:creationId xmlns:a16="http://schemas.microsoft.com/office/drawing/2014/main" id="{B51F6F81-F975-4262-AE9C-D5CACFE068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CB1B5C-2D91-4B64-A943-658ACE4B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925CAF1-F2B5-4DE4-8C61-D200F661D8F4}"/>
              </a:ext>
            </a:extLst>
          </p:cNvPr>
          <p:cNvSpPr txBox="1"/>
          <p:nvPr/>
        </p:nvSpPr>
        <p:spPr>
          <a:xfrm>
            <a:off x="5212220" y="122398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301242-745A-4EAF-87DA-BEAF6A9AFCF7}"/>
              </a:ext>
            </a:extLst>
          </p:cNvPr>
          <p:cNvGrpSpPr/>
          <p:nvPr/>
        </p:nvGrpSpPr>
        <p:grpSpPr>
          <a:xfrm>
            <a:off x="221234" y="5115457"/>
            <a:ext cx="3665429" cy="1722948"/>
            <a:chOff x="286640" y="3383419"/>
            <a:chExt cx="3665429" cy="1722948"/>
          </a:xfrm>
        </p:grpSpPr>
        <p:pic>
          <p:nvPicPr>
            <p:cNvPr id="1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F26204D1-C1DE-4874-AD81-AF6E5DFE71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0" y="3383419"/>
              <a:ext cx="1800649" cy="172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Callout 95">
              <a:extLst>
                <a:ext uri="{FF2B5EF4-FFF2-40B4-BE49-F238E27FC236}">
                  <a16:creationId xmlns:a16="http://schemas.microsoft.com/office/drawing/2014/main" id="{3478B463-70C3-4337-B992-720CC9A6D137}"/>
                </a:ext>
              </a:extLst>
            </p:cNvPr>
            <p:cNvSpPr/>
            <p:nvPr/>
          </p:nvSpPr>
          <p:spPr>
            <a:xfrm>
              <a:off x="1933690" y="3501477"/>
              <a:ext cx="2018379" cy="923731"/>
            </a:xfrm>
            <a:prstGeom prst="wedgeEllipseCallout">
              <a:avLst>
                <a:gd name="adj1" fmla="val -51979"/>
                <a:gd name="adj2" fmla="val 60438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23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204D4B0B-3029-8A4C-979C-E4DF6A6FB5B5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5CEA940-4916-584A-A269-8032D3888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73790F1-6A85-C843-B706-1545D8C90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132586F-C7E7-456C-8768-5B77879EB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151" y="1037081"/>
            <a:ext cx="3341750" cy="3270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7CB0C-508B-4DD1-A2DC-8DE1AB7E7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00" y="1514475"/>
            <a:ext cx="6764552" cy="289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#babyshark Most Viewed Video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4701FCF5-7FB1-4073-8B0E-B8062886EA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8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469D816-8885-4600-B7F9-B12EAA7E6B2B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644B1C-4B1E-4F9F-B8FC-481369C99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91AAE48-01DE-442F-A3D4-03E515B53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E58B971-4621-4CE8-9D7A-27BD76A6B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33585" r="34607" b="36197"/>
          <a:stretch/>
        </p:blipFill>
        <p:spPr>
          <a:xfrm>
            <a:off x="2670802" y="0"/>
            <a:ext cx="6285527" cy="5878872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59C8B4C7-5580-4AAE-A558-CA9518B27390}"/>
              </a:ext>
            </a:extLst>
          </p:cNvPr>
          <p:cNvSpPr txBox="1"/>
          <p:nvPr/>
        </p:nvSpPr>
        <p:spPr>
          <a:xfrm>
            <a:off x="5846441" y="1115972"/>
            <a:ext cx="808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56987845-9CD2-4D80-9A53-BFEA016A2F43}"/>
              </a:ext>
            </a:extLst>
          </p:cNvPr>
          <p:cNvSpPr txBox="1"/>
          <p:nvPr/>
        </p:nvSpPr>
        <p:spPr>
          <a:xfrm>
            <a:off x="4159604" y="2493957"/>
            <a:ext cx="38727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6600" b="0" i="0" u="none" strike="noStrike" kern="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r>
              <a:rPr kumimoji="0" lang="en-US" sz="6600" b="0" i="0" u="none" strike="noStrike" kern="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chữ</a:t>
            </a:r>
            <a:endParaRPr kumimoji="0" lang="en-US" sz="6600" b="0" i="0" u="none" strike="noStrike" kern="0" cap="none" spc="0" normalizeH="0" baseline="0" noProof="0" dirty="0">
              <a:ln w="12700">
                <a:solidFill>
                  <a:srgbClr val="FF33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1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1ACAE7D-9DB9-4AAB-B8AE-0AE191DA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3658438" y="1034450"/>
            <a:ext cx="4361614" cy="42867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8CA6BE-34E7-47C3-85AE-315F35EE53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6"/>
          <a:stretch/>
        </p:blipFill>
        <p:spPr>
          <a:xfrm>
            <a:off x="7972804" y="4721607"/>
            <a:ext cx="2197513" cy="184630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87A87C0-A14E-42C2-9A44-11AFB4A7B39F}"/>
              </a:ext>
            </a:extLst>
          </p:cNvPr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2F55663-8DF7-4300-8C64-B799D6FB69F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41" name="组合 46">
                <a:extLst>
                  <a:ext uri="{FF2B5EF4-FFF2-40B4-BE49-F238E27FC236}">
                    <a16:creationId xmlns:a16="http://schemas.microsoft.com/office/drawing/2014/main" id="{49D4951E-57CE-48A5-9C0C-C01E5E65AF21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3" name="梯形 50">
                  <a:extLst>
                    <a:ext uri="{FF2B5EF4-FFF2-40B4-BE49-F238E27FC236}">
                      <a16:creationId xmlns:a16="http://schemas.microsoft.com/office/drawing/2014/main" id="{C265B5D2-B2AF-403D-845A-E1C0CD51389B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sz="2400" kern="0" dirty="0">
                    <a:solidFill>
                      <a:srgbClr val="4472C4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4" name="矩形 49">
                  <a:extLst>
                    <a:ext uri="{FF2B5EF4-FFF2-40B4-BE49-F238E27FC236}">
                      <a16:creationId xmlns:a16="http://schemas.microsoft.com/office/drawing/2014/main" id="{D1E222CC-8967-4EC9-87C0-0D0411E3A9D9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kern="0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42" name="Google Shape;697;p24">
                <a:extLst>
                  <a:ext uri="{FF2B5EF4-FFF2-40B4-BE49-F238E27FC236}">
                    <a16:creationId xmlns:a16="http://schemas.microsoft.com/office/drawing/2014/main" id="{24602B65-3630-46FF-BE48-BB4EA4796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defTabSz="914400"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hiểu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2F81547-02FD-4C17-BAF9-7A2EF4B5D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CE411DA-4859-400F-B0CC-983DDA8EE1D8}"/>
              </a:ext>
            </a:extLst>
          </p:cNvPr>
          <p:cNvCxnSpPr/>
          <p:nvPr/>
        </p:nvCxnSpPr>
        <p:spPr>
          <a:xfrm>
            <a:off x="7014032" y="2422779"/>
            <a:ext cx="0" cy="2292163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0E86F29-D2E9-48F8-B8DD-3961F469DA76}"/>
              </a:ext>
            </a:extLst>
          </p:cNvPr>
          <p:cNvSpPr/>
          <p:nvPr/>
        </p:nvSpPr>
        <p:spPr>
          <a:xfrm>
            <a:off x="7504346" y="2979354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cs typeface="Arial"/>
                <a:sym typeface="Arial"/>
              </a:rPr>
              <a:t>ô ly rưỡi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6F0A2F-AFF0-405C-82BA-E024EED2DD9C}"/>
              </a:ext>
            </a:extLst>
          </p:cNvPr>
          <p:cNvSpPr/>
          <p:nvPr/>
        </p:nvSpPr>
        <p:spPr>
          <a:xfrm>
            <a:off x="4433586" y="4885244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ly</a:t>
            </a:r>
            <a:r>
              <a:rPr lang="en-US" sz="32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rưỡi</a:t>
            </a:r>
            <a:endParaRPr lang="en-US" sz="3200" b="1" kern="0" dirty="0">
              <a:solidFill>
                <a:srgbClr val="F40909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5ACD8A-7099-4305-ABA8-4D07CA7C67BF}"/>
              </a:ext>
            </a:extLst>
          </p:cNvPr>
          <p:cNvCxnSpPr>
            <a:cxnSpLocks/>
          </p:cNvCxnSpPr>
          <p:nvPr/>
        </p:nvCxnSpPr>
        <p:spPr>
          <a:xfrm flipH="1" flipV="1">
            <a:off x="4081996" y="4854077"/>
            <a:ext cx="2391989" cy="22174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E3C4607-0818-4AE9-B65B-709F1D40CEF0}"/>
              </a:ext>
            </a:extLst>
          </p:cNvPr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hoa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U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2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1EB634-A768-445F-84BD-E1FE7BF12D32}"/>
              </a:ext>
            </a:extLst>
          </p:cNvPr>
          <p:cNvSpPr/>
          <p:nvPr/>
        </p:nvSpPr>
        <p:spPr>
          <a:xfrm>
            <a:off x="327411" y="2567482"/>
            <a:ext cx="227498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đầu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EEFC416-EC11-401B-8E39-CC0AB47DA626}"/>
              </a:ext>
            </a:extLst>
          </p:cNvPr>
          <p:cNvCxnSpPr>
            <a:cxnSpLocks/>
          </p:cNvCxnSpPr>
          <p:nvPr/>
        </p:nvCxnSpPr>
        <p:spPr>
          <a:xfrm>
            <a:off x="2515382" y="3350911"/>
            <a:ext cx="2407661" cy="38979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6688B85-DB13-4C61-81E4-16ED335B54F1}"/>
              </a:ext>
            </a:extLst>
          </p:cNvPr>
          <p:cNvSpPr/>
          <p:nvPr/>
        </p:nvSpPr>
        <p:spPr>
          <a:xfrm>
            <a:off x="7981898" y="1244372"/>
            <a:ext cx="361188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ngược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phải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D54B120-2D7C-4BFA-AF36-DD5462D808A6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5858188" y="1829147"/>
            <a:ext cx="3929653" cy="127600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9873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74073-C4A9-4A56-870F-58161C0BAB33}"/>
              </a:ext>
            </a:extLst>
          </p:cNvPr>
          <p:cNvGrpSpPr/>
          <p:nvPr/>
        </p:nvGrpSpPr>
        <p:grpSpPr>
          <a:xfrm flipH="1">
            <a:off x="466543" y="568786"/>
            <a:ext cx="4877163" cy="945689"/>
            <a:chOff x="3657419" y="358759"/>
            <a:chExt cx="4877163" cy="9456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15C468-AD5A-4138-8B05-31320E9E870E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28" name="组合 46">
                <a:extLst>
                  <a:ext uri="{FF2B5EF4-FFF2-40B4-BE49-F238E27FC236}">
                    <a16:creationId xmlns:a16="http://schemas.microsoft.com/office/drawing/2014/main" id="{FDEE263A-0831-47A6-89F7-2310FFC80BD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0" name="梯形 50">
                  <a:extLst>
                    <a:ext uri="{FF2B5EF4-FFF2-40B4-BE49-F238E27FC236}">
                      <a16:creationId xmlns:a16="http://schemas.microsoft.com/office/drawing/2014/main" id="{BEF6609E-48CF-4A2A-8288-F7FC967DC37F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sz="2400" kern="0" dirty="0">
                    <a:solidFill>
                      <a:srgbClr val="4472C4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31" name="矩形 49">
                  <a:extLst>
                    <a:ext uri="{FF2B5EF4-FFF2-40B4-BE49-F238E27FC236}">
                      <a16:creationId xmlns:a16="http://schemas.microsoft.com/office/drawing/2014/main" id="{07E0A31B-276E-4D26-B537-B70F4AE7223A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kern="0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29" name="Google Shape;697;p24">
                <a:extLst>
                  <a:ext uri="{FF2B5EF4-FFF2-40B4-BE49-F238E27FC236}">
                    <a16:creationId xmlns:a16="http://schemas.microsoft.com/office/drawing/2014/main" id="{B82CFAF6-65B0-4F7F-8CB5-F31E2844FD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defTabSz="914400"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sát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02BF86-F1A7-48BE-ACDC-8EC70A1E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82086-E0A6-45C1-A483-EFA3838978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1488359" y="1848822"/>
            <a:ext cx="3236041" cy="3180527"/>
          </a:xfrm>
          <a:prstGeom prst="rect">
            <a:avLst/>
          </a:prstGeom>
        </p:spPr>
      </p:pic>
      <p:pic>
        <p:nvPicPr>
          <p:cNvPr id="6" name="HƯỚNG DẪN VIẾT CHỮ HOA U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CC4CABE9-A2F5-463A-A892-8200C2107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2052" y="1608478"/>
            <a:ext cx="60960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D9944-B83E-47F7-9F10-62A667711E27}"/>
              </a:ext>
            </a:extLst>
          </p:cNvPr>
          <p:cNvSpPr/>
          <p:nvPr/>
        </p:nvSpPr>
        <p:spPr>
          <a:xfrm>
            <a:off x="8286750" y="4721607"/>
            <a:ext cx="1847850" cy="307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E22AA0F0-523A-4785-AFB8-349DB3D72C75}"/>
              </a:ext>
            </a:extLst>
          </p:cNvPr>
          <p:cNvSpPr/>
          <p:nvPr/>
        </p:nvSpPr>
        <p:spPr>
          <a:xfrm>
            <a:off x="6931271" y="804416"/>
            <a:ext cx="3614056" cy="63936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video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7387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1ACAE7D-9DB9-4AAB-B8AE-0AE191DA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9" t="-2363" r="8364" b="12534"/>
          <a:stretch/>
        </p:blipFill>
        <p:spPr>
          <a:xfrm>
            <a:off x="3658438" y="1034450"/>
            <a:ext cx="4081537" cy="38507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8CA6BE-34E7-47C3-85AE-315F35EE53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6"/>
          <a:stretch/>
        </p:blipFill>
        <p:spPr>
          <a:xfrm>
            <a:off x="7972804" y="4721607"/>
            <a:ext cx="2197513" cy="184630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87A87C0-A14E-42C2-9A44-11AFB4A7B39F}"/>
              </a:ext>
            </a:extLst>
          </p:cNvPr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2F55663-8DF7-4300-8C64-B799D6FB69F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41" name="组合 46">
                <a:extLst>
                  <a:ext uri="{FF2B5EF4-FFF2-40B4-BE49-F238E27FC236}">
                    <a16:creationId xmlns:a16="http://schemas.microsoft.com/office/drawing/2014/main" id="{49D4951E-57CE-48A5-9C0C-C01E5E65AF21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3" name="梯形 50">
                  <a:extLst>
                    <a:ext uri="{FF2B5EF4-FFF2-40B4-BE49-F238E27FC236}">
                      <a16:creationId xmlns:a16="http://schemas.microsoft.com/office/drawing/2014/main" id="{C265B5D2-B2AF-403D-845A-E1C0CD51389B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44" name="矩形 49">
                  <a:extLst>
                    <a:ext uri="{FF2B5EF4-FFF2-40B4-BE49-F238E27FC236}">
                      <a16:creationId xmlns:a16="http://schemas.microsoft.com/office/drawing/2014/main" id="{D1E222CC-8967-4EC9-87C0-0D0411E3A9D9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42" name="Google Shape;697;p24">
                <a:extLst>
                  <a:ext uri="{FF2B5EF4-FFF2-40B4-BE49-F238E27FC236}">
                    <a16:creationId xmlns:a16="http://schemas.microsoft.com/office/drawing/2014/main" id="{24602B65-3630-46FF-BE48-BB4EA4796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2F81547-02FD-4C17-BAF9-7A2EF4B5D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CE411DA-4859-400F-B0CC-983DDA8EE1D8}"/>
              </a:ext>
            </a:extLst>
          </p:cNvPr>
          <p:cNvCxnSpPr/>
          <p:nvPr/>
        </p:nvCxnSpPr>
        <p:spPr>
          <a:xfrm>
            <a:off x="6975932" y="2561914"/>
            <a:ext cx="0" cy="2292163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0E86F29-D2E9-48F8-B8DD-3961F469DA76}"/>
              </a:ext>
            </a:extLst>
          </p:cNvPr>
          <p:cNvSpPr/>
          <p:nvPr/>
        </p:nvSpPr>
        <p:spPr>
          <a:xfrm>
            <a:off x="7504346" y="2979354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6F0A2F-AFF0-405C-82BA-E024EED2DD9C}"/>
              </a:ext>
            </a:extLst>
          </p:cNvPr>
          <p:cNvSpPr/>
          <p:nvPr/>
        </p:nvSpPr>
        <p:spPr>
          <a:xfrm>
            <a:off x="4433586" y="4885244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rưỡi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5ACD8A-7099-4305-ABA8-4D07CA7C67BF}"/>
              </a:ext>
            </a:extLst>
          </p:cNvPr>
          <p:cNvCxnSpPr>
            <a:cxnSpLocks/>
          </p:cNvCxnSpPr>
          <p:nvPr/>
        </p:nvCxnSpPr>
        <p:spPr>
          <a:xfrm flipH="1" flipV="1">
            <a:off x="4081996" y="4854077"/>
            <a:ext cx="2391989" cy="22174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E3C4607-0818-4AE9-B65B-709F1D40CEF0}"/>
              </a:ext>
            </a:extLst>
          </p:cNvPr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1EB634-A768-445F-84BD-E1FE7BF12D32}"/>
              </a:ext>
            </a:extLst>
          </p:cNvPr>
          <p:cNvSpPr/>
          <p:nvPr/>
        </p:nvSpPr>
        <p:spPr>
          <a:xfrm>
            <a:off x="327411" y="2567482"/>
            <a:ext cx="227498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đầu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EEFC416-EC11-401B-8E39-CC0AB47DA626}"/>
              </a:ext>
            </a:extLst>
          </p:cNvPr>
          <p:cNvCxnSpPr>
            <a:cxnSpLocks/>
          </p:cNvCxnSpPr>
          <p:nvPr/>
        </p:nvCxnSpPr>
        <p:spPr>
          <a:xfrm>
            <a:off x="2515382" y="3350911"/>
            <a:ext cx="2407661" cy="38979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6688B85-DB13-4C61-81E4-16ED335B54F1}"/>
              </a:ext>
            </a:extLst>
          </p:cNvPr>
          <p:cNvSpPr/>
          <p:nvPr/>
        </p:nvSpPr>
        <p:spPr>
          <a:xfrm>
            <a:off x="8117530" y="2021931"/>
            <a:ext cx="361188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D54B120-2D7C-4BFA-AF36-DD5462D808A6}"/>
              </a:ext>
            </a:extLst>
          </p:cNvPr>
          <p:cNvCxnSpPr>
            <a:cxnSpLocks/>
          </p:cNvCxnSpPr>
          <p:nvPr/>
        </p:nvCxnSpPr>
        <p:spPr>
          <a:xfrm flipH="1">
            <a:off x="5775148" y="2475085"/>
            <a:ext cx="3929653" cy="127600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C81E894-7A3A-4409-83B8-A11D155AC324}"/>
              </a:ext>
            </a:extLst>
          </p:cNvPr>
          <p:cNvSpPr/>
          <p:nvPr/>
        </p:nvSpPr>
        <p:spPr>
          <a:xfrm>
            <a:off x="8645358" y="879264"/>
            <a:ext cx="30107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trái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nhỏ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174CBE-E093-42F9-83DF-395F0B8AFF5E}"/>
              </a:ext>
            </a:extLst>
          </p:cNvPr>
          <p:cNvCxnSpPr>
            <a:cxnSpLocks/>
          </p:cNvCxnSpPr>
          <p:nvPr/>
        </p:nvCxnSpPr>
        <p:spPr>
          <a:xfrm flipH="1">
            <a:off x="6002414" y="1332418"/>
            <a:ext cx="3929653" cy="127600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0096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HƯỚNG DẪN VIẾT CHỮ HOA Ư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5AEABF6E-EE50-4FAC-B395-037AD9806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2052" y="1616536"/>
            <a:ext cx="6096000" cy="3429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74073-C4A9-4A56-870F-58161C0BAB33}"/>
              </a:ext>
            </a:extLst>
          </p:cNvPr>
          <p:cNvGrpSpPr/>
          <p:nvPr/>
        </p:nvGrpSpPr>
        <p:grpSpPr>
          <a:xfrm flipH="1">
            <a:off x="466543" y="568786"/>
            <a:ext cx="4877163" cy="945689"/>
            <a:chOff x="3657419" y="358759"/>
            <a:chExt cx="4877163" cy="9456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15C468-AD5A-4138-8B05-31320E9E870E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28" name="组合 46">
                <a:extLst>
                  <a:ext uri="{FF2B5EF4-FFF2-40B4-BE49-F238E27FC236}">
                    <a16:creationId xmlns:a16="http://schemas.microsoft.com/office/drawing/2014/main" id="{FDEE263A-0831-47A6-89F7-2310FFC80BD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0" name="梯形 50">
                  <a:extLst>
                    <a:ext uri="{FF2B5EF4-FFF2-40B4-BE49-F238E27FC236}">
                      <a16:creationId xmlns:a16="http://schemas.microsoft.com/office/drawing/2014/main" id="{BEF6609E-48CF-4A2A-8288-F7FC967DC37F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1" name="矩形 49">
                  <a:extLst>
                    <a:ext uri="{FF2B5EF4-FFF2-40B4-BE49-F238E27FC236}">
                      <a16:creationId xmlns:a16="http://schemas.microsoft.com/office/drawing/2014/main" id="{07E0A31B-276E-4D26-B537-B70F4AE7223A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29" name="Google Shape;697;p24">
                <a:extLst>
                  <a:ext uri="{FF2B5EF4-FFF2-40B4-BE49-F238E27FC236}">
                    <a16:creationId xmlns:a16="http://schemas.microsoft.com/office/drawing/2014/main" id="{B82CFAF6-65B0-4F7F-8CB5-F31E2844FD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02BF86-F1A7-48BE-ACDC-8EC70A1E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82086-E0A6-45C1-A483-EFA3838978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0" t="-3377" r="5376" b="3377"/>
          <a:stretch/>
        </p:blipFill>
        <p:spPr>
          <a:xfrm>
            <a:off x="1488359" y="1848822"/>
            <a:ext cx="3236041" cy="3180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D9944-B83E-47F7-9F10-62A667711E27}"/>
              </a:ext>
            </a:extLst>
          </p:cNvPr>
          <p:cNvSpPr/>
          <p:nvPr/>
        </p:nvSpPr>
        <p:spPr>
          <a:xfrm>
            <a:off x="8286750" y="4721607"/>
            <a:ext cx="1847850" cy="307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E22AA0F0-523A-4785-AFB8-349DB3D72C75}"/>
              </a:ext>
            </a:extLst>
          </p:cNvPr>
          <p:cNvSpPr/>
          <p:nvPr/>
        </p:nvSpPr>
        <p:spPr>
          <a:xfrm>
            <a:off x="6931271" y="804416"/>
            <a:ext cx="3614056" cy="63936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video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814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7DF490-93E6-40B8-9D09-BB1108C6A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1638300" y="2064006"/>
            <a:ext cx="3236041" cy="31805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066D40-A159-4F3B-A710-1FB76BADB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0" t="-3377" r="5376" b="3377"/>
          <a:stretch/>
        </p:blipFill>
        <p:spPr>
          <a:xfrm>
            <a:off x="7190145" y="1838736"/>
            <a:ext cx="3236041" cy="3180527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9A26F3B5-15A3-43FD-8AB6-E2A69E5B0CBD}"/>
              </a:ext>
            </a:extLst>
          </p:cNvPr>
          <p:cNvSpPr/>
          <p:nvPr/>
        </p:nvSpPr>
        <p:spPr>
          <a:xfrm>
            <a:off x="1200150" y="1034674"/>
            <a:ext cx="10267950" cy="63936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ự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giống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nhau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khác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nhau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chữ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hoa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U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latin typeface="Calibri"/>
              </a:rPr>
              <a:t>Ư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053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7DF490-93E6-40B8-9D09-BB1108C6A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781190" y="1054356"/>
            <a:ext cx="3236041" cy="31805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066D40-A159-4F3B-A710-1FB76BADB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0" t="-3377" r="5376" b="3377"/>
          <a:stretch/>
        </p:blipFill>
        <p:spPr>
          <a:xfrm>
            <a:off x="8466564" y="813340"/>
            <a:ext cx="3236041" cy="31805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3D7733-6065-44BE-8506-ABCA76A55E81}"/>
              </a:ext>
            </a:extLst>
          </p:cNvPr>
          <p:cNvGrpSpPr/>
          <p:nvPr/>
        </p:nvGrpSpPr>
        <p:grpSpPr>
          <a:xfrm>
            <a:off x="4646020" y="2048640"/>
            <a:ext cx="2765936" cy="1896081"/>
            <a:chOff x="6865144" y="3555389"/>
            <a:chExt cx="2166889" cy="15881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424AD3-0192-4BF6-ABE9-65AD06220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2D3CF7-DD46-4A4F-927A-901E18588553}"/>
                </a:ext>
              </a:extLst>
            </p:cNvPr>
            <p:cNvSpPr/>
            <p:nvPr/>
          </p:nvSpPr>
          <p:spPr>
            <a:xfrm>
              <a:off x="7039141" y="3907817"/>
              <a:ext cx="1818893" cy="1108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err="1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000" b="1" kern="0" dirty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000" b="1" kern="0" dirty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4000" b="1" kern="0" dirty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0A0CE9-7B21-4C04-963D-87147510EA82}"/>
              </a:ext>
            </a:extLst>
          </p:cNvPr>
          <p:cNvGrpSpPr/>
          <p:nvPr/>
        </p:nvGrpSpPr>
        <p:grpSpPr>
          <a:xfrm>
            <a:off x="5001856" y="2025906"/>
            <a:ext cx="3453864" cy="1916372"/>
            <a:chOff x="621002" y="3227128"/>
            <a:chExt cx="3453864" cy="1916372"/>
          </a:xfrm>
        </p:grpSpPr>
        <p:pic>
          <p:nvPicPr>
            <p:cNvPr id="1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3C4F027D-4DAE-4CA8-92DC-437236F714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Callout 50">
              <a:extLst>
                <a:ext uri="{FF2B5EF4-FFF2-40B4-BE49-F238E27FC236}">
                  <a16:creationId xmlns:a16="http://schemas.microsoft.com/office/drawing/2014/main" id="{2345E3BB-041C-49EA-AE77-78625C579F6A}"/>
                </a:ext>
              </a:extLst>
            </p:cNvPr>
            <p:cNvSpPr/>
            <p:nvPr/>
          </p:nvSpPr>
          <p:spPr>
            <a:xfrm>
              <a:off x="2056487" y="3227128"/>
              <a:ext cx="2018379" cy="923731"/>
            </a:xfrm>
            <a:prstGeom prst="wedgeEllipseCallout">
              <a:avLst>
                <a:gd name="adj1" fmla="val -43485"/>
                <a:gd name="adj2" fmla="val 68686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400" b="1" kern="0" dirty="0" err="1">
                  <a:solidFill>
                    <a:srgbClr val="002060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400" b="1" kern="0" dirty="0">
                  <a:solidFill>
                    <a:srgbClr val="00206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2060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400" b="1" kern="0" dirty="0">
                  <a:solidFill>
                    <a:srgbClr val="002060"/>
                  </a:solidFill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23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5D45EEB-0B1B-4CE0-94BB-63CB958CC6C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04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第十四批\608035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273</Words>
  <Application>Microsoft Macintosh PowerPoint</Application>
  <PresentationFormat>Widescreen</PresentationFormat>
  <Paragraphs>71</Paragraphs>
  <Slides>16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Coiny</vt:lpstr>
      <vt:lpstr>HP001</vt:lpstr>
      <vt:lpstr>inpin heiti</vt:lpstr>
      <vt:lpstr>Odibee Sans</vt:lpstr>
      <vt:lpstr>Pacifico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Microsoft Office User</cp:lastModifiedBy>
  <cp:revision>32</cp:revision>
  <dcterms:created xsi:type="dcterms:W3CDTF">2017-08-18T03:02:00Z</dcterms:created>
  <dcterms:modified xsi:type="dcterms:W3CDTF">2022-03-19T13:52:50Z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