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4" r:id="rId4"/>
    <p:sldId id="280" r:id="rId5"/>
    <p:sldId id="2631" r:id="rId6"/>
    <p:sldId id="284" r:id="rId7"/>
    <p:sldId id="285" r:id="rId8"/>
    <p:sldId id="286" r:id="rId9"/>
    <p:sldId id="258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3699E"/>
    <a:srgbClr val="EE327A"/>
    <a:srgbClr val="71CBD2"/>
    <a:srgbClr val="009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F333-F510-46F4-9165-1CD84C1C1F69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D4B6-2E37-4D35-B1F1-186F220420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2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9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86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83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30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32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D4B6-2E37-4D35-B1F1-186F2204203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7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1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32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0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5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3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478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27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35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5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EFF70-7618-4F5D-A3C5-CA09AC9B9B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FBD17-7F30-41F6-846B-54F069BB6C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926053-5088-4F44-BDFE-934794AB28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4886FD-B36D-452E-A9E0-E89BF5FFB2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533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51261" y="28102"/>
            <a:ext cx="4798685" cy="5737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517198" y="2962315"/>
            <a:ext cx="1623068" cy="3277772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917CBD8-BDF7-42A5-A07A-497F1FAE2B7F}"/>
              </a:ext>
            </a:extLst>
          </p:cNvPr>
          <p:cNvSpPr/>
          <p:nvPr/>
        </p:nvSpPr>
        <p:spPr>
          <a:xfrm>
            <a:off x="3121963" y="205790"/>
            <a:ext cx="8974746" cy="596339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28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17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3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FB374-B4BA-4796-8719-C38A85EC0ED2}"/>
              </a:ext>
            </a:extLst>
          </p:cNvPr>
          <p:cNvGrpSpPr/>
          <p:nvPr/>
        </p:nvGrpSpPr>
        <p:grpSpPr>
          <a:xfrm>
            <a:off x="6009821" y="524858"/>
            <a:ext cx="3726053" cy="1863025"/>
            <a:chOff x="5878217" y="1066411"/>
            <a:chExt cx="3726053" cy="1863025"/>
          </a:xfrm>
        </p:grpSpPr>
        <p:pic>
          <p:nvPicPr>
            <p:cNvPr id="12" name="图片 9">
              <a:extLst>
                <a:ext uri="{FF2B5EF4-FFF2-40B4-BE49-F238E27FC236}">
                  <a16:creationId xmlns:a16="http://schemas.microsoft.com/office/drawing/2014/main" id="{71E5AEC2-CEEA-4033-AD01-5665CD456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D696EE8B-AD54-4AC1-9F84-30909634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FF1069-BD76-43B4-A72A-9DF5200C5D75}"/>
              </a:ext>
            </a:extLst>
          </p:cNvPr>
          <p:cNvSpPr txBox="1"/>
          <p:nvPr/>
        </p:nvSpPr>
        <p:spPr>
          <a:xfrm>
            <a:off x="3618201" y="2595749"/>
            <a:ext cx="8130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</a:p>
          <a:p>
            <a:pPr algn="ctr"/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30B50-620F-4F7E-A166-447B9F22A16D}"/>
              </a:ext>
            </a:extLst>
          </p:cNvPr>
          <p:cNvSpPr txBox="1"/>
          <p:nvPr/>
        </p:nvSpPr>
        <p:spPr>
          <a:xfrm>
            <a:off x="1674802" y="5511466"/>
            <a:ext cx="9166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Võ Thị Kim Uyên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811645" y="858751"/>
            <a:ext cx="4313487" cy="44075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5125132" y="2364299"/>
            <a:ext cx="1888049" cy="1888049"/>
            <a:chOff x="5281613" y="2118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281613" y="2118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11249" y="2508519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01</a:t>
              </a:r>
              <a:endParaRPr lang="zh-CN" altLang="en-US" sz="6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79ED53-9254-4362-8E07-49D4B1E37FA4}"/>
              </a:ext>
            </a:extLst>
          </p:cNvPr>
          <p:cNvSpPr txBox="1"/>
          <p:nvPr/>
        </p:nvSpPr>
        <p:spPr>
          <a:xfrm>
            <a:off x="5997624" y="2958041"/>
            <a:ext cx="6881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</a:rPr>
              <a:t>Nói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và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đáp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lời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đồng</a:t>
            </a:r>
            <a:r>
              <a:rPr lang="en-US" sz="5400" b="1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6" y="2093495"/>
            <a:ext cx="8656137" cy="449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vàng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4" name="Picture 3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76C9FDC-C8AB-425F-95A2-9DFFDDFB8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02" y="1436982"/>
            <a:ext cx="2565887" cy="2920567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B541B22-7448-49F0-B18A-329FF56C38AE}"/>
              </a:ext>
            </a:extLst>
          </p:cNvPr>
          <p:cNvSpPr/>
          <p:nvPr/>
        </p:nvSpPr>
        <p:spPr>
          <a:xfrm>
            <a:off x="8089498" y="5067300"/>
            <a:ext cx="3873179" cy="1076860"/>
          </a:xfrm>
          <a:prstGeom prst="wedgeRoundRectCallout">
            <a:avLst>
              <a:gd name="adj1" fmla="val 14377"/>
              <a:gd name="adj2" fmla="val -13099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Tranh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vẽ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cảnh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gì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?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E6BA329B-C077-4CA0-85C6-FB90350FE8AA}"/>
              </a:ext>
            </a:extLst>
          </p:cNvPr>
          <p:cNvSpPr/>
          <p:nvPr/>
        </p:nvSpPr>
        <p:spPr>
          <a:xfrm>
            <a:off x="8089498" y="5043236"/>
            <a:ext cx="3873179" cy="1756723"/>
          </a:xfrm>
          <a:prstGeom prst="wedgeRoundRectCallout">
            <a:avLst>
              <a:gd name="adj1" fmla="val 12824"/>
              <a:gd name="adj2" fmla="val -104282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Nếu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em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là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Vàng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anh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em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sẽ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đáp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lại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thế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nào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2801939"/>
            <a:ext cx="5787190" cy="380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3">
            <a:extLst>
              <a:ext uri="{FF2B5EF4-FFF2-40B4-BE49-F238E27FC236}">
                <a16:creationId xmlns:a16="http://schemas.microsoft.com/office/drawing/2014/main" id="{441C11E8-5412-4960-9B5B-55B652D2FAC1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901" y="2326792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985" y="1719280"/>
            <a:ext cx="1964269" cy="2165318"/>
          </a:xfrm>
          <a:prstGeom prst="rect">
            <a:avLst/>
          </a:prstGeom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7EE479E5-509C-403A-8C37-0AC8D71C53F1}"/>
              </a:ext>
            </a:extLst>
          </p:cNvPr>
          <p:cNvSpPr/>
          <p:nvPr/>
        </p:nvSpPr>
        <p:spPr>
          <a:xfrm>
            <a:off x="5388865" y="3070101"/>
            <a:ext cx="5164701" cy="254441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85E5EFB-010D-4C66-B41B-BFF4FBE1EEEC}"/>
              </a:ext>
            </a:extLst>
          </p:cNvPr>
          <p:cNvSpPr/>
          <p:nvPr/>
        </p:nvSpPr>
        <p:spPr>
          <a:xfrm>
            <a:off x="2743199" y="1578684"/>
            <a:ext cx="4876800" cy="1059282"/>
          </a:xfrm>
          <a:prstGeom prst="wedgeRoundRectCallout">
            <a:avLst>
              <a:gd name="adj1" fmla="val -42185"/>
              <a:gd name="adj2" fmla="val 993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Tranh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vẽ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cảnh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gì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rPr>
              <a:t>?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132576-87E7-4710-9D68-4603390C4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66" y="4471993"/>
            <a:ext cx="1732304" cy="2403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426103-A4D8-408C-9EA9-4B8D435E3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  <p:sp>
        <p:nvSpPr>
          <p:cNvPr id="20" name="矩形 4">
            <a:extLst>
              <a:ext uri="{FF2B5EF4-FFF2-40B4-BE49-F238E27FC236}">
                <a16:creationId xmlns:a16="http://schemas.microsoft.com/office/drawing/2014/main" id="{B427FA92-5D55-451B-A350-DC2EDCA9C0CE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5">
            <a:extLst>
              <a:ext uri="{FF2B5EF4-FFF2-40B4-BE49-F238E27FC236}">
                <a16:creationId xmlns:a16="http://schemas.microsoft.com/office/drawing/2014/main" id="{E7AD694D-E811-4BB3-A8C4-5675E1A95A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22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2801939"/>
            <a:ext cx="5787190" cy="380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4568FC7E-E1AD-4B83-8B91-FDD5E155B232}"/>
              </a:ext>
            </a:extLst>
          </p:cNvPr>
          <p:cNvSpPr/>
          <p:nvPr/>
        </p:nvSpPr>
        <p:spPr>
          <a:xfrm>
            <a:off x="5402313" y="3070101"/>
            <a:ext cx="5406954" cy="254441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9" name="矩形 3">
            <a:extLst>
              <a:ext uri="{FF2B5EF4-FFF2-40B4-BE49-F238E27FC236}">
                <a16:creationId xmlns:a16="http://schemas.microsoft.com/office/drawing/2014/main" id="{441C11E8-5412-4960-9B5B-55B652D2FAC1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901" y="2326792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985" y="1719280"/>
            <a:ext cx="1964269" cy="216531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A85E5EFB-010D-4C66-B41B-BFF4FBE1EEEC}"/>
              </a:ext>
            </a:extLst>
          </p:cNvPr>
          <p:cNvSpPr/>
          <p:nvPr/>
        </p:nvSpPr>
        <p:spPr>
          <a:xfrm>
            <a:off x="2743198" y="1578684"/>
            <a:ext cx="6254201" cy="1059282"/>
          </a:xfrm>
          <a:prstGeom prst="wedgeRoundRectCallout">
            <a:avLst>
              <a:gd name="adj1" fmla="val -42185"/>
              <a:gd name="adj2" fmla="val 993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Hoa hồng nói gì với Vàng anh?</a:t>
            </a: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7132576-87E7-4710-9D68-4603390C4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66" y="4471993"/>
            <a:ext cx="1732304" cy="2403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426103-A4D8-408C-9EA9-4B8D435E3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  <p:sp>
        <p:nvSpPr>
          <p:cNvPr id="20" name="矩形 4">
            <a:extLst>
              <a:ext uri="{FF2B5EF4-FFF2-40B4-BE49-F238E27FC236}">
                <a16:creationId xmlns:a16="http://schemas.microsoft.com/office/drawing/2014/main" id="{B427FA92-5D55-451B-A350-DC2EDCA9C0CE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21" name="图片 5">
            <a:extLst>
              <a:ext uri="{FF2B5EF4-FFF2-40B4-BE49-F238E27FC236}">
                <a16:creationId xmlns:a16="http://schemas.microsoft.com/office/drawing/2014/main" id="{E7AD694D-E811-4BB3-A8C4-5675E1A95A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Speech Bubble: Rectangle with Corners Rounded 11">
            <a:extLst>
              <a:ext uri="{FF2B5EF4-FFF2-40B4-BE49-F238E27FC236}">
                <a16:creationId xmlns:a16="http://schemas.microsoft.com/office/drawing/2014/main" id="{A85E5EFB-010D-4C66-B41B-BFF4FBE1EEEC}"/>
              </a:ext>
            </a:extLst>
          </p:cNvPr>
          <p:cNvSpPr/>
          <p:nvPr/>
        </p:nvSpPr>
        <p:spPr>
          <a:xfrm>
            <a:off x="2743198" y="1578684"/>
            <a:ext cx="6254201" cy="1059282"/>
          </a:xfrm>
          <a:prstGeom prst="wedgeRoundRectCallout">
            <a:avLst>
              <a:gd name="adj1" fmla="val -42185"/>
              <a:gd name="adj2" fmla="val 9931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iCiel Cadena" panose="02000503000000020004" pitchFamily="50" charset="0"/>
              </a:rPr>
              <a:t>Nếu em là Vàng anh thì em sẽ đáp lại thế nào?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7EE479E5-509C-403A-8C37-0AC8D71C53F1}"/>
              </a:ext>
            </a:extLst>
          </p:cNvPr>
          <p:cNvSpPr/>
          <p:nvPr/>
        </p:nvSpPr>
        <p:spPr>
          <a:xfrm>
            <a:off x="5402313" y="3070101"/>
            <a:ext cx="5406954" cy="254441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spcBef>
                <a:spcPts val="600"/>
              </a:spcBef>
              <a:spcAft>
                <a:spcPts val="600"/>
              </a:spcAft>
            </a:pP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noProof="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71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0" grpId="0" animBg="1"/>
      <p:bldP spid="1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7330730" y="1834035"/>
            <a:ext cx="1655225" cy="1655225"/>
            <a:chOff x="5308456" y="1610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308456" y="1610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38092" y="1903894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02</a:t>
              </a:r>
              <a:endParaRPr lang="zh-CN" altLang="en-US" sz="6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2E6C25CB-C2E5-45A7-A23C-7958C366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8068" y="274390"/>
            <a:ext cx="4774891" cy="45733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ED4B67-1FCB-42D2-9A42-7CCFAA950928}"/>
              </a:ext>
            </a:extLst>
          </p:cNvPr>
          <p:cNvSpPr txBox="1"/>
          <p:nvPr/>
        </p:nvSpPr>
        <p:spPr>
          <a:xfrm>
            <a:off x="3449918" y="3558222"/>
            <a:ext cx="8820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</a:rPr>
              <a:t>Nói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và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đáp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lời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không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đồng</a:t>
            </a:r>
            <a:r>
              <a:rPr lang="en-US" sz="5400" b="1" dirty="0">
                <a:solidFill>
                  <a:srgbClr val="FFFF00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94668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2268559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200845"/>
            <a:ext cx="10377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tỏ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trèo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rủ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tắm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3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050" name="Picture 2" descr="C:\Users\Administrator.SKY-20160716WBO\Pictures\pngtree-vector-fruit-png-image_9092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4" y="2268558"/>
            <a:ext cx="5696593" cy="45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.SKY-20160716WBO\Pictures\D02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83" y="2262948"/>
            <a:ext cx="6095998" cy="45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5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C5E0B4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5E0B4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  <p:pic>
        <p:nvPicPr>
          <p:cNvPr id="123" name="Picture 2" descr="C:\Users\Administrator.SKY-20160716WBO\Pictures\pngtree-vector-fruit-png-image_9092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7" y="2693501"/>
            <a:ext cx="3055838" cy="20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3" descr="C:\Users\Administrator.SKY-20160716WBO\Pictures\D02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307" y="2635460"/>
            <a:ext cx="2956206" cy="21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4009292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60D5CC8-AF91-48A1-BEBD-9B875C8AC0A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Bpxgk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GnGC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GnGC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AacYJ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Bpxg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Bpxg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Bpxg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pxg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GnGCS0JgxprAEQAAMCcAABcAAAB1bml2ZXJzYWwvdW5pdmVyc2FsLnBuZ+1ae1hS2d6mbKrTlOY0nbK8VFpNV9My71hZmZXXdMwrNWiWCugYmhrQ5ByzUkmtcQwvY5Z3QTOlQCG7QD5eyJGLiUhFSbIFU0QCRM7GmjNn5vue5/v/e/yDvfda72Kv9bu/az37qq+3x7Ila5ZAIJBlnkcO+kMgCzwhEAPU4oVgz3ryzx/A27xEf48DEGKP6QjYWBC932s/BNKI/3r69Fdg+x/xR4ITIRDDp/rfPCaqKhIC2fTc8+D+gAsRUoHX9bigV8w38sJpCBZSedkgYUPh1Q9Hvvrq0EYrQ6slB3wXS767k/nWKvPUwq1+yzesX37w+KbeS6dsrzNWqVXC+s7o4lvUGqC5L1wcEt+LiRkLpyqJNcQB+gBH3M7ZM4TVSGt5MJxWwgmCtU1NdFobgAsKy+p1qcEFLCpk6jZ0lOqmxUmnwd5LxwJdI7OAIxPDBFTL7vn6cRTJBl7uu+LkoXPRYBNyISDAIsW3tH1kkx512VqDd/mkHcMJvRf8Ab70mh3HzrTS39fn6a8/H9GPXr7hH+B13xwwB8wBc8AcMAfMAXPAHDAHzAFzwBwwB8wBc8AcMAfMAf//gGfpdK0UFaR/xDvl6s8L1x38Rn/ouNxT33fAah54Xfx/AIbXrFBtCi4nkeWarJjs84G5jj9bEVSq6orud5c2DSQ3G8XCkjSfTGVPpVMR0rUQyOsfu5kHBAkvMH5uOFUvHvuAN+7fHdqZ9Z4K0KwlYjfx+Nuh3HfZ9kMP1U9W0V7ONIySpqKkfUhY6e+YVgEyVgjOWgA08yKoL+yVwIXqlnr+cHB34lXmRzRBdl+rGXDOc9GMNkmNXryJKU3SqG/KAGkSESN/ajHzMcQeoXjEwsj0J68Y3nu6mkMi0sazUWGanmSanDhSxDpm3TZJx+j6Smcmy87Jpf7y7r4zaEK2amaigO6yBxFGA6SUEeiP19CDe4T5PtBHaGe8HR348dqqVVdKdgyLIRBDPxSl5K2jhqieItMFSGXd8MgvbQvQ/BJ1tqLNsmPjP6uUIV+kaRP0NKIkp+SYsTSh4qdoe4yiH45vA+4v2Y5OMbtRYHTxtQEPxlM54AeUKz1iSnET+aXTsO+ql9sgr0+UGWHOwl/XvJfE7giVZ59D06s++vYxlPL7xTL96uIIpJZmIl3WaYeJkAX0YBaGhCt3+sRgDSGvlysWPjvh48qBjkXkIfnRAtuCu0jRCdqrB8lWI9jvcnhS4ISEmwI7z0+scqqqS+eoQxYVC1yanB7LDE8BXT+pHj8gxhYAogvNQvFr32i/gNXVY7wbvvvrkLVq2hPuw+7DkSZyjvZ0UXBA72koINKO4XBrQzK8lLnuPD/+LppwLwwhf+hWui1vkGFyllr0RWnRMUksckEFfyqY3HWvmk/hT7lnWiUfJJN8qkPFmF4Eq4zB/CYpew36hqvFB+Tb43n8E+SOVH7g8SpSbGvNGDPYfKXt4btV/buGt4hmfOf94Lrt7kybtEVw3sLxvJkCI/BB3UY9y1PdP+EsDl7hXl8equxizYOM1s58f0gZlnaVIi1Fd4bdTl2GrqH7bMgbNBbQoPeQxcpDZFfmmkV1ggfBbSfc6PnCagN5Qst8MU+QZJlX1/4bDebubiI3EjlRVahrywkySyYRzlMh1aqcXldzVlmosi502JSCZlGiespC7SENVPWH5xt1ZnmBZKMzoOKroEl9CB3tYJ7zHT6vkl0vp31oEZ8UXWom7A018o9Gnwrr+yqPzxEkjUVZjRDpmVZUgOsK/OJ4BSloQhZ6iTRCHdZZt5OCNoBQqe/cAgZGptrBGf05uMRBaTrmrwpsZMyLtUdU4X3jblfO99TuyJSh/OIjFLmFjse7cfl3d1pYVG+RC60KOdMi0dao6bYblLgwXoMUlRdHxZtSc8LFaSTLjmS6RlBbAMOqJHjctKj99G//JSIl4fi6LQLKvEuC1o9PvpbKgY3A1FMQzWv79Pa6FNvPSfvGk6bqRkVoR6PdqFOgM79T70ssiSggWdsybe1QJp3JMak73GilpOjVfYAmAaP4AdfnIqc7y3+88mFKsQUNuDxzSipOykKm5TQfs6rWPK/QhTQbtjItuky56UE95VOJzy8n8NkImwNHDmVSwrf+kH3D7o4nxszmdEQFMTrHaOWm4Siurw0VjN8XThLsIxZrIuJQHgkjjQ3CqcGI15zVsRwmk0+TZaATeu3VbrejdB6bbTjJnsrnQcJqEnU+55MDydZ649XJDJjT+J/IazwpqzjwgAWg11clbxRHAf+Kzr5Niltr1/aLhZDF2501otA+pJGFWE3ZIo4La3oMmZViyPkcZZnoUSfpasGUaa2hA7NdvAnwMMsYtyFwvHjMETaNiG+6aXyI8WDJCnhIcZvNTtJvNshyY1/GRTnC/vLh8AgY+atMioDa2VkGVAGmb6IKSqNCqxy/V17Yrkib6LYXTo9ZaiVqjVr7kCG99tqufqdw6vI9vcHO5Iew1NS0lpGJ3+vTuDuaclLNq8UU5FA4GlgIQSZ14ZShTEKtymtynKH2JSVKHH7EDJWKCzlAWYIZEFvhzwvs22tGR/ZJr+sVJYmuRhRZr3WDIzy0mor8xTE6jhLoWIxuQ6e0IQkFwWb3rTPgM9CO+sN540/Qrb8Ss4kku+F9fuXDhQX1xQFwgZ9oQu0Eg3KbzzF7rO/ElthgNXxhi/y8DgxBWKk/uce9Ds47x/zQssiBLhs/yRh7sgYYGwrGLI02V2iav14soEQD0wT22ETqThN4yd4ZV1rSrEMyqhBr4ctkGgl3GSQuCHf9TlqEgFNhc6D9YtfDnNTuxD4FG6i8DY2orSOtZHQssNw3Ws63AAOLkGVj4UNivpPHPkGzJ1MFQXAsIqD9LqPfgs9o4RVSHSbH8gdDrIKTGaOr6J+eKx74sWPq5PX2L1JVFAPmspYeujdpjOc8nVqe3FkU8jkC13MbgQfw83yDIpjygulpKsP0ljOBodZQQpVxJcnNiDp5N8wZFERga8dI5LWiJP/qKSu7q88Zr7aRWn+HVsrKGReXhiRE0uJMd/eQ4FvPZjXFegxW2cBYMa2NtqX3/Dq5VTwjeStVMtUBBt0mOHsqu5MLnwjPwTNtmwWKgbMH79gtzNZSEUKzO7K1AuirYe6Gjn5H4Lro/tCbmDrn6Lb93E4eYGbf76RzaqNZABbJ/QniMNTk+Bi6zg1YT8FgjgqcjBpzwivNyvnmr6cpTJGD892SXeRDl4wZzKrNz9SugjZn0KNaetz4exmTstjKWWdbkFc2ZFON2HEFO1oxK9CWGXvCGiBB4EAtp8HwwVfGM3QOsrpG6af4onCbRbnGkVzeyj/EkK/mu+S0MVuIzE5CltZhGKY8baJRfsvkNlFQ5zWRa3OthCzAgheUzE4pSSlUO9UuYvwq9v2cva+cZBL7cnoRRvFYgSghi4Ad67Zwq26UFufO5s/T/NV9VFLx7LN32yfHPTduIgWQx2cE8hFaDBu45bR3uyWWvdbCDmO6mzsudECGiU14fdmqC+gijG2EdVZmPLHJlxqF9C9vaca2DNBSy2NNt+Hho7eHsikXaUTjjJiu6IquYS3fy+0w2aflUfMRW8nJ5NQph0MpN5vWAD3BqBuKCZV3EOOLxzCX2RLhg8aM4ubQYfZftV2CmPl4xS0MA4QKKdh1LMn929wdBq2hoCfBtcXUmhERHp3d2x006/UZCPjxsS8RkBRIT6d0OuuTcjdF3IdBrBHhc3LgDGOHGLYNvDjK2Y2F7wT6E/aWbrR9exRTHxV7ntnxh+rtJGJzfjjfMYKXDQoVAR/quU8r3Ivrqqhg9WU0lnj14Xul+QjkjrystXTGtGGotCHBY+37uKwU2jjx3cP9GQnu9db9sWLuSTGskqcULTTh2cy4HiZ3VaNBUkZBm/9gRvV2Pkx2LV6yDu2mebYZmqC4Rbr4XgLAdGp3c9z0eC0eMwrnyTM3xjfJxh0Y6nfkjgvGvuWEiP8ppx8LpnhyypUaqVW+rF8L6R+9urnkbOkJpR8cmh/pmhOGN2EmfFDfrmJ4LVKLuq6lYnZ5b1ptM7xcAC1Edw6CoZ2TsJ1mDh9LveiCC6MyppUnMxpxqIFkTY3mi+38h1d1No9HfXtP1WMni29ewbxoFzOkUg+nMIvRqzvZZpgwDxPABKxbCkMYw6yM8TBu+26YsGHkuYz4N1tyQPl4tT4YyQne+rvY9riJrt2sMNYJOddWgJ6nA4kDoAzP9qo8SmSYpCia/5S2GDUzMKKv/486LmCrba7kqQdcK2/NuizLTXdRU0TBr1E4VRK+p8AZ407RWiGiJZy1qzT3PgDUeFEwtuAfPbMbzeSF6+ymrlqJTljajZle4YrEiYfyZmOJEJptda+mtzU99vzGc8/wNhJDh1LGHrY3ycyxlBawNYP9vtbYkzGppiF/U2NpORTLrChGFIHYVGc/QfubiIHFWyZesbAtyyyLb5N/GSF+/QkPWrDkQ0xdQmogvtmGIpS76wvr8WjM0K+V2Tj8lzAM79LUlegkQlFKA4GuzxWCPh83AZQkqzlsxkP3HV3lOexzLCvet7xEzBM9V1CYJlZ2DBtJGUVrMyudKroExqvPjRxilOXgY3Vs2neik9g4pXrhgOMGT8FmijYhPxRvNfm31b4CSf95rc1tx8ujby0tVC84em5TK9TKkgd3u31qNyK6ff/8jOIZ2zViCrRO53QPs8LXH99oPF8CfHKI+pzk8lMvmwHSChSl9TxQgu4cjTHcKP8wLNVXHiU3FIXAtCXkOzkI/7mNYs89ZjbJey+y88PQO1rDDqUnpCTbPoZ+EUEbBsxU+YSy34sW/ETw3lCF8ReSUL9kA9U8ME834vDLDrsLVkmgvVI84U9690dx2V3r9iIElx5puO6e+U369HtrEliJJ61xqs4g2PTbVfz0eBlt59KPDbLx+6A9Tko8437OXKPw3ufKyBh/1GcjGeeGs17OMoJuhxUNhO/LqV+kKZ/qdqKo9DzTPu39raABMfcYb7b430sbf76Kj2n8OvddzmeO1mpNkRZipkUWdKzyguG6wG28dAklrqTSm64GU9g0UfXQgvLd46cUZicULCC+YxeyWG+Qa1b6M0Z+5c9OVjTrGV1EbsOew/YoMhJyyp7lqgzTTKd2ULS7QB1FsqCaOKpF0sa/0PQmpnnaaNknP0q65H6Pst0I21CMp5Kuz3epS2sdLU9z6ZFkZV/Dy5moGDYdCOgI9zGT/heXDo9bYmVHUVH1TDpNUl05IO4/xpGm6yWs0XUPv8S/Wrqhw6z3P3uj3Ss8zb3Cv319WiCKshCIxv9D8r/QYf1rRNn2OWqNldLrM9mXgFvWWGU79C9sP5qLGayAaujmAbwouQsUmUhH+126gsYXYAYZ16+HeJBlhaUGkP4grdc12aOpb9B8N1ABB61bPx6gajXfeMoyPxMkzR1+SbA2iCawQGpVLNwM3UCixhZH4B42z2x7rXpM0JT/oQgo65XrJp9zBawstSPkkvsgI1EZ/hKhAVf9e9GEHRvcee8d8kxjDzKcrygVSfwo4bSaR6dB14VZvvCCqnvxEfrNaqzR40d8rJwgbN22+GODD0iepaAaxNDAZiKV21ufNrulC4zGJ7OoBXdmFnqQBU23K0On/NmIQYSybCrHCn80m+pFHu95A+6BkwT2+s+dSPqMvzfjfMxQSAV152sdR+zEGn97h5hY+mWpRRqvHOXATuaxgotLcTn2heBrCrCbqQiyAnxNq2DqlT2JPqNWCDepfi+gsQ/nvimMLnlUUjlcH0UB5kMgOz3ajBOuMhuo5tbhEpuLiD7HocgB57ybiW35U1WPpMmGY33SpBe06g9+uNK70DO+MN6+CQ4Jq1DDF9t5rZsHueTBvGf2VJbWOlmF0kENr1nFF7jqpuVBPlDVOwVumUttZ0wIeSkEAvlfjl6MZmaUdPIKfY/5So6HORgdurOb//xeS0nXCf78Xiv+1ps4/WnLa7/A8LsMtFX1OGjRpmJjfZd/oJGJCJd7l0GfUZBqk4dSKsMXz/YH6KoMJ3QiiUQHMbyFPbrhgXe7fjrPQ94HiQdOXf43UEsDBBQAAgAIABtxgksrC8BtSgAAAGsAAAAbAAAAdW5pdmVyc2FsL3VuaXZlcnNhbC5wbmcueG1ss7GvyM1RKEstKs7Mz7NVMtQzULK34+WyKShKLctMLVeoAIoZ6RlAgJJCJSq3PDOlJAMoZGBujBDMSM1MzyixVbIwMIUL6gPNBABQSwECAAAUAAIACAAacYJLtu3zTHEEAAAEEQAAHQAAAAAAAAABAAAAAAAAAAAAdW5pdmVyc2FsL2NvbW1vbl9tZXNzYWdlcy5sbmdQSwECAAAUAAIACAAacYJLTfAAt7EDAAA5DwAAJwAAAAAAAAABAAAAAACsBAAAdW5pdmVyc2FsL2ZsYXNoX3B1Ymxpc2hpbmdfc2V0dGluZ3MueG1sUEsBAgAAFAACAAgAGnGCSzgBcUK0AgAAVAoAACEAAAAAAAAAAQAAAAAAoggAAHVuaXZlcnNhbC9mbGFzaF9za2luX3NldHRpbmdzLnhtbFBLAQIAABQAAgAIABpxgks4P8cchAMAAEoOAAAmAAAAAAAAAAEAAAAAAJULAAB1bml2ZXJzYWwvaHRtbF9wdWJsaXNoaW5nX3NldHRpbmdzLnhtbFBLAQIAABQAAgAIABpxgkvQmuqLlwEAAB4GAAAfAAAAAAAAAAEAAAAAAF0PAAB1bml2ZXJzYWwvaHRtbF9za2luX3NldHRpbmdzLmpzUEsBAgAAFAACAAgAGnGCSz08L9HBAAAA5QEAABoAAAAAAAAAAQAAAAAAMREAAHVuaXZlcnNhbC9pMThuX3ByZXNldHMueG1sUEsBAgAAFAACAAgAGnGCS9mcozd0AAAAdAAAABwAAAAAAAAAAQAAAAAAKhIAAHVuaXZlcnNhbC9sb2NhbF9zZXR0aW5ncy54bWxQSwECAAAUAAIACABElFdHI7RO+/sCAACwCAAAFAAAAAAAAAABAAAAAADYEgAAdW5pdmVyc2FsL3BsYXllci54bWxQSwECAAAUAAIACAAacYJLX4hb6moIAACRIAAAKQAAAAAAAAABAAAAAAAFFgAAdW5pdmVyc2FsL3NraW5fY3VzdG9taXphdGlvbl9zZXR0aW5ncy54bWxQSwECAAAUAAIACAAacYJLQmDGmsARAAAwJwAAFwAAAAAAAAAAAAAAAAC2HgAAdW5pdmVyc2FsL3VuaXZlcnNhbC5wbmdQSwECAAAUAAIACAAbcYJLKwvAbUoAAABrAAAAGwAAAAAAAAABAAAAAACrMAAAdW5pdmVyc2FsL3VuaXZlcnNhbC5wbmcueG1sUEsFBgAAAAALAAsASQMAAC4xAAAAAA=="/>
  <p:tag name="ISPRING_PRESENTATION_TITLE" val="123说课PPT模板 (22)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189</Words>
  <Application>Microsoft Office PowerPoint</Application>
  <PresentationFormat>Widescreen</PresentationFormat>
  <Paragraphs>28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iCiel Cadena</vt:lpstr>
      <vt:lpstr>Times New Roman</vt:lpstr>
      <vt:lpstr>仓耳今楷05-6763 W05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34</cp:revision>
  <dcterms:created xsi:type="dcterms:W3CDTF">2017-10-15T02:53:56Z</dcterms:created>
  <dcterms:modified xsi:type="dcterms:W3CDTF">2022-03-19T13:45:05Z</dcterms:modified>
</cp:coreProperties>
</file>