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50" r:id="rId1"/>
    <p:sldMasterId id="2147484659" r:id="rId2"/>
  </p:sldMasterIdLst>
  <p:notesMasterIdLst>
    <p:notesMasterId r:id="rId17"/>
  </p:notesMasterIdLst>
  <p:sldIdLst>
    <p:sldId id="399" r:id="rId3"/>
    <p:sldId id="411" r:id="rId4"/>
    <p:sldId id="400" r:id="rId5"/>
    <p:sldId id="395" r:id="rId6"/>
    <p:sldId id="572" r:id="rId7"/>
    <p:sldId id="274" r:id="rId8"/>
    <p:sldId id="421" r:id="rId9"/>
    <p:sldId id="571" r:id="rId10"/>
    <p:sldId id="570" r:id="rId11"/>
    <p:sldId id="413" r:id="rId12"/>
    <p:sldId id="425" r:id="rId13"/>
    <p:sldId id="424" r:id="rId14"/>
    <p:sldId id="423" r:id="rId15"/>
    <p:sldId id="427" r:id="rId16"/>
  </p:sldIdLst>
  <p:sldSz cx="12192000" cy="6858000"/>
  <p:notesSz cx="6858000" cy="9144000"/>
  <p:embeddedFontLst>
    <p:embeddedFont>
      <p:font typeface=".VnAristote" panose="020B720000000000000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Garamond" panose="02020404030301010803" pitchFamily="18" charset="0"/>
      <p:regular r:id="rId25"/>
      <p:bold r:id="rId26"/>
      <p:italic r:id="rId27"/>
    </p:embeddedFont>
    <p:embeddedFont>
      <p:font typeface="HP001 4 hàng" panose="020B0603050302020204" pitchFamily="34" charset="0"/>
      <p:regular r:id="rId28"/>
      <p:bold r:id="rId2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h" initials="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2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009900"/>
    <a:srgbClr val="FFFF00"/>
    <a:srgbClr val="006600"/>
    <a:srgbClr val="00863D"/>
    <a:srgbClr val="0066FF"/>
    <a:srgbClr val="FF006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78849" autoAdjust="0"/>
  </p:normalViewPr>
  <p:slideViewPr>
    <p:cSldViewPr>
      <p:cViewPr varScale="1">
        <p:scale>
          <a:sx n="62" d="100"/>
          <a:sy n="62" d="100"/>
        </p:scale>
        <p:origin x="936"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commentAuthors" Target="commentAuthor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8T16:05:22.880" idx="2">
    <p:pos x="7328" y="336"/>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C1CF5-499A-4370-9010-E44F6127C7E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291E9A0-2C11-43FF-A38F-AF6E264D4EC9}">
      <dgm:prSet phldrT="[Text]" custT="1">
        <dgm:style>
          <a:lnRef idx="2">
            <a:schemeClr val="accent2"/>
          </a:lnRef>
          <a:fillRef idx="1">
            <a:schemeClr val="lt1"/>
          </a:fillRef>
          <a:effectRef idx="0">
            <a:schemeClr val="accent2"/>
          </a:effectRef>
          <a:fontRef idx="minor">
            <a:schemeClr val="dk1"/>
          </a:fontRef>
        </dgm:style>
      </dgm:prSet>
      <dgm:spPr>
        <a:solidFill>
          <a:srgbClr val="FFFF00"/>
        </a:solidFill>
        <a:ln>
          <a:solidFill>
            <a:srgbClr val="FF0000"/>
          </a:solidFill>
        </a:ln>
      </dgm:spPr>
      <dgm:t>
        <a:bodyPr/>
        <a:lstStyle/>
        <a:p>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vi-VN"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dgm:t>
    </dgm:pt>
    <dgm:pt modelId="{DC7E833B-913C-47BD-9716-0E52DA598339}" type="parTrans" cxnId="{D00C010D-8656-49CD-B56F-6E6AA40091BB}">
      <dgm:prSet/>
      <dgm:spPr/>
      <dgm:t>
        <a:bodyPr/>
        <a:lstStyle/>
        <a:p>
          <a:endParaRPr lang="en-US" sz="3600">
            <a:latin typeface="Times New Roman" panose="02020603050405020304" pitchFamily="18" charset="0"/>
            <a:cs typeface="Times New Roman" panose="02020603050405020304" pitchFamily="18" charset="0"/>
          </a:endParaRPr>
        </a:p>
      </dgm:t>
    </dgm:pt>
    <dgm:pt modelId="{3597D070-A5F3-41AB-BA5D-278BB9BF872F}" type="sibTrans" cxnId="{D00C010D-8656-49CD-B56F-6E6AA40091BB}">
      <dgm:prSet/>
      <dgm:spPr/>
      <dgm:t>
        <a:bodyPr/>
        <a:lstStyle/>
        <a:p>
          <a:endParaRPr lang="en-US" sz="3600">
            <a:latin typeface="Times New Roman" panose="02020603050405020304" pitchFamily="18" charset="0"/>
            <a:cs typeface="Times New Roman" panose="02020603050405020304" pitchFamily="18" charset="0"/>
          </a:endParaRPr>
        </a:p>
      </dgm:t>
    </dgm:pt>
    <dgm:pt modelId="{30E33D1F-93D9-4AFA-8818-0EF09ED08670}">
      <dgm:prSet phldrT="[Text]" custT="1"/>
      <dgm:spPr>
        <a:solidFill>
          <a:schemeClr val="accent2">
            <a:lumMod val="60000"/>
            <a:lumOff val="40000"/>
          </a:schemeClr>
        </a:solidFill>
      </dgm:spPr>
      <dgm:t>
        <a:bodyPr/>
        <a:lstStyle/>
        <a:p>
          <a:pPr algn="l"/>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Luyện viết chữ hoa.</a:t>
          </a:r>
          <a:r>
            <a:rPr lang="en-US" sz="3600" dirty="0">
              <a:latin typeface="Times New Roman" panose="02020603050405020304" pitchFamily="18" charset="0"/>
              <a:cs typeface="Times New Roman" panose="02020603050405020304" pitchFamily="18" charset="0"/>
            </a:rPr>
            <a:t> </a:t>
          </a:r>
        </a:p>
      </dgm:t>
    </dgm:pt>
    <dgm:pt modelId="{9139F66C-9784-48F3-B064-5236C4F4C55D}" type="parTrans" cxnId="{19748D5F-26C9-488A-B394-F127DB80B24E}">
      <dgm:prSet custT="1"/>
      <dgm:spPr/>
      <dgm:t>
        <a:bodyPr/>
        <a:lstStyle/>
        <a:p>
          <a:endParaRPr lang="en-US" sz="3600">
            <a:latin typeface="Times New Roman" panose="02020603050405020304" pitchFamily="18" charset="0"/>
            <a:cs typeface="Times New Roman" panose="02020603050405020304" pitchFamily="18" charset="0"/>
          </a:endParaRPr>
        </a:p>
      </dgm:t>
    </dgm:pt>
    <dgm:pt modelId="{8EB9B5EC-CF49-41E7-8B30-39DD7ADEC432}" type="sibTrans" cxnId="{19748D5F-26C9-488A-B394-F127DB80B24E}">
      <dgm:prSet/>
      <dgm:spPr/>
      <dgm:t>
        <a:bodyPr/>
        <a:lstStyle/>
        <a:p>
          <a:endParaRPr lang="en-US" sz="3600">
            <a:latin typeface="Times New Roman" panose="02020603050405020304" pitchFamily="18" charset="0"/>
            <a:cs typeface="Times New Roman" panose="02020603050405020304" pitchFamily="18" charset="0"/>
          </a:endParaRPr>
        </a:p>
      </dgm:t>
    </dgm:pt>
    <dgm:pt modelId="{AE00A8DF-85D0-4318-92CA-B56C82E5B647}">
      <dgm:prSet phldrT="[Text]" custT="1"/>
      <dgm:spPr>
        <a:solidFill>
          <a:srgbClr val="92D050"/>
        </a:solidFill>
      </dgm:spPr>
      <dgm:t>
        <a:bodyPr/>
        <a:lstStyle/>
        <a:p>
          <a:pPr algn="l"/>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Luyện viết từ ứng dụng. </a:t>
          </a:r>
          <a:endParaRPr lang="en-US" sz="3600" dirty="0">
            <a:latin typeface="Times New Roman" panose="02020603050405020304" pitchFamily="18" charset="0"/>
            <a:cs typeface="Times New Roman" panose="02020603050405020304" pitchFamily="18" charset="0"/>
          </a:endParaRPr>
        </a:p>
      </dgm:t>
    </dgm:pt>
    <dgm:pt modelId="{0B2FE0AF-1440-4177-A336-D9F0C29B1C23}" type="parTrans" cxnId="{BC9219DA-429A-462F-8F4B-843C46DF8FA8}">
      <dgm:prSet custT="1"/>
      <dgm:spPr/>
      <dgm:t>
        <a:bodyPr/>
        <a:lstStyle/>
        <a:p>
          <a:endParaRPr lang="en-US" sz="3600">
            <a:latin typeface="Times New Roman" panose="02020603050405020304" pitchFamily="18" charset="0"/>
            <a:cs typeface="Times New Roman" panose="02020603050405020304" pitchFamily="18" charset="0"/>
          </a:endParaRPr>
        </a:p>
      </dgm:t>
    </dgm:pt>
    <dgm:pt modelId="{5E501DAB-FD70-44BE-A0D0-873A6645FA7D}" type="sibTrans" cxnId="{BC9219DA-429A-462F-8F4B-843C46DF8FA8}">
      <dgm:prSet/>
      <dgm:spPr/>
      <dgm:t>
        <a:bodyPr/>
        <a:lstStyle/>
        <a:p>
          <a:endParaRPr lang="en-US" sz="3600">
            <a:latin typeface="Times New Roman" panose="02020603050405020304" pitchFamily="18" charset="0"/>
            <a:cs typeface="Times New Roman" panose="02020603050405020304" pitchFamily="18" charset="0"/>
          </a:endParaRPr>
        </a:p>
      </dgm:t>
    </dgm:pt>
    <dgm:pt modelId="{E420ACE3-B4E5-4BEF-A26A-737CB8DBED3B}">
      <dgm:prSet phldrT="[Text]" custT="1"/>
      <dgm:spPr>
        <a:solidFill>
          <a:srgbClr val="D759CD"/>
        </a:solidFill>
      </dgm:spPr>
      <dgm:t>
        <a:bodyPr/>
        <a:lstStyle/>
        <a:p>
          <a:pPr algn="l"/>
          <a:r>
            <a:rPr lang="vi-VN" sz="3600" dirty="0">
              <a:latin typeface="Times New Roman" panose="02020603050405020304" pitchFamily="18" charset="0"/>
              <a:cs typeface="Times New Roman" panose="02020603050405020304" pitchFamily="18" charset="0"/>
            </a:rPr>
            <a:t>  Luyện viết câu ứng dụng.</a:t>
          </a:r>
          <a:endParaRPr lang="en-US" sz="3600" dirty="0">
            <a:latin typeface="Times New Roman" panose="02020603050405020304" pitchFamily="18" charset="0"/>
            <a:cs typeface="Times New Roman" panose="02020603050405020304" pitchFamily="18" charset="0"/>
          </a:endParaRPr>
        </a:p>
      </dgm:t>
    </dgm:pt>
    <dgm:pt modelId="{620A9F88-1B45-4EE0-BC46-4611DB942500}" type="parTrans" cxnId="{9ECE89AE-CEFA-4C5C-8238-1B2B625272A2}">
      <dgm:prSet custT="1"/>
      <dgm:spPr/>
      <dgm:t>
        <a:bodyPr/>
        <a:lstStyle/>
        <a:p>
          <a:endParaRPr lang="en-US" sz="3600">
            <a:latin typeface="Times New Roman" panose="02020603050405020304" pitchFamily="18" charset="0"/>
            <a:cs typeface="Times New Roman" panose="02020603050405020304" pitchFamily="18" charset="0"/>
          </a:endParaRPr>
        </a:p>
      </dgm:t>
    </dgm:pt>
    <dgm:pt modelId="{F005BF33-A685-4A82-8ACB-C25D177EDB08}" type="sibTrans" cxnId="{9ECE89AE-CEFA-4C5C-8238-1B2B625272A2}">
      <dgm:prSet/>
      <dgm:spPr/>
      <dgm:t>
        <a:bodyPr/>
        <a:lstStyle/>
        <a:p>
          <a:endParaRPr lang="en-US" sz="3600">
            <a:latin typeface="Times New Roman" panose="02020603050405020304" pitchFamily="18" charset="0"/>
            <a:cs typeface="Times New Roman" panose="02020603050405020304" pitchFamily="18" charset="0"/>
          </a:endParaRPr>
        </a:p>
      </dgm:t>
    </dgm:pt>
    <dgm:pt modelId="{AB96344C-83F2-4009-BC51-4319892C2A99}" type="pres">
      <dgm:prSet presAssocID="{60BC1CF5-499A-4370-9010-E44F6127C7E1}" presName="diagram" presStyleCnt="0">
        <dgm:presLayoutVars>
          <dgm:chPref val="1"/>
          <dgm:dir/>
          <dgm:animOne val="branch"/>
          <dgm:animLvl val="lvl"/>
          <dgm:resizeHandles val="exact"/>
        </dgm:presLayoutVars>
      </dgm:prSet>
      <dgm:spPr/>
    </dgm:pt>
    <dgm:pt modelId="{5436B5F5-D4CF-4F73-B11A-BA6E362BFA13}" type="pres">
      <dgm:prSet presAssocID="{0291E9A0-2C11-43FF-A38F-AF6E264D4EC9}" presName="root1" presStyleCnt="0"/>
      <dgm:spPr/>
    </dgm:pt>
    <dgm:pt modelId="{876F610C-ACD6-4A0F-B3CB-E6652279C46A}" type="pres">
      <dgm:prSet presAssocID="{0291E9A0-2C11-43FF-A38F-AF6E264D4EC9}" presName="LevelOneTextNode" presStyleLbl="node0" presStyleIdx="0" presStyleCnt="1" custScaleX="117430" custLinFactNeighborX="-6862" custLinFactNeighborY="-17038">
        <dgm:presLayoutVars>
          <dgm:chPref val="3"/>
        </dgm:presLayoutVars>
      </dgm:prSet>
      <dgm:spPr/>
    </dgm:pt>
    <dgm:pt modelId="{E7B50D58-79CF-4BBF-9B46-D8D74E37B9CC}" type="pres">
      <dgm:prSet presAssocID="{0291E9A0-2C11-43FF-A38F-AF6E264D4EC9}" presName="level2hierChild" presStyleCnt="0"/>
      <dgm:spPr/>
    </dgm:pt>
    <dgm:pt modelId="{6EA5D249-E955-4F71-BD03-9398DA2848DB}" type="pres">
      <dgm:prSet presAssocID="{9139F66C-9784-48F3-B064-5236C4F4C55D}" presName="conn2-1" presStyleLbl="parChTrans1D2" presStyleIdx="0" presStyleCnt="3"/>
      <dgm:spPr/>
    </dgm:pt>
    <dgm:pt modelId="{E81F4610-F8DA-475F-9B80-C1B9715511E9}" type="pres">
      <dgm:prSet presAssocID="{9139F66C-9784-48F3-B064-5236C4F4C55D}" presName="connTx" presStyleLbl="parChTrans1D2" presStyleIdx="0" presStyleCnt="3"/>
      <dgm:spPr/>
    </dgm:pt>
    <dgm:pt modelId="{52E6F59F-8598-41E8-9F7E-3629F27E8CC2}" type="pres">
      <dgm:prSet presAssocID="{30E33D1F-93D9-4AFA-8818-0EF09ED08670}" presName="root2" presStyleCnt="0"/>
      <dgm:spPr/>
    </dgm:pt>
    <dgm:pt modelId="{669C45F2-01CC-4A95-BFC0-4420A6D6F3E3}" type="pres">
      <dgm:prSet presAssocID="{30E33D1F-93D9-4AFA-8818-0EF09ED08670}" presName="LevelTwoTextNode" presStyleLbl="node2" presStyleIdx="0" presStyleCnt="3" custScaleX="239905" custScaleY="70867" custLinFactNeighborX="75698" custLinFactNeighborY="-805">
        <dgm:presLayoutVars>
          <dgm:chPref val="3"/>
        </dgm:presLayoutVars>
      </dgm:prSet>
      <dgm:spPr/>
    </dgm:pt>
    <dgm:pt modelId="{76D47A8F-ECFD-4206-810B-CD814B5EB5C0}" type="pres">
      <dgm:prSet presAssocID="{30E33D1F-93D9-4AFA-8818-0EF09ED08670}" presName="level3hierChild" presStyleCnt="0"/>
      <dgm:spPr/>
    </dgm:pt>
    <dgm:pt modelId="{6AA4E9E1-4BCF-4807-A0E8-B42C73077393}" type="pres">
      <dgm:prSet presAssocID="{0B2FE0AF-1440-4177-A336-D9F0C29B1C23}" presName="conn2-1" presStyleLbl="parChTrans1D2" presStyleIdx="1" presStyleCnt="3"/>
      <dgm:spPr/>
    </dgm:pt>
    <dgm:pt modelId="{A7A99710-6FF9-400B-887A-C1FD29E774B7}" type="pres">
      <dgm:prSet presAssocID="{0B2FE0AF-1440-4177-A336-D9F0C29B1C23}" presName="connTx" presStyleLbl="parChTrans1D2" presStyleIdx="1" presStyleCnt="3"/>
      <dgm:spPr/>
    </dgm:pt>
    <dgm:pt modelId="{E66058BC-6313-4E83-B4A8-F2B971571F1C}" type="pres">
      <dgm:prSet presAssocID="{AE00A8DF-85D0-4318-92CA-B56C82E5B647}" presName="root2" presStyleCnt="0"/>
      <dgm:spPr/>
    </dgm:pt>
    <dgm:pt modelId="{F333B804-6E0D-4A26-9E64-CF3F5309B04B}" type="pres">
      <dgm:prSet presAssocID="{AE00A8DF-85D0-4318-92CA-B56C82E5B647}" presName="LevelTwoTextNode" presStyleLbl="node2" presStyleIdx="1" presStyleCnt="3" custScaleX="236443" custScaleY="69783" custLinFactNeighborX="77712" custLinFactNeighborY="5154">
        <dgm:presLayoutVars>
          <dgm:chPref val="3"/>
        </dgm:presLayoutVars>
      </dgm:prSet>
      <dgm:spPr/>
    </dgm:pt>
    <dgm:pt modelId="{3FA7C73A-6D12-4D6E-BD68-D8739DBC47EE}" type="pres">
      <dgm:prSet presAssocID="{AE00A8DF-85D0-4318-92CA-B56C82E5B647}" presName="level3hierChild" presStyleCnt="0"/>
      <dgm:spPr/>
    </dgm:pt>
    <dgm:pt modelId="{B788DD8E-7E87-4FAE-AECE-22D25B26CFB4}" type="pres">
      <dgm:prSet presAssocID="{620A9F88-1B45-4EE0-BC46-4611DB942500}" presName="conn2-1" presStyleLbl="parChTrans1D2" presStyleIdx="2" presStyleCnt="3"/>
      <dgm:spPr/>
    </dgm:pt>
    <dgm:pt modelId="{96C08530-3C75-4602-AB23-B24BE7D803B8}" type="pres">
      <dgm:prSet presAssocID="{620A9F88-1B45-4EE0-BC46-4611DB942500}" presName="connTx" presStyleLbl="parChTrans1D2" presStyleIdx="2" presStyleCnt="3"/>
      <dgm:spPr/>
    </dgm:pt>
    <dgm:pt modelId="{DE728D8D-C5BA-4292-B02A-8AB27F3EF5DC}" type="pres">
      <dgm:prSet presAssocID="{E420ACE3-B4E5-4BEF-A26A-737CB8DBED3B}" presName="root2" presStyleCnt="0"/>
      <dgm:spPr/>
    </dgm:pt>
    <dgm:pt modelId="{5C38E64A-DD89-4E4B-9312-B299C856D4DB}" type="pres">
      <dgm:prSet presAssocID="{E420ACE3-B4E5-4BEF-A26A-737CB8DBED3B}" presName="LevelTwoTextNode" presStyleLbl="node2" presStyleIdx="2" presStyleCnt="3" custScaleX="239039" custScaleY="64658" custLinFactNeighborX="2903" custLinFactNeighborY="6387">
        <dgm:presLayoutVars>
          <dgm:chPref val="3"/>
        </dgm:presLayoutVars>
      </dgm:prSet>
      <dgm:spPr/>
    </dgm:pt>
    <dgm:pt modelId="{1B4AEDE9-CB20-4FB1-A182-3E8DD421AD04}" type="pres">
      <dgm:prSet presAssocID="{E420ACE3-B4E5-4BEF-A26A-737CB8DBED3B}" presName="level3hierChild" presStyleCnt="0"/>
      <dgm:spPr/>
    </dgm:pt>
  </dgm:ptLst>
  <dgm:cxnLst>
    <dgm:cxn modelId="{D18A3603-821E-4E4F-AB24-EA248D955674}" type="presOf" srcId="{9139F66C-9784-48F3-B064-5236C4F4C55D}" destId="{E81F4610-F8DA-475F-9B80-C1B9715511E9}" srcOrd="1" destOrd="0" presId="urn:microsoft.com/office/officeart/2005/8/layout/hierarchy2"/>
    <dgm:cxn modelId="{D00C010D-8656-49CD-B56F-6E6AA40091BB}" srcId="{60BC1CF5-499A-4370-9010-E44F6127C7E1}" destId="{0291E9A0-2C11-43FF-A38F-AF6E264D4EC9}" srcOrd="0" destOrd="0" parTransId="{DC7E833B-913C-47BD-9716-0E52DA598339}" sibTransId="{3597D070-A5F3-41AB-BA5D-278BB9BF872F}"/>
    <dgm:cxn modelId="{E6ED080F-8D71-4FFD-88A5-B9DEFBF8AC5E}" type="presOf" srcId="{9139F66C-9784-48F3-B064-5236C4F4C55D}" destId="{6EA5D249-E955-4F71-BD03-9398DA2848DB}" srcOrd="0" destOrd="0" presId="urn:microsoft.com/office/officeart/2005/8/layout/hierarchy2"/>
    <dgm:cxn modelId="{0674A31B-C6E5-45B5-9984-5982C83645DE}" type="presOf" srcId="{0B2FE0AF-1440-4177-A336-D9F0C29B1C23}" destId="{6AA4E9E1-4BCF-4807-A0E8-B42C73077393}" srcOrd="0" destOrd="0" presId="urn:microsoft.com/office/officeart/2005/8/layout/hierarchy2"/>
    <dgm:cxn modelId="{971AE32D-2494-4478-972E-1AC3F06DD67E}" type="presOf" srcId="{AE00A8DF-85D0-4318-92CA-B56C82E5B647}" destId="{F333B804-6E0D-4A26-9E64-CF3F5309B04B}" srcOrd="0" destOrd="0" presId="urn:microsoft.com/office/officeart/2005/8/layout/hierarchy2"/>
    <dgm:cxn modelId="{19748D5F-26C9-488A-B394-F127DB80B24E}" srcId="{0291E9A0-2C11-43FF-A38F-AF6E264D4EC9}" destId="{30E33D1F-93D9-4AFA-8818-0EF09ED08670}" srcOrd="0" destOrd="0" parTransId="{9139F66C-9784-48F3-B064-5236C4F4C55D}" sibTransId="{8EB9B5EC-CF49-41E7-8B30-39DD7ADEC432}"/>
    <dgm:cxn modelId="{3D1C9641-58AC-4338-8AC8-4303B9BB0395}" type="presOf" srcId="{0291E9A0-2C11-43FF-A38F-AF6E264D4EC9}" destId="{876F610C-ACD6-4A0F-B3CB-E6652279C46A}" srcOrd="0" destOrd="0" presId="urn:microsoft.com/office/officeart/2005/8/layout/hierarchy2"/>
    <dgm:cxn modelId="{6DFB8558-13DD-496B-9788-B46631F61136}" type="presOf" srcId="{620A9F88-1B45-4EE0-BC46-4611DB942500}" destId="{B788DD8E-7E87-4FAE-AECE-22D25B26CFB4}" srcOrd="0" destOrd="0" presId="urn:microsoft.com/office/officeart/2005/8/layout/hierarchy2"/>
    <dgm:cxn modelId="{C993EE84-2C60-41AF-80F3-72E33450CE5C}" type="presOf" srcId="{0B2FE0AF-1440-4177-A336-D9F0C29B1C23}" destId="{A7A99710-6FF9-400B-887A-C1FD29E774B7}" srcOrd="1" destOrd="0" presId="urn:microsoft.com/office/officeart/2005/8/layout/hierarchy2"/>
    <dgm:cxn modelId="{50ECFA87-2DD1-410F-9394-70C2ECFCC709}" type="presOf" srcId="{30E33D1F-93D9-4AFA-8818-0EF09ED08670}" destId="{669C45F2-01CC-4A95-BFC0-4420A6D6F3E3}" srcOrd="0" destOrd="0" presId="urn:microsoft.com/office/officeart/2005/8/layout/hierarchy2"/>
    <dgm:cxn modelId="{3740EB97-E9E3-4946-A17C-C21ABC543F7E}" type="presOf" srcId="{60BC1CF5-499A-4370-9010-E44F6127C7E1}" destId="{AB96344C-83F2-4009-BC51-4319892C2A99}" srcOrd="0" destOrd="0" presId="urn:microsoft.com/office/officeart/2005/8/layout/hierarchy2"/>
    <dgm:cxn modelId="{9ECE89AE-CEFA-4C5C-8238-1B2B625272A2}" srcId="{0291E9A0-2C11-43FF-A38F-AF6E264D4EC9}" destId="{E420ACE3-B4E5-4BEF-A26A-737CB8DBED3B}" srcOrd="2" destOrd="0" parTransId="{620A9F88-1B45-4EE0-BC46-4611DB942500}" sibTransId="{F005BF33-A685-4A82-8ACB-C25D177EDB08}"/>
    <dgm:cxn modelId="{545C53D1-8D34-4AC2-91AA-50AD37696F22}" type="presOf" srcId="{E420ACE3-B4E5-4BEF-A26A-737CB8DBED3B}" destId="{5C38E64A-DD89-4E4B-9312-B299C856D4DB}" srcOrd="0" destOrd="0" presId="urn:microsoft.com/office/officeart/2005/8/layout/hierarchy2"/>
    <dgm:cxn modelId="{BC9219DA-429A-462F-8F4B-843C46DF8FA8}" srcId="{0291E9A0-2C11-43FF-A38F-AF6E264D4EC9}" destId="{AE00A8DF-85D0-4318-92CA-B56C82E5B647}" srcOrd="1" destOrd="0" parTransId="{0B2FE0AF-1440-4177-A336-D9F0C29B1C23}" sibTransId="{5E501DAB-FD70-44BE-A0D0-873A6645FA7D}"/>
    <dgm:cxn modelId="{731E0CE3-DFA8-4CD8-B188-3C85981508C9}" type="presOf" srcId="{620A9F88-1B45-4EE0-BC46-4611DB942500}" destId="{96C08530-3C75-4602-AB23-B24BE7D803B8}" srcOrd="1" destOrd="0" presId="urn:microsoft.com/office/officeart/2005/8/layout/hierarchy2"/>
    <dgm:cxn modelId="{6326C163-1A36-4DE3-AF8C-A2A7284E3C70}" type="presParOf" srcId="{AB96344C-83F2-4009-BC51-4319892C2A99}" destId="{5436B5F5-D4CF-4F73-B11A-BA6E362BFA13}" srcOrd="0" destOrd="0" presId="urn:microsoft.com/office/officeart/2005/8/layout/hierarchy2"/>
    <dgm:cxn modelId="{8FAD8313-CFED-45D5-ABAB-77F0D5BFA17D}" type="presParOf" srcId="{5436B5F5-D4CF-4F73-B11A-BA6E362BFA13}" destId="{876F610C-ACD6-4A0F-B3CB-E6652279C46A}" srcOrd="0" destOrd="0" presId="urn:microsoft.com/office/officeart/2005/8/layout/hierarchy2"/>
    <dgm:cxn modelId="{4EEF6DD0-47EB-4E07-BB89-F1C4CD791200}" type="presParOf" srcId="{5436B5F5-D4CF-4F73-B11A-BA6E362BFA13}" destId="{E7B50D58-79CF-4BBF-9B46-D8D74E37B9CC}" srcOrd="1" destOrd="0" presId="urn:microsoft.com/office/officeart/2005/8/layout/hierarchy2"/>
    <dgm:cxn modelId="{4F3F2B7D-E9C4-4EAB-99B1-C4795FD8D262}" type="presParOf" srcId="{E7B50D58-79CF-4BBF-9B46-D8D74E37B9CC}" destId="{6EA5D249-E955-4F71-BD03-9398DA2848DB}" srcOrd="0" destOrd="0" presId="urn:microsoft.com/office/officeart/2005/8/layout/hierarchy2"/>
    <dgm:cxn modelId="{02EA2157-919F-4471-9402-8BD7456C08BE}" type="presParOf" srcId="{6EA5D249-E955-4F71-BD03-9398DA2848DB}" destId="{E81F4610-F8DA-475F-9B80-C1B9715511E9}" srcOrd="0" destOrd="0" presId="urn:microsoft.com/office/officeart/2005/8/layout/hierarchy2"/>
    <dgm:cxn modelId="{C6A2F762-A1B1-4371-B70C-8E35A404E3E1}" type="presParOf" srcId="{E7B50D58-79CF-4BBF-9B46-D8D74E37B9CC}" destId="{52E6F59F-8598-41E8-9F7E-3629F27E8CC2}" srcOrd="1" destOrd="0" presId="urn:microsoft.com/office/officeart/2005/8/layout/hierarchy2"/>
    <dgm:cxn modelId="{0C79DF76-01B5-4935-9B18-2B08AF72BE4A}" type="presParOf" srcId="{52E6F59F-8598-41E8-9F7E-3629F27E8CC2}" destId="{669C45F2-01CC-4A95-BFC0-4420A6D6F3E3}" srcOrd="0" destOrd="0" presId="urn:microsoft.com/office/officeart/2005/8/layout/hierarchy2"/>
    <dgm:cxn modelId="{420E4FE6-D1A6-40EE-B6FF-BD8815F5A21A}" type="presParOf" srcId="{52E6F59F-8598-41E8-9F7E-3629F27E8CC2}" destId="{76D47A8F-ECFD-4206-810B-CD814B5EB5C0}" srcOrd="1" destOrd="0" presId="urn:microsoft.com/office/officeart/2005/8/layout/hierarchy2"/>
    <dgm:cxn modelId="{822B8F69-D778-4373-888D-A7E94E0B5698}" type="presParOf" srcId="{E7B50D58-79CF-4BBF-9B46-D8D74E37B9CC}" destId="{6AA4E9E1-4BCF-4807-A0E8-B42C73077393}" srcOrd="2" destOrd="0" presId="urn:microsoft.com/office/officeart/2005/8/layout/hierarchy2"/>
    <dgm:cxn modelId="{CA554DD8-1E06-4A06-BD1F-A5E3AA936CE0}" type="presParOf" srcId="{6AA4E9E1-4BCF-4807-A0E8-B42C73077393}" destId="{A7A99710-6FF9-400B-887A-C1FD29E774B7}" srcOrd="0" destOrd="0" presId="urn:microsoft.com/office/officeart/2005/8/layout/hierarchy2"/>
    <dgm:cxn modelId="{FED08746-C282-4227-BA56-F4A4DE879717}" type="presParOf" srcId="{E7B50D58-79CF-4BBF-9B46-D8D74E37B9CC}" destId="{E66058BC-6313-4E83-B4A8-F2B971571F1C}" srcOrd="3" destOrd="0" presId="urn:microsoft.com/office/officeart/2005/8/layout/hierarchy2"/>
    <dgm:cxn modelId="{2AEDC099-0857-43FF-B4A7-30C115C1C40D}" type="presParOf" srcId="{E66058BC-6313-4E83-B4A8-F2B971571F1C}" destId="{F333B804-6E0D-4A26-9E64-CF3F5309B04B}" srcOrd="0" destOrd="0" presId="urn:microsoft.com/office/officeart/2005/8/layout/hierarchy2"/>
    <dgm:cxn modelId="{D86CC8D5-2C6D-41E4-9AF0-AEC6A456FE3D}" type="presParOf" srcId="{E66058BC-6313-4E83-B4A8-F2B971571F1C}" destId="{3FA7C73A-6D12-4D6E-BD68-D8739DBC47EE}" srcOrd="1" destOrd="0" presId="urn:microsoft.com/office/officeart/2005/8/layout/hierarchy2"/>
    <dgm:cxn modelId="{B591DAC3-0AC5-45F2-95A2-14E7AA051FF4}" type="presParOf" srcId="{E7B50D58-79CF-4BBF-9B46-D8D74E37B9CC}" destId="{B788DD8E-7E87-4FAE-AECE-22D25B26CFB4}" srcOrd="4" destOrd="0" presId="urn:microsoft.com/office/officeart/2005/8/layout/hierarchy2"/>
    <dgm:cxn modelId="{B6A32605-9362-49FA-8CBD-74AB14CFBB12}" type="presParOf" srcId="{B788DD8E-7E87-4FAE-AECE-22D25B26CFB4}" destId="{96C08530-3C75-4602-AB23-B24BE7D803B8}" srcOrd="0" destOrd="0" presId="urn:microsoft.com/office/officeart/2005/8/layout/hierarchy2"/>
    <dgm:cxn modelId="{FAC8BD77-191A-4525-8694-EFE62990DC81}" type="presParOf" srcId="{E7B50D58-79CF-4BBF-9B46-D8D74E37B9CC}" destId="{DE728D8D-C5BA-4292-B02A-8AB27F3EF5DC}" srcOrd="5" destOrd="0" presId="urn:microsoft.com/office/officeart/2005/8/layout/hierarchy2"/>
    <dgm:cxn modelId="{5C492BC1-75A5-4FA9-93B4-E357AF666C46}" type="presParOf" srcId="{DE728D8D-C5BA-4292-B02A-8AB27F3EF5DC}" destId="{5C38E64A-DD89-4E4B-9312-B299C856D4DB}" srcOrd="0" destOrd="0" presId="urn:microsoft.com/office/officeart/2005/8/layout/hierarchy2"/>
    <dgm:cxn modelId="{4A6C65A4-7E00-40A1-A31F-03B2148C50EB}" type="presParOf" srcId="{DE728D8D-C5BA-4292-B02A-8AB27F3EF5DC}" destId="{1B4AEDE9-CB20-4FB1-A182-3E8DD421AD0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F610C-ACD6-4A0F-B3CB-E6652279C46A}">
      <dsp:nvSpPr>
        <dsp:cNvPr id="0" name=""/>
        <dsp:cNvSpPr/>
      </dsp:nvSpPr>
      <dsp:spPr>
        <a:xfrm>
          <a:off x="0" y="1179666"/>
          <a:ext cx="2935559" cy="1249918"/>
        </a:xfrm>
        <a:prstGeom prst="roundRect">
          <a:avLst>
            <a:gd name="adj" fmla="val 10000"/>
          </a:avLst>
        </a:prstGeom>
        <a:solidFill>
          <a:srgbClr val="FFFF00"/>
        </a:solidFill>
        <a:ln w="15875" cap="flat" cmpd="sng" algn="ctr">
          <a:solidFill>
            <a:srgbClr val="FF0000"/>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3 </a:t>
          </a:r>
          <a:r>
            <a:rPr lang="en-US" sz="2800" b="1" kern="1200" dirty="0" err="1">
              <a:solidFill>
                <a:srgbClr val="FF0000"/>
              </a:solidFill>
              <a:latin typeface="Times New Roman" panose="02020603050405020304" pitchFamily="18" charset="0"/>
              <a:cs typeface="Times New Roman" panose="02020603050405020304" pitchFamily="18" charset="0"/>
            </a:rPr>
            <a:t>Hoạt</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động</a:t>
          </a:r>
          <a:r>
            <a:rPr lang="vi-VN" sz="2800" b="1" kern="1200" dirty="0">
              <a:solidFill>
                <a:srgbClr val="FF0000"/>
              </a:solidFill>
              <a:latin typeface="Times New Roman" panose="02020603050405020304" pitchFamily="18" charset="0"/>
              <a:cs typeface="Times New Roman" panose="02020603050405020304" pitchFamily="18" charset="0"/>
            </a:rPr>
            <a:t>:</a:t>
          </a:r>
          <a:endParaRPr lang="en-US" sz="2800" b="1" kern="1200" dirty="0">
            <a:solidFill>
              <a:srgbClr val="FF0000"/>
            </a:solidFill>
            <a:latin typeface="Times New Roman" panose="02020603050405020304" pitchFamily="18" charset="0"/>
            <a:cs typeface="Times New Roman" panose="02020603050405020304" pitchFamily="18" charset="0"/>
          </a:endParaRPr>
        </a:p>
      </dsp:txBody>
      <dsp:txXfrm>
        <a:off x="36609" y="1216275"/>
        <a:ext cx="2862341" cy="1176700"/>
      </dsp:txXfrm>
    </dsp:sp>
    <dsp:sp modelId="{6EA5D249-E955-4F71-BD03-9398DA2848DB}">
      <dsp:nvSpPr>
        <dsp:cNvPr id="0" name=""/>
        <dsp:cNvSpPr/>
      </dsp:nvSpPr>
      <dsp:spPr>
        <a:xfrm rot="19265749">
          <a:off x="2789910" y="1364353"/>
          <a:ext cx="1313318" cy="55756"/>
        </a:xfrm>
        <a:custGeom>
          <a:avLst/>
          <a:gdLst/>
          <a:ahLst/>
          <a:cxnLst/>
          <a:rect l="0" t="0" r="0" b="0"/>
          <a:pathLst>
            <a:path>
              <a:moveTo>
                <a:pt x="0" y="27878"/>
              </a:moveTo>
              <a:lnTo>
                <a:pt x="1313318" y="2787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3413736" y="1359398"/>
        <a:ext cx="65665" cy="65665"/>
      </dsp:txXfrm>
    </dsp:sp>
    <dsp:sp modelId="{669C45F2-01CC-4A95-BFC0-4420A6D6F3E3}">
      <dsp:nvSpPr>
        <dsp:cNvPr id="0" name=""/>
        <dsp:cNvSpPr/>
      </dsp:nvSpPr>
      <dsp:spPr>
        <a:xfrm>
          <a:off x="3957580" y="536946"/>
          <a:ext cx="5997235" cy="885780"/>
        </a:xfrm>
        <a:prstGeom prst="roundRect">
          <a:avLst>
            <a:gd name="adj" fmla="val 10000"/>
          </a:avLst>
        </a:prstGeom>
        <a:solidFill>
          <a:schemeClr val="accent2">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vi-VN" sz="3600" kern="1200" dirty="0">
              <a:latin typeface="Times New Roman" panose="02020603050405020304" pitchFamily="18" charset="0"/>
              <a:cs typeface="Times New Roman" panose="02020603050405020304" pitchFamily="18" charset="0"/>
            </a:rPr>
            <a:t>Luyện viết chữ hoa.</a:t>
          </a:r>
          <a:r>
            <a:rPr lang="en-US" sz="3600" kern="1200" dirty="0">
              <a:latin typeface="Times New Roman" panose="02020603050405020304" pitchFamily="18" charset="0"/>
              <a:cs typeface="Times New Roman" panose="02020603050405020304" pitchFamily="18" charset="0"/>
            </a:rPr>
            <a:t> </a:t>
          </a:r>
        </a:p>
      </dsp:txBody>
      <dsp:txXfrm>
        <a:off x="3983524" y="562890"/>
        <a:ext cx="5945347" cy="833892"/>
      </dsp:txXfrm>
    </dsp:sp>
    <dsp:sp modelId="{6AA4E9E1-4BCF-4807-A0E8-B42C73077393}">
      <dsp:nvSpPr>
        <dsp:cNvPr id="0" name=""/>
        <dsp:cNvSpPr/>
      </dsp:nvSpPr>
      <dsp:spPr>
        <a:xfrm rot="955155">
          <a:off x="2913454" y="1934841"/>
          <a:ext cx="1152775" cy="55756"/>
        </a:xfrm>
        <a:custGeom>
          <a:avLst/>
          <a:gdLst/>
          <a:ahLst/>
          <a:cxnLst/>
          <a:rect l="0" t="0" r="0" b="0"/>
          <a:pathLst>
            <a:path>
              <a:moveTo>
                <a:pt x="0" y="27878"/>
              </a:moveTo>
              <a:lnTo>
                <a:pt x="1152775" y="2787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3461022" y="1933899"/>
        <a:ext cx="57638" cy="57638"/>
      </dsp:txXfrm>
    </dsp:sp>
    <dsp:sp modelId="{F333B804-6E0D-4A26-9E64-CF3F5309B04B}">
      <dsp:nvSpPr>
        <dsp:cNvPr id="0" name=""/>
        <dsp:cNvSpPr/>
      </dsp:nvSpPr>
      <dsp:spPr>
        <a:xfrm>
          <a:off x="4044124" y="1684696"/>
          <a:ext cx="5910691" cy="872230"/>
        </a:xfrm>
        <a:prstGeom prst="roundRect">
          <a:avLst>
            <a:gd name="adj" fmla="val 10000"/>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vi-VN" sz="3600" kern="1200" dirty="0">
              <a:latin typeface="Times New Roman" panose="02020603050405020304" pitchFamily="18" charset="0"/>
              <a:cs typeface="Times New Roman" panose="02020603050405020304" pitchFamily="18" charset="0"/>
            </a:rPr>
            <a:t>Luyện viết từ ứng dụng. </a:t>
          </a:r>
          <a:endParaRPr lang="en-US" sz="3600" kern="1200" dirty="0">
            <a:latin typeface="Times New Roman" panose="02020603050405020304" pitchFamily="18" charset="0"/>
            <a:cs typeface="Times New Roman" panose="02020603050405020304" pitchFamily="18" charset="0"/>
          </a:endParaRPr>
        </a:p>
      </dsp:txBody>
      <dsp:txXfrm>
        <a:off x="4069671" y="1710243"/>
        <a:ext cx="5859597" cy="821136"/>
      </dsp:txXfrm>
    </dsp:sp>
    <dsp:sp modelId="{B788DD8E-7E87-4FAE-AECE-22D25B26CFB4}">
      <dsp:nvSpPr>
        <dsp:cNvPr id="0" name=""/>
        <dsp:cNvSpPr/>
      </dsp:nvSpPr>
      <dsp:spPr>
        <a:xfrm rot="3148962">
          <a:off x="2600523" y="2456391"/>
          <a:ext cx="1713740" cy="55756"/>
        </a:xfrm>
        <a:custGeom>
          <a:avLst/>
          <a:gdLst/>
          <a:ahLst/>
          <a:cxnLst/>
          <a:rect l="0" t="0" r="0" b="0"/>
          <a:pathLst>
            <a:path>
              <a:moveTo>
                <a:pt x="0" y="27878"/>
              </a:moveTo>
              <a:lnTo>
                <a:pt x="1713740" y="2787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Times New Roman" panose="02020603050405020304" pitchFamily="18" charset="0"/>
            <a:cs typeface="Times New Roman" panose="02020603050405020304" pitchFamily="18" charset="0"/>
          </a:endParaRPr>
        </a:p>
      </dsp:txBody>
      <dsp:txXfrm>
        <a:off x="3414550" y="2441426"/>
        <a:ext cx="85687" cy="85687"/>
      </dsp:txXfrm>
    </dsp:sp>
    <dsp:sp modelId="{5C38E64A-DD89-4E4B-9312-B299C856D4DB}">
      <dsp:nvSpPr>
        <dsp:cNvPr id="0" name=""/>
        <dsp:cNvSpPr/>
      </dsp:nvSpPr>
      <dsp:spPr>
        <a:xfrm>
          <a:off x="3979228" y="2759826"/>
          <a:ext cx="5975587" cy="808172"/>
        </a:xfrm>
        <a:prstGeom prst="roundRect">
          <a:avLst>
            <a:gd name="adj" fmla="val 10000"/>
          </a:avLst>
        </a:prstGeom>
        <a:solidFill>
          <a:srgbClr val="D759C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1600200">
            <a:lnSpc>
              <a:spcPct val="90000"/>
            </a:lnSpc>
            <a:spcBef>
              <a:spcPct val="0"/>
            </a:spcBef>
            <a:spcAft>
              <a:spcPct val="35000"/>
            </a:spcAft>
            <a:buNone/>
          </a:pPr>
          <a:r>
            <a:rPr lang="vi-VN" sz="3600" kern="1200" dirty="0">
              <a:latin typeface="Times New Roman" panose="02020603050405020304" pitchFamily="18" charset="0"/>
              <a:cs typeface="Times New Roman" panose="02020603050405020304" pitchFamily="18" charset="0"/>
            </a:rPr>
            <a:t>  Luyện viết câu ứng dụng.</a:t>
          </a:r>
          <a:endParaRPr lang="en-US" sz="3600" kern="1200" dirty="0">
            <a:latin typeface="Times New Roman" panose="02020603050405020304" pitchFamily="18" charset="0"/>
            <a:cs typeface="Times New Roman" panose="02020603050405020304" pitchFamily="18" charset="0"/>
          </a:endParaRPr>
        </a:p>
      </dsp:txBody>
      <dsp:txXfrm>
        <a:off x="4002899" y="2783497"/>
        <a:ext cx="5928245" cy="7608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ơi giữ chỗ cho Đầu trang 1">
            <a:extLst>
              <a:ext uri="{FF2B5EF4-FFF2-40B4-BE49-F238E27FC236}">
                <a16:creationId xmlns:a16="http://schemas.microsoft.com/office/drawing/2014/main" id="{A0CB5214-F9A7-4714-91CF-ED7E6DCB15A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Nơi giữ chỗ cho Ngày tháng 2">
            <a:extLst>
              <a:ext uri="{FF2B5EF4-FFF2-40B4-BE49-F238E27FC236}">
                <a16:creationId xmlns:a16="http://schemas.microsoft.com/office/drawing/2014/main" id="{6F2AB841-42B6-4C21-A79E-C68DC99C550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207D2382-4C62-4FF5-999B-54F980FAE41A}" type="datetimeFigureOut">
              <a:rPr lang="en-US"/>
              <a:pPr>
                <a:defRPr/>
              </a:pPr>
              <a:t>11/4/2021</a:t>
            </a:fld>
            <a:endParaRPr lang="en-US"/>
          </a:p>
        </p:txBody>
      </p:sp>
      <p:sp>
        <p:nvSpPr>
          <p:cNvPr id="4" name="Nơi giữ chỗ cho Hình ảnh của Bản chiếu 3">
            <a:extLst>
              <a:ext uri="{FF2B5EF4-FFF2-40B4-BE49-F238E27FC236}">
                <a16:creationId xmlns:a16="http://schemas.microsoft.com/office/drawing/2014/main" id="{00F52E5C-0E5D-4E03-AF81-62AD26C4033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ơi giữ chỗ cho Ghi chú 4">
            <a:extLst>
              <a:ext uri="{FF2B5EF4-FFF2-40B4-BE49-F238E27FC236}">
                <a16:creationId xmlns:a16="http://schemas.microsoft.com/office/drawing/2014/main" id="{C49E7312-C6BB-4871-9E30-743FBE0E2110}"/>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vi-VN" noProof="0"/>
              <a:t>Bấm &amp; sửa kiểu tiêu đề</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Nơi giữ chỗ cho Chân trang 5">
            <a:extLst>
              <a:ext uri="{FF2B5EF4-FFF2-40B4-BE49-F238E27FC236}">
                <a16:creationId xmlns:a16="http://schemas.microsoft.com/office/drawing/2014/main" id="{EFF2C4E6-1ED8-452B-AAA8-9683A5A9AB1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Nơi giữ chỗ cho Số hiệu Bản chiếu 6">
            <a:extLst>
              <a:ext uri="{FF2B5EF4-FFF2-40B4-BE49-F238E27FC236}">
                <a16:creationId xmlns:a16="http://schemas.microsoft.com/office/drawing/2014/main" id="{AA310363-068E-434D-9986-D4821ED2ED6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7CFAE6C-1357-4223-B4F6-DE7DF6AC498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ABF13F5-D277-49B0-BA02-EFEB619C02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48C0958-0DF2-482A-93D0-078F7CD78C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id="{8414E6BF-B14D-4A9B-9DFB-9C87CA85CF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1009C6-3354-4CCB-805B-BFE783F23E90}"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5E69CC7-BC9D-48BE-8215-7E0947D6F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3F91E7E-55ED-4D07-BFFA-4FCAD7725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a:extLst>
              <a:ext uri="{FF2B5EF4-FFF2-40B4-BE49-F238E27FC236}">
                <a16:creationId xmlns:a16="http://schemas.microsoft.com/office/drawing/2014/main" id="{FF220374-DCA0-489D-B563-37C4F70C85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82858F-F2B6-454B-99E8-0E83BFEECC19}"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A69693B-C712-49B7-9022-3F4E6A14F5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FC7F39F-CAA4-46FE-B439-C9A686BE4F45}"/>
              </a:ext>
            </a:extLst>
          </p:cNvPr>
          <p:cNvSpPr>
            <a:spLocks noGrp="1"/>
          </p:cNvSpPr>
          <p:nvPr>
            <p:ph type="body" idx="1"/>
          </p:nvPr>
        </p:nvSpPr>
        <p:spPr bwMode="auto"/>
        <p:txBody>
          <a:bodyPr/>
          <a:lstStyle/>
          <a:p>
            <a:pPr marL="0" indent="0" algn="just">
              <a:buFontTx/>
              <a:buNone/>
              <a:defRPr/>
            </a:pPr>
            <a:endParaRPr lang="en-US" altLang="en-US">
              <a:solidFill>
                <a:schemeClr val="bg1"/>
              </a:solidFill>
              <a:latin typeface="Times New Roman" panose="02020603050405020304" pitchFamily="18" charset="0"/>
              <a:cs typeface="Calibri" panose="020F0502020204030204" pitchFamily="34" charset="0"/>
            </a:endParaRPr>
          </a:p>
        </p:txBody>
      </p:sp>
      <p:sp>
        <p:nvSpPr>
          <p:cNvPr id="29700" name="Slide Number Placeholder 3">
            <a:extLst>
              <a:ext uri="{FF2B5EF4-FFF2-40B4-BE49-F238E27FC236}">
                <a16:creationId xmlns:a16="http://schemas.microsoft.com/office/drawing/2014/main" id="{2A775A5A-9D9C-4FB6-BB1D-98C53AFC07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74426D-550B-4122-B762-A5F30EF3F268}"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B56BA3A-AC6C-4387-A1FC-3C2904E9F55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D34FE3E6-3407-40DF-A23B-6DC489AB9442}"/>
              </a:ext>
            </a:extLst>
          </p:cNvPr>
          <p:cNvSpPr>
            <a:spLocks noGrp="1"/>
          </p:cNvSpPr>
          <p:nvPr>
            <p:ph type="body" idx="1"/>
          </p:nvPr>
        </p:nvSpPr>
        <p:spPr bwMode="auto">
          <a:xfrm>
            <a:off x="685800" y="4400550"/>
            <a:ext cx="5486400" cy="3600450"/>
          </a:xfrm>
        </p:spPr>
        <p:txBody>
          <a:bodyPr/>
          <a:lstStyle/>
          <a:p>
            <a:pPr marL="0" indent="0" eaLnBrk="1" hangingPunct="1">
              <a:spcBef>
                <a:spcPct val="0"/>
              </a:spcBef>
              <a:buFontTx/>
              <a:buNone/>
              <a:defRPr/>
            </a:pPr>
            <a:endParaRPr lang="vi-VN" altLang="en-US"/>
          </a:p>
        </p:txBody>
      </p:sp>
      <p:sp>
        <p:nvSpPr>
          <p:cNvPr id="31748" name="Slide Number Placeholder 3">
            <a:extLst>
              <a:ext uri="{FF2B5EF4-FFF2-40B4-BE49-F238E27FC236}">
                <a16:creationId xmlns:a16="http://schemas.microsoft.com/office/drawing/2014/main" id="{086E63B1-2DB6-42A0-BD2D-3CEF155D6A98}"/>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r" eaLnBrk="1" hangingPunct="1">
              <a:spcBef>
                <a:spcPct val="0"/>
              </a:spcBef>
            </a:pPr>
            <a:fld id="{259FBF44-825D-4311-BD69-C7B5F5822467}" type="slidenum">
              <a:rPr lang="en-US" altLang="en-US">
                <a:latin typeface=".VnAristote" pitchFamily="34" charset="0"/>
              </a:rPr>
              <a:pPr algn="r" eaLnBrk="1" hangingPunct="1">
                <a:spcBef>
                  <a:spcPct val="0"/>
                </a:spcBef>
              </a:pPr>
              <a:t>4</a:t>
            </a:fld>
            <a:endParaRPr lang="en-US" altLang="en-US">
              <a:latin typeface=".VnAristote"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1DBEF4C-BBE7-4AF8-9F96-FE7DED3ED8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4410283-A605-4D78-9F60-6148343E35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B3141CB9-ADAF-4EBD-A9E5-FF7769C529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FD8CF0-9B6B-47C5-8F3D-085395E9F06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1DBEF4C-BBE7-4AF8-9F96-FE7DED3ED8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4410283-A605-4D78-9F60-6148343E35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B3141CB9-ADAF-4EBD-A9E5-FF7769C529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FD8CF0-9B6B-47C5-8F3D-085395E9F065}"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FA5239B-9DAB-468B-AE3E-ECEF29C093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BB70646-29C4-4258-806E-BA1FC4865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a:p>
        </p:txBody>
      </p:sp>
      <p:sp>
        <p:nvSpPr>
          <p:cNvPr id="35844" name="Slide Number Placeholder 3">
            <a:extLst>
              <a:ext uri="{FF2B5EF4-FFF2-40B4-BE49-F238E27FC236}">
                <a16:creationId xmlns:a16="http://schemas.microsoft.com/office/drawing/2014/main" id="{773C4D33-19ED-4C28-AF74-0C8F059F70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6E2AFE-5C0E-46D0-97E3-5C2799BB49F6}" type="slidenum">
              <a:rPr lang="en-US" altLang="en-US" smtClean="0"/>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14</a:t>
            </a:fld>
            <a:endParaRPr lang="zh-CN" altLang="en-US"/>
          </a:p>
        </p:txBody>
      </p:sp>
    </p:spTree>
    <p:extLst>
      <p:ext uri="{BB962C8B-B14F-4D97-AF65-F5344CB8AC3E}">
        <p14:creationId xmlns:p14="http://schemas.microsoft.com/office/powerpoint/2010/main" val="368997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D-PanelTitle-GrommetsCombined.png">
            <a:extLst>
              <a:ext uri="{FF2B5EF4-FFF2-40B4-BE49-F238E27FC236}">
                <a16:creationId xmlns:a16="http://schemas.microsoft.com/office/drawing/2014/main" id="{E2833FCC-663C-4131-8F1F-92670DD017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9341CBCB-0E42-421B-9616-178F7B42C528}"/>
              </a:ext>
            </a:extLst>
          </p:cNvPr>
          <p:cNvCxnSpPr/>
          <p:nvPr/>
        </p:nvCxnSpPr>
        <p:spPr>
          <a:xfrm>
            <a:off x="2692400" y="3522663"/>
            <a:ext cx="681513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36F9DA78-ADBC-41A2-B2C4-8B4BD72F02E5}"/>
              </a:ext>
            </a:extLst>
          </p:cNvPr>
          <p:cNvSpPr>
            <a:spLocks noGrp="1"/>
          </p:cNvSpPr>
          <p:nvPr>
            <p:ph type="dt" sz="half" idx="10"/>
          </p:nvPr>
        </p:nvSpPr>
        <p:spPr>
          <a:xfrm>
            <a:off x="7983538" y="5037138"/>
            <a:ext cx="896937" cy="279400"/>
          </a:xfrm>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27AF2C68-81E9-49B8-9686-2A0D73EE9315}"/>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CB560C3-0BD9-4B36-A111-9929BED10E87}"/>
              </a:ext>
            </a:extLst>
          </p:cNvPr>
          <p:cNvSpPr>
            <a:spLocks noGrp="1"/>
          </p:cNvSpPr>
          <p:nvPr>
            <p:ph type="sldNum" sz="quarter" idx="12"/>
          </p:nvPr>
        </p:nvSpPr>
        <p:spPr>
          <a:xfrm>
            <a:off x="8956675" y="5037138"/>
            <a:ext cx="550863" cy="279400"/>
          </a:xfrm>
        </p:spPr>
        <p:txBody>
          <a:bodyPr/>
          <a:lstStyle>
            <a:lvl1pPr>
              <a:defRPr/>
            </a:lvl1pPr>
          </a:lstStyle>
          <a:p>
            <a:pPr>
              <a:defRPr/>
            </a:pPr>
            <a:fld id="{06878791-A9FA-471F-93DA-A4071D3DDE56}" type="slidenum">
              <a:rPr lang="en-US" altLang="en-US"/>
              <a:pPr>
                <a:defRPr/>
              </a:pPr>
              <a:t>‹#›</a:t>
            </a:fld>
            <a:endParaRPr lang="en-US" altLang="en-US"/>
          </a:p>
        </p:txBody>
      </p:sp>
    </p:spTree>
    <p:extLst>
      <p:ext uri="{BB962C8B-B14F-4D97-AF65-F5344CB8AC3E}">
        <p14:creationId xmlns:p14="http://schemas.microsoft.com/office/powerpoint/2010/main" val="45996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0518E3DA-ADA3-4754-91AF-54BAD72573B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A9D7A74-0BA4-47EF-8789-F273F135F4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2CAEA0-9D61-402E-BFBB-BB9E192AC8D1}"/>
              </a:ext>
            </a:extLst>
          </p:cNvPr>
          <p:cNvSpPr>
            <a:spLocks noGrp="1"/>
          </p:cNvSpPr>
          <p:nvPr>
            <p:ph type="sldNum" sz="quarter" idx="12"/>
          </p:nvPr>
        </p:nvSpPr>
        <p:spPr/>
        <p:txBody>
          <a:bodyPr/>
          <a:lstStyle>
            <a:lvl1pPr>
              <a:defRPr/>
            </a:lvl1pPr>
          </a:lstStyle>
          <a:p>
            <a:pPr>
              <a:defRPr/>
            </a:pPr>
            <a:fld id="{B4DB9B2F-C128-4F32-BD0B-46C4556FA591}" type="slidenum">
              <a:rPr lang="en-US" altLang="en-US"/>
              <a:pPr>
                <a:defRPr/>
              </a:pPr>
              <a:t>‹#›</a:t>
            </a:fld>
            <a:endParaRPr lang="en-US" altLang="en-US"/>
          </a:p>
        </p:txBody>
      </p:sp>
    </p:spTree>
    <p:extLst>
      <p:ext uri="{BB962C8B-B14F-4D97-AF65-F5344CB8AC3E}">
        <p14:creationId xmlns:p14="http://schemas.microsoft.com/office/powerpoint/2010/main" val="93489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EEC30AC-C687-4CF9-BB29-1CD89E8FC50A}"/>
              </a:ext>
            </a:extLst>
          </p:cNvPr>
          <p:cNvCxnSpPr/>
          <p:nvPr/>
        </p:nvCxnSpPr>
        <p:spPr>
          <a:xfrm>
            <a:off x="1395413" y="4140200"/>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E700B91F-F8D9-41C2-A7AB-DCE24CEF957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5C40D64-CF03-4434-A684-1A4DF32FC5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9AFC82-B6F9-4D95-A35E-8946B57AE14E}"/>
              </a:ext>
            </a:extLst>
          </p:cNvPr>
          <p:cNvSpPr>
            <a:spLocks noGrp="1"/>
          </p:cNvSpPr>
          <p:nvPr>
            <p:ph type="sldNum" sz="quarter" idx="12"/>
          </p:nvPr>
        </p:nvSpPr>
        <p:spPr/>
        <p:txBody>
          <a:bodyPr/>
          <a:lstStyle>
            <a:lvl1pPr>
              <a:defRPr/>
            </a:lvl1pPr>
          </a:lstStyle>
          <a:p>
            <a:pPr>
              <a:defRPr/>
            </a:pPr>
            <a:fld id="{487AB122-42B7-4079-A4F7-B97F0FCACC1A}" type="slidenum">
              <a:rPr lang="en-US" altLang="en-US"/>
              <a:pPr>
                <a:defRPr/>
              </a:pPr>
              <a:t>‹#›</a:t>
            </a:fld>
            <a:endParaRPr lang="en-US" altLang="en-US"/>
          </a:p>
        </p:txBody>
      </p:sp>
    </p:spTree>
    <p:extLst>
      <p:ext uri="{BB962C8B-B14F-4D97-AF65-F5344CB8AC3E}">
        <p14:creationId xmlns:p14="http://schemas.microsoft.com/office/powerpoint/2010/main" val="152625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29E358-0C26-4A1B-B082-56CDC9CD951A}"/>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D34C26AB-BAA3-481D-B6F3-E56D64014C2B}"/>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3CC5230B-5039-4C62-876C-348AD6352307}"/>
              </a:ext>
            </a:extLst>
          </p:cNvPr>
          <p:cNvCxnSpPr/>
          <p:nvPr/>
        </p:nvCxnSpPr>
        <p:spPr>
          <a:xfrm>
            <a:off x="1395413" y="4140200"/>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29924394-D9D1-4C6A-80C1-B6098F4718FC}"/>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E9208A0A-E666-4B19-86C7-1658911DF920}"/>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0CD31A88-CD37-4218-8DAF-5C5D179870D4}"/>
              </a:ext>
            </a:extLst>
          </p:cNvPr>
          <p:cNvSpPr>
            <a:spLocks noGrp="1"/>
          </p:cNvSpPr>
          <p:nvPr>
            <p:ph type="sldNum" sz="quarter" idx="16"/>
          </p:nvPr>
        </p:nvSpPr>
        <p:spPr/>
        <p:txBody>
          <a:bodyPr/>
          <a:lstStyle>
            <a:lvl1pPr>
              <a:defRPr/>
            </a:lvl1pPr>
          </a:lstStyle>
          <a:p>
            <a:pPr>
              <a:defRPr/>
            </a:pPr>
            <a:fld id="{B8EBE5A1-19E7-4EDB-BB17-19E5ADEDA5CA}" type="slidenum">
              <a:rPr lang="en-US" altLang="en-US"/>
              <a:pPr>
                <a:defRPr/>
              </a:pPr>
              <a:t>‹#›</a:t>
            </a:fld>
            <a:endParaRPr lang="en-US" altLang="en-US"/>
          </a:p>
        </p:txBody>
      </p:sp>
    </p:spTree>
    <p:extLst>
      <p:ext uri="{BB962C8B-B14F-4D97-AF65-F5344CB8AC3E}">
        <p14:creationId xmlns:p14="http://schemas.microsoft.com/office/powerpoint/2010/main" val="912559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8B30BA-652B-4758-B849-E2DC719F306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DF7AF3D-BD2F-40D9-9879-035506B9A0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9F970D-890D-40EB-9158-E319D2828A56}"/>
              </a:ext>
            </a:extLst>
          </p:cNvPr>
          <p:cNvSpPr>
            <a:spLocks noGrp="1"/>
          </p:cNvSpPr>
          <p:nvPr>
            <p:ph type="sldNum" sz="quarter" idx="12"/>
          </p:nvPr>
        </p:nvSpPr>
        <p:spPr/>
        <p:txBody>
          <a:bodyPr/>
          <a:lstStyle>
            <a:lvl1pPr>
              <a:defRPr/>
            </a:lvl1pPr>
          </a:lstStyle>
          <a:p>
            <a:pPr>
              <a:defRPr/>
            </a:pPr>
            <a:fld id="{55BA8339-B605-4551-9704-9C6B346830B5}" type="slidenum">
              <a:rPr lang="en-US" altLang="en-US"/>
              <a:pPr>
                <a:defRPr/>
              </a:pPr>
              <a:t>‹#›</a:t>
            </a:fld>
            <a:endParaRPr lang="en-US" altLang="en-US"/>
          </a:p>
        </p:txBody>
      </p:sp>
    </p:spTree>
    <p:extLst>
      <p:ext uri="{BB962C8B-B14F-4D97-AF65-F5344CB8AC3E}">
        <p14:creationId xmlns:p14="http://schemas.microsoft.com/office/powerpoint/2010/main" val="2084081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03842F-BC4C-4904-8E19-97C363DEC192}"/>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DFD8A695-916F-4411-8A2F-EE487039A1C3}"/>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056F2147-B89B-45AA-A5DA-B5E455EAED48}"/>
              </a:ext>
            </a:extLst>
          </p:cNvPr>
          <p:cNvCxnSpPr/>
          <p:nvPr/>
        </p:nvCxnSpPr>
        <p:spPr>
          <a:xfrm>
            <a:off x="1395413" y="3429000"/>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0A8C9B03-3F37-40A6-9255-1781D478A594}"/>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D40EE1DD-A443-45C8-AEC7-BC8E28BDF94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87D90F2-7080-4D22-A2A7-C90B21E52E11}"/>
              </a:ext>
            </a:extLst>
          </p:cNvPr>
          <p:cNvSpPr>
            <a:spLocks noGrp="1"/>
          </p:cNvSpPr>
          <p:nvPr>
            <p:ph type="sldNum" sz="quarter" idx="16"/>
          </p:nvPr>
        </p:nvSpPr>
        <p:spPr/>
        <p:txBody>
          <a:bodyPr/>
          <a:lstStyle>
            <a:lvl1pPr>
              <a:defRPr/>
            </a:lvl1pPr>
          </a:lstStyle>
          <a:p>
            <a:pPr>
              <a:defRPr/>
            </a:pPr>
            <a:fld id="{F5F2E850-E504-4CF7-A485-10078DA9BEE0}" type="slidenum">
              <a:rPr lang="en-US" altLang="en-US"/>
              <a:pPr>
                <a:defRPr/>
              </a:pPr>
              <a:t>‹#›</a:t>
            </a:fld>
            <a:endParaRPr lang="en-US" altLang="en-US"/>
          </a:p>
        </p:txBody>
      </p:sp>
    </p:spTree>
    <p:extLst>
      <p:ext uri="{BB962C8B-B14F-4D97-AF65-F5344CB8AC3E}">
        <p14:creationId xmlns:p14="http://schemas.microsoft.com/office/powerpoint/2010/main" val="176323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62D8F8-2012-44A0-93B5-5A11948897D6}"/>
              </a:ext>
            </a:extLst>
          </p:cNvPr>
          <p:cNvCxnSpPr/>
          <p:nvPr/>
        </p:nvCxnSpPr>
        <p:spPr>
          <a:xfrm>
            <a:off x="1395413" y="3429000"/>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ACD01C40-DB50-4C6C-9829-94B9A7C260F5}"/>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C08D0BA2-331B-4B96-A439-83F0DB6AB843}"/>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F7279AA-1B41-4D71-BD23-BD6842B223C4}"/>
              </a:ext>
            </a:extLst>
          </p:cNvPr>
          <p:cNvSpPr>
            <a:spLocks noGrp="1"/>
          </p:cNvSpPr>
          <p:nvPr>
            <p:ph type="sldNum" sz="quarter" idx="16"/>
          </p:nvPr>
        </p:nvSpPr>
        <p:spPr/>
        <p:txBody>
          <a:bodyPr/>
          <a:lstStyle>
            <a:lvl1pPr>
              <a:defRPr/>
            </a:lvl1pPr>
          </a:lstStyle>
          <a:p>
            <a:pPr>
              <a:defRPr/>
            </a:pPr>
            <a:fld id="{EAFC400D-3DFB-44C8-9DD1-CEE75D5A6231}" type="slidenum">
              <a:rPr lang="en-US" altLang="en-US"/>
              <a:pPr>
                <a:defRPr/>
              </a:pPr>
              <a:t>‹#›</a:t>
            </a:fld>
            <a:endParaRPr lang="en-US" altLang="en-US"/>
          </a:p>
        </p:txBody>
      </p:sp>
    </p:spTree>
    <p:extLst>
      <p:ext uri="{BB962C8B-B14F-4D97-AF65-F5344CB8AC3E}">
        <p14:creationId xmlns:p14="http://schemas.microsoft.com/office/powerpoint/2010/main" val="547830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B2BD83-2B6C-4619-B798-35D2BAF09286}"/>
              </a:ext>
            </a:extLst>
          </p:cNvPr>
          <p:cNvCxnSpPr/>
          <p:nvPr/>
        </p:nvCxnSpPr>
        <p:spPr>
          <a:xfrm>
            <a:off x="1395413" y="2420938"/>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9B4DA30-1CCE-405B-9EF2-EE0484E9283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2F2AAD8-12B5-4B45-9C90-CEA5D34169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BB81FE-C911-44DC-906B-5491D38F4598}"/>
              </a:ext>
            </a:extLst>
          </p:cNvPr>
          <p:cNvSpPr>
            <a:spLocks noGrp="1"/>
          </p:cNvSpPr>
          <p:nvPr>
            <p:ph type="sldNum" sz="quarter" idx="12"/>
          </p:nvPr>
        </p:nvSpPr>
        <p:spPr/>
        <p:txBody>
          <a:bodyPr/>
          <a:lstStyle>
            <a:lvl1pPr>
              <a:defRPr/>
            </a:lvl1pPr>
          </a:lstStyle>
          <a:p>
            <a:pPr>
              <a:defRPr/>
            </a:pPr>
            <a:fld id="{81098BB4-4624-433F-A653-66B99792FC1C}" type="slidenum">
              <a:rPr lang="en-US" altLang="en-US"/>
              <a:pPr>
                <a:defRPr/>
              </a:pPr>
              <a:t>‹#›</a:t>
            </a:fld>
            <a:endParaRPr lang="en-US" altLang="en-US"/>
          </a:p>
        </p:txBody>
      </p:sp>
    </p:spTree>
    <p:extLst>
      <p:ext uri="{BB962C8B-B14F-4D97-AF65-F5344CB8AC3E}">
        <p14:creationId xmlns:p14="http://schemas.microsoft.com/office/powerpoint/2010/main" val="663769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9DD609-4344-4F72-8912-E982B45F83A2}"/>
              </a:ext>
            </a:extLst>
          </p:cNvPr>
          <p:cNvCxnSpPr/>
          <p:nvPr/>
        </p:nvCxnSpPr>
        <p:spPr>
          <a:xfrm>
            <a:off x="886460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889177C-F3BE-470D-A620-1D38609F6B6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112A870-67B6-4D08-B644-C17AD7CFD4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04CEF3-1154-4B1E-A820-E26D6123ACA4}"/>
              </a:ext>
            </a:extLst>
          </p:cNvPr>
          <p:cNvSpPr>
            <a:spLocks noGrp="1"/>
          </p:cNvSpPr>
          <p:nvPr>
            <p:ph type="sldNum" sz="quarter" idx="12"/>
          </p:nvPr>
        </p:nvSpPr>
        <p:spPr/>
        <p:txBody>
          <a:bodyPr/>
          <a:lstStyle>
            <a:lvl1pPr>
              <a:defRPr/>
            </a:lvl1pPr>
          </a:lstStyle>
          <a:p>
            <a:pPr>
              <a:defRPr/>
            </a:pPr>
            <a:fld id="{38AAE544-90A3-442C-B791-B06DA3801402}" type="slidenum">
              <a:rPr lang="en-US" altLang="en-US"/>
              <a:pPr>
                <a:defRPr/>
              </a:pPr>
              <a:t>‹#›</a:t>
            </a:fld>
            <a:endParaRPr lang="en-US" altLang="en-US"/>
          </a:p>
        </p:txBody>
      </p:sp>
    </p:spTree>
    <p:extLst>
      <p:ext uri="{BB962C8B-B14F-4D97-AF65-F5344CB8AC3E}">
        <p14:creationId xmlns:p14="http://schemas.microsoft.com/office/powerpoint/2010/main" val="597281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28422652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9D3272-4B32-4542-ABBB-026E450D626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23210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5F9A199-9780-4034-AB52-7923A3368AEF}"/>
              </a:ext>
            </a:extLst>
          </p:cNvPr>
          <p:cNvCxnSpPr/>
          <p:nvPr/>
        </p:nvCxnSpPr>
        <p:spPr>
          <a:xfrm>
            <a:off x="1395413" y="2420938"/>
            <a:ext cx="9407525"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FB840FD-E33A-42B7-8471-EABF556C1DF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6A665DE-DAC6-4B64-85D3-CDDDBB159A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DBC3AF7-3689-4D12-B88A-5F4B7CD344F8}"/>
              </a:ext>
            </a:extLst>
          </p:cNvPr>
          <p:cNvSpPr>
            <a:spLocks noGrp="1"/>
          </p:cNvSpPr>
          <p:nvPr>
            <p:ph type="sldNum" sz="quarter" idx="12"/>
          </p:nvPr>
        </p:nvSpPr>
        <p:spPr/>
        <p:txBody>
          <a:bodyPr/>
          <a:lstStyle>
            <a:lvl1pPr>
              <a:defRPr/>
            </a:lvl1pPr>
          </a:lstStyle>
          <a:p>
            <a:pPr>
              <a:defRPr/>
            </a:pPr>
            <a:fld id="{74F4781A-29D1-4D8D-992B-8F16B23D5DE9}" type="slidenum">
              <a:rPr lang="en-US" altLang="en-US"/>
              <a:pPr>
                <a:defRPr/>
              </a:pPr>
              <a:t>‹#›</a:t>
            </a:fld>
            <a:endParaRPr lang="en-US" altLang="en-US"/>
          </a:p>
        </p:txBody>
      </p:sp>
    </p:spTree>
    <p:extLst>
      <p:ext uri="{BB962C8B-B14F-4D97-AF65-F5344CB8AC3E}">
        <p14:creationId xmlns:p14="http://schemas.microsoft.com/office/powerpoint/2010/main" val="129681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D3272-4B32-4542-ABBB-026E450D626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98746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9D3272-4B32-4542-ABBB-026E450D626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1445788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9D3272-4B32-4542-ABBB-026E450D6264}"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361277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9D3272-4B32-4542-ABBB-026E450D6264}"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3317601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D3272-4B32-4542-ABBB-026E450D6264}"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3914867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D3272-4B32-4542-ABBB-026E450D6264}"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3618715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9D3272-4B32-4542-ABBB-026E450D6264}"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3429262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9D3272-4B32-4542-ABBB-026E450D6264}"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2059179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D3272-4B32-4542-ABBB-026E450D626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265171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D3272-4B32-4542-ABBB-026E450D626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F7B17-C921-41E2-8C0A-5983CE96EF5C}" type="slidenum">
              <a:rPr lang="en-US" smtClean="0"/>
              <a:t>‹#›</a:t>
            </a:fld>
            <a:endParaRPr lang="en-US"/>
          </a:p>
        </p:txBody>
      </p:sp>
    </p:spTree>
    <p:extLst>
      <p:ext uri="{BB962C8B-B14F-4D97-AF65-F5344CB8AC3E}">
        <p14:creationId xmlns:p14="http://schemas.microsoft.com/office/powerpoint/2010/main" val="118554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F5489-DFD1-4CAA-ABBE-8A04B5B12E8A}"/>
              </a:ext>
            </a:extLst>
          </p:cNvPr>
          <p:cNvCxnSpPr/>
          <p:nvPr/>
        </p:nvCxnSpPr>
        <p:spPr>
          <a:xfrm>
            <a:off x="2012950" y="3709988"/>
            <a:ext cx="81629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4722F799-8A56-4B8A-B5DC-AAD70C8D385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4715A73-A844-48B5-95FB-A205824EB3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B1AC01-5C58-4481-BC8C-55ECFF7759B2}"/>
              </a:ext>
            </a:extLst>
          </p:cNvPr>
          <p:cNvSpPr>
            <a:spLocks noGrp="1"/>
          </p:cNvSpPr>
          <p:nvPr>
            <p:ph type="sldNum" sz="quarter" idx="12"/>
          </p:nvPr>
        </p:nvSpPr>
        <p:spPr/>
        <p:txBody>
          <a:bodyPr/>
          <a:lstStyle>
            <a:lvl1pPr>
              <a:defRPr/>
            </a:lvl1pPr>
          </a:lstStyle>
          <a:p>
            <a:pPr>
              <a:defRPr/>
            </a:pPr>
            <a:fld id="{CC72A6B8-6101-45F6-866D-47DAA282378C}" type="slidenum">
              <a:rPr lang="en-US" altLang="en-US"/>
              <a:pPr>
                <a:defRPr/>
              </a:pPr>
              <a:t>‹#›</a:t>
            </a:fld>
            <a:endParaRPr lang="en-US" altLang="en-US"/>
          </a:p>
        </p:txBody>
      </p:sp>
    </p:spTree>
    <p:extLst>
      <p:ext uri="{BB962C8B-B14F-4D97-AF65-F5344CB8AC3E}">
        <p14:creationId xmlns:p14="http://schemas.microsoft.com/office/powerpoint/2010/main" val="72924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726C603-BF93-41F6-9D1A-4736E979E229}"/>
              </a:ext>
            </a:extLst>
          </p:cNvPr>
          <p:cNvCxnSpPr/>
          <p:nvPr/>
        </p:nvCxnSpPr>
        <p:spPr>
          <a:xfrm>
            <a:off x="1395413" y="2420938"/>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0956BB5A-33C1-4060-B85D-8D3BA31716B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32AA107F-49DB-4580-B398-523FD1EC04B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60130F2-9720-4DCE-BB98-FFDFB9A68764}"/>
              </a:ext>
            </a:extLst>
          </p:cNvPr>
          <p:cNvSpPr>
            <a:spLocks noGrp="1"/>
          </p:cNvSpPr>
          <p:nvPr>
            <p:ph type="sldNum" sz="quarter" idx="12"/>
          </p:nvPr>
        </p:nvSpPr>
        <p:spPr/>
        <p:txBody>
          <a:bodyPr/>
          <a:lstStyle>
            <a:lvl1pPr>
              <a:defRPr/>
            </a:lvl1pPr>
          </a:lstStyle>
          <a:p>
            <a:pPr>
              <a:defRPr/>
            </a:pPr>
            <a:fld id="{F538F9A4-35D0-4047-949F-13AB8E1179E1}" type="slidenum">
              <a:rPr lang="en-US" altLang="en-US"/>
              <a:pPr>
                <a:defRPr/>
              </a:pPr>
              <a:t>‹#›</a:t>
            </a:fld>
            <a:endParaRPr lang="en-US" altLang="en-US"/>
          </a:p>
        </p:txBody>
      </p:sp>
    </p:spTree>
    <p:extLst>
      <p:ext uri="{BB962C8B-B14F-4D97-AF65-F5344CB8AC3E}">
        <p14:creationId xmlns:p14="http://schemas.microsoft.com/office/powerpoint/2010/main" val="265075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8D32E7D-B8A5-46B9-B740-A2F020FB1EB2}"/>
              </a:ext>
            </a:extLst>
          </p:cNvPr>
          <p:cNvCxnSpPr/>
          <p:nvPr/>
        </p:nvCxnSpPr>
        <p:spPr>
          <a:xfrm>
            <a:off x="1395413" y="2420938"/>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0DD831E6-B6EA-4471-9A9C-D019E200CAB8}"/>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F111F61A-9F2B-4CBC-B966-F88552FD56F5}"/>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DE7B8386-F09D-4308-9F49-18DEFF109328}"/>
              </a:ext>
            </a:extLst>
          </p:cNvPr>
          <p:cNvSpPr>
            <a:spLocks noGrp="1"/>
          </p:cNvSpPr>
          <p:nvPr>
            <p:ph type="sldNum" sz="quarter" idx="12"/>
          </p:nvPr>
        </p:nvSpPr>
        <p:spPr/>
        <p:txBody>
          <a:bodyPr/>
          <a:lstStyle>
            <a:lvl1pPr>
              <a:defRPr/>
            </a:lvl1pPr>
          </a:lstStyle>
          <a:p>
            <a:pPr>
              <a:defRPr/>
            </a:pPr>
            <a:fld id="{77F22C7F-5D29-47B4-9D2D-9674DE79A722}" type="slidenum">
              <a:rPr lang="en-US" altLang="en-US"/>
              <a:pPr>
                <a:defRPr/>
              </a:pPr>
              <a:t>‹#›</a:t>
            </a:fld>
            <a:endParaRPr lang="en-US" altLang="en-US"/>
          </a:p>
        </p:txBody>
      </p:sp>
    </p:spTree>
    <p:extLst>
      <p:ext uri="{BB962C8B-B14F-4D97-AF65-F5344CB8AC3E}">
        <p14:creationId xmlns:p14="http://schemas.microsoft.com/office/powerpoint/2010/main" val="243713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1F8F7A7-41CD-4D94-B24C-44EE425B0226}"/>
              </a:ext>
            </a:extLst>
          </p:cNvPr>
          <p:cNvCxnSpPr/>
          <p:nvPr/>
        </p:nvCxnSpPr>
        <p:spPr>
          <a:xfrm>
            <a:off x="1395413" y="2420938"/>
            <a:ext cx="94075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8E4B6B39-CF49-45E2-BB77-85C9424DF2DF}"/>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D38CBD1C-0793-4DFA-8555-9E29D970F0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00F3F51-1014-4E85-8AD5-E1799FCF0919}"/>
              </a:ext>
            </a:extLst>
          </p:cNvPr>
          <p:cNvSpPr>
            <a:spLocks noGrp="1"/>
          </p:cNvSpPr>
          <p:nvPr>
            <p:ph type="sldNum" sz="quarter" idx="12"/>
          </p:nvPr>
        </p:nvSpPr>
        <p:spPr/>
        <p:txBody>
          <a:bodyPr/>
          <a:lstStyle>
            <a:lvl1pPr>
              <a:defRPr/>
            </a:lvl1pPr>
          </a:lstStyle>
          <a:p>
            <a:pPr>
              <a:defRPr/>
            </a:pPr>
            <a:fld id="{5B508626-A878-4938-BD4D-BE2A11FCE7CE}" type="slidenum">
              <a:rPr lang="en-US" altLang="en-US"/>
              <a:pPr>
                <a:defRPr/>
              </a:pPr>
              <a:t>‹#›</a:t>
            </a:fld>
            <a:endParaRPr lang="en-US" altLang="en-US"/>
          </a:p>
        </p:txBody>
      </p:sp>
    </p:spTree>
    <p:extLst>
      <p:ext uri="{BB962C8B-B14F-4D97-AF65-F5344CB8AC3E}">
        <p14:creationId xmlns:p14="http://schemas.microsoft.com/office/powerpoint/2010/main" val="180725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FE94DA-54B8-4626-BAE9-82A8DF74A06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EBBAACA-A421-4462-9A24-EF96A8ACE0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032A4F6-51DB-44B4-A3DB-9BBA252FE8ED}"/>
              </a:ext>
            </a:extLst>
          </p:cNvPr>
          <p:cNvSpPr>
            <a:spLocks noGrp="1"/>
          </p:cNvSpPr>
          <p:nvPr>
            <p:ph type="sldNum" sz="quarter" idx="12"/>
          </p:nvPr>
        </p:nvSpPr>
        <p:spPr/>
        <p:txBody>
          <a:bodyPr/>
          <a:lstStyle>
            <a:lvl1pPr>
              <a:defRPr/>
            </a:lvl1pPr>
          </a:lstStyle>
          <a:p>
            <a:pPr>
              <a:defRPr/>
            </a:pPr>
            <a:fld id="{763413DD-CCDB-439C-9F6E-99894C84BFBD}" type="slidenum">
              <a:rPr lang="en-US" altLang="en-US"/>
              <a:pPr>
                <a:defRPr/>
              </a:pPr>
              <a:t>‹#›</a:t>
            </a:fld>
            <a:endParaRPr lang="en-US" altLang="en-US"/>
          </a:p>
        </p:txBody>
      </p:sp>
    </p:spTree>
    <p:extLst>
      <p:ext uri="{BB962C8B-B14F-4D97-AF65-F5344CB8AC3E}">
        <p14:creationId xmlns:p14="http://schemas.microsoft.com/office/powerpoint/2010/main" val="163729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CE2F0A8-BF0F-4D2F-A125-FEB2B120DBF4}"/>
              </a:ext>
            </a:extLst>
          </p:cNvPr>
          <p:cNvCxnSpPr/>
          <p:nvPr/>
        </p:nvCxnSpPr>
        <p:spPr>
          <a:xfrm>
            <a:off x="1395413" y="2913063"/>
            <a:ext cx="35147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id="{AB4FF556-F3A6-44D7-9A1B-6E004B0CCFB0}"/>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246BAB28-CAB7-44AF-A291-C8AB8457CF7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2BCF8AD-61F8-47FD-A3C1-07F844C6CECF}"/>
              </a:ext>
            </a:extLst>
          </p:cNvPr>
          <p:cNvSpPr>
            <a:spLocks noGrp="1"/>
          </p:cNvSpPr>
          <p:nvPr>
            <p:ph type="sldNum" sz="quarter" idx="12"/>
          </p:nvPr>
        </p:nvSpPr>
        <p:spPr/>
        <p:txBody>
          <a:bodyPr/>
          <a:lstStyle>
            <a:lvl1pPr>
              <a:defRPr/>
            </a:lvl1pPr>
          </a:lstStyle>
          <a:p>
            <a:pPr>
              <a:defRPr/>
            </a:pPr>
            <a:fld id="{59B6F9A8-103D-4552-9DF4-9741391350A3}" type="slidenum">
              <a:rPr lang="en-US" altLang="en-US"/>
              <a:pPr>
                <a:defRPr/>
              </a:pPr>
              <a:t>‹#›</a:t>
            </a:fld>
            <a:endParaRPr lang="en-US" altLang="en-US"/>
          </a:p>
        </p:txBody>
      </p:sp>
    </p:spTree>
    <p:extLst>
      <p:ext uri="{BB962C8B-B14F-4D97-AF65-F5344CB8AC3E}">
        <p14:creationId xmlns:p14="http://schemas.microsoft.com/office/powerpoint/2010/main" val="192699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3837955B-739E-4D9D-B269-479C71D1D55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3421253-FF67-4F90-A1D2-12E31D035B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662776-7674-4B6A-9C6A-E0786FD6B51E}"/>
              </a:ext>
            </a:extLst>
          </p:cNvPr>
          <p:cNvSpPr>
            <a:spLocks noGrp="1"/>
          </p:cNvSpPr>
          <p:nvPr>
            <p:ph type="sldNum" sz="quarter" idx="12"/>
          </p:nvPr>
        </p:nvSpPr>
        <p:spPr/>
        <p:txBody>
          <a:bodyPr/>
          <a:lstStyle>
            <a:lvl1pPr>
              <a:defRPr/>
            </a:lvl1pPr>
          </a:lstStyle>
          <a:p>
            <a:pPr>
              <a:defRPr/>
            </a:pPr>
            <a:fld id="{DAD9CBA9-80DD-4F7D-BC10-1052FD42AEBE}" type="slidenum">
              <a:rPr lang="en-US" altLang="en-US"/>
              <a:pPr>
                <a:defRPr/>
              </a:pPr>
              <a:t>‹#›</a:t>
            </a:fld>
            <a:endParaRPr lang="en-US" altLang="en-US"/>
          </a:p>
        </p:txBody>
      </p:sp>
    </p:spTree>
    <p:extLst>
      <p:ext uri="{BB962C8B-B14F-4D97-AF65-F5344CB8AC3E}">
        <p14:creationId xmlns:p14="http://schemas.microsoft.com/office/powerpoint/2010/main" val="162328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1026" name="Picture 6" descr="HD-PanelContent-GrommetsCombined.png">
            <a:extLst>
              <a:ext uri="{FF2B5EF4-FFF2-40B4-BE49-F238E27FC236}">
                <a16:creationId xmlns:a16="http://schemas.microsoft.com/office/drawing/2014/main" id="{E0F1A0F0-5666-4069-B262-13968A0A142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E0C710D4-08B5-4FD7-9730-832CDB85AC53}"/>
              </a:ext>
            </a:extLst>
          </p:cNvPr>
          <p:cNvSpPr>
            <a:spLocks noGrp="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E89A8C7-75ED-4CBB-A806-7925311FCD82}"/>
              </a:ext>
            </a:extLst>
          </p:cNvPr>
          <p:cNvSpPr>
            <a:spLocks noGrp="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A29CBD-57F4-41B7-8CCE-E490D0698EED}"/>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4587439C-0594-4658-89D6-8D9C450CE429}"/>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016F93C9-CC58-43F4-9229-4FE35637314A}"/>
              </a:ext>
            </a:extLst>
          </p:cNvPr>
          <p:cNvSpPr>
            <a:spLocks noGrp="1"/>
          </p:cNvSpPr>
          <p:nvPr>
            <p:ph type="sldNum" sz="quarter" idx="4"/>
          </p:nvPr>
        </p:nvSpPr>
        <p:spPr>
          <a:xfrm>
            <a:off x="10353675" y="5969000"/>
            <a:ext cx="542925" cy="279400"/>
          </a:xfrm>
          <a:prstGeom prst="rect">
            <a:avLst/>
          </a:prstGeom>
        </p:spPr>
        <p:txBody>
          <a:bodyPr vert="horz" wrap="square" lIns="91440" tIns="45720" rIns="91440" bIns="45720" numCol="1" anchor="ctr" anchorCtr="0" compatLnSpc="1">
            <a:prstTxWarp prst="textNoShape">
              <a:avLst/>
            </a:prstTxWarp>
          </a:bodyPr>
          <a:lstStyle>
            <a:lvl1pPr algn="r">
              <a:defRPr sz="1000">
                <a:latin typeface="Garamond" panose="02020404030301010803" pitchFamily="18" charset="0"/>
              </a:defRPr>
            </a:lvl1pPr>
          </a:lstStyle>
          <a:p>
            <a:pPr>
              <a:defRPr/>
            </a:pPr>
            <a:fld id="{2F15BA7A-9A82-494A-984C-05A15EC9AB6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41" r:id="rId7"/>
    <p:sldLayoutId id="2147484651" r:id="rId8"/>
    <p:sldLayoutId id="2147484642" r:id="rId9"/>
    <p:sldLayoutId id="2147484643" r:id="rId10"/>
    <p:sldLayoutId id="2147484652" r:id="rId11"/>
    <p:sldLayoutId id="2147484653" r:id="rId12"/>
    <p:sldLayoutId id="2147484644" r:id="rId13"/>
    <p:sldLayoutId id="2147484654" r:id="rId14"/>
    <p:sldLayoutId id="2147484655" r:id="rId15"/>
    <p:sldLayoutId id="2147484656" r:id="rId16"/>
    <p:sldLayoutId id="2147484657" r:id="rId17"/>
    <p:sldLayoutId id="2147484658" r:id="rId18"/>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D3272-4B32-4542-ABBB-026E450D6264}"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F7B17-C921-41E2-8C0A-5983CE96EF5C}" type="slidenum">
              <a:rPr lang="en-US" smtClean="0"/>
              <a:t>‹#›</a:t>
            </a:fld>
            <a:endParaRPr lang="en-US"/>
          </a:p>
        </p:txBody>
      </p:sp>
    </p:spTree>
    <p:extLst>
      <p:ext uri="{BB962C8B-B14F-4D97-AF65-F5344CB8AC3E}">
        <p14:creationId xmlns:p14="http://schemas.microsoft.com/office/powerpoint/2010/main" val="1989596378"/>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Audio 1">
            <a:hlinkClick r:id="" action="ppaction://media"/>
            <a:extLst>
              <a:ext uri="{FF2B5EF4-FFF2-40B4-BE49-F238E27FC236}">
                <a16:creationId xmlns:a16="http://schemas.microsoft.com/office/drawing/2014/main" id="{CE3B574E-F1EA-4EC4-9B17-0A42A27156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33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a:extLst>
              <a:ext uri="{FF2B5EF4-FFF2-40B4-BE49-F238E27FC236}">
                <a16:creationId xmlns:a16="http://schemas.microsoft.com/office/drawing/2014/main" id="{E9F8D6F5-3AA3-4405-A89A-80D22F1A5698}"/>
              </a:ext>
            </a:extLst>
          </p:cNvPr>
          <p:cNvSpPr txBox="1">
            <a:spLocks noChangeArrowheads="1"/>
          </p:cNvSpPr>
          <p:nvPr/>
        </p:nvSpPr>
        <p:spPr bwMode="auto">
          <a:xfrm>
            <a:off x="3200400" y="438835"/>
            <a:ext cx="52578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a:lnSpc>
                <a:spcPct val="150000"/>
              </a:lnSpc>
              <a:spcBef>
                <a:spcPct val="0"/>
              </a:spcBef>
              <a:spcAft>
                <a:spcPct val="0"/>
              </a:spcAft>
              <a:buClrTx/>
              <a:buSzTx/>
              <a:buFont typeface="Arial" panose="020B0604020202020204" pitchFamily="34" charset="0"/>
              <a:buNone/>
            </a:pPr>
            <a:r>
              <a:rPr lang="en-US" altLang="en-US" sz="4000" b="1">
                <a:solidFill>
                  <a:schemeClr val="bg1"/>
                </a:solidFill>
                <a:latin typeface="Times New Roman" panose="02020603050405020304" pitchFamily="18" charset="0"/>
                <a:cs typeface="Times New Roman" panose="02020603050405020304" pitchFamily="18" charset="0"/>
              </a:rPr>
              <a:t>Tập viết </a:t>
            </a:r>
          </a:p>
        </p:txBody>
      </p:sp>
      <p:sp>
        <p:nvSpPr>
          <p:cNvPr id="23" name="TextBox 22">
            <a:extLst>
              <a:ext uri="{FF2B5EF4-FFF2-40B4-BE49-F238E27FC236}">
                <a16:creationId xmlns:a16="http://schemas.microsoft.com/office/drawing/2014/main" id="{BF22B0BF-602C-46F3-BCFB-CDFF89908282}"/>
              </a:ext>
            </a:extLst>
          </p:cNvPr>
          <p:cNvSpPr txBox="1"/>
          <p:nvPr/>
        </p:nvSpPr>
        <p:spPr>
          <a:xfrm>
            <a:off x="457200" y="533400"/>
            <a:ext cx="11379200" cy="5969000"/>
          </a:xfrm>
          <a:prstGeom prst="rect">
            <a:avLst/>
          </a:prstGeom>
          <a:solidFill>
            <a:schemeClr val="bg1"/>
          </a:solidFill>
        </p:spPr>
        <p:txBody>
          <a:bodyPr wrap="square" rtlCol="0">
            <a:spAutoFit/>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3" y="27398"/>
            <a:ext cx="12192000" cy="6858000"/>
          </a:xfrm>
          <a:prstGeom prst="rect">
            <a:avLst/>
          </a:prstGeom>
        </p:spPr>
      </p:pic>
      <p:sp>
        <p:nvSpPr>
          <p:cNvPr id="8" name="TextBox 7">
            <a:extLst>
              <a:ext uri="{FF2B5EF4-FFF2-40B4-BE49-F238E27FC236}">
                <a16:creationId xmlns:a16="http://schemas.microsoft.com/office/drawing/2014/main" id="{7627592B-BC93-489F-A146-DD31089FF37C}"/>
              </a:ext>
            </a:extLst>
          </p:cNvPr>
          <p:cNvSpPr txBox="1"/>
          <p:nvPr/>
        </p:nvSpPr>
        <p:spPr>
          <a:xfrm>
            <a:off x="1600201" y="357889"/>
            <a:ext cx="9357189" cy="954107"/>
          </a:xfrm>
          <a:prstGeom prst="rect">
            <a:avLst/>
          </a:prstGeom>
          <a:noFill/>
        </p:spPr>
        <p:txBody>
          <a:bodyPr wrap="square">
            <a:spAutoFit/>
          </a:bodyPr>
          <a:lstStyle/>
          <a:p>
            <a:pPr algn="ctr" defTabSz="685800">
              <a:defRPr/>
            </a:pPr>
            <a:r>
              <a:rPr lang="en-US" sz="2800" b="1" dirty="0">
                <a:solidFill>
                  <a:prstClr val="black"/>
                </a:solidFill>
                <a:latin typeface="Times New Roman" pitchFamily="18" charset="0"/>
                <a:cs typeface="Times New Roman" pitchFamily="18" charset="0"/>
              </a:rPr>
              <a:t>UỶ BAN NHÂN DÂN QUẬN PHÚ NHUẬN </a:t>
            </a:r>
          </a:p>
          <a:p>
            <a:pPr algn="ctr" defTabSz="685800">
              <a:defRPr/>
            </a:pPr>
            <a:r>
              <a:rPr lang="en-US" sz="2800" b="1" dirty="0">
                <a:solidFill>
                  <a:srgbClr val="002060"/>
                </a:solidFill>
                <a:latin typeface="Times New Roman" pitchFamily="18" charset="0"/>
                <a:cs typeface="Times New Roman" pitchFamily="18" charset="0"/>
              </a:rPr>
              <a:t>TRƯỜNG TIỂU HỌC NGUYỄN ĐÌNH CHÍNH</a:t>
            </a:r>
          </a:p>
        </p:txBody>
      </p:sp>
      <p:sp>
        <p:nvSpPr>
          <p:cNvPr id="9" name="TextBox 8">
            <a:extLst>
              <a:ext uri="{FF2B5EF4-FFF2-40B4-BE49-F238E27FC236}">
                <a16:creationId xmlns:a16="http://schemas.microsoft.com/office/drawing/2014/main" id="{87E3B180-9794-4DD8-96E7-BC8247FDC5AE}"/>
              </a:ext>
            </a:extLst>
          </p:cNvPr>
          <p:cNvSpPr txBox="1"/>
          <p:nvPr/>
        </p:nvSpPr>
        <p:spPr>
          <a:xfrm>
            <a:off x="3913171" y="1752600"/>
            <a:ext cx="4731248" cy="1077218"/>
          </a:xfrm>
          <a:prstGeom prst="rect">
            <a:avLst/>
          </a:prstGeom>
          <a:noFill/>
        </p:spPr>
        <p:txBody>
          <a:bodyPr wrap="square">
            <a:spAutoFit/>
          </a:bodyPr>
          <a:lstStyle/>
          <a:p>
            <a:pPr algn="ctr">
              <a:defRPr/>
            </a:pPr>
            <a:r>
              <a:rPr lang="en-US" sz="3200" b="1" dirty="0">
                <a:solidFill>
                  <a:srgbClr val="00B050"/>
                </a:solidFill>
                <a:latin typeface="Times New Roman" pitchFamily="18" charset="0"/>
                <a:cs typeface="Times New Roman" pitchFamily="18" charset="0"/>
              </a:rPr>
              <a:t>TẬP VIẾT - LỚP 3</a:t>
            </a:r>
          </a:p>
          <a:p>
            <a:pPr algn="ctr">
              <a:defRPr/>
            </a:pPr>
            <a:r>
              <a:rPr lang="en-US" sz="3200" b="1" dirty="0">
                <a:solidFill>
                  <a:srgbClr val="00B050"/>
                </a:solidFill>
                <a:latin typeface="Times New Roman" pitchFamily="18" charset="0"/>
                <a:cs typeface="Times New Roman" pitchFamily="18" charset="0"/>
              </a:rPr>
              <a:t>TUẦN 11</a:t>
            </a:r>
          </a:p>
        </p:txBody>
      </p:sp>
      <p:sp>
        <p:nvSpPr>
          <p:cNvPr id="10" name="TextBox 9">
            <a:extLst>
              <a:ext uri="{FF2B5EF4-FFF2-40B4-BE49-F238E27FC236}">
                <a16:creationId xmlns:a16="http://schemas.microsoft.com/office/drawing/2014/main" id="{C15BACCB-7E8A-4D0C-8F78-019AD5A63B1B}"/>
              </a:ext>
            </a:extLst>
          </p:cNvPr>
          <p:cNvSpPr txBox="1"/>
          <p:nvPr/>
        </p:nvSpPr>
        <p:spPr>
          <a:xfrm>
            <a:off x="3581400" y="3400746"/>
            <a:ext cx="6026648" cy="923330"/>
          </a:xfrm>
          <a:prstGeom prst="rect">
            <a:avLst/>
          </a:prstGeom>
          <a:noFill/>
        </p:spPr>
        <p:txBody>
          <a:bodyPr wrap="square">
            <a:spAutoFit/>
          </a:bodyPr>
          <a:lstStyle/>
          <a:p>
            <a:pPr>
              <a:defRPr/>
            </a:pPr>
            <a:r>
              <a:rPr lang="en-US" sz="5400" b="1" i="1" dirty="0" err="1">
                <a:solidFill>
                  <a:srgbClr val="FF0000"/>
                </a:solidFill>
                <a:latin typeface="Times New Roman" panose="02020603050405020304" pitchFamily="18" charset="0"/>
                <a:cs typeface="Times New Roman" panose="02020603050405020304" pitchFamily="18" charset="0"/>
              </a:rPr>
              <a:t>Ôn</a:t>
            </a:r>
            <a:r>
              <a:rPr lang="en-US" sz="5400" b="1" i="1" dirty="0">
                <a:solidFill>
                  <a:srgbClr val="FF0000"/>
                </a:solidFill>
                <a:latin typeface="Times New Roman" panose="02020603050405020304" pitchFamily="18" charset="0"/>
                <a:cs typeface="Times New Roman" panose="02020603050405020304" pitchFamily="18" charset="0"/>
              </a:rPr>
              <a:t> </a:t>
            </a:r>
            <a:r>
              <a:rPr lang="en-US" sz="5400" b="1" i="1" dirty="0" err="1">
                <a:solidFill>
                  <a:srgbClr val="FF0000"/>
                </a:solidFill>
                <a:latin typeface="Times New Roman" panose="02020603050405020304" pitchFamily="18" charset="0"/>
                <a:cs typeface="Times New Roman" panose="02020603050405020304" pitchFamily="18" charset="0"/>
              </a:rPr>
              <a:t>chữ</a:t>
            </a:r>
            <a:r>
              <a:rPr lang="en-US" sz="5400" b="1" i="1" dirty="0">
                <a:solidFill>
                  <a:srgbClr val="FF0000"/>
                </a:solidFill>
                <a:latin typeface="Times New Roman" panose="02020603050405020304" pitchFamily="18" charset="0"/>
                <a:cs typeface="Times New Roman" panose="02020603050405020304" pitchFamily="18" charset="0"/>
              </a:rPr>
              <a:t> </a:t>
            </a:r>
            <a:r>
              <a:rPr lang="en-US" sz="5400" b="1" i="1" dirty="0" err="1">
                <a:solidFill>
                  <a:srgbClr val="FF0000"/>
                </a:solidFill>
                <a:latin typeface="Times New Roman" panose="02020603050405020304" pitchFamily="18" charset="0"/>
                <a:cs typeface="Times New Roman" panose="02020603050405020304" pitchFamily="18" charset="0"/>
              </a:rPr>
              <a:t>hoa</a:t>
            </a:r>
            <a:r>
              <a:rPr lang="en-US" sz="5400" b="1" i="1" dirty="0">
                <a:solidFill>
                  <a:srgbClr val="FF0000"/>
                </a:solidFill>
                <a:latin typeface="HP001 4 hàng" panose="020B0603050302020204" pitchFamily="34" charset="0"/>
                <a:cs typeface="Times New Roman" pitchFamily="18" charset="0"/>
              </a:rPr>
              <a:t> G (</a:t>
            </a:r>
            <a:r>
              <a:rPr lang="en-US" sz="5400" b="1" i="1" dirty="0" err="1">
                <a:solidFill>
                  <a:srgbClr val="FF0000"/>
                </a:solidFill>
                <a:latin typeface="HP001 4 hàng" panose="020B0603050302020204" pitchFamily="34" charset="0"/>
                <a:cs typeface="Times New Roman" pitchFamily="18" charset="0"/>
              </a:rPr>
              <a:t>tt</a:t>
            </a:r>
            <a:r>
              <a:rPr lang="en-US" sz="5400" b="1" i="1" dirty="0">
                <a:solidFill>
                  <a:srgbClr val="FF0000"/>
                </a:solidFill>
                <a:latin typeface="HP001 4 hàng" panose="020B0603050302020204" pitchFamily="34" charset="0"/>
                <a:cs typeface="Times New Roman" pitchFamily="18" charset="0"/>
              </a:rPr>
              <a:t>)</a:t>
            </a:r>
          </a:p>
        </p:txBody>
      </p:sp>
      <p:pic>
        <p:nvPicPr>
          <p:cNvPr id="11" name="Picture 10">
            <a:extLst>
              <a:ext uri="{FF2B5EF4-FFF2-40B4-BE49-F238E27FC236}">
                <a16:creationId xmlns:a16="http://schemas.microsoft.com/office/drawing/2014/main" id="{C8F458EC-107E-4938-95AE-99841311E073}"/>
              </a:ext>
            </a:extLst>
          </p:cNvPr>
          <p:cNvPicPr/>
          <p:nvPr/>
        </p:nvPicPr>
        <p:blipFill>
          <a:blip r:embed="rId6" cstate="print">
            <a:extLst>
              <a:ext uri="{BEBA8EAE-BF5A-486C-A8C5-ECC9F3942E4B}">
                <a14:imgProps xmlns:a14="http://schemas.microsoft.com/office/drawing/2010/main">
                  <a14:imgLayer r:embed="rId7">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38528" y="56508"/>
            <a:ext cx="1005205" cy="97917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FE957AB1-A1E6-4094-BA77-3B6B050CB789}"/>
              </a:ext>
            </a:extLst>
          </p:cNvPr>
          <p:cNvSpPr txBox="1"/>
          <p:nvPr/>
        </p:nvSpPr>
        <p:spPr>
          <a:xfrm>
            <a:off x="3200400" y="533400"/>
            <a:ext cx="6019802" cy="76944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Luyện </a:t>
            </a:r>
            <a:r>
              <a:rPr kumimoji="0" lang="en-US" sz="4400" b="1" i="0" u="none" strike="noStrike" kern="1200" cap="none" spc="0" normalizeH="0" baseline="0" noProof="0" dirty="0" err="1">
                <a:ln>
                  <a:noFill/>
                </a:ln>
                <a:solidFill>
                  <a:srgbClr val="FF0000"/>
                </a:solidFill>
                <a:effectLst/>
                <a:uLnTx/>
                <a:uFillTx/>
                <a:latin typeface="HP001 4 hàng" panose="020B0603050302020204" pitchFamily="34" charset="0"/>
                <a:cs typeface="Times New Roman" pitchFamily="18" charset="0"/>
              </a:rPr>
              <a:t>viết</a:t>
            </a:r>
            <a:r>
              <a:rPr kumimoji="0" lang="en-US"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 </a:t>
            </a:r>
            <a:r>
              <a:rPr kumimoji="0" lang="vi-VN"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từ ứng dụng</a:t>
            </a:r>
            <a:endParaRPr kumimoji="0" lang="en-US"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endParaRPr>
          </a:p>
        </p:txBody>
      </p:sp>
      <p:pic>
        <p:nvPicPr>
          <p:cNvPr id="7" name="图片 5">
            <a:extLst>
              <a:ext uri="{FF2B5EF4-FFF2-40B4-BE49-F238E27FC236}">
                <a16:creationId xmlns:a16="http://schemas.microsoft.com/office/drawing/2014/main" id="{7A8C633A-0498-446A-8626-9C2B71779C1A}"/>
              </a:ext>
            </a:extLst>
          </p:cNvPr>
          <p:cNvPicPr>
            <a:picLocks noChangeAspect="1"/>
          </p:cNvPicPr>
          <p:nvPr/>
        </p:nvPicPr>
        <p:blipFill rotWithShape="1">
          <a:blip r:embed="rId3">
            <a:extLst>
              <a:ext uri="{28A0092B-C50C-407E-A947-70E740481C1C}">
                <a14:useLocalDpi xmlns:a14="http://schemas.microsoft.com/office/drawing/2010/main" val="0"/>
              </a:ext>
            </a:extLst>
          </a:blip>
          <a:srcRect l="40712" t="25422" r="40712" b="46078"/>
          <a:stretch/>
        </p:blipFill>
        <p:spPr>
          <a:xfrm flipH="1">
            <a:off x="32427" y="4601157"/>
            <a:ext cx="2438399" cy="2104443"/>
          </a:xfrm>
          <a:prstGeom prst="rect">
            <a:avLst/>
          </a:prstGeom>
        </p:spPr>
      </p:pic>
      <p:pic>
        <p:nvPicPr>
          <p:cNvPr id="8" name="Picture 7">
            <a:extLst>
              <a:ext uri="{FF2B5EF4-FFF2-40B4-BE49-F238E27FC236}">
                <a16:creationId xmlns:a16="http://schemas.microsoft.com/office/drawing/2014/main" id="{6FA084BD-15FF-4E70-8FDB-F76D65443316}"/>
              </a:ext>
            </a:extLst>
          </p:cNvPr>
          <p:cNvPicPr>
            <a:picLocks noChangeAspect="1"/>
          </p:cNvPicPr>
          <p:nvPr/>
        </p:nvPicPr>
        <p:blipFill>
          <a:blip r:embed="rId4"/>
          <a:stretch>
            <a:fillRect/>
          </a:stretch>
        </p:blipFill>
        <p:spPr>
          <a:xfrm>
            <a:off x="2470825" y="1752600"/>
            <a:ext cx="7587575" cy="239081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26C924-2967-45EE-8829-C60F0046A00E}"/>
              </a:ext>
            </a:extLst>
          </p:cNvPr>
          <p:cNvSpPr txBox="1"/>
          <p:nvPr/>
        </p:nvSpPr>
        <p:spPr>
          <a:xfrm>
            <a:off x="914400" y="4724400"/>
            <a:ext cx="10668000" cy="1631216"/>
          </a:xfrm>
          <a:prstGeom prst="rect">
            <a:avLst/>
          </a:prstGeom>
          <a:noFill/>
        </p:spPr>
        <p:txBody>
          <a:bodyPr wrap="square">
            <a:spAutoFit/>
          </a:bodyPr>
          <a:lstStyle/>
          <a:p>
            <a:pPr algn="just" fontAlgn="base"/>
            <a:r>
              <a:rPr lang="vi-VN" sz="2000" b="1" i="0" dirty="0">
                <a:solidFill>
                  <a:srgbClr val="262626"/>
                </a:solidFill>
                <a:effectLst/>
                <a:latin typeface="+mn-lt"/>
              </a:rPr>
              <a:t>Vài nét về Ghềnh Ráng – Tiên Sa</a:t>
            </a:r>
          </a:p>
          <a:p>
            <a:pPr algn="just" fontAlgn="base"/>
            <a:r>
              <a:rPr lang="vi-VN" sz="2000" b="0" i="0" dirty="0">
                <a:solidFill>
                  <a:srgbClr val="262626"/>
                </a:solidFill>
                <a:effectLst/>
                <a:latin typeface="+mn-lt"/>
              </a:rPr>
              <a:t>Nằm ở phường Ghềnh Ráng, thành phố Quy Nhơn,</a:t>
            </a:r>
            <a:r>
              <a:rPr lang="en-US" sz="2000" b="0" i="0" dirty="0">
                <a:solidFill>
                  <a:srgbClr val="262626"/>
                </a:solidFill>
                <a:effectLst/>
                <a:latin typeface="+mn-lt"/>
              </a:rPr>
              <a:t> </a:t>
            </a:r>
            <a:r>
              <a:rPr lang="en-US" sz="2000" b="0" i="0" dirty="0" err="1">
                <a:solidFill>
                  <a:srgbClr val="262626"/>
                </a:solidFill>
                <a:effectLst/>
                <a:latin typeface="Times New Roman" panose="02020603050405020304" pitchFamily="18" charset="0"/>
                <a:cs typeface="Times New Roman" panose="02020603050405020304" pitchFamily="18" charset="0"/>
              </a:rPr>
              <a:t>tỉnh</a:t>
            </a:r>
            <a:r>
              <a:rPr lang="en-US" sz="2000" b="0" i="0" dirty="0">
                <a:solidFill>
                  <a:srgbClr val="262626"/>
                </a:solidFill>
                <a:effectLst/>
                <a:latin typeface="Times New Roman" panose="02020603050405020304" pitchFamily="18" charset="0"/>
                <a:cs typeface="Times New Roman" panose="02020603050405020304" pitchFamily="18" charset="0"/>
              </a:rPr>
              <a:t> </a:t>
            </a:r>
            <a:r>
              <a:rPr lang="en-US" sz="2000" b="0" i="0" dirty="0" err="1">
                <a:solidFill>
                  <a:srgbClr val="262626"/>
                </a:solidFill>
                <a:effectLst/>
                <a:latin typeface="Times New Roman" panose="02020603050405020304" pitchFamily="18" charset="0"/>
                <a:cs typeface="Times New Roman" panose="02020603050405020304" pitchFamily="18" charset="0"/>
              </a:rPr>
              <a:t>Bình</a:t>
            </a:r>
            <a:r>
              <a:rPr lang="en-US" sz="2000" b="0" i="0" dirty="0">
                <a:solidFill>
                  <a:srgbClr val="262626"/>
                </a:solidFill>
                <a:effectLst/>
                <a:latin typeface="Times New Roman" panose="02020603050405020304" pitchFamily="18" charset="0"/>
                <a:cs typeface="Times New Roman" panose="02020603050405020304" pitchFamily="18" charset="0"/>
              </a:rPr>
              <a:t> </a:t>
            </a:r>
            <a:r>
              <a:rPr lang="en-US" sz="2000" b="0" i="0" dirty="0" err="1">
                <a:solidFill>
                  <a:srgbClr val="262626"/>
                </a:solidFill>
                <a:effectLst/>
                <a:latin typeface="Times New Roman" panose="02020603050405020304" pitchFamily="18" charset="0"/>
                <a:cs typeface="Times New Roman" panose="02020603050405020304" pitchFamily="18" charset="0"/>
              </a:rPr>
              <a:t>Định</a:t>
            </a:r>
            <a:r>
              <a:rPr lang="vi-VN" sz="2000" b="0" i="0" dirty="0">
                <a:solidFill>
                  <a:srgbClr val="262626"/>
                </a:solidFill>
                <a:effectLst/>
                <a:latin typeface="Times New Roman" panose="02020603050405020304" pitchFamily="18" charset="0"/>
                <a:cs typeface="Times New Roman" panose="02020603050405020304" pitchFamily="18" charset="0"/>
              </a:rPr>
              <a:t> </a:t>
            </a:r>
            <a:r>
              <a:rPr lang="vi-VN" sz="2000" b="0" i="0" dirty="0">
                <a:solidFill>
                  <a:srgbClr val="262626"/>
                </a:solidFill>
                <a:effectLst/>
                <a:latin typeface="+mn-lt"/>
              </a:rPr>
              <a:t>Ghềnh Ráng – Tiên Sa nằm cách trung tâm thành phố khoảng 3km về phía Đông-Nam. Điểm đặc biệt của nơi đây chính là quần thể những bãi đá nằm liền kề nhau và những bãi đá tập trung theo đường cong của eo núi Xuân Vân. Nhờ vào vẻ đẹp độc đáo mà Ghềnh Ráng đã được Bộ Văn hóa – Thông tin xếp hạng là di tích quốc gia.</a:t>
            </a:r>
          </a:p>
        </p:txBody>
      </p:sp>
      <p:pic>
        <p:nvPicPr>
          <p:cNvPr id="7" name="Picture 6" descr="A rocky beach with a body of water in the background&#10;&#10;Description automatically generated with medium confidence">
            <a:extLst>
              <a:ext uri="{FF2B5EF4-FFF2-40B4-BE49-F238E27FC236}">
                <a16:creationId xmlns:a16="http://schemas.microsoft.com/office/drawing/2014/main" id="{77DB435E-A355-4860-8652-13EABB4B5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24600" cy="4724400"/>
          </a:xfrm>
          <a:prstGeom prst="rect">
            <a:avLst/>
          </a:prstGeom>
        </p:spPr>
      </p:pic>
      <p:pic>
        <p:nvPicPr>
          <p:cNvPr id="9" name="Picture 8" descr="A high angle view of a coastal area&#10;&#10;Description automatically generated with low confidence">
            <a:extLst>
              <a:ext uri="{FF2B5EF4-FFF2-40B4-BE49-F238E27FC236}">
                <a16:creationId xmlns:a16="http://schemas.microsoft.com/office/drawing/2014/main" id="{83C3740B-2224-4C6A-907F-4AF12930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1" y="4763"/>
            <a:ext cx="5867400" cy="4719637"/>
          </a:xfrm>
          <a:prstGeom prst="rect">
            <a:avLst/>
          </a:prstGeom>
        </p:spPr>
      </p:pic>
      <p:sp>
        <p:nvSpPr>
          <p:cNvPr id="10" name="TextBox 9">
            <a:extLst>
              <a:ext uri="{FF2B5EF4-FFF2-40B4-BE49-F238E27FC236}">
                <a16:creationId xmlns:a16="http://schemas.microsoft.com/office/drawing/2014/main" id="{8A26CAF7-9B12-47A4-B26F-3873E8202115}"/>
              </a:ext>
            </a:extLst>
          </p:cNvPr>
          <p:cNvSpPr txBox="1"/>
          <p:nvPr/>
        </p:nvSpPr>
        <p:spPr>
          <a:xfrm>
            <a:off x="2133600" y="609600"/>
            <a:ext cx="2198038" cy="369332"/>
          </a:xfrm>
          <a:prstGeom prst="rect">
            <a:avLst/>
          </a:prstGeom>
          <a:noFill/>
        </p:spPr>
        <p:txBody>
          <a:bodyPr wrap="none" rtlCol="0">
            <a:spAutoFit/>
          </a:bodyPr>
          <a:lstStyle/>
          <a:p>
            <a:r>
              <a:rPr lang="en-US" dirty="0" err="1"/>
              <a:t>Bãi</a:t>
            </a:r>
            <a:r>
              <a:rPr lang="en-US" dirty="0"/>
              <a:t> </a:t>
            </a:r>
            <a:r>
              <a:rPr lang="en-US" dirty="0" err="1"/>
              <a:t>tắm</a:t>
            </a:r>
            <a:r>
              <a:rPr lang="en-US" dirty="0"/>
              <a:t> </a:t>
            </a:r>
            <a:r>
              <a:rPr lang="en-US" dirty="0" err="1"/>
              <a:t>Hoàng</a:t>
            </a:r>
            <a:r>
              <a:rPr lang="en-US" dirty="0"/>
              <a:t> </a:t>
            </a:r>
            <a:r>
              <a:rPr lang="en-US" dirty="0" err="1"/>
              <a:t>Hậu</a:t>
            </a:r>
            <a:endParaRPr lang="en-US" dirty="0"/>
          </a:p>
        </p:txBody>
      </p:sp>
    </p:spTree>
    <p:extLst>
      <p:ext uri="{BB962C8B-B14F-4D97-AF65-F5344CB8AC3E}">
        <p14:creationId xmlns:p14="http://schemas.microsoft.com/office/powerpoint/2010/main" val="386676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1000"/>
                                        <p:tgtEl>
                                          <p:spTgt spid="5">
                                            <p:txEl>
                                              <p:pRg st="0" end="0"/>
                                            </p:txEl>
                                          </p:spTgt>
                                        </p:tgtEl>
                                      </p:cBhvr>
                                    </p:animEffect>
                                    <p:anim calcmode="lin" valueType="num">
                                      <p:cBhvr>
                                        <p:cTn id="2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4BCBB3-4265-4192-BC17-7A1757F10A83}"/>
              </a:ext>
            </a:extLst>
          </p:cNvPr>
          <p:cNvSpPr txBox="1"/>
          <p:nvPr/>
        </p:nvSpPr>
        <p:spPr>
          <a:xfrm>
            <a:off x="2331396" y="3952220"/>
            <a:ext cx="8446782" cy="523220"/>
          </a:xfrm>
          <a:prstGeom prst="rect">
            <a:avLst/>
          </a:prstGeom>
          <a:noFill/>
        </p:spPr>
        <p:txBody>
          <a:bodyPr wrap="square" rtlCol="0">
            <a:spAutoFit/>
          </a:bodyPr>
          <a:lstStyle/>
          <a:p>
            <a:r>
              <a:rPr lang="vi-VN" sz="2800" b="1" i="1" dirty="0">
                <a:solidFill>
                  <a:srgbClr val="FF0000"/>
                </a:solidFill>
                <a:latin typeface="+mn-lt"/>
              </a:rPr>
              <a:t>Cụm từ trên có những chữ nào được viết hoa?</a:t>
            </a:r>
            <a:endParaRPr lang="en-US" sz="2800" b="1" i="1" dirty="0">
              <a:solidFill>
                <a:srgbClr val="FF0000"/>
              </a:solidFill>
              <a:latin typeface="+mn-lt"/>
            </a:endParaRPr>
          </a:p>
        </p:txBody>
      </p:sp>
      <p:sp>
        <p:nvSpPr>
          <p:cNvPr id="4" name="TextBox 3">
            <a:extLst>
              <a:ext uri="{FF2B5EF4-FFF2-40B4-BE49-F238E27FC236}">
                <a16:creationId xmlns:a16="http://schemas.microsoft.com/office/drawing/2014/main" id="{51019AD2-ECF2-4C70-BBAA-DDDEF779865F}"/>
              </a:ext>
            </a:extLst>
          </p:cNvPr>
          <p:cNvSpPr txBox="1"/>
          <p:nvPr/>
        </p:nvSpPr>
        <p:spPr>
          <a:xfrm>
            <a:off x="2331396" y="4709614"/>
            <a:ext cx="887000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mn-lt"/>
                <a:cs typeface="Times New Roman" panose="02020603050405020304" pitchFamily="18" charset="0"/>
              </a:rPr>
              <a:t>Khoảng cách </a:t>
            </a:r>
            <a:r>
              <a:rPr lang="vi-VN" sz="2800" b="1" i="1" dirty="0">
                <a:solidFill>
                  <a:srgbClr val="FF0000"/>
                </a:solidFill>
                <a:latin typeface="+mn-lt"/>
                <a:cs typeface="Times New Roman" panose="02020603050405020304" pitchFamily="18" charset="0"/>
              </a:rPr>
              <a:t>của mỗi chữ được viết</a:t>
            </a:r>
            <a:r>
              <a:rPr kumimoji="0" lang="vi-VN" sz="2800" b="1" i="1" u="none" strike="noStrike" kern="1200" cap="none" spc="0" normalizeH="0" baseline="0" noProof="0" dirty="0">
                <a:ln>
                  <a:noFill/>
                </a:ln>
                <a:solidFill>
                  <a:srgbClr val="FF0000"/>
                </a:solidFill>
                <a:effectLst/>
                <a:uLnTx/>
                <a:uFillTx/>
                <a:latin typeface="+mn-lt"/>
                <a:cs typeface="Times New Roman" panose="02020603050405020304" pitchFamily="18" charset="0"/>
              </a:rPr>
              <a:t> </a:t>
            </a:r>
            <a:r>
              <a:rPr lang="vi-VN" sz="2800" b="1" i="1" dirty="0">
                <a:solidFill>
                  <a:srgbClr val="FF0000"/>
                </a:solidFill>
                <a:latin typeface="+mn-lt"/>
                <a:cs typeface="Times New Roman" panose="02020603050405020304" pitchFamily="18" charset="0"/>
              </a:rPr>
              <a:t>như thế nào</a:t>
            </a:r>
            <a:r>
              <a:rPr kumimoji="0" lang="vi-VN" sz="2800" b="1" i="1" u="none" strike="noStrike" kern="1200" cap="none" spc="0" normalizeH="0" baseline="0" noProof="0" dirty="0">
                <a:ln>
                  <a:noFill/>
                </a:ln>
                <a:solidFill>
                  <a:srgbClr val="FF0000"/>
                </a:solidFill>
                <a:effectLst/>
                <a:uLnTx/>
                <a:uFillTx/>
                <a:latin typeface="+mn-lt"/>
                <a:cs typeface="Times New Roman" panose="02020603050405020304" pitchFamily="18" charset="0"/>
              </a:rPr>
              <a:t>?</a:t>
            </a:r>
            <a:endParaRPr kumimoji="0" lang="en-US" sz="2800" b="1" i="1" u="none" strike="noStrike" kern="1200" cap="none" spc="0" normalizeH="0" baseline="0" noProof="0" dirty="0">
              <a:ln>
                <a:noFill/>
              </a:ln>
              <a:solidFill>
                <a:srgbClr val="FF0000"/>
              </a:solidFill>
              <a:effectLst/>
              <a:uLnTx/>
              <a:uFillTx/>
              <a:latin typeface="+mn-lt"/>
              <a:cs typeface="Times New Roman" panose="02020603050405020304" pitchFamily="18" charset="0"/>
            </a:endParaRPr>
          </a:p>
        </p:txBody>
      </p:sp>
      <p:sp>
        <p:nvSpPr>
          <p:cNvPr id="5" name="TextBox 4">
            <a:extLst>
              <a:ext uri="{FF2B5EF4-FFF2-40B4-BE49-F238E27FC236}">
                <a16:creationId xmlns:a16="http://schemas.microsoft.com/office/drawing/2014/main" id="{03FB232D-B756-48D2-9B62-5263DED568DA}"/>
              </a:ext>
            </a:extLst>
          </p:cNvPr>
          <p:cNvSpPr txBox="1"/>
          <p:nvPr/>
        </p:nvSpPr>
        <p:spPr>
          <a:xfrm>
            <a:off x="2296185" y="5232834"/>
            <a:ext cx="7696199"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mn-lt"/>
                <a:ea typeface="+mn-ea"/>
                <a:cs typeface="Times New Roman" panose="02020603050405020304" pitchFamily="18" charset="0"/>
              </a:rPr>
              <a:t>Trong một tiếng các con chữ được viết nối liền nhau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mn-lt"/>
                <a:ea typeface="+mn-ea"/>
                <a:cs typeface="Times New Roman" panose="02020603050405020304" pitchFamily="18" charset="0"/>
              </a:rPr>
              <a:t>và khoảng cách giữa các tiếng là một con chữ o.</a:t>
            </a:r>
            <a:endParaRPr kumimoji="0" lang="en-US" sz="2400" b="0" i="0" u="none" strike="noStrike" kern="1200" cap="none" spc="0" normalizeH="0" baseline="0" noProof="0" dirty="0">
              <a:ln>
                <a:noFill/>
              </a:ln>
              <a:effectLst/>
              <a:uLnTx/>
              <a:uFillTx/>
              <a:latin typeface="+mn-lt"/>
              <a:ea typeface="+mn-ea"/>
              <a:cs typeface="Times New Roman" panose="02020603050405020304" pitchFamily="18" charset="0"/>
            </a:endParaRPr>
          </a:p>
        </p:txBody>
      </p:sp>
      <p:sp>
        <p:nvSpPr>
          <p:cNvPr id="7" name="TextBox 4">
            <a:extLst>
              <a:ext uri="{FF2B5EF4-FFF2-40B4-BE49-F238E27FC236}">
                <a16:creationId xmlns:a16="http://schemas.microsoft.com/office/drawing/2014/main" id="{FE957AB1-A1E6-4094-BA77-3B6B050CB789}"/>
              </a:ext>
            </a:extLst>
          </p:cNvPr>
          <p:cNvSpPr txBox="1"/>
          <p:nvPr/>
        </p:nvSpPr>
        <p:spPr>
          <a:xfrm>
            <a:off x="3200400" y="228600"/>
            <a:ext cx="6019802" cy="76944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Luyện </a:t>
            </a:r>
            <a:r>
              <a:rPr kumimoji="0" lang="en-US" sz="4400" b="1" i="0" u="none" strike="noStrike" kern="1200" cap="none" spc="0" normalizeH="0" baseline="0" noProof="0" dirty="0" err="1">
                <a:ln>
                  <a:noFill/>
                </a:ln>
                <a:solidFill>
                  <a:srgbClr val="FF0000"/>
                </a:solidFill>
                <a:effectLst/>
                <a:uLnTx/>
                <a:uFillTx/>
                <a:latin typeface="HP001 4 hàng" panose="020B0603050302020204" pitchFamily="34" charset="0"/>
                <a:cs typeface="Times New Roman" pitchFamily="18" charset="0"/>
              </a:rPr>
              <a:t>viết</a:t>
            </a:r>
            <a:r>
              <a:rPr kumimoji="0" lang="en-US"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 </a:t>
            </a:r>
            <a:r>
              <a:rPr kumimoji="0" lang="vi-VN"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rPr>
              <a:t>từ ứng dụng</a:t>
            </a:r>
            <a:endParaRPr kumimoji="0" lang="en-US" sz="4400" b="1" i="0" u="none" strike="noStrike" kern="1200" cap="none" spc="0" normalizeH="0" baseline="0" noProof="0" dirty="0">
              <a:ln>
                <a:noFill/>
              </a:ln>
              <a:solidFill>
                <a:srgbClr val="FF0000"/>
              </a:solidFill>
              <a:effectLst/>
              <a:uLnTx/>
              <a:uFillTx/>
              <a:latin typeface="HP001 4 hàng" panose="020B0603050302020204" pitchFamily="34" charset="0"/>
              <a:cs typeface="Times New Roman" pitchFamily="18" charset="0"/>
            </a:endParaRPr>
          </a:p>
        </p:txBody>
      </p:sp>
      <p:pic>
        <p:nvPicPr>
          <p:cNvPr id="11" name="Picture 10">
            <a:extLst>
              <a:ext uri="{FF2B5EF4-FFF2-40B4-BE49-F238E27FC236}">
                <a16:creationId xmlns:a16="http://schemas.microsoft.com/office/drawing/2014/main" id="{20F01FFC-BF3C-4B9B-AD73-186B90CD70FB}"/>
              </a:ext>
            </a:extLst>
          </p:cNvPr>
          <p:cNvPicPr>
            <a:picLocks noChangeAspect="1"/>
          </p:cNvPicPr>
          <p:nvPr/>
        </p:nvPicPr>
        <p:blipFill>
          <a:blip r:embed="rId2"/>
          <a:stretch>
            <a:fillRect/>
          </a:stretch>
        </p:blipFill>
        <p:spPr>
          <a:xfrm>
            <a:off x="2284198" y="1038189"/>
            <a:ext cx="7587575" cy="2390811"/>
          </a:xfrm>
          <a:prstGeom prst="rect">
            <a:avLst/>
          </a:prstGeom>
        </p:spPr>
      </p:pic>
      <p:cxnSp>
        <p:nvCxnSpPr>
          <p:cNvPr id="13" name="Straight Connector 12">
            <a:extLst>
              <a:ext uri="{FF2B5EF4-FFF2-40B4-BE49-F238E27FC236}">
                <a16:creationId xmlns:a16="http://schemas.microsoft.com/office/drawing/2014/main" id="{0BD6CD65-4C1A-4104-A462-733BD604CA05}"/>
              </a:ext>
            </a:extLst>
          </p:cNvPr>
          <p:cNvCxnSpPr>
            <a:cxnSpLocks/>
          </p:cNvCxnSpPr>
          <p:nvPr/>
        </p:nvCxnSpPr>
        <p:spPr>
          <a:xfrm>
            <a:off x="3581400" y="2400728"/>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3823D3-9276-43C7-B8EB-B6B67E0A80D9}"/>
              </a:ext>
            </a:extLst>
          </p:cNvPr>
          <p:cNvCxnSpPr>
            <a:cxnSpLocks/>
          </p:cNvCxnSpPr>
          <p:nvPr/>
        </p:nvCxnSpPr>
        <p:spPr>
          <a:xfrm>
            <a:off x="6554787" y="2362200"/>
            <a:ext cx="684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80">
                                          <p:stCondLst>
                                            <p:cond delay="0"/>
                                          </p:stCondLst>
                                        </p:cTn>
                                        <p:tgtEl>
                                          <p:spTgt spid="15"/>
                                        </p:tgtEl>
                                      </p:cBhvr>
                                    </p:animEffect>
                                    <p:anim calcmode="lin" valueType="num">
                                      <p:cBhvr>
                                        <p:cTn id="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3" dur="26">
                                          <p:stCondLst>
                                            <p:cond delay="650"/>
                                          </p:stCondLst>
                                        </p:cTn>
                                        <p:tgtEl>
                                          <p:spTgt spid="15"/>
                                        </p:tgtEl>
                                      </p:cBhvr>
                                      <p:to x="100000" y="60000"/>
                                    </p:animScale>
                                    <p:animScale>
                                      <p:cBhvr>
                                        <p:cTn id="44" dur="166" decel="50000">
                                          <p:stCondLst>
                                            <p:cond delay="676"/>
                                          </p:stCondLst>
                                        </p:cTn>
                                        <p:tgtEl>
                                          <p:spTgt spid="15"/>
                                        </p:tgtEl>
                                      </p:cBhvr>
                                      <p:to x="100000" y="100000"/>
                                    </p:animScale>
                                    <p:animScale>
                                      <p:cBhvr>
                                        <p:cTn id="45" dur="26">
                                          <p:stCondLst>
                                            <p:cond delay="1312"/>
                                          </p:stCondLst>
                                        </p:cTn>
                                        <p:tgtEl>
                                          <p:spTgt spid="15"/>
                                        </p:tgtEl>
                                      </p:cBhvr>
                                      <p:to x="100000" y="80000"/>
                                    </p:animScale>
                                    <p:animScale>
                                      <p:cBhvr>
                                        <p:cTn id="46" dur="166" decel="50000">
                                          <p:stCondLst>
                                            <p:cond delay="1338"/>
                                          </p:stCondLst>
                                        </p:cTn>
                                        <p:tgtEl>
                                          <p:spTgt spid="15"/>
                                        </p:tgtEl>
                                      </p:cBhvr>
                                      <p:to x="100000" y="100000"/>
                                    </p:animScale>
                                    <p:animScale>
                                      <p:cBhvr>
                                        <p:cTn id="47" dur="26">
                                          <p:stCondLst>
                                            <p:cond delay="1642"/>
                                          </p:stCondLst>
                                        </p:cTn>
                                        <p:tgtEl>
                                          <p:spTgt spid="15"/>
                                        </p:tgtEl>
                                      </p:cBhvr>
                                      <p:to x="100000" y="90000"/>
                                    </p:animScale>
                                    <p:animScale>
                                      <p:cBhvr>
                                        <p:cTn id="48" dur="166" decel="50000">
                                          <p:stCondLst>
                                            <p:cond delay="1668"/>
                                          </p:stCondLst>
                                        </p:cTn>
                                        <p:tgtEl>
                                          <p:spTgt spid="15"/>
                                        </p:tgtEl>
                                      </p:cBhvr>
                                      <p:to x="100000" y="100000"/>
                                    </p:animScale>
                                    <p:animScale>
                                      <p:cBhvr>
                                        <p:cTn id="49" dur="26">
                                          <p:stCondLst>
                                            <p:cond delay="1808"/>
                                          </p:stCondLst>
                                        </p:cTn>
                                        <p:tgtEl>
                                          <p:spTgt spid="15"/>
                                        </p:tgtEl>
                                      </p:cBhvr>
                                      <p:to x="100000" y="95000"/>
                                    </p:animScale>
                                    <p:animScale>
                                      <p:cBhvr>
                                        <p:cTn id="50" dur="166" decel="50000">
                                          <p:stCondLst>
                                            <p:cond delay="1834"/>
                                          </p:stCondLst>
                                        </p:cTn>
                                        <p:tgtEl>
                                          <p:spTgt spid="1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Effect transition="in" filter="fade">
                                      <p:cBhvr>
                                        <p:cTn id="62" dur="1000"/>
                                        <p:tgtEl>
                                          <p:spTgt spid="5">
                                            <p:txEl>
                                              <p:pRg st="0" end="0"/>
                                            </p:txEl>
                                          </p:spTgt>
                                        </p:tgtEl>
                                      </p:cBhvr>
                                    </p:animEffect>
                                    <p:anim calcmode="lin" valueType="num">
                                      <p:cBhvr>
                                        <p:cTn id="6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animEffect transition="in" filter="fade">
                                      <p:cBhvr>
                                        <p:cTn id="67" dur="1000"/>
                                        <p:tgtEl>
                                          <p:spTgt spid="5">
                                            <p:txEl>
                                              <p:pRg st="1" end="1"/>
                                            </p:txEl>
                                          </p:spTgt>
                                        </p:tgtEl>
                                      </p:cBhvr>
                                    </p:animEffect>
                                    <p:anim calcmode="lin" valueType="num">
                                      <p:cBhvr>
                                        <p:cTn id="6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30FCD059-16C2-43EF-824E-06F1BCB08EE3}"/>
              </a:ext>
            </a:extLst>
          </p:cNvPr>
          <p:cNvSpPr txBox="1"/>
          <p:nvPr/>
        </p:nvSpPr>
        <p:spPr>
          <a:xfrm>
            <a:off x="3352800" y="304800"/>
            <a:ext cx="5943600" cy="707886"/>
          </a:xfrm>
          <a:prstGeom prst="rect">
            <a:avLst/>
          </a:prstGeom>
          <a:noFill/>
          <a:ln>
            <a:noFill/>
          </a:ln>
        </p:spPr>
        <p:txBody>
          <a:bodyPr wrap="square" rtlCol="0">
            <a:spAutoFit/>
          </a:bodyPr>
          <a:lstStyle/>
          <a:p>
            <a:pPr>
              <a:defRPr/>
            </a:pPr>
            <a:r>
              <a:rPr lang="en-US" sz="4000" b="1" dirty="0">
                <a:solidFill>
                  <a:srgbClr val="FF0000"/>
                </a:solidFill>
                <a:latin typeface="HP001 4 hàng" panose="020B0603050302020204" pitchFamily="34" charset="0"/>
                <a:cs typeface="Times New Roman" pitchFamily="18" charset="0"/>
              </a:rPr>
              <a:t>Luyện </a:t>
            </a:r>
            <a:r>
              <a:rPr lang="en-US" sz="4000" b="1" dirty="0" err="1">
                <a:solidFill>
                  <a:srgbClr val="FF0000"/>
                </a:solidFill>
                <a:latin typeface="HP001 4 hàng" panose="020B0603050302020204" pitchFamily="34" charset="0"/>
                <a:cs typeface="Times New Roman" pitchFamily="18" charset="0"/>
              </a:rPr>
              <a:t>viết</a:t>
            </a:r>
            <a:r>
              <a:rPr lang="en-US" sz="4000" b="1" dirty="0">
                <a:solidFill>
                  <a:srgbClr val="FF0000"/>
                </a:solidFill>
                <a:latin typeface="HP001 4 hàng" panose="020B0603050302020204" pitchFamily="34" charset="0"/>
                <a:cs typeface="Times New Roman" pitchFamily="18" charset="0"/>
              </a:rPr>
              <a:t> </a:t>
            </a:r>
            <a:r>
              <a:rPr lang="vi-VN" sz="4000" b="1" dirty="0">
                <a:solidFill>
                  <a:srgbClr val="FF0000"/>
                </a:solidFill>
                <a:latin typeface="HP001 4 hàng" panose="020B0603050302020204" pitchFamily="34" charset="0"/>
                <a:cs typeface="Times New Roman" pitchFamily="18" charset="0"/>
              </a:rPr>
              <a:t>câu</a:t>
            </a:r>
            <a:r>
              <a:rPr lang="en-US" sz="4000" b="1" dirty="0">
                <a:solidFill>
                  <a:srgbClr val="FF0000"/>
                </a:solidFill>
                <a:latin typeface="HP001 4 hàng" panose="020B0603050302020204" pitchFamily="34" charset="0"/>
                <a:cs typeface="Times New Roman" pitchFamily="18" charset="0"/>
              </a:rPr>
              <a:t> ứng dụng</a:t>
            </a:r>
          </a:p>
        </p:txBody>
      </p:sp>
      <p:sp>
        <p:nvSpPr>
          <p:cNvPr id="4" name="Hộp Văn bản 15">
            <a:extLst>
              <a:ext uri="{FF2B5EF4-FFF2-40B4-BE49-F238E27FC236}">
                <a16:creationId xmlns:a16="http://schemas.microsoft.com/office/drawing/2014/main" id="{52598470-CE51-4F3D-AB30-084A7EBC3F84}"/>
              </a:ext>
            </a:extLst>
          </p:cNvPr>
          <p:cNvSpPr txBox="1"/>
          <p:nvPr/>
        </p:nvSpPr>
        <p:spPr>
          <a:xfrm>
            <a:off x="2133600" y="3581931"/>
            <a:ext cx="7543800" cy="523220"/>
          </a:xfrm>
          <a:prstGeom prst="rect">
            <a:avLst/>
          </a:prstGeom>
          <a:noFill/>
        </p:spPr>
        <p:txBody>
          <a:bodyPr wrap="square" rtlCol="0">
            <a:spAutoFit/>
          </a:bodyPr>
          <a:lstStyle/>
          <a:p>
            <a:pPr>
              <a:defRPr/>
            </a:pPr>
            <a:r>
              <a:rPr lang="vi-VN" sz="2800" i="1" dirty="0" err="1">
                <a:solidFill>
                  <a:srgbClr val="FF0000"/>
                </a:solidFill>
                <a:latin typeface="Times New Roman" panose="02020603050405020304" pitchFamily="18" charset="0"/>
              </a:rPr>
              <a:t>Cụm</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từ</a:t>
            </a:r>
            <a:r>
              <a:rPr lang="vi-VN" sz="2800" i="1" dirty="0">
                <a:solidFill>
                  <a:srgbClr val="FF0000"/>
                </a:solidFill>
                <a:latin typeface="Times New Roman" panose="02020603050405020304" pitchFamily="18" charset="0"/>
              </a:rPr>
              <a:t> trên </a:t>
            </a:r>
            <a:r>
              <a:rPr lang="vi-VN" sz="2800" i="1" dirty="0" err="1">
                <a:solidFill>
                  <a:srgbClr val="FF0000"/>
                </a:solidFill>
                <a:latin typeface="Times New Roman" panose="02020603050405020304" pitchFamily="18" charset="0"/>
              </a:rPr>
              <a:t>có</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những</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chữ</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cái</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nào</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được</a:t>
            </a:r>
            <a:r>
              <a:rPr lang="vi-VN" sz="2800" i="1" dirty="0">
                <a:solidFill>
                  <a:srgbClr val="FF0000"/>
                </a:solidFill>
                <a:latin typeface="Times New Roman" panose="02020603050405020304" pitchFamily="18" charset="0"/>
              </a:rPr>
              <a:t> </a:t>
            </a:r>
            <a:r>
              <a:rPr lang="vi-VN" sz="2800" i="1" dirty="0" err="1">
                <a:solidFill>
                  <a:srgbClr val="FF0000"/>
                </a:solidFill>
                <a:latin typeface="Times New Roman" panose="02020603050405020304" pitchFamily="18" charset="0"/>
              </a:rPr>
              <a:t>viết</a:t>
            </a:r>
            <a:r>
              <a:rPr lang="vi-VN" sz="2800" i="1" dirty="0">
                <a:solidFill>
                  <a:srgbClr val="FF0000"/>
                </a:solidFill>
                <a:latin typeface="Times New Roman" panose="02020603050405020304" pitchFamily="18" charset="0"/>
              </a:rPr>
              <a:t> hoa?</a:t>
            </a:r>
            <a:endParaRPr lang="en-US" sz="2800" i="1" dirty="0">
              <a:solidFill>
                <a:srgbClr val="FF0000"/>
              </a:solidFill>
              <a:latin typeface="Calibri Light" panose="020F0302020204030204"/>
            </a:endParaRPr>
          </a:p>
        </p:txBody>
      </p:sp>
      <p:sp>
        <p:nvSpPr>
          <p:cNvPr id="5" name="Hộp Văn bản 17">
            <a:extLst>
              <a:ext uri="{FF2B5EF4-FFF2-40B4-BE49-F238E27FC236}">
                <a16:creationId xmlns:a16="http://schemas.microsoft.com/office/drawing/2014/main" id="{40218B05-849B-4BF5-B65F-A0196D2F787C}"/>
              </a:ext>
            </a:extLst>
          </p:cNvPr>
          <p:cNvSpPr txBox="1"/>
          <p:nvPr/>
        </p:nvSpPr>
        <p:spPr>
          <a:xfrm>
            <a:off x="2133600" y="4263109"/>
            <a:ext cx="8686800" cy="523220"/>
          </a:xfrm>
          <a:prstGeom prst="rect">
            <a:avLst/>
          </a:prstGeom>
          <a:noFill/>
        </p:spPr>
        <p:txBody>
          <a:bodyPr wrap="square" rtlCol="0">
            <a:spAutoFit/>
          </a:bodyPr>
          <a:lstStyle/>
          <a:p>
            <a:pPr>
              <a:defRPr/>
            </a:pPr>
            <a:r>
              <a:rPr lang="vi-VN" sz="2800" i="1" dirty="0">
                <a:solidFill>
                  <a:srgbClr val="FF0000"/>
                </a:solidFill>
                <a:latin typeface="Times New Roman" panose="02020603050405020304" pitchFamily="18" charset="0"/>
                <a:cs typeface="Times New Roman" panose="02020603050405020304" pitchFamily="18" charset="0"/>
              </a:rPr>
              <a:t>Khoảng cách giữa các con chữ và các tiếng như thế nào?</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6" name="Hộp Văn bản 18">
            <a:extLst>
              <a:ext uri="{FF2B5EF4-FFF2-40B4-BE49-F238E27FC236}">
                <a16:creationId xmlns:a16="http://schemas.microsoft.com/office/drawing/2014/main" id="{D0971E3C-1314-470D-8DC6-4E7108DD3B58}"/>
              </a:ext>
            </a:extLst>
          </p:cNvPr>
          <p:cNvSpPr txBox="1"/>
          <p:nvPr/>
        </p:nvSpPr>
        <p:spPr>
          <a:xfrm>
            <a:off x="2133600" y="5091660"/>
            <a:ext cx="8389278" cy="954107"/>
          </a:xfrm>
          <a:prstGeom prst="rect">
            <a:avLst/>
          </a:prstGeom>
          <a:noFill/>
        </p:spPr>
        <p:txBody>
          <a:bodyPr wrap="square" rtlCol="0">
            <a:spAutoFit/>
          </a:bodyPr>
          <a:lstStyle/>
          <a:p>
            <a:pPr>
              <a:defRPr/>
            </a:pPr>
            <a:r>
              <a:rPr lang="vi-VN" sz="2800" dirty="0">
                <a:solidFill>
                  <a:prstClr val="black"/>
                </a:solidFill>
                <a:latin typeface="Times New Roman" panose="02020603050405020304" pitchFamily="18" charset="0"/>
                <a:cs typeface="Times New Roman" panose="02020603050405020304" pitchFamily="18" charset="0"/>
              </a:rPr>
              <a:t>Trong </a:t>
            </a:r>
            <a:r>
              <a:rPr lang="vi-VN" sz="2800" dirty="0" err="1">
                <a:solidFill>
                  <a:prstClr val="black"/>
                </a:solidFill>
                <a:latin typeface="Times New Roman" panose="02020603050405020304" pitchFamily="18" charset="0"/>
                <a:cs typeface="Times New Roman" panose="02020603050405020304" pitchFamily="18" charset="0"/>
              </a:rPr>
              <a:t>một</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tiếng</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các</a:t>
            </a:r>
            <a:r>
              <a:rPr lang="vi-VN" sz="2800" dirty="0">
                <a:solidFill>
                  <a:prstClr val="black"/>
                </a:solidFill>
                <a:latin typeface="Times New Roman" panose="02020603050405020304" pitchFamily="18" charset="0"/>
                <a:cs typeface="Times New Roman" panose="02020603050405020304" pitchFamily="18" charset="0"/>
              </a:rPr>
              <a:t> con </a:t>
            </a:r>
            <a:r>
              <a:rPr lang="vi-VN" sz="2800" dirty="0" err="1">
                <a:solidFill>
                  <a:prstClr val="black"/>
                </a:solidFill>
                <a:latin typeface="Times New Roman" panose="02020603050405020304" pitchFamily="18" charset="0"/>
                <a:cs typeface="Times New Roman" panose="02020603050405020304" pitchFamily="18" charset="0"/>
              </a:rPr>
              <a:t>chữ</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được</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viết</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nối</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liền</a:t>
            </a:r>
            <a:r>
              <a:rPr lang="vi-VN" sz="2800" dirty="0">
                <a:solidFill>
                  <a:prstClr val="black"/>
                </a:solidFill>
                <a:latin typeface="Times New Roman" panose="02020603050405020304" pitchFamily="18" charset="0"/>
                <a:cs typeface="Times New Roman" panose="02020603050405020304" pitchFamily="18" charset="0"/>
              </a:rPr>
              <a:t> nhau </a:t>
            </a:r>
            <a:r>
              <a:rPr lang="vi-VN" sz="2800" dirty="0" err="1">
                <a:solidFill>
                  <a:prstClr val="black"/>
                </a:solidFill>
                <a:latin typeface="Times New Roman" panose="02020603050405020304" pitchFamily="18" charset="0"/>
                <a:cs typeface="Times New Roman" panose="02020603050405020304" pitchFamily="18" charset="0"/>
              </a:rPr>
              <a:t>và</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khoảng</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cách</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giữa</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các</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tiếng</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là</a:t>
            </a:r>
            <a:r>
              <a:rPr lang="vi-VN" sz="2800" dirty="0">
                <a:solidFill>
                  <a:prstClr val="black"/>
                </a:solidFill>
                <a:latin typeface="Times New Roman" panose="02020603050405020304" pitchFamily="18" charset="0"/>
                <a:cs typeface="Times New Roman" panose="02020603050405020304" pitchFamily="18" charset="0"/>
              </a:rPr>
              <a:t> </a:t>
            </a:r>
            <a:r>
              <a:rPr lang="vi-VN" sz="2800" dirty="0" err="1">
                <a:solidFill>
                  <a:prstClr val="black"/>
                </a:solidFill>
                <a:latin typeface="Times New Roman" panose="02020603050405020304" pitchFamily="18" charset="0"/>
                <a:cs typeface="Times New Roman" panose="02020603050405020304" pitchFamily="18" charset="0"/>
              </a:rPr>
              <a:t>một</a:t>
            </a:r>
            <a:r>
              <a:rPr lang="vi-VN" sz="2800" dirty="0">
                <a:solidFill>
                  <a:prstClr val="black"/>
                </a:solidFill>
                <a:latin typeface="Times New Roman" panose="02020603050405020304" pitchFamily="18" charset="0"/>
                <a:cs typeface="Times New Roman" panose="02020603050405020304" pitchFamily="18" charset="0"/>
              </a:rPr>
              <a:t> con </a:t>
            </a:r>
            <a:r>
              <a:rPr lang="vi-VN" sz="2800" dirty="0" err="1">
                <a:solidFill>
                  <a:prstClr val="black"/>
                </a:solidFill>
                <a:latin typeface="Times New Roman" panose="02020603050405020304" pitchFamily="18" charset="0"/>
                <a:cs typeface="Times New Roman" panose="02020603050405020304" pitchFamily="18" charset="0"/>
              </a:rPr>
              <a:t>chữ</a:t>
            </a:r>
            <a:r>
              <a:rPr lang="vi-VN" sz="2800" dirty="0">
                <a:solidFill>
                  <a:prstClr val="black"/>
                </a:solidFill>
                <a:latin typeface="Times New Roman" panose="02020603050405020304" pitchFamily="18" charset="0"/>
                <a:cs typeface="Times New Roman" panose="02020603050405020304" pitchFamily="18" charset="0"/>
              </a:rPr>
              <a:t> 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5F515F3-6D2D-4544-B4D0-48CE4111A256}"/>
              </a:ext>
            </a:extLst>
          </p:cNvPr>
          <p:cNvPicPr>
            <a:picLocks noChangeAspect="1"/>
          </p:cNvPicPr>
          <p:nvPr/>
        </p:nvPicPr>
        <p:blipFill>
          <a:blip r:embed="rId2"/>
          <a:stretch>
            <a:fillRect/>
          </a:stretch>
        </p:blipFill>
        <p:spPr>
          <a:xfrm>
            <a:off x="696346" y="1316872"/>
            <a:ext cx="10733654" cy="2243055"/>
          </a:xfrm>
          <a:prstGeom prst="rect">
            <a:avLst/>
          </a:prstGeom>
        </p:spPr>
      </p:pic>
      <p:cxnSp>
        <p:nvCxnSpPr>
          <p:cNvPr id="12" name="Straight Connector 11">
            <a:extLst>
              <a:ext uri="{FF2B5EF4-FFF2-40B4-BE49-F238E27FC236}">
                <a16:creationId xmlns:a16="http://schemas.microsoft.com/office/drawing/2014/main" id="{67402B8D-1F2D-413B-B709-E3E3AC100F46}"/>
              </a:ext>
            </a:extLst>
          </p:cNvPr>
          <p:cNvCxnSpPr/>
          <p:nvPr/>
        </p:nvCxnSpPr>
        <p:spPr>
          <a:xfrm>
            <a:off x="914400" y="2498119"/>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F1651B-C0A5-47B3-B999-B5572278ADD5}"/>
              </a:ext>
            </a:extLst>
          </p:cNvPr>
          <p:cNvCxnSpPr/>
          <p:nvPr/>
        </p:nvCxnSpPr>
        <p:spPr>
          <a:xfrm>
            <a:off x="2514600" y="25146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AE117-ABF6-442D-B1C1-7810CFBCBBF2}"/>
              </a:ext>
            </a:extLst>
          </p:cNvPr>
          <p:cNvCxnSpPr/>
          <p:nvPr/>
        </p:nvCxnSpPr>
        <p:spPr>
          <a:xfrm>
            <a:off x="8839200" y="2514600"/>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DFCDB5-E1FF-4F98-908C-525CD90405AF}"/>
              </a:ext>
            </a:extLst>
          </p:cNvPr>
          <p:cNvCxnSpPr/>
          <p:nvPr/>
        </p:nvCxnSpPr>
        <p:spPr>
          <a:xfrm>
            <a:off x="10058400" y="2498119"/>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8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80">
                                          <p:stCondLst>
                                            <p:cond delay="0"/>
                                          </p:stCondLst>
                                        </p:cTn>
                                        <p:tgtEl>
                                          <p:spTgt spid="12"/>
                                        </p:tgtEl>
                                      </p:cBhvr>
                                    </p:animEffect>
                                    <p:anim calcmode="lin" valueType="num">
                                      <p:cBhvr>
                                        <p:cTn id="2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7" dur="26">
                                          <p:stCondLst>
                                            <p:cond delay="650"/>
                                          </p:stCondLst>
                                        </p:cTn>
                                        <p:tgtEl>
                                          <p:spTgt spid="12"/>
                                        </p:tgtEl>
                                      </p:cBhvr>
                                      <p:to x="100000" y="60000"/>
                                    </p:animScale>
                                    <p:animScale>
                                      <p:cBhvr>
                                        <p:cTn id="28" dur="166" decel="50000">
                                          <p:stCondLst>
                                            <p:cond delay="676"/>
                                          </p:stCondLst>
                                        </p:cTn>
                                        <p:tgtEl>
                                          <p:spTgt spid="12"/>
                                        </p:tgtEl>
                                      </p:cBhvr>
                                      <p:to x="100000" y="100000"/>
                                    </p:animScale>
                                    <p:animScale>
                                      <p:cBhvr>
                                        <p:cTn id="29" dur="26">
                                          <p:stCondLst>
                                            <p:cond delay="1312"/>
                                          </p:stCondLst>
                                        </p:cTn>
                                        <p:tgtEl>
                                          <p:spTgt spid="12"/>
                                        </p:tgtEl>
                                      </p:cBhvr>
                                      <p:to x="100000" y="80000"/>
                                    </p:animScale>
                                    <p:animScale>
                                      <p:cBhvr>
                                        <p:cTn id="30" dur="166" decel="50000">
                                          <p:stCondLst>
                                            <p:cond delay="1338"/>
                                          </p:stCondLst>
                                        </p:cTn>
                                        <p:tgtEl>
                                          <p:spTgt spid="12"/>
                                        </p:tgtEl>
                                      </p:cBhvr>
                                      <p:to x="100000" y="100000"/>
                                    </p:animScale>
                                    <p:animScale>
                                      <p:cBhvr>
                                        <p:cTn id="31" dur="26">
                                          <p:stCondLst>
                                            <p:cond delay="1642"/>
                                          </p:stCondLst>
                                        </p:cTn>
                                        <p:tgtEl>
                                          <p:spTgt spid="12"/>
                                        </p:tgtEl>
                                      </p:cBhvr>
                                      <p:to x="100000" y="90000"/>
                                    </p:animScale>
                                    <p:animScale>
                                      <p:cBhvr>
                                        <p:cTn id="32" dur="166" decel="50000">
                                          <p:stCondLst>
                                            <p:cond delay="1668"/>
                                          </p:stCondLst>
                                        </p:cTn>
                                        <p:tgtEl>
                                          <p:spTgt spid="12"/>
                                        </p:tgtEl>
                                      </p:cBhvr>
                                      <p:to x="100000" y="100000"/>
                                    </p:animScale>
                                    <p:animScale>
                                      <p:cBhvr>
                                        <p:cTn id="33" dur="26">
                                          <p:stCondLst>
                                            <p:cond delay="1808"/>
                                          </p:stCondLst>
                                        </p:cTn>
                                        <p:tgtEl>
                                          <p:spTgt spid="12"/>
                                        </p:tgtEl>
                                      </p:cBhvr>
                                      <p:to x="100000" y="95000"/>
                                    </p:animScale>
                                    <p:animScale>
                                      <p:cBhvr>
                                        <p:cTn id="34" dur="166" decel="50000">
                                          <p:stCondLst>
                                            <p:cond delay="1834"/>
                                          </p:stCondLst>
                                        </p:cTn>
                                        <p:tgtEl>
                                          <p:spTgt spid="12"/>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80">
                                          <p:stCondLst>
                                            <p:cond delay="0"/>
                                          </p:stCondLst>
                                        </p:cTn>
                                        <p:tgtEl>
                                          <p:spTgt spid="14"/>
                                        </p:tgtEl>
                                      </p:cBhvr>
                                    </p:animEffect>
                                    <p:anim calcmode="lin" valueType="num">
                                      <p:cBhvr>
                                        <p:cTn id="3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3" dur="26">
                                          <p:stCondLst>
                                            <p:cond delay="650"/>
                                          </p:stCondLst>
                                        </p:cTn>
                                        <p:tgtEl>
                                          <p:spTgt spid="14"/>
                                        </p:tgtEl>
                                      </p:cBhvr>
                                      <p:to x="100000" y="60000"/>
                                    </p:animScale>
                                    <p:animScale>
                                      <p:cBhvr>
                                        <p:cTn id="44" dur="166" decel="50000">
                                          <p:stCondLst>
                                            <p:cond delay="676"/>
                                          </p:stCondLst>
                                        </p:cTn>
                                        <p:tgtEl>
                                          <p:spTgt spid="14"/>
                                        </p:tgtEl>
                                      </p:cBhvr>
                                      <p:to x="100000" y="100000"/>
                                    </p:animScale>
                                    <p:animScale>
                                      <p:cBhvr>
                                        <p:cTn id="45" dur="26">
                                          <p:stCondLst>
                                            <p:cond delay="1312"/>
                                          </p:stCondLst>
                                        </p:cTn>
                                        <p:tgtEl>
                                          <p:spTgt spid="14"/>
                                        </p:tgtEl>
                                      </p:cBhvr>
                                      <p:to x="100000" y="80000"/>
                                    </p:animScale>
                                    <p:animScale>
                                      <p:cBhvr>
                                        <p:cTn id="46" dur="166" decel="50000">
                                          <p:stCondLst>
                                            <p:cond delay="1338"/>
                                          </p:stCondLst>
                                        </p:cTn>
                                        <p:tgtEl>
                                          <p:spTgt spid="14"/>
                                        </p:tgtEl>
                                      </p:cBhvr>
                                      <p:to x="100000" y="100000"/>
                                    </p:animScale>
                                    <p:animScale>
                                      <p:cBhvr>
                                        <p:cTn id="47" dur="26">
                                          <p:stCondLst>
                                            <p:cond delay="1642"/>
                                          </p:stCondLst>
                                        </p:cTn>
                                        <p:tgtEl>
                                          <p:spTgt spid="14"/>
                                        </p:tgtEl>
                                      </p:cBhvr>
                                      <p:to x="100000" y="90000"/>
                                    </p:animScale>
                                    <p:animScale>
                                      <p:cBhvr>
                                        <p:cTn id="48" dur="166" decel="50000">
                                          <p:stCondLst>
                                            <p:cond delay="1668"/>
                                          </p:stCondLst>
                                        </p:cTn>
                                        <p:tgtEl>
                                          <p:spTgt spid="14"/>
                                        </p:tgtEl>
                                      </p:cBhvr>
                                      <p:to x="100000" y="100000"/>
                                    </p:animScale>
                                    <p:animScale>
                                      <p:cBhvr>
                                        <p:cTn id="49" dur="26">
                                          <p:stCondLst>
                                            <p:cond delay="1808"/>
                                          </p:stCondLst>
                                        </p:cTn>
                                        <p:tgtEl>
                                          <p:spTgt spid="14"/>
                                        </p:tgtEl>
                                      </p:cBhvr>
                                      <p:to x="100000" y="95000"/>
                                    </p:animScale>
                                    <p:animScale>
                                      <p:cBhvr>
                                        <p:cTn id="50" dur="166" decel="50000">
                                          <p:stCondLst>
                                            <p:cond delay="1834"/>
                                          </p:stCondLst>
                                        </p:cTn>
                                        <p:tgtEl>
                                          <p:spTgt spid="14"/>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80">
                                          <p:stCondLst>
                                            <p:cond delay="0"/>
                                          </p:stCondLst>
                                        </p:cTn>
                                        <p:tgtEl>
                                          <p:spTgt spid="16"/>
                                        </p:tgtEl>
                                      </p:cBhvr>
                                    </p:animEffect>
                                    <p:anim calcmode="lin" valueType="num">
                                      <p:cBhvr>
                                        <p:cTn id="5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9" dur="26">
                                          <p:stCondLst>
                                            <p:cond delay="650"/>
                                          </p:stCondLst>
                                        </p:cTn>
                                        <p:tgtEl>
                                          <p:spTgt spid="16"/>
                                        </p:tgtEl>
                                      </p:cBhvr>
                                      <p:to x="100000" y="60000"/>
                                    </p:animScale>
                                    <p:animScale>
                                      <p:cBhvr>
                                        <p:cTn id="60" dur="166" decel="50000">
                                          <p:stCondLst>
                                            <p:cond delay="676"/>
                                          </p:stCondLst>
                                        </p:cTn>
                                        <p:tgtEl>
                                          <p:spTgt spid="16"/>
                                        </p:tgtEl>
                                      </p:cBhvr>
                                      <p:to x="100000" y="100000"/>
                                    </p:animScale>
                                    <p:animScale>
                                      <p:cBhvr>
                                        <p:cTn id="61" dur="26">
                                          <p:stCondLst>
                                            <p:cond delay="1312"/>
                                          </p:stCondLst>
                                        </p:cTn>
                                        <p:tgtEl>
                                          <p:spTgt spid="16"/>
                                        </p:tgtEl>
                                      </p:cBhvr>
                                      <p:to x="100000" y="80000"/>
                                    </p:animScale>
                                    <p:animScale>
                                      <p:cBhvr>
                                        <p:cTn id="62" dur="166" decel="50000">
                                          <p:stCondLst>
                                            <p:cond delay="1338"/>
                                          </p:stCondLst>
                                        </p:cTn>
                                        <p:tgtEl>
                                          <p:spTgt spid="16"/>
                                        </p:tgtEl>
                                      </p:cBhvr>
                                      <p:to x="100000" y="100000"/>
                                    </p:animScale>
                                    <p:animScale>
                                      <p:cBhvr>
                                        <p:cTn id="63" dur="26">
                                          <p:stCondLst>
                                            <p:cond delay="1642"/>
                                          </p:stCondLst>
                                        </p:cTn>
                                        <p:tgtEl>
                                          <p:spTgt spid="16"/>
                                        </p:tgtEl>
                                      </p:cBhvr>
                                      <p:to x="100000" y="90000"/>
                                    </p:animScale>
                                    <p:animScale>
                                      <p:cBhvr>
                                        <p:cTn id="64" dur="166" decel="50000">
                                          <p:stCondLst>
                                            <p:cond delay="1668"/>
                                          </p:stCondLst>
                                        </p:cTn>
                                        <p:tgtEl>
                                          <p:spTgt spid="16"/>
                                        </p:tgtEl>
                                      </p:cBhvr>
                                      <p:to x="100000" y="100000"/>
                                    </p:animScale>
                                    <p:animScale>
                                      <p:cBhvr>
                                        <p:cTn id="65" dur="26">
                                          <p:stCondLst>
                                            <p:cond delay="1808"/>
                                          </p:stCondLst>
                                        </p:cTn>
                                        <p:tgtEl>
                                          <p:spTgt spid="16"/>
                                        </p:tgtEl>
                                      </p:cBhvr>
                                      <p:to x="100000" y="95000"/>
                                    </p:animScale>
                                    <p:animScale>
                                      <p:cBhvr>
                                        <p:cTn id="66" dur="166" decel="50000">
                                          <p:stCondLst>
                                            <p:cond delay="1834"/>
                                          </p:stCondLst>
                                        </p:cTn>
                                        <p:tgtEl>
                                          <p:spTgt spid="16"/>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down)">
                                      <p:cBhvr>
                                        <p:cTn id="69" dur="580">
                                          <p:stCondLst>
                                            <p:cond delay="0"/>
                                          </p:stCondLst>
                                        </p:cTn>
                                        <p:tgtEl>
                                          <p:spTgt spid="18"/>
                                        </p:tgtEl>
                                      </p:cBhvr>
                                    </p:animEffect>
                                    <p:anim calcmode="lin" valueType="num">
                                      <p:cBhvr>
                                        <p:cTn id="7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5" dur="26">
                                          <p:stCondLst>
                                            <p:cond delay="650"/>
                                          </p:stCondLst>
                                        </p:cTn>
                                        <p:tgtEl>
                                          <p:spTgt spid="18"/>
                                        </p:tgtEl>
                                      </p:cBhvr>
                                      <p:to x="100000" y="60000"/>
                                    </p:animScale>
                                    <p:animScale>
                                      <p:cBhvr>
                                        <p:cTn id="76" dur="166" decel="50000">
                                          <p:stCondLst>
                                            <p:cond delay="676"/>
                                          </p:stCondLst>
                                        </p:cTn>
                                        <p:tgtEl>
                                          <p:spTgt spid="18"/>
                                        </p:tgtEl>
                                      </p:cBhvr>
                                      <p:to x="100000" y="100000"/>
                                    </p:animScale>
                                    <p:animScale>
                                      <p:cBhvr>
                                        <p:cTn id="77" dur="26">
                                          <p:stCondLst>
                                            <p:cond delay="1312"/>
                                          </p:stCondLst>
                                        </p:cTn>
                                        <p:tgtEl>
                                          <p:spTgt spid="18"/>
                                        </p:tgtEl>
                                      </p:cBhvr>
                                      <p:to x="100000" y="80000"/>
                                    </p:animScale>
                                    <p:animScale>
                                      <p:cBhvr>
                                        <p:cTn id="78" dur="166" decel="50000">
                                          <p:stCondLst>
                                            <p:cond delay="1338"/>
                                          </p:stCondLst>
                                        </p:cTn>
                                        <p:tgtEl>
                                          <p:spTgt spid="18"/>
                                        </p:tgtEl>
                                      </p:cBhvr>
                                      <p:to x="100000" y="100000"/>
                                    </p:animScale>
                                    <p:animScale>
                                      <p:cBhvr>
                                        <p:cTn id="79" dur="26">
                                          <p:stCondLst>
                                            <p:cond delay="1642"/>
                                          </p:stCondLst>
                                        </p:cTn>
                                        <p:tgtEl>
                                          <p:spTgt spid="18"/>
                                        </p:tgtEl>
                                      </p:cBhvr>
                                      <p:to x="100000" y="90000"/>
                                    </p:animScale>
                                    <p:animScale>
                                      <p:cBhvr>
                                        <p:cTn id="80" dur="166" decel="50000">
                                          <p:stCondLst>
                                            <p:cond delay="1668"/>
                                          </p:stCondLst>
                                        </p:cTn>
                                        <p:tgtEl>
                                          <p:spTgt spid="18"/>
                                        </p:tgtEl>
                                      </p:cBhvr>
                                      <p:to x="100000" y="100000"/>
                                    </p:animScale>
                                    <p:animScale>
                                      <p:cBhvr>
                                        <p:cTn id="81" dur="26">
                                          <p:stCondLst>
                                            <p:cond delay="1808"/>
                                          </p:stCondLst>
                                        </p:cTn>
                                        <p:tgtEl>
                                          <p:spTgt spid="18"/>
                                        </p:tgtEl>
                                      </p:cBhvr>
                                      <p:to x="100000" y="95000"/>
                                    </p:animScale>
                                    <p:animScale>
                                      <p:cBhvr>
                                        <p:cTn id="82" dur="166" decel="50000">
                                          <p:stCondLst>
                                            <p:cond delay="1834"/>
                                          </p:stCondLst>
                                        </p:cTn>
                                        <p:tgtEl>
                                          <p:spTgt spid="1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1000"/>
                                        <p:tgtEl>
                                          <p:spTgt spid="5"/>
                                        </p:tgtEl>
                                      </p:cBhvr>
                                    </p:animEffect>
                                    <p:anim calcmode="lin" valueType="num">
                                      <p:cBhvr>
                                        <p:cTn id="88" dur="1000" fill="hold"/>
                                        <p:tgtEl>
                                          <p:spTgt spid="5"/>
                                        </p:tgtEl>
                                        <p:attrNameLst>
                                          <p:attrName>ppt_x</p:attrName>
                                        </p:attrNameLst>
                                      </p:cBhvr>
                                      <p:tavLst>
                                        <p:tav tm="0">
                                          <p:val>
                                            <p:strVal val="#ppt_x"/>
                                          </p:val>
                                        </p:tav>
                                        <p:tav tm="100000">
                                          <p:val>
                                            <p:strVal val="#ppt_x"/>
                                          </p:val>
                                        </p:tav>
                                      </p:tavLst>
                                    </p:anim>
                                    <p:anim calcmode="lin" valueType="num">
                                      <p:cBhvr>
                                        <p:cTn id="8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6">
                                            <p:txEl>
                                              <p:pRg st="0" end="0"/>
                                            </p:txEl>
                                          </p:spTgt>
                                        </p:tgtEl>
                                        <p:attrNameLst>
                                          <p:attrName>style.visibility</p:attrName>
                                        </p:attrNameLst>
                                      </p:cBhvr>
                                      <p:to>
                                        <p:strVal val="visible"/>
                                      </p:to>
                                    </p:set>
                                    <p:animEffect transition="in" filter="fade">
                                      <p:cBhvr>
                                        <p:cTn id="94" dur="1000"/>
                                        <p:tgtEl>
                                          <p:spTgt spid="6">
                                            <p:txEl>
                                              <p:pRg st="0" end="0"/>
                                            </p:txEl>
                                          </p:spTgt>
                                        </p:tgtEl>
                                      </p:cBhvr>
                                    </p:animEffect>
                                    <p:anim calcmode="lin" valueType="num">
                                      <p:cBhvr>
                                        <p:cTn id="9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6" name="Rectangle 5">
            <a:extLst>
              <a:ext uri="{FF2B5EF4-FFF2-40B4-BE49-F238E27FC236}">
                <a16:creationId xmlns:a16="http://schemas.microsoft.com/office/drawing/2014/main" id="{68719E1F-400E-4EC6-ABA1-566F86DA7EEC}"/>
              </a:ext>
            </a:extLst>
          </p:cNvPr>
          <p:cNvSpPr/>
          <p:nvPr/>
        </p:nvSpPr>
        <p:spPr>
          <a:xfrm>
            <a:off x="1752600" y="1600200"/>
            <a:ext cx="9110186" cy="923330"/>
          </a:xfrm>
          <a:prstGeom prst="rect">
            <a:avLst/>
          </a:prstGeom>
          <a:noFill/>
        </p:spPr>
        <p:txBody>
          <a:bodyPr wrap="none" lIns="91440" tIns="45720" rIns="91440" bIns="45720">
            <a:spAutoFit/>
          </a:bodyPr>
          <a:lstStyle/>
          <a:p>
            <a:pPr algn="ctr"/>
            <a:r>
              <a:rPr lang="en-US" sz="5400" b="1" i="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CÔ CHÀO TẤT CẢ CÁC EM</a:t>
            </a:r>
          </a:p>
        </p:txBody>
      </p:sp>
      <p:pic>
        <p:nvPicPr>
          <p:cNvPr id="5" name="Picture 4">
            <a:extLst>
              <a:ext uri="{FF2B5EF4-FFF2-40B4-BE49-F238E27FC236}">
                <a16:creationId xmlns:a16="http://schemas.microsoft.com/office/drawing/2014/main" id="{95932683-BA51-40C1-A009-B03900BDE145}"/>
              </a:ext>
            </a:extLst>
          </p:cNvPr>
          <p:cNvPicPr/>
          <p:nvPr/>
        </p:nvPicPr>
        <p:blipFill>
          <a:blip r:embed="rId4" cstate="print">
            <a:extLst>
              <a:ext uri="{BEBA8EAE-BF5A-486C-A8C5-ECC9F3942E4B}">
                <a14:imgProps xmlns:a14="http://schemas.microsoft.com/office/drawing/2010/main">
                  <a14:imgLayer r:embed="rId5">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533400" y="621030"/>
            <a:ext cx="1005205" cy="979170"/>
          </a:xfrm>
          <a:prstGeom prst="rect">
            <a:avLst/>
          </a:prstGeom>
        </p:spPr>
      </p:pic>
    </p:spTree>
    <p:extLst>
      <p:ext uri="{BB962C8B-B14F-4D97-AF65-F5344CB8AC3E}">
        <p14:creationId xmlns:p14="http://schemas.microsoft.com/office/powerpoint/2010/main" val="34169581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62000" y="2057400"/>
          <a:ext cx="9954816" cy="403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8F458EC-107E-4938-95AE-99841311E073}"/>
              </a:ext>
            </a:extLst>
          </p:cNvPr>
          <p:cNvPicPr/>
          <p:nvPr/>
        </p:nvPicPr>
        <p:blipFill>
          <a:blip r:embed="rId8" cstate="print">
            <a:extLst>
              <a:ext uri="{BEBA8EAE-BF5A-486C-A8C5-ECC9F3942E4B}">
                <a14:imgProps xmlns:a14="http://schemas.microsoft.com/office/drawing/2010/main">
                  <a14:imgLayer r:embed="rId9">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76200" y="0"/>
            <a:ext cx="1005205" cy="979170"/>
          </a:xfrm>
          <a:prstGeom prst="rect">
            <a:avLst/>
          </a:prstGeom>
        </p:spPr>
      </p:pic>
      <p:sp>
        <p:nvSpPr>
          <p:cNvPr id="7" name="TextBox 6">
            <a:extLst>
              <a:ext uri="{FF2B5EF4-FFF2-40B4-BE49-F238E27FC236}">
                <a16:creationId xmlns:a16="http://schemas.microsoft.com/office/drawing/2014/main" id="{E3A0DBD9-3E5F-44EE-BE4F-8F93640E8E12}"/>
              </a:ext>
            </a:extLst>
          </p:cNvPr>
          <p:cNvSpPr txBox="1"/>
          <p:nvPr/>
        </p:nvSpPr>
        <p:spPr>
          <a:xfrm>
            <a:off x="4953000" y="1287453"/>
            <a:ext cx="609771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TẬP VIẾT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9CDFAE8-B937-4B9F-97BE-ECE9D838E090}"/>
              </a:ext>
            </a:extLst>
          </p:cNvPr>
          <p:cNvSpPr txBox="1"/>
          <p:nvPr/>
        </p:nvSpPr>
        <p:spPr>
          <a:xfrm>
            <a:off x="2743200" y="504383"/>
            <a:ext cx="613738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a:t>
            </a:r>
          </a:p>
        </p:txBody>
      </p:sp>
      <p:sp>
        <p:nvSpPr>
          <p:cNvPr id="9" name="TextBox 8">
            <a:extLst>
              <a:ext uri="{FF2B5EF4-FFF2-40B4-BE49-F238E27FC236}">
                <a16:creationId xmlns:a16="http://schemas.microsoft.com/office/drawing/2014/main" id="{04F844B6-1421-4D8D-BC65-AF42A86A3347}"/>
              </a:ext>
            </a:extLst>
          </p:cNvPr>
          <p:cNvSpPr txBox="1"/>
          <p:nvPr/>
        </p:nvSpPr>
        <p:spPr>
          <a:xfrm>
            <a:off x="3581400" y="1807223"/>
            <a:ext cx="6097712"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Ôn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chữ</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hoa</a:t>
            </a:r>
            <a:r>
              <a:rPr kumimoji="0" lang="en-US" sz="4000" b="1" i="1" u="none" strike="noStrike" kern="1200" cap="none" spc="0" normalizeH="0" baseline="0" noProof="0" dirty="0">
                <a:ln>
                  <a:noFill/>
                </a:ln>
                <a:solidFill>
                  <a:srgbClr val="FF0000"/>
                </a:solidFill>
                <a:effectLst/>
                <a:uLnTx/>
                <a:uFillTx/>
                <a:latin typeface="HP001 4 hàng" panose="020B0603050302020204" pitchFamily="34" charset="0"/>
                <a:ea typeface="+mn-ea"/>
                <a:cs typeface="Times New Roman" pitchFamily="18" charset="0"/>
              </a:rPr>
              <a:t> </a:t>
            </a:r>
            <a:r>
              <a:rPr lang="en-US" sz="4000" b="1" i="1" noProof="0" dirty="0">
                <a:solidFill>
                  <a:srgbClr val="FF0000"/>
                </a:solidFill>
                <a:latin typeface="HP001 4 hàng" panose="020B0603050302020204" pitchFamily="34" charset="0"/>
                <a:cs typeface="Times New Roman" pitchFamily="18" charset="0"/>
              </a:rPr>
              <a:t>G (</a:t>
            </a:r>
            <a:r>
              <a:rPr lang="en-US" sz="4000" b="1" i="1" noProof="0" dirty="0" err="1">
                <a:solidFill>
                  <a:srgbClr val="FF0000"/>
                </a:solidFill>
                <a:latin typeface="HP001 4 hàng" panose="020B0603050302020204" pitchFamily="34" charset="0"/>
                <a:cs typeface="Times New Roman" pitchFamily="18" charset="0"/>
              </a:rPr>
              <a:t>tt</a:t>
            </a:r>
            <a:r>
              <a:rPr lang="en-US" sz="4000" b="1" i="1" noProof="0" dirty="0">
                <a:solidFill>
                  <a:srgbClr val="FF0000"/>
                </a:solidFill>
                <a:latin typeface="HP001 4 hàng" panose="020B0603050302020204" pitchFamily="34" charset="0"/>
                <a:cs typeface="Times New Roman" pitchFamily="18" charset="0"/>
              </a:rPr>
              <a:t>)</a:t>
            </a:r>
            <a:endParaRPr kumimoji="0" lang="en-US" sz="4000" b="1" i="1" u="none" strike="noStrike" kern="1200" cap="none" spc="0" normalizeH="0" baseline="0" noProof="0" dirty="0">
              <a:ln>
                <a:noFill/>
              </a:ln>
              <a:solidFill>
                <a:srgbClr val="FF0000"/>
              </a:solidFill>
              <a:effectLst/>
              <a:uLnTx/>
              <a:uFillTx/>
              <a:latin typeface="HP001 4 hàng" panose="020B0603050302020204" pitchFamily="34"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11">
            <a:extLst>
              <a:ext uri="{FF2B5EF4-FFF2-40B4-BE49-F238E27FC236}">
                <a16:creationId xmlns:a16="http://schemas.microsoft.com/office/drawing/2014/main" id="{96E02767-7CEE-4BA0-8768-E08463BCABA6}"/>
              </a:ext>
            </a:extLst>
          </p:cNvPr>
          <p:cNvSpPr txBox="1">
            <a:spLocks noChangeArrowheads="1"/>
          </p:cNvSpPr>
          <p:nvPr/>
        </p:nvSpPr>
        <p:spPr bwMode="auto">
          <a:xfrm>
            <a:off x="5486399" y="2963179"/>
            <a:ext cx="6119191" cy="243143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None/>
            </a:pPr>
            <a:r>
              <a:rPr lang="en-US" altLang="en-US" sz="4000" b="1" dirty="0">
                <a:solidFill>
                  <a:srgbClr val="0070C0"/>
                </a:solidFill>
                <a:latin typeface="HP001 4 hàng" panose="020B0603050302020204" pitchFamily="34" charset="0"/>
                <a:cs typeface="Times New Roman" panose="02020603050405020304" pitchFamily="18" charset="0"/>
              </a:rPr>
              <a:t>- </a:t>
            </a:r>
            <a:r>
              <a:rPr lang="en-US" altLang="en-US" sz="4000" b="1" dirty="0" err="1">
                <a:solidFill>
                  <a:srgbClr val="0070C0"/>
                </a:solidFill>
                <a:latin typeface="HP001 4 hàng" panose="020B0603050302020204" pitchFamily="34" charset="0"/>
                <a:cs typeface="Times New Roman" panose="02020603050405020304" pitchFamily="18" charset="0"/>
              </a:rPr>
              <a:t>Chữ</a:t>
            </a:r>
            <a:r>
              <a:rPr lang="en-US" altLang="en-US" sz="4000" b="1" dirty="0">
                <a:solidFill>
                  <a:srgbClr val="0070C0"/>
                </a:solidFill>
                <a:latin typeface="HP001 4 hàng" panose="020B0603050302020204" pitchFamily="34" charset="0"/>
                <a:cs typeface="Times New Roman" panose="02020603050405020304" pitchFamily="18" charset="0"/>
              </a:rPr>
              <a:t> “</a:t>
            </a:r>
            <a:r>
              <a:rPr lang="en-US" altLang="en-US" sz="4000" b="1" dirty="0" err="1">
                <a:solidFill>
                  <a:srgbClr val="0070C0"/>
                </a:solidFill>
                <a:latin typeface="HP001 4 hàng" panose="020B0603050302020204" pitchFamily="34" charset="0"/>
                <a:cs typeface="Times New Roman" panose="02020603050405020304" pitchFamily="18" charset="0"/>
              </a:rPr>
              <a:t>Gh</a:t>
            </a:r>
            <a:r>
              <a:rPr lang="en-US" altLang="en-US" sz="4000" b="1" dirty="0">
                <a:solidFill>
                  <a:srgbClr val="0070C0"/>
                </a:solidFill>
                <a:latin typeface="HP001 4 hàng" panose="020B0603050302020204" pitchFamily="34" charset="0"/>
                <a:cs typeface="Times New Roman" panose="02020603050405020304" pitchFamily="18" charset="0"/>
              </a:rPr>
              <a:t>” </a:t>
            </a:r>
            <a:r>
              <a:rPr lang="en-US" altLang="en-US" sz="4000" b="1" dirty="0" err="1">
                <a:solidFill>
                  <a:srgbClr val="0070C0"/>
                </a:solidFill>
                <a:latin typeface="HP001 4 hàng" panose="020B0603050302020204" pitchFamily="34" charset="0"/>
                <a:cs typeface="Times New Roman" panose="02020603050405020304" pitchFamily="18" charset="0"/>
              </a:rPr>
              <a:t>được</a:t>
            </a:r>
            <a:r>
              <a:rPr lang="en-US" altLang="en-US" sz="4000" b="1" dirty="0">
                <a:solidFill>
                  <a:srgbClr val="0070C0"/>
                </a:solidFill>
                <a:latin typeface="HP001 4 hàng" panose="020B0603050302020204" pitchFamily="34" charset="0"/>
                <a:cs typeface="Times New Roman" panose="02020603050405020304" pitchFamily="18" charset="0"/>
              </a:rPr>
              <a:t> </a:t>
            </a:r>
            <a:r>
              <a:rPr lang="en-US" altLang="en-US" sz="4000" b="1" dirty="0" err="1">
                <a:solidFill>
                  <a:srgbClr val="0070C0"/>
                </a:solidFill>
                <a:latin typeface="HP001 4 hàng" panose="020B0603050302020204" pitchFamily="34" charset="0"/>
                <a:cs typeface="Times New Roman" panose="02020603050405020304" pitchFamily="18" charset="0"/>
              </a:rPr>
              <a:t>ghép</a:t>
            </a:r>
            <a:r>
              <a:rPr lang="en-US" altLang="en-US" sz="4000" b="1" dirty="0">
                <a:solidFill>
                  <a:srgbClr val="0070C0"/>
                </a:solidFill>
                <a:latin typeface="HP001 4 hàng" panose="020B0603050302020204" pitchFamily="34" charset="0"/>
                <a:cs typeface="Times New Roman" panose="02020603050405020304" pitchFamily="18" charset="0"/>
              </a:rPr>
              <a:t> </a:t>
            </a:r>
            <a:r>
              <a:rPr lang="en-US" altLang="en-US" sz="4000" b="1" dirty="0" err="1">
                <a:solidFill>
                  <a:srgbClr val="0070C0"/>
                </a:solidFill>
                <a:latin typeface="HP001 4 hàng" panose="020B0603050302020204" pitchFamily="34" charset="0"/>
                <a:cs typeface="Times New Roman" panose="02020603050405020304" pitchFamily="18" charset="0"/>
              </a:rPr>
              <a:t>bởi</a:t>
            </a:r>
            <a:r>
              <a:rPr lang="en-US" altLang="en-US" sz="4000" b="1" dirty="0">
                <a:solidFill>
                  <a:srgbClr val="0070C0"/>
                </a:solidFill>
                <a:latin typeface="HP001 4 hàng" panose="020B0603050302020204" pitchFamily="34" charset="0"/>
                <a:cs typeface="Times New Roman" panose="02020603050405020304" pitchFamily="18" charset="0"/>
              </a:rPr>
              <a:t> </a:t>
            </a:r>
            <a:r>
              <a:rPr lang="en-US" altLang="en-US" sz="4000" b="1" dirty="0" err="1">
                <a:solidFill>
                  <a:srgbClr val="0070C0"/>
                </a:solidFill>
                <a:latin typeface="HP001 4 hàng" panose="020B0603050302020204" pitchFamily="34" charset="0"/>
                <a:cs typeface="Times New Roman" panose="02020603050405020304" pitchFamily="18" charset="0"/>
              </a:rPr>
              <a:t>hai</a:t>
            </a:r>
            <a:r>
              <a:rPr lang="en-US" altLang="en-US" sz="4000" b="1" dirty="0">
                <a:solidFill>
                  <a:srgbClr val="0070C0"/>
                </a:solidFill>
                <a:latin typeface="HP001 4 hàng" panose="020B0603050302020204" pitchFamily="34" charset="0"/>
                <a:cs typeface="Times New Roman" panose="02020603050405020304" pitchFamily="18" charset="0"/>
              </a:rPr>
              <a:t> con </a:t>
            </a:r>
            <a:r>
              <a:rPr lang="en-US" altLang="en-US" sz="4000" b="1" dirty="0" err="1">
                <a:solidFill>
                  <a:srgbClr val="0070C0"/>
                </a:solidFill>
                <a:latin typeface="HP001 4 hàng" panose="020B0603050302020204" pitchFamily="34" charset="0"/>
                <a:cs typeface="Times New Roman" panose="02020603050405020304" pitchFamily="18" charset="0"/>
              </a:rPr>
              <a:t>chữ</a:t>
            </a:r>
            <a:r>
              <a:rPr lang="en-US" altLang="en-US" sz="4000" b="1" dirty="0">
                <a:solidFill>
                  <a:srgbClr val="0070C0"/>
                </a:solidFill>
                <a:latin typeface="HP001 4 hàng" panose="020B0603050302020204" pitchFamily="34" charset="0"/>
                <a:cs typeface="Times New Roman" panose="02020603050405020304" pitchFamily="18" charset="0"/>
              </a:rPr>
              <a:t>. Con </a:t>
            </a:r>
            <a:r>
              <a:rPr lang="en-US" altLang="en-US" sz="4000" b="1" dirty="0" err="1">
                <a:solidFill>
                  <a:srgbClr val="0070C0"/>
                </a:solidFill>
                <a:latin typeface="HP001 4 hàng" panose="020B0603050302020204" pitchFamily="34" charset="0"/>
                <a:cs typeface="Times New Roman" panose="02020603050405020304" pitchFamily="18" charset="0"/>
              </a:rPr>
              <a:t>chữ</a:t>
            </a:r>
            <a:r>
              <a:rPr lang="en-US" altLang="en-US" sz="4000" b="1" dirty="0">
                <a:solidFill>
                  <a:srgbClr val="0070C0"/>
                </a:solidFill>
                <a:latin typeface="HP001 4 hàng" panose="020B0603050302020204" pitchFamily="34" charset="0"/>
                <a:cs typeface="Times New Roman" panose="02020603050405020304" pitchFamily="18" charset="0"/>
              </a:rPr>
              <a:t> “G” </a:t>
            </a:r>
            <a:r>
              <a:rPr lang="en-US" altLang="en-US" sz="4000" b="1" dirty="0" err="1">
                <a:solidFill>
                  <a:srgbClr val="0070C0"/>
                </a:solidFill>
                <a:latin typeface="HP001 4 hàng" panose="020B0603050302020204" pitchFamily="34" charset="0"/>
                <a:cs typeface="Times New Roman" panose="02020603050405020304" pitchFamily="18" charset="0"/>
              </a:rPr>
              <a:t>và</a:t>
            </a:r>
            <a:r>
              <a:rPr lang="en-US" altLang="en-US" sz="4000" b="1" dirty="0">
                <a:solidFill>
                  <a:srgbClr val="0070C0"/>
                </a:solidFill>
                <a:latin typeface="HP001 4 hàng" panose="020B0603050302020204" pitchFamily="34" charset="0"/>
                <a:cs typeface="Times New Roman" panose="02020603050405020304" pitchFamily="18" charset="0"/>
              </a:rPr>
              <a:t> con </a:t>
            </a:r>
            <a:r>
              <a:rPr lang="en-US" altLang="en-US" sz="4000" b="1" dirty="0" err="1">
                <a:solidFill>
                  <a:srgbClr val="0070C0"/>
                </a:solidFill>
                <a:latin typeface="HP001 4 hàng" panose="020B0603050302020204" pitchFamily="34" charset="0"/>
                <a:cs typeface="Times New Roman" panose="02020603050405020304" pitchFamily="18" charset="0"/>
              </a:rPr>
              <a:t>chữ</a:t>
            </a:r>
            <a:r>
              <a:rPr lang="en-US" altLang="en-US" sz="4000" b="1" dirty="0">
                <a:solidFill>
                  <a:srgbClr val="0070C0"/>
                </a:solidFill>
                <a:latin typeface="HP001 4 hàng" panose="020B0603050302020204" pitchFamily="34" charset="0"/>
                <a:cs typeface="Times New Roman" panose="02020603050405020304" pitchFamily="18" charset="0"/>
              </a:rPr>
              <a:t> “h”</a:t>
            </a:r>
            <a:endParaRPr lang="vi-VN" altLang="en-US" sz="4000" b="1" dirty="0">
              <a:solidFill>
                <a:srgbClr val="0070C0"/>
              </a:solidFill>
              <a:latin typeface="HP001 4 hàng" panose="020B0603050302020204" pitchFamily="34" charset="0"/>
              <a:cs typeface="Times New Roman" panose="02020603050405020304" pitchFamily="18" charset="0"/>
            </a:endParaRPr>
          </a:p>
          <a:p>
            <a:pPr eaLnBrk="1" hangingPunct="1">
              <a:spcBef>
                <a:spcPct val="0"/>
              </a:spcBef>
              <a:spcAft>
                <a:spcPct val="0"/>
              </a:spcAft>
              <a:buClrTx/>
              <a:buSzTx/>
              <a:buFontTx/>
              <a:buNone/>
            </a:pPr>
            <a:endParaRPr lang="vi-VN" altLang="en-US" sz="3200" dirty="0">
              <a:solidFill>
                <a:srgbClr val="006600"/>
              </a:solidFill>
              <a:latin typeface="Times New Roman" panose="02020603050405020304" pitchFamily="18" charset="0"/>
              <a:cs typeface="Times New Roman" panose="02020603050405020304" pitchFamily="18" charset="0"/>
            </a:endParaRPr>
          </a:p>
        </p:txBody>
      </p:sp>
      <p:sp>
        <p:nvSpPr>
          <p:cNvPr id="28676" name="Rectangle 2">
            <a:extLst>
              <a:ext uri="{FF2B5EF4-FFF2-40B4-BE49-F238E27FC236}">
                <a16:creationId xmlns:a16="http://schemas.microsoft.com/office/drawing/2014/main" id="{B5A36648-64FC-4119-AC0E-94C8638DB984}"/>
              </a:ext>
            </a:extLst>
          </p:cNvPr>
          <p:cNvSpPr>
            <a:spLocks noChangeArrowheads="1"/>
          </p:cNvSpPr>
          <p:nvPr/>
        </p:nvSpPr>
        <p:spPr bwMode="auto">
          <a:xfrm>
            <a:off x="586409" y="884918"/>
            <a:ext cx="11125200" cy="1175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Aft>
                <a:spcPct val="0"/>
              </a:spcAft>
              <a:buClrTx/>
              <a:buSzTx/>
              <a:buFont typeface="Arial" panose="020B0604020202020204" pitchFamily="34" charset="0"/>
              <a:buNone/>
            </a:pPr>
            <a:r>
              <a:rPr lang="en-US" altLang="en-US" sz="3200" dirty="0">
                <a:solidFill>
                  <a:srgbClr val="006600"/>
                </a:solidFill>
                <a:latin typeface="Times New Roman" panose="02020603050405020304" pitchFamily="18" charset="0"/>
              </a:rPr>
              <a:t>    - </a:t>
            </a:r>
            <a:r>
              <a:rPr lang="en-US" altLang="en-US" sz="3200" dirty="0" err="1">
                <a:solidFill>
                  <a:srgbClr val="006600"/>
                </a:solidFill>
                <a:latin typeface="Times New Roman" panose="02020603050405020304" pitchFamily="18" charset="0"/>
              </a:rPr>
              <a:t>Chữ</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hoa</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Gh</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được</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ghép</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bởi</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mấy</a:t>
            </a:r>
            <a:r>
              <a:rPr lang="en-US" altLang="en-US" sz="3200" dirty="0">
                <a:solidFill>
                  <a:srgbClr val="006600"/>
                </a:solidFill>
                <a:latin typeface="Times New Roman" panose="02020603050405020304" pitchFamily="18" charset="0"/>
              </a:rPr>
              <a:t> con </a:t>
            </a:r>
            <a:r>
              <a:rPr lang="en-US" altLang="en-US" sz="3200" dirty="0" err="1">
                <a:solidFill>
                  <a:srgbClr val="006600"/>
                </a:solidFill>
                <a:latin typeface="Times New Roman" panose="02020603050405020304" pitchFamily="18" charset="0"/>
              </a:rPr>
              <a:t>chữ</a:t>
            </a:r>
            <a:r>
              <a:rPr lang="en-US" altLang="en-US" sz="3200" dirty="0">
                <a:solidFill>
                  <a:srgbClr val="006600"/>
                </a:solidFill>
                <a:latin typeface="Times New Roman" panose="02020603050405020304" pitchFamily="18" charset="0"/>
              </a:rPr>
              <a:t>?</a:t>
            </a:r>
          </a:p>
          <a:p>
            <a:pPr eaLnBrk="1" hangingPunct="1">
              <a:spcAft>
                <a:spcPct val="0"/>
              </a:spcAft>
              <a:buClrTx/>
              <a:buSzTx/>
              <a:buFont typeface="Arial" panose="020B0604020202020204" pitchFamily="34" charset="0"/>
              <a:buNone/>
            </a:pPr>
            <a:r>
              <a:rPr lang="en-US" altLang="en-US" sz="3200" dirty="0">
                <a:solidFill>
                  <a:srgbClr val="006600"/>
                </a:solidFill>
                <a:latin typeface="Times New Roman" panose="02020603050405020304" pitchFamily="18" charset="0"/>
              </a:rPr>
              <a:t>    - </a:t>
            </a:r>
            <a:r>
              <a:rPr lang="en-US" altLang="en-US" sz="3200" dirty="0" err="1">
                <a:solidFill>
                  <a:srgbClr val="006600"/>
                </a:solidFill>
                <a:latin typeface="Times New Roman" panose="02020603050405020304" pitchFamily="18" charset="0"/>
              </a:rPr>
              <a:t>Đó</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là</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những</a:t>
            </a:r>
            <a:r>
              <a:rPr lang="en-US" altLang="en-US" sz="3200" dirty="0">
                <a:solidFill>
                  <a:srgbClr val="006600"/>
                </a:solidFill>
                <a:latin typeface="Times New Roman" panose="02020603050405020304" pitchFamily="18" charset="0"/>
              </a:rPr>
              <a:t> con </a:t>
            </a:r>
            <a:r>
              <a:rPr lang="en-US" altLang="en-US" sz="3200" dirty="0" err="1">
                <a:solidFill>
                  <a:srgbClr val="006600"/>
                </a:solidFill>
                <a:latin typeface="Times New Roman" panose="02020603050405020304" pitchFamily="18" charset="0"/>
              </a:rPr>
              <a:t>chữ</a:t>
            </a:r>
            <a:r>
              <a:rPr lang="en-US" altLang="en-US" sz="3200" dirty="0">
                <a:solidFill>
                  <a:srgbClr val="006600"/>
                </a:solidFill>
                <a:latin typeface="Times New Roman" panose="02020603050405020304" pitchFamily="18" charset="0"/>
              </a:rPr>
              <a:t> </a:t>
            </a:r>
            <a:r>
              <a:rPr lang="en-US" altLang="en-US" sz="3200" dirty="0" err="1">
                <a:solidFill>
                  <a:srgbClr val="006600"/>
                </a:solidFill>
                <a:latin typeface="Times New Roman" panose="02020603050405020304" pitchFamily="18" charset="0"/>
              </a:rPr>
              <a:t>nào</a:t>
            </a:r>
            <a:r>
              <a:rPr lang="en-US" altLang="en-US" sz="3200" dirty="0">
                <a:solidFill>
                  <a:srgbClr val="006600"/>
                </a:solidFill>
                <a:latin typeface="Times New Roman" panose="02020603050405020304" pitchFamily="18" charset="0"/>
              </a:rPr>
              <a:t>? </a:t>
            </a:r>
          </a:p>
        </p:txBody>
      </p:sp>
      <p:pic>
        <p:nvPicPr>
          <p:cNvPr id="4" name="Picture 3">
            <a:extLst>
              <a:ext uri="{FF2B5EF4-FFF2-40B4-BE49-F238E27FC236}">
                <a16:creationId xmlns:a16="http://schemas.microsoft.com/office/drawing/2014/main" id="{E57D875F-5211-4573-8C07-52C9A471B3C8}"/>
              </a:ext>
            </a:extLst>
          </p:cNvPr>
          <p:cNvPicPr>
            <a:picLocks noChangeAspect="1"/>
          </p:cNvPicPr>
          <p:nvPr/>
        </p:nvPicPr>
        <p:blipFill>
          <a:blip r:embed="rId4"/>
          <a:stretch>
            <a:fillRect/>
          </a:stretch>
        </p:blipFill>
        <p:spPr>
          <a:xfrm>
            <a:off x="586409" y="2628858"/>
            <a:ext cx="4366591" cy="3084873"/>
          </a:xfrm>
          <a:prstGeom prst="rect">
            <a:avLst/>
          </a:prstGeom>
        </p:spPr>
      </p:pic>
      <p:sp>
        <p:nvSpPr>
          <p:cNvPr id="6" name="TextBox 5">
            <a:extLst>
              <a:ext uri="{FF2B5EF4-FFF2-40B4-BE49-F238E27FC236}">
                <a16:creationId xmlns:a16="http://schemas.microsoft.com/office/drawing/2014/main" id="{7BCCEB07-6F8D-4EFE-9E9C-3F4F84C517F6}"/>
              </a:ext>
            </a:extLst>
          </p:cNvPr>
          <p:cNvSpPr txBox="1"/>
          <p:nvPr/>
        </p:nvSpPr>
        <p:spPr>
          <a:xfrm>
            <a:off x="3505200" y="-20270"/>
            <a:ext cx="6097712" cy="707886"/>
          </a:xfrm>
          <a:prstGeom prst="rect">
            <a:avLst/>
          </a:prstGeom>
          <a:noFill/>
        </p:spPr>
        <p:txBody>
          <a:bodyPr wrap="square">
            <a:spAutoFit/>
          </a:bodyPr>
          <a:lstStyle/>
          <a:p>
            <a:pPr lvl="0"/>
            <a:r>
              <a:rPr lang="vi-VN" sz="4000" i="1" dirty="0">
                <a:solidFill>
                  <a:srgbClr val="FF0000"/>
                </a:solidFill>
                <a:latin typeface="Times New Roman" panose="02020603050405020304" pitchFamily="18" charset="0"/>
                <a:cs typeface="Times New Roman" panose="02020603050405020304" pitchFamily="18" charset="0"/>
              </a:rPr>
              <a:t>Luyện viết chữ hoa.</a:t>
            </a:r>
            <a:r>
              <a:rPr lang="en-US" sz="4000" i="1" dirty="0">
                <a:solidFill>
                  <a:srgbClr val="FF0000"/>
                </a:solidFill>
                <a:latin typeface="Times New Roman" panose="02020603050405020304" pitchFamily="18" charset="0"/>
                <a:cs typeface="Times New Roman" panose="02020603050405020304" pitchFamily="18" charset="0"/>
              </a:rPr>
              <a:t> </a:t>
            </a:r>
            <a:endParaRPr lang="en-US" sz="4000" i="1" dirty="0">
              <a:solidFill>
                <a:srgbClr val="FF0000"/>
              </a:solidFill>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676"/>
                                        </p:tgtEl>
                                        <p:attrNameLst>
                                          <p:attrName>style.visibility</p:attrName>
                                        </p:attrNameLst>
                                      </p:cBhvr>
                                      <p:to>
                                        <p:strVal val="visible"/>
                                      </p:to>
                                    </p:set>
                                    <p:animEffect transition="in" filter="fade">
                                      <p:cBhvr>
                                        <p:cTn id="14" dur="1000"/>
                                        <p:tgtEl>
                                          <p:spTgt spid="28676"/>
                                        </p:tgtEl>
                                      </p:cBhvr>
                                    </p:animEffect>
                                    <p:anim calcmode="lin" valueType="num">
                                      <p:cBhvr>
                                        <p:cTn id="15" dur="1000" fill="hold"/>
                                        <p:tgtEl>
                                          <p:spTgt spid="28676"/>
                                        </p:tgtEl>
                                        <p:attrNameLst>
                                          <p:attrName>ppt_x</p:attrName>
                                        </p:attrNameLst>
                                      </p:cBhvr>
                                      <p:tavLst>
                                        <p:tav tm="0">
                                          <p:val>
                                            <p:strVal val="#ppt_x"/>
                                          </p:val>
                                        </p:tav>
                                        <p:tav tm="100000">
                                          <p:val>
                                            <p:strVal val="#ppt_x"/>
                                          </p:val>
                                        </p:tav>
                                      </p:tavLst>
                                    </p:anim>
                                    <p:anim calcmode="lin" valueType="num">
                                      <p:cBhvr>
                                        <p:cTn id="16"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fade">
                                      <p:cBhvr>
                                        <p:cTn id="21" dur="1000"/>
                                        <p:tgtEl>
                                          <p:spTgt spid="20483"/>
                                        </p:tgtEl>
                                      </p:cBhvr>
                                    </p:animEffect>
                                    <p:anim calcmode="lin" valueType="num">
                                      <p:cBhvr>
                                        <p:cTn id="22" dur="1000" fill="hold"/>
                                        <p:tgtEl>
                                          <p:spTgt spid="20483"/>
                                        </p:tgtEl>
                                        <p:attrNameLst>
                                          <p:attrName>ppt_x</p:attrName>
                                        </p:attrNameLst>
                                      </p:cBhvr>
                                      <p:tavLst>
                                        <p:tav tm="0">
                                          <p:val>
                                            <p:strVal val="#ppt_x"/>
                                          </p:val>
                                        </p:tav>
                                        <p:tav tm="100000">
                                          <p:val>
                                            <p:strVal val="#ppt_x"/>
                                          </p:val>
                                        </p:tav>
                                      </p:tavLst>
                                    </p:anim>
                                    <p:anim calcmode="lin" valueType="num">
                                      <p:cBhvr>
                                        <p:cTn id="23"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86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a:extLst>
              <a:ext uri="{FF2B5EF4-FFF2-40B4-BE49-F238E27FC236}">
                <a16:creationId xmlns:a16="http://schemas.microsoft.com/office/drawing/2014/main" id="{5F6EEDA5-EF4C-4A4B-AFD7-17748AC4E1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0966"/>
            <a:ext cx="4362450" cy="591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52">
            <a:extLst>
              <a:ext uri="{FF2B5EF4-FFF2-40B4-BE49-F238E27FC236}">
                <a16:creationId xmlns:a16="http://schemas.microsoft.com/office/drawing/2014/main" id="{F01C303B-E83F-4A4C-84EA-670B2B450B7A}"/>
              </a:ext>
            </a:extLst>
          </p:cNvPr>
          <p:cNvSpPr txBox="1">
            <a:spLocks noChangeArrowheads="1"/>
          </p:cNvSpPr>
          <p:nvPr/>
        </p:nvSpPr>
        <p:spPr bwMode="auto">
          <a:xfrm>
            <a:off x="4572000" y="1219200"/>
            <a:ext cx="6858000" cy="226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marL="457200" indent="-457200" eaLnBrk="1" hangingPunct="1">
              <a:lnSpc>
                <a:spcPct val="135000"/>
              </a:lnSpc>
              <a:spcBef>
                <a:spcPct val="50000"/>
              </a:spcBef>
              <a:spcAft>
                <a:spcPct val="0"/>
              </a:spcAft>
              <a:buClrTx/>
              <a:buSzTx/>
              <a:buFontTx/>
              <a:buChar char="-"/>
            </a:pPr>
            <a:r>
              <a:rPr lang="en-US" altLang="en-US" sz="3200" b="1" dirty="0" err="1">
                <a:solidFill>
                  <a:srgbClr val="002060"/>
                </a:solidFill>
                <a:latin typeface="Times New Roman" panose="02020603050405020304" pitchFamily="18" charset="0"/>
                <a:cs typeface="Times New Roman" panose="02020603050405020304" pitchFamily="18" charset="0"/>
              </a:rPr>
              <a:t>Chữ</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a:solidFill>
                  <a:srgbClr val="002060"/>
                </a:solidFill>
                <a:latin typeface="HP001 4 hàng" charset="0"/>
              </a:rPr>
              <a:t>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cỡ</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nhỏ</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cao</a:t>
            </a:r>
            <a:r>
              <a:rPr lang="en-US" altLang="en-US" sz="3200" b="1" dirty="0">
                <a:solidFill>
                  <a:schemeClr val="tx1"/>
                </a:solidFill>
                <a:latin typeface="Times New Roman" panose="02020603050405020304" pitchFamily="18" charset="0"/>
                <a:cs typeface="Times New Roman" panose="02020603050405020304" pitchFamily="18" charset="0"/>
              </a:rPr>
              <a:t> 4 ô li, </a:t>
            </a:r>
            <a:r>
              <a:rPr lang="en-US" altLang="en-US" sz="3200" b="1" dirty="0" err="1">
                <a:solidFill>
                  <a:schemeClr val="tx1"/>
                </a:solidFill>
                <a:latin typeface="Times New Roman" panose="02020603050405020304" pitchFamily="18" charset="0"/>
                <a:cs typeface="Times New Roman" panose="02020603050405020304" pitchFamily="18" charset="0"/>
              </a:rPr>
              <a:t>rộng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2 ô li </a:t>
            </a:r>
            <a:r>
              <a:rPr lang="en-US" altLang="en-US" sz="3200" b="1" dirty="0" err="1">
                <a:solidFill>
                  <a:schemeClr val="tx1"/>
                </a:solidFill>
                <a:latin typeface="Times New Roman" panose="02020603050405020304" pitchFamily="18" charset="0"/>
                <a:cs typeface="Times New Roman" panose="02020603050405020304" pitchFamily="18" charset="0"/>
              </a:rPr>
              <a:t>một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chút</a:t>
            </a:r>
            <a:r>
              <a:rPr lang="en-US" altLang="en-US" sz="3200" b="1" dirty="0">
                <a:solidFill>
                  <a:schemeClr val="tx1"/>
                </a:solidFill>
                <a:latin typeface="Times New Roman" panose="02020603050405020304" pitchFamily="18" charset="0"/>
                <a:cs typeface="Times New Roman" panose="02020603050405020304" pitchFamily="18" charset="0"/>
              </a:rPr>
              <a:t>.</a:t>
            </a:r>
          </a:p>
          <a:p>
            <a:pPr marL="457200" indent="-457200" eaLnBrk="1" hangingPunct="1">
              <a:lnSpc>
                <a:spcPct val="135000"/>
              </a:lnSpc>
              <a:spcBef>
                <a:spcPct val="50000"/>
              </a:spcBef>
              <a:spcAft>
                <a:spcPct val="0"/>
              </a:spcAft>
              <a:buClrTx/>
              <a:buSzTx/>
              <a:buFontTx/>
              <a:buChar char="-"/>
            </a:pPr>
            <a:r>
              <a:rPr lang="en-US" altLang="en-US" sz="3200" b="1" dirty="0" err="1">
                <a:solidFill>
                  <a:schemeClr val="tx1"/>
                </a:solidFill>
                <a:latin typeface="Times New Roman" panose="02020603050405020304" pitchFamily="18" charset="0"/>
                <a:cs typeface="Times New Roman" panose="02020603050405020304" pitchFamily="18" charset="0"/>
              </a:rPr>
              <a:t>Gồm</a:t>
            </a:r>
            <a:r>
              <a:rPr lang="en-US" altLang="en-US" sz="3200" b="1" dirty="0">
                <a:solidFill>
                  <a:schemeClr val="tx1"/>
                </a:solidFill>
                <a:latin typeface="Times New Roman" panose="02020603050405020304" pitchFamily="18" charset="0"/>
                <a:cs typeface="Times New Roman" panose="02020603050405020304" pitchFamily="18" charset="0"/>
              </a:rPr>
              <a:t> 2 </a:t>
            </a:r>
            <a:r>
              <a:rPr lang="en-US" altLang="en-US" sz="3200" b="1" dirty="0" err="1">
                <a:solidFill>
                  <a:schemeClr val="tx1"/>
                </a:solidFill>
                <a:latin typeface="Times New Roman" panose="02020603050405020304" pitchFamily="18" charset="0"/>
                <a:cs typeface="Times New Roman" panose="02020603050405020304" pitchFamily="18" charset="0"/>
              </a:rPr>
              <a:t>nét</a:t>
            </a:r>
            <a:r>
              <a:rPr lang="en-US" altLang="en-US" sz="3200" b="1" dirty="0">
                <a:solidFill>
                  <a:schemeClr val="tx1"/>
                </a:solidFill>
                <a:latin typeface="Times New Roman" panose="02020603050405020304" pitchFamily="18" charset="0"/>
                <a:cs typeface="Times New Roman" panose="02020603050405020304" pitchFamily="18" charset="0"/>
              </a:rPr>
              <a:t>:</a:t>
            </a:r>
          </a:p>
        </p:txBody>
      </p:sp>
      <p:sp>
        <p:nvSpPr>
          <p:cNvPr id="19" name="Hình Chữ nhật 91">
            <a:extLst>
              <a:ext uri="{FF2B5EF4-FFF2-40B4-BE49-F238E27FC236}">
                <a16:creationId xmlns:a16="http://schemas.microsoft.com/office/drawing/2014/main" id="{0A92E9DE-081D-419A-9D17-AF8348098E86}"/>
              </a:ext>
            </a:extLst>
          </p:cNvPr>
          <p:cNvSpPr>
            <a:spLocks noChangeArrowheads="1"/>
          </p:cNvSpPr>
          <p:nvPr/>
        </p:nvSpPr>
        <p:spPr bwMode="auto">
          <a:xfrm>
            <a:off x="4724400" y="3810000"/>
            <a:ext cx="7124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err="1">
                <a:solidFill>
                  <a:srgbClr val="00B050"/>
                </a:solidFill>
                <a:latin typeface="Times New Roman" panose="02020603050405020304" pitchFamily="18" charset="0"/>
                <a:cs typeface="Times New Roman" panose="02020603050405020304" pitchFamily="18" charset="0"/>
              </a:rPr>
              <a:t>Nét</a:t>
            </a:r>
            <a:r>
              <a:rPr lang="en-US" altLang="en-US" sz="3200" b="1" dirty="0">
                <a:solidFill>
                  <a:srgbClr val="00B050"/>
                </a:solidFill>
                <a:latin typeface="Times New Roman" panose="02020603050405020304" pitchFamily="18" charset="0"/>
                <a:cs typeface="Times New Roman" panose="02020603050405020304" pitchFamily="18" charset="0"/>
              </a:rPr>
              <a:t> 1 </a:t>
            </a:r>
            <a:r>
              <a:rPr lang="en-US" altLang="en-US" sz="3200" b="1" dirty="0" err="1">
                <a:solidFill>
                  <a:srgbClr val="00B050"/>
                </a:solidFill>
                <a:latin typeface="Times New Roman" panose="02020603050405020304" pitchFamily="18" charset="0"/>
                <a:cs typeface="Times New Roman" panose="02020603050405020304" pitchFamily="18" charset="0"/>
              </a:rPr>
              <a:t>là</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nét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cong</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giống</a:t>
            </a:r>
            <a:r>
              <a:rPr lang="en-US" altLang="en-US" sz="3200" b="1" dirty="0">
                <a:solidFill>
                  <a:srgbClr val="00B050"/>
                </a:solidFill>
                <a:latin typeface="Times New Roman" panose="02020603050405020304" pitchFamily="18" charset="0"/>
                <a:cs typeface="Times New Roman" panose="02020603050405020304" pitchFamily="18" charset="0"/>
              </a:rPr>
              <a:t> con </a:t>
            </a:r>
            <a:r>
              <a:rPr lang="en-US" altLang="en-US" sz="3200" b="1" dirty="0" err="1">
                <a:solidFill>
                  <a:srgbClr val="00B050"/>
                </a:solidFill>
                <a:latin typeface="Times New Roman" panose="02020603050405020304" pitchFamily="18" charset="0"/>
                <a:cs typeface="Times New Roman" panose="02020603050405020304" pitchFamily="18" charset="0"/>
              </a:rPr>
              <a:t>chữ</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hoa</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a:solidFill>
                  <a:srgbClr val="00B050"/>
                </a:solidFill>
                <a:latin typeface="HP001 4 hàng" charset="0"/>
              </a:rPr>
              <a:t>C</a:t>
            </a:r>
            <a:r>
              <a:rPr lang="en-US" altLang="en-US" sz="3200" b="1" dirty="0">
                <a:solidFill>
                  <a:srgbClr val="00B050"/>
                </a:solidFill>
                <a:latin typeface="Times New Roman" panose="02020603050405020304" pitchFamily="18" charset="0"/>
                <a:cs typeface="Times New Roman" panose="02020603050405020304" pitchFamily="18" charset="0"/>
              </a:rPr>
              <a:t> </a:t>
            </a:r>
          </a:p>
          <a:p>
            <a:pPr eaLnBrk="1" hangingPunct="1">
              <a:spcBef>
                <a:spcPct val="50000"/>
              </a:spcBef>
              <a:spcAft>
                <a:spcPct val="0"/>
              </a:spcAft>
              <a:buClrTx/>
              <a:buSzTx/>
              <a:buFontTx/>
              <a:buNone/>
            </a:pP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Nét</a:t>
            </a:r>
            <a:r>
              <a:rPr lang="en-US" altLang="en-US" sz="3200" b="1" dirty="0">
                <a:solidFill>
                  <a:srgbClr val="00B050"/>
                </a:solidFill>
                <a:latin typeface="Times New Roman" panose="02020603050405020304" pitchFamily="18" charset="0"/>
                <a:cs typeface="Times New Roman" panose="02020603050405020304" pitchFamily="18" charset="0"/>
              </a:rPr>
              <a:t> 2 </a:t>
            </a:r>
            <a:r>
              <a:rPr lang="en-US" altLang="en-US" sz="3200" b="1" dirty="0" err="1">
                <a:solidFill>
                  <a:srgbClr val="00B050"/>
                </a:solidFill>
                <a:latin typeface="Times New Roman" panose="02020603050405020304" pitchFamily="18" charset="0"/>
                <a:cs typeface="Times New Roman" panose="02020603050405020304" pitchFamily="18" charset="0"/>
              </a:rPr>
              <a:t>là</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nét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khuyết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dưới</a:t>
            </a:r>
            <a:endParaRPr lang="en-US" altLang="en-US" sz="3200" b="1" dirty="0">
              <a:solidFill>
                <a:srgbClr val="00B05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FD8360B8-ED35-4185-9EE8-A431890BFE10}"/>
              </a:ext>
            </a:extLst>
          </p:cNvPr>
          <p:cNvCxnSpPr/>
          <p:nvPr/>
        </p:nvCxnSpPr>
        <p:spPr>
          <a:xfrm>
            <a:off x="4191000" y="838200"/>
            <a:ext cx="0" cy="51054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62D608A-8049-4EA6-A870-6EE1043EACC7}"/>
              </a:ext>
            </a:extLst>
          </p:cNvPr>
          <p:cNvCxnSpPr>
            <a:cxnSpLocks/>
          </p:cNvCxnSpPr>
          <p:nvPr/>
        </p:nvCxnSpPr>
        <p:spPr>
          <a:xfrm flipH="1">
            <a:off x="685800" y="2819400"/>
            <a:ext cx="320040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9B1051-F0FC-44E9-BF9C-C21AD3823218}"/>
              </a:ext>
            </a:extLst>
          </p:cNvPr>
          <p:cNvSpPr txBox="1"/>
          <p:nvPr/>
        </p:nvSpPr>
        <p:spPr>
          <a:xfrm>
            <a:off x="2819400" y="41634"/>
            <a:ext cx="8174162"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Quan </a:t>
            </a:r>
            <a:r>
              <a:rPr kumimoji="0" lang="en-US" sz="40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sát</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nhận</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xét</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chữ</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hoa</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HP001 4 hàng" panose="020B0603050302020204" pitchFamily="34" charset="0"/>
                <a:ea typeface="+mn-ea"/>
                <a:cs typeface="+mn-cs"/>
              </a:rPr>
              <a:t>G</a:t>
            </a:r>
            <a:r>
              <a:rPr kumimoji="0" lang="en-US" sz="40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xit" presetSubtype="32" fill="hold" nodeType="clickEffect">
                                  <p:stCondLst>
                                    <p:cond delay="0"/>
                                  </p:stCondLst>
                                  <p:childTnLst>
                                    <p:animEffect transition="out" filter="box(out)">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G - -KIẾN THỨC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64293"/>
            <a:ext cx="11963400" cy="6729413"/>
          </a:xfrm>
          <a:prstGeom prst="rect">
            <a:avLst/>
          </a:prstGeom>
        </p:spPr>
      </p:pic>
      <p:sp>
        <p:nvSpPr>
          <p:cNvPr id="4" name="TextBox 3">
            <a:extLst>
              <a:ext uri="{FF2B5EF4-FFF2-40B4-BE49-F238E27FC236}">
                <a16:creationId xmlns:a16="http://schemas.microsoft.com/office/drawing/2014/main" id="{3B096ECF-3C1E-4B70-B5FC-00CF37696201}"/>
              </a:ext>
            </a:extLst>
          </p:cNvPr>
          <p:cNvSpPr txBox="1"/>
          <p:nvPr/>
        </p:nvSpPr>
        <p:spPr>
          <a:xfrm>
            <a:off x="3657600" y="228600"/>
            <a:ext cx="609771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Hướng</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dẫn</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viết</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chữ</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hoa</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G</a:t>
            </a:r>
          </a:p>
        </p:txBody>
      </p:sp>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6751" objId="2"/>
        <p14:triggerEvt type="onClick" time="6751" objId="2"/>
        <p14:stopEvt time="9768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776D301-49B8-424F-BEF3-C514347EE0F4}"/>
              </a:ext>
            </a:extLst>
          </p:cNvPr>
          <p:cNvSpPr>
            <a:spLocks noChangeArrowheads="1"/>
          </p:cNvSpPr>
          <p:nvPr/>
        </p:nvSpPr>
        <p:spPr bwMode="auto">
          <a:xfrm>
            <a:off x="3009899" y="193538"/>
            <a:ext cx="6172200" cy="641350"/>
          </a:xfrm>
          <a:prstGeom prst="rect">
            <a:avLst/>
          </a:prstGeom>
          <a:solidFill>
            <a:schemeClr val="bg1"/>
          </a:solidFill>
          <a:ln w="28575">
            <a:solidFill>
              <a:schemeClr val="tx1"/>
            </a:solidFill>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Quan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sát</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nhận</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xét</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chữ</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hoa</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lang="en-US" sz="3600" b="1" dirty="0">
                <a:solidFill>
                  <a:srgbClr val="0070C0"/>
                </a:solidFill>
                <a:effectLst>
                  <a:outerShdw blurRad="38100" dist="38100" dir="2700000" algn="tl">
                    <a:srgbClr val="000000"/>
                  </a:outerShdw>
                </a:effectLst>
                <a:latin typeface="HP001 4 hàng" panose="020B0603050302020204" pitchFamily="34" charset="0"/>
              </a:rPr>
              <a:t>R</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p>
        </p:txBody>
      </p:sp>
      <p:sp>
        <p:nvSpPr>
          <p:cNvPr id="9" name="Hộp Văn bản 8">
            <a:extLst>
              <a:ext uri="{FF2B5EF4-FFF2-40B4-BE49-F238E27FC236}">
                <a16:creationId xmlns:a16="http://schemas.microsoft.com/office/drawing/2014/main" id="{885DAB80-8209-4021-8E9B-C52B33A9651A}"/>
              </a:ext>
            </a:extLst>
          </p:cNvPr>
          <p:cNvSpPr txBox="1"/>
          <p:nvPr/>
        </p:nvSpPr>
        <p:spPr>
          <a:xfrm>
            <a:off x="416165" y="2134182"/>
            <a:ext cx="8140338" cy="181588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Nét</a:t>
            </a:r>
            <a:r>
              <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a:t>
            </a:r>
            <a:r>
              <a:rPr lang="en-US" sz="2800" i="1" dirty="0" err="1">
                <a:solidFill>
                  <a:prstClr val="black"/>
                </a:solidFill>
                <a:effectLst>
                  <a:outerShdw blurRad="38100" dist="38100" dir="2700000" algn="tl">
                    <a:srgbClr val="C0C0C0"/>
                  </a:outerShdw>
                </a:effectLst>
                <a:latin typeface="Times New Roman" pitchFamily="18" charset="0"/>
              </a:rPr>
              <a:t>Móc</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ngược</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trái</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phía</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trên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hơi</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lượn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đầu</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móc</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cong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vào</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phía</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trong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giống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nét</a:t>
            </a:r>
            <a:r>
              <a:rPr lang="en-US" sz="2800" i="1" dirty="0">
                <a:solidFill>
                  <a:prstClr val="black"/>
                </a:solidFill>
                <a:effectLst>
                  <a:outerShdw blurRad="38100" dist="38100" dir="2700000" algn="tl">
                    <a:srgbClr val="C0C0C0"/>
                  </a:outerShdw>
                </a:effectLst>
                <a:latin typeface="Times New Roman" pitchFamily="18" charset="0"/>
              </a:rPr>
              <a:t> 1 ở </a:t>
            </a:r>
            <a:r>
              <a:rPr lang="en-US" sz="2800" i="1" dirty="0" err="1">
                <a:solidFill>
                  <a:prstClr val="black"/>
                </a:solidFill>
                <a:effectLst>
                  <a:outerShdw blurRad="38100" dist="38100" dir="2700000" algn="tl">
                    <a:srgbClr val="C0C0C0"/>
                  </a:outerShdw>
                </a:effectLst>
                <a:latin typeface="Times New Roman" pitchFamily="18" charset="0"/>
              </a:rPr>
              <a:t>các</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chữ</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hoa</a:t>
            </a:r>
            <a:r>
              <a:rPr lang="en-US" sz="2800" i="1" dirty="0">
                <a:solidFill>
                  <a:prstClr val="black"/>
                </a:solidFill>
                <a:effectLst>
                  <a:outerShdw blurRad="38100" dist="38100" dir="2700000" algn="tl">
                    <a:srgbClr val="C0C0C0"/>
                  </a:outerShdw>
                </a:effectLst>
                <a:latin typeface="Times New Roman" pitchFamily="18" charset="0"/>
              </a:rPr>
              <a:t> B, P)</a:t>
            </a: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a:t>
            </a:r>
            <a:endPar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71A68B-1C41-4EF5-A11B-917EA7AA69CB}"/>
              </a:ext>
            </a:extLst>
          </p:cNvPr>
          <p:cNvSpPr txBox="1"/>
          <p:nvPr/>
        </p:nvSpPr>
        <p:spPr>
          <a:xfrm>
            <a:off x="574869" y="4895035"/>
            <a:ext cx="409118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Chữ hoa </a:t>
            </a:r>
            <a:r>
              <a:rPr lang="en-US" sz="2800" b="1" dirty="0">
                <a:solidFill>
                  <a:srgbClr val="C00000"/>
                </a:solidFill>
                <a:latin typeface="HP001 4 hàng" panose="020B0603050302020204" pitchFamily="34" charset="0"/>
              </a:rPr>
              <a:t>R</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cao mấy</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ô</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l</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i</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t>
            </a:r>
            <a:endParaRPr kumimoji="0" lang="en-US" sz="28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3C007DC0-CA33-4E26-82B9-DA56B06AA38B}"/>
              </a:ext>
            </a:extLst>
          </p:cNvPr>
          <p:cNvSpPr txBox="1"/>
          <p:nvPr/>
        </p:nvSpPr>
        <p:spPr>
          <a:xfrm>
            <a:off x="574869" y="5479436"/>
            <a:ext cx="352211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Chữ hoa </a:t>
            </a:r>
            <a:r>
              <a:rPr lang="en-US" sz="2400" b="1" dirty="0">
                <a:solidFill>
                  <a:prstClr val="black"/>
                </a:solidFill>
                <a:latin typeface="HP001 4 hàng" panose="020B0603050302020204" pitchFamily="34" charset="0"/>
              </a:rPr>
              <a:t>R</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cao 2 ô l</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rưỡi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6D9AF-9B64-4AB7-849E-1C87F2038FBE}"/>
              </a:ext>
            </a:extLst>
          </p:cNvPr>
          <p:cNvSpPr txBox="1"/>
          <p:nvPr/>
        </p:nvSpPr>
        <p:spPr>
          <a:xfrm>
            <a:off x="830540" y="1104695"/>
            <a:ext cx="907492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Chữ hoa </a:t>
            </a:r>
            <a:r>
              <a:rPr lang="en-US" sz="2800" b="1" dirty="0">
                <a:solidFill>
                  <a:srgbClr val="C00000"/>
                </a:solidFill>
                <a:latin typeface="HP001 4 hàng" panose="020B0603050302020204" pitchFamily="34" charset="0"/>
              </a:rPr>
              <a:t>R</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được tạo bởi mấy nét ? Đó là những nét nào ?</a:t>
            </a:r>
            <a:endParaRPr kumimoji="0" lang="en-US" sz="28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C5AFE890-B24A-402C-BC49-BBD3C73A6473}"/>
              </a:ext>
            </a:extLst>
          </p:cNvPr>
          <p:cNvSpPr txBox="1"/>
          <p:nvPr/>
        </p:nvSpPr>
        <p:spPr>
          <a:xfrm>
            <a:off x="830540" y="1620127"/>
            <a:ext cx="40398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Chữ hoa </a:t>
            </a:r>
            <a:r>
              <a:rPr lang="en-US" sz="2400" b="1" dirty="0">
                <a:solidFill>
                  <a:prstClr val="black"/>
                </a:solidFill>
                <a:latin typeface="HP001 4 hàng" panose="020B0603050302020204" pitchFamily="34" charset="0"/>
              </a:rPr>
              <a:t>R</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được tạo bởi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nét.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8230997C-C423-4484-A11B-6156F8E6B7B4}"/>
              </a:ext>
            </a:extLst>
          </p:cNvPr>
          <p:cNvPicPr/>
          <p:nvPr/>
        </p:nvPicPr>
        <p:blipFill>
          <a:blip r:embed="rId4" cstate="print">
            <a:extLst>
              <a:ext uri="{BEBA8EAE-BF5A-486C-A8C5-ECC9F3942E4B}">
                <a14:imgProps xmlns:a14="http://schemas.microsoft.com/office/drawing/2010/main">
                  <a14:imgLayer r:embed="rId5">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11130" y="-5484"/>
            <a:ext cx="1005205" cy="979170"/>
          </a:xfrm>
          <a:prstGeom prst="rect">
            <a:avLst/>
          </a:prstGeom>
        </p:spPr>
      </p:pic>
      <p:pic>
        <p:nvPicPr>
          <p:cNvPr id="8" name="Picture 7">
            <a:extLst>
              <a:ext uri="{FF2B5EF4-FFF2-40B4-BE49-F238E27FC236}">
                <a16:creationId xmlns:a16="http://schemas.microsoft.com/office/drawing/2014/main" id="{F3DD40C4-2113-457C-8F4C-AA1B9CE523E6}"/>
              </a:ext>
            </a:extLst>
          </p:cNvPr>
          <p:cNvPicPr>
            <a:picLocks noChangeAspect="1"/>
          </p:cNvPicPr>
          <p:nvPr/>
        </p:nvPicPr>
        <p:blipFill>
          <a:blip r:embed="rId6"/>
          <a:stretch>
            <a:fillRect/>
          </a:stretch>
        </p:blipFill>
        <p:spPr>
          <a:xfrm>
            <a:off x="8686799" y="1788199"/>
            <a:ext cx="3289775" cy="3026273"/>
          </a:xfrm>
          <a:prstGeom prst="rect">
            <a:avLst/>
          </a:prstGeom>
        </p:spPr>
      </p:pic>
      <p:sp>
        <p:nvSpPr>
          <p:cNvPr id="13" name="TextBox 12">
            <a:extLst>
              <a:ext uri="{FF2B5EF4-FFF2-40B4-BE49-F238E27FC236}">
                <a16:creationId xmlns:a16="http://schemas.microsoft.com/office/drawing/2014/main" id="{0D96E800-A0C0-4000-BDB6-B876967F8D45}"/>
              </a:ext>
            </a:extLst>
          </p:cNvPr>
          <p:cNvSpPr txBox="1"/>
          <p:nvPr/>
        </p:nvSpPr>
        <p:spPr>
          <a:xfrm>
            <a:off x="289293" y="3301335"/>
            <a:ext cx="8136914"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Nét</a:t>
            </a:r>
            <a:r>
              <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a:t>
            </a:r>
            <a:r>
              <a:rPr lang="en-US" sz="2800" i="1" dirty="0">
                <a:solidFill>
                  <a:prstClr val="black"/>
                </a:solidFill>
                <a:effectLst>
                  <a:outerShdw blurRad="38100" dist="38100" dir="2700000" algn="tl">
                    <a:srgbClr val="C0C0C0"/>
                  </a:outerShdw>
                </a:effectLst>
                <a:latin typeface="Times New Roman" pitchFamily="18" charset="0"/>
              </a:rPr>
              <a:t>2</a:t>
            </a:r>
            <a:r>
              <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L</a:t>
            </a:r>
            <a:r>
              <a:rPr lang="en-US" sz="2800" i="1" dirty="0">
                <a:solidFill>
                  <a:prstClr val="black"/>
                </a:solidFill>
                <a:effectLst>
                  <a:outerShdw blurRad="38100" dist="38100" dir="2700000" algn="tl">
                    <a:srgbClr val="C0C0C0"/>
                  </a:outerShdw>
                </a:effectLst>
                <a:latin typeface="Times New Roman" pitchFamily="18" charset="0"/>
              </a:rPr>
              <a:t>à </a:t>
            </a:r>
            <a:r>
              <a:rPr lang="en-US" sz="2800" i="1" dirty="0" err="1">
                <a:solidFill>
                  <a:prstClr val="black"/>
                </a:solidFill>
                <a:effectLst>
                  <a:outerShdw blurRad="38100" dist="38100" dir="2700000" algn="tl">
                    <a:srgbClr val="C0C0C0"/>
                  </a:outerShdw>
                </a:effectLst>
                <a:latin typeface="Times New Roman" pitchFamily="18" charset="0"/>
              </a:rPr>
              <a:t>kết</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hợp</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của</a:t>
            </a:r>
            <a:r>
              <a:rPr lang="en-US" sz="2800" i="1" dirty="0">
                <a:solidFill>
                  <a:prstClr val="black"/>
                </a:solidFill>
                <a:effectLst>
                  <a:outerShdw blurRad="38100" dist="38100" dir="2700000" algn="tl">
                    <a:srgbClr val="C0C0C0"/>
                  </a:outerShdw>
                </a:effectLst>
                <a:latin typeface="Times New Roman" pitchFamily="18" charset="0"/>
              </a:rPr>
              <a:t> 2 </a:t>
            </a:r>
            <a:r>
              <a:rPr lang="en-US" sz="2800" i="1" dirty="0" err="1">
                <a:solidFill>
                  <a:prstClr val="black"/>
                </a:solidFill>
                <a:effectLst>
                  <a:outerShdw blurRad="38100" dist="38100" dir="2700000" algn="tl">
                    <a:srgbClr val="C0C0C0"/>
                  </a:outerShdw>
                </a:effectLst>
                <a:latin typeface="Times New Roman" pitchFamily="18" charset="0"/>
              </a:rPr>
              <a:t>nét</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cơ</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bản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cong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trên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đầu</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nét</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lượn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vào</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trong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và</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móc</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ngược</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phải</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nối</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liền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nhau</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tạo</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vòng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xoắn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nhỏ</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giữa</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thân</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chữ</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tương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tự</a:t>
            </a:r>
            <a:r>
              <a:rPr lang="en-US" sz="2800" i="1" dirty="0">
                <a:solidFill>
                  <a:prstClr val="black"/>
                </a:solidFill>
                <a:effectLst>
                  <a:outerShdw blurRad="38100" dist="38100" dir="2700000" algn="tl">
                    <a:srgbClr val="C0C0C0"/>
                  </a:outerShdw>
                </a:effectLst>
                <a:latin typeface="Times New Roman" pitchFamily="18" charset="0"/>
              </a:rPr>
              <a:t> ở </a:t>
            </a:r>
            <a:r>
              <a:rPr lang="en-US" sz="2800" i="1" dirty="0" err="1">
                <a:solidFill>
                  <a:prstClr val="black"/>
                </a:solidFill>
                <a:effectLst>
                  <a:outerShdw blurRad="38100" dist="38100" dir="2700000" algn="tl">
                    <a:srgbClr val="C0C0C0"/>
                  </a:outerShdw>
                </a:effectLst>
                <a:latin typeface="Times New Roman" pitchFamily="18" charset="0"/>
              </a:rPr>
              <a:t>chữ</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hoa</a:t>
            </a:r>
            <a:r>
              <a:rPr lang="en-US" sz="2800" i="1" dirty="0">
                <a:solidFill>
                  <a:prstClr val="black"/>
                </a:solidFill>
                <a:effectLst>
                  <a:outerShdw blurRad="38100" dist="38100" dir="2700000" algn="tl">
                    <a:srgbClr val="C0C0C0"/>
                  </a:outerShdw>
                </a:effectLst>
                <a:latin typeface="Times New Roman" pitchFamily="18" charset="0"/>
              </a:rPr>
              <a:t> B)</a:t>
            </a: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a:t>
            </a:r>
            <a:endPar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2009689275"/>
      </p:ext>
    </p:extLst>
  </p:cSld>
  <p:clrMapOvr>
    <a:masterClrMapping/>
  </p:clrMapOvr>
  <p:transition spd="slow" advTm="4646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1000"/>
                                        <p:tgtEl>
                                          <p:spTgt spid="16">
                                            <p:txEl>
                                              <p:pRg st="0" end="0"/>
                                            </p:txEl>
                                          </p:spTgt>
                                        </p:tgtEl>
                                      </p:cBhvr>
                                    </p:animEffect>
                                    <p:anim calcmode="lin" valueType="num">
                                      <p:cBhvr>
                                        <p:cTn id="2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5" grpId="0"/>
      <p:bldP spid="6"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HƯỚNG DẪN VIẾT CHỮ HOA R   KIẾN THỨC TIỂU HỌC_1080pFHR">
            <a:hlinkClick r:id="" action="ppaction://media"/>
            <a:extLst>
              <a:ext uri="{FF2B5EF4-FFF2-40B4-BE49-F238E27FC236}">
                <a16:creationId xmlns:a16="http://schemas.microsoft.com/office/drawing/2014/main" id="{7AF56559-2945-4F30-AC43-57055E59DF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838200"/>
            <a:ext cx="10972800" cy="5791200"/>
          </a:xfrm>
          <a:prstGeom prst="rect">
            <a:avLst/>
          </a:prstGeom>
        </p:spPr>
      </p:pic>
      <p:sp>
        <p:nvSpPr>
          <p:cNvPr id="5" name="TextBox 4">
            <a:extLst>
              <a:ext uri="{FF2B5EF4-FFF2-40B4-BE49-F238E27FC236}">
                <a16:creationId xmlns:a16="http://schemas.microsoft.com/office/drawing/2014/main" id="{3FE706F1-01D6-4C7F-A593-F7488F0B7FD0}"/>
              </a:ext>
            </a:extLst>
          </p:cNvPr>
          <p:cNvSpPr txBox="1"/>
          <p:nvPr/>
        </p:nvSpPr>
        <p:spPr>
          <a:xfrm>
            <a:off x="2895600" y="202915"/>
            <a:ext cx="7774112"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Hướng</a:t>
            </a:r>
            <a:r>
              <a:rPr kumimoji="0" lang="en-US" sz="44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dẫn</a:t>
            </a:r>
            <a:r>
              <a:rPr kumimoji="0" lang="en-US" sz="44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viết</a:t>
            </a:r>
            <a:r>
              <a:rPr kumimoji="0" lang="en-US" sz="44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chữ</a:t>
            </a:r>
            <a:r>
              <a:rPr kumimoji="0" lang="en-US" sz="44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hoa</a:t>
            </a:r>
            <a:r>
              <a:rPr kumimoji="0" lang="en-US" sz="44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6751" objId="2"/>
        <p14:triggerEvt type="onClick" time="6751" objId="2"/>
        <p14:stopEvt time="97680"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776D301-49B8-424F-BEF3-C514347EE0F4}"/>
              </a:ext>
            </a:extLst>
          </p:cNvPr>
          <p:cNvSpPr>
            <a:spLocks noChangeArrowheads="1"/>
          </p:cNvSpPr>
          <p:nvPr/>
        </p:nvSpPr>
        <p:spPr bwMode="auto">
          <a:xfrm>
            <a:off x="3009899" y="193538"/>
            <a:ext cx="6172200" cy="641350"/>
          </a:xfrm>
          <a:prstGeom prst="rect">
            <a:avLst/>
          </a:prstGeom>
          <a:solidFill>
            <a:schemeClr val="bg1"/>
          </a:solidFill>
          <a:ln w="28575">
            <a:solidFill>
              <a:schemeClr val="tx1"/>
            </a:solidFill>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Quan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sát</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nhận</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xét</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chữ</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70C0"/>
                </a:solidFill>
                <a:effectLst>
                  <a:outerShdw blurRad="38100" dist="38100" dir="2700000" algn="tl">
                    <a:srgbClr val="000000"/>
                  </a:outerShdw>
                </a:effectLst>
                <a:uLnTx/>
                <a:uFillTx/>
                <a:latin typeface="Times New Roman" pitchFamily="18" charset="0"/>
                <a:ea typeface="+mn-ea"/>
                <a:cs typeface="+mn-cs"/>
              </a:rPr>
              <a:t>hoa</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r>
              <a:rPr lang="en-US" sz="3600" b="1" noProof="0" dirty="0">
                <a:solidFill>
                  <a:srgbClr val="0070C0"/>
                </a:solidFill>
                <a:effectLst>
                  <a:outerShdw blurRad="38100" dist="38100" dir="2700000" algn="tl">
                    <a:srgbClr val="000000"/>
                  </a:outerShdw>
                </a:effectLst>
                <a:latin typeface="HP001 4 hàng" panose="020B0603050302020204" pitchFamily="34" charset="0"/>
              </a:rPr>
              <a:t>Đ</a:t>
            </a:r>
            <a:r>
              <a:rPr kumimoji="0" lang="en-US" sz="36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mn-cs"/>
              </a:rPr>
              <a:t> </a:t>
            </a:r>
          </a:p>
        </p:txBody>
      </p:sp>
      <p:sp>
        <p:nvSpPr>
          <p:cNvPr id="9" name="Hộp Văn bản 8">
            <a:extLst>
              <a:ext uri="{FF2B5EF4-FFF2-40B4-BE49-F238E27FC236}">
                <a16:creationId xmlns:a16="http://schemas.microsoft.com/office/drawing/2014/main" id="{885DAB80-8209-4021-8E9B-C52B33A9651A}"/>
              </a:ext>
            </a:extLst>
          </p:cNvPr>
          <p:cNvSpPr txBox="1"/>
          <p:nvPr/>
        </p:nvSpPr>
        <p:spPr>
          <a:xfrm>
            <a:off x="215425" y="2334009"/>
            <a:ext cx="7861775" cy="181588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Nét</a:t>
            </a:r>
            <a:r>
              <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1: </a:t>
            </a:r>
            <a:r>
              <a:rPr lang="en-US" sz="2800" i="1" dirty="0">
                <a:solidFill>
                  <a:prstClr val="black"/>
                </a:solidFill>
                <a:effectLst>
                  <a:outerShdw blurRad="38100" dist="38100" dir="2700000" algn="tl">
                    <a:srgbClr val="C0C0C0"/>
                  </a:outerShdw>
                </a:effectLst>
                <a:latin typeface="Times New Roman" pitchFamily="18" charset="0"/>
              </a:rPr>
              <a:t>V</a:t>
            </a: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iết chữ hoa </a:t>
            </a:r>
            <a:r>
              <a:rPr lang="en-US" sz="2800" b="1" i="1" noProof="0" dirty="0">
                <a:solidFill>
                  <a:prstClr val="black"/>
                </a:solidFill>
                <a:effectLst>
                  <a:outerShdw blurRad="38100" dist="38100" dir="2700000" algn="tl">
                    <a:srgbClr val="C0C0C0"/>
                  </a:outerShdw>
                </a:effectLst>
                <a:latin typeface="HP001 4 hàng" panose="020B0603050302020204" pitchFamily="34" charset="0"/>
              </a:rPr>
              <a:t>Đ</a:t>
            </a:r>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là kết hợp của 2 nét cơ bản: lượn 2 đầu và cong phải nối liền nhau, tạo vòng xoắn nhỏ ở chân chữ.</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71A68B-1C41-4EF5-A11B-917EA7AA69CB}"/>
              </a:ext>
            </a:extLst>
          </p:cNvPr>
          <p:cNvSpPr txBox="1"/>
          <p:nvPr/>
        </p:nvSpPr>
        <p:spPr>
          <a:xfrm>
            <a:off x="242006" y="4586259"/>
            <a:ext cx="399821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Chữ hoa </a:t>
            </a:r>
            <a:r>
              <a:rPr lang="en-US" sz="2800" b="1" noProof="0" dirty="0">
                <a:solidFill>
                  <a:srgbClr val="C00000"/>
                </a:solidFill>
                <a:latin typeface="HP001 4 hàng" panose="020B0603050302020204" pitchFamily="34" charset="0"/>
              </a:rPr>
              <a:t>Đ</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cao mấy</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ô</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l</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i</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t>
            </a:r>
            <a:endParaRPr kumimoji="0" lang="en-US" sz="28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3C007DC0-CA33-4E26-82B9-DA56B06AA38B}"/>
              </a:ext>
            </a:extLst>
          </p:cNvPr>
          <p:cNvSpPr txBox="1"/>
          <p:nvPr/>
        </p:nvSpPr>
        <p:spPr>
          <a:xfrm>
            <a:off x="259184" y="5257954"/>
            <a:ext cx="344196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Chữ hoa </a:t>
            </a:r>
            <a:r>
              <a:rPr lang="en-US" sz="2400" b="1" noProof="0" dirty="0">
                <a:solidFill>
                  <a:prstClr val="black"/>
                </a:solidFill>
                <a:latin typeface="HP001 4 hàng" panose="020B0603050302020204" pitchFamily="34" charset="0"/>
              </a:rPr>
              <a:t>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cao 2 ô l</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rưỡi</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6D9AF-9B64-4AB7-849E-1C87F2038FBE}"/>
              </a:ext>
            </a:extLst>
          </p:cNvPr>
          <p:cNvSpPr txBox="1"/>
          <p:nvPr/>
        </p:nvSpPr>
        <p:spPr>
          <a:xfrm>
            <a:off x="227502" y="1112483"/>
            <a:ext cx="891462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Chữ hoa </a:t>
            </a:r>
            <a:r>
              <a:rPr lang="en-US" sz="2800" b="1" noProof="0" dirty="0">
                <a:solidFill>
                  <a:srgbClr val="C00000"/>
                </a:solidFill>
                <a:latin typeface="HP001 4 hàng" panose="020B0603050302020204" pitchFamily="34" charset="0"/>
              </a:rPr>
              <a:t>Đ</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được tạo bởi mấy nét ? Đó là những nét nào ?</a:t>
            </a:r>
            <a:endParaRPr kumimoji="0" lang="en-US" sz="28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C5AFE890-B24A-402C-BC49-BBD3C73A6473}"/>
              </a:ext>
            </a:extLst>
          </p:cNvPr>
          <p:cNvSpPr txBox="1"/>
          <p:nvPr/>
        </p:nvSpPr>
        <p:spPr>
          <a:xfrm>
            <a:off x="275909" y="1717438"/>
            <a:ext cx="39597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Chữ hoa </a:t>
            </a:r>
            <a:r>
              <a:rPr lang="en-US" sz="2400" b="1" noProof="0" dirty="0">
                <a:solidFill>
                  <a:prstClr val="black"/>
                </a:solidFill>
                <a:latin typeface="HP001 4 hàng" panose="020B0603050302020204" pitchFamily="34" charset="0"/>
              </a:rPr>
              <a:t>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được tạo bởi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nét.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8230997C-C423-4484-A11B-6156F8E6B7B4}"/>
              </a:ext>
            </a:extLst>
          </p:cNvPr>
          <p:cNvPicPr/>
          <p:nvPr/>
        </p:nvPicPr>
        <p:blipFill>
          <a:blip r:embed="rId4" cstate="print">
            <a:extLst>
              <a:ext uri="{BEBA8EAE-BF5A-486C-A8C5-ECC9F3942E4B}">
                <a14:imgProps xmlns:a14="http://schemas.microsoft.com/office/drawing/2010/main">
                  <a14:imgLayer r:embed="rId5">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11130" y="-5484"/>
            <a:ext cx="1005205" cy="979170"/>
          </a:xfrm>
          <a:prstGeom prst="rect">
            <a:avLst/>
          </a:prstGeom>
        </p:spPr>
      </p:pic>
      <p:pic>
        <p:nvPicPr>
          <p:cNvPr id="8" name="Picture 7">
            <a:extLst>
              <a:ext uri="{FF2B5EF4-FFF2-40B4-BE49-F238E27FC236}">
                <a16:creationId xmlns:a16="http://schemas.microsoft.com/office/drawing/2014/main" id="{39F48A39-6BDF-4F54-8748-D5CE5257EC56}"/>
              </a:ext>
            </a:extLst>
          </p:cNvPr>
          <p:cNvPicPr>
            <a:picLocks noChangeAspect="1"/>
          </p:cNvPicPr>
          <p:nvPr/>
        </p:nvPicPr>
        <p:blipFill>
          <a:blip r:embed="rId6"/>
          <a:stretch>
            <a:fillRect/>
          </a:stretch>
        </p:blipFill>
        <p:spPr>
          <a:xfrm>
            <a:off x="8382000" y="-660592"/>
            <a:ext cx="14554200" cy="5642112"/>
          </a:xfrm>
          <a:prstGeom prst="rect">
            <a:avLst/>
          </a:prstGeom>
        </p:spPr>
      </p:pic>
      <p:sp>
        <p:nvSpPr>
          <p:cNvPr id="13" name="TextBox 12">
            <a:extLst>
              <a:ext uri="{FF2B5EF4-FFF2-40B4-BE49-F238E27FC236}">
                <a16:creationId xmlns:a16="http://schemas.microsoft.com/office/drawing/2014/main" id="{8CBA9EE5-BC63-4366-B29F-E42313700068}"/>
              </a:ext>
            </a:extLst>
          </p:cNvPr>
          <p:cNvSpPr txBox="1"/>
          <p:nvPr/>
        </p:nvSpPr>
        <p:spPr>
          <a:xfrm>
            <a:off x="275909" y="3844855"/>
            <a:ext cx="6097712" cy="523220"/>
          </a:xfrm>
          <a:prstGeom prst="rect">
            <a:avLst/>
          </a:prstGeom>
          <a:noFill/>
        </p:spPr>
        <p:txBody>
          <a:bodyPr wrap="square">
            <a:spAutoFit/>
          </a:bodyPr>
          <a:lstStyle/>
          <a:p>
            <a:r>
              <a:rPr kumimoji="0" lang="vi-VN"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Nét</a:t>
            </a:r>
            <a:r>
              <a:rPr kumimoji="0" lang="en-US" sz="2800" b="0" i="1"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mn-cs"/>
              </a:rPr>
              <a:t> 2: </a:t>
            </a:r>
            <a:r>
              <a:rPr lang="en-US" sz="2800" i="1" dirty="0" err="1">
                <a:solidFill>
                  <a:prstClr val="black"/>
                </a:solidFill>
                <a:effectLst>
                  <a:outerShdw blurRad="38100" dist="38100" dir="2700000" algn="tl">
                    <a:srgbClr val="C0C0C0"/>
                  </a:outerShdw>
                </a:effectLst>
                <a:latin typeface="Times New Roman" pitchFamily="18" charset="0"/>
              </a:rPr>
              <a:t>Thẳng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ngang</a:t>
            </a:r>
            <a:r>
              <a:rPr lang="en-US" sz="2800" i="1" dirty="0">
                <a:solidFill>
                  <a:prstClr val="black"/>
                </a:solidFill>
                <a:effectLst>
                  <a:outerShdw blurRad="38100" dist="38100" dir="2700000" algn="tl">
                    <a:srgbClr val="C0C0C0"/>
                  </a:outerShdw>
                </a:effectLst>
                <a:latin typeface="Times New Roman" pitchFamily="18" charset="0"/>
              </a:rPr>
              <a:t> (</a:t>
            </a:r>
            <a:r>
              <a:rPr lang="en-US" sz="2800" i="1" dirty="0" err="1">
                <a:solidFill>
                  <a:prstClr val="black"/>
                </a:solidFill>
                <a:effectLst>
                  <a:outerShdw blurRad="38100" dist="38100" dir="2700000" algn="tl">
                    <a:srgbClr val="C0C0C0"/>
                  </a:outerShdw>
                </a:effectLst>
                <a:latin typeface="Times New Roman" pitchFamily="18" charset="0"/>
              </a:rPr>
              <a:t>ngắn</a:t>
            </a:r>
            <a:r>
              <a:rPr lang="en-US" sz="2800" i="1" dirty="0">
                <a:solidFill>
                  <a:prstClr val="black"/>
                </a:solidFill>
                <a:effectLst>
                  <a:outerShdw blurRad="38100" dist="38100" dir="2700000" algn="tl">
                    <a:srgbClr val="C0C0C0"/>
                  </a:outerShdw>
                </a:effectLst>
                <a:latin typeface="Times New Roman" pitchFamily="18" charset="0"/>
              </a:rPr>
              <a:t>).</a:t>
            </a:r>
            <a:endParaRPr lang="en-US" sz="2800" dirty="0"/>
          </a:p>
        </p:txBody>
      </p:sp>
    </p:spTree>
    <p:custDataLst>
      <p:tags r:id="rId1"/>
    </p:custDataLst>
    <p:extLst>
      <p:ext uri="{BB962C8B-B14F-4D97-AF65-F5344CB8AC3E}">
        <p14:creationId xmlns:p14="http://schemas.microsoft.com/office/powerpoint/2010/main" val="3301011340"/>
      </p:ext>
    </p:extLst>
  </p:cSld>
  <p:clrMapOvr>
    <a:masterClrMapping/>
  </p:clrMapOvr>
  <p:transition spd="slow" advTm="4646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5" grpId="0"/>
      <p:bldP spid="6" grpId="0"/>
      <p:bldP spid="7" grpId="0"/>
      <p:bldP spid="16"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ƯỚNG DẪN VIẾT CHỮ HOA Đ   KIẾN THỨC TIỂU HỌC_1080pFHR">
            <a:hlinkClick r:id="" action="ppaction://media"/>
            <a:extLst>
              <a:ext uri="{FF2B5EF4-FFF2-40B4-BE49-F238E27FC236}">
                <a16:creationId xmlns:a16="http://schemas.microsoft.com/office/drawing/2014/main" id="{8AD48BD3-B499-4DF4-B1B4-17A3F75261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685800"/>
            <a:ext cx="10134600" cy="5314950"/>
          </a:xfrm>
          <a:prstGeom prst="rect">
            <a:avLst/>
          </a:prstGeom>
        </p:spPr>
      </p:pic>
      <p:sp>
        <p:nvSpPr>
          <p:cNvPr id="5" name="TextBox 4">
            <a:extLst>
              <a:ext uri="{FF2B5EF4-FFF2-40B4-BE49-F238E27FC236}">
                <a16:creationId xmlns:a16="http://schemas.microsoft.com/office/drawing/2014/main" id="{0B57215A-5DF2-4547-846F-7F966764E416}"/>
              </a:ext>
            </a:extLst>
          </p:cNvPr>
          <p:cNvSpPr txBox="1"/>
          <p:nvPr/>
        </p:nvSpPr>
        <p:spPr>
          <a:xfrm>
            <a:off x="3657600" y="210919"/>
            <a:ext cx="609771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Hướng</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dẫn</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viết</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chữ</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srgbClr val="00B050"/>
                </a:solidFill>
                <a:effectLst/>
                <a:uLnTx/>
                <a:uFillTx/>
                <a:latin typeface="HP001 4 hàng" panose="020B0603050302020204" pitchFamily="34" charset="0"/>
                <a:ea typeface="+mn-ea"/>
                <a:cs typeface="+mn-cs"/>
              </a:rPr>
              <a:t>hoa</a:t>
            </a:r>
            <a:r>
              <a:rPr kumimoji="0" lang="en-US" sz="3600" b="1" i="0" u="none" strike="noStrike" kern="1200" cap="none" spc="0" normalizeH="0" baseline="0" noProof="0" dirty="0">
                <a:ln>
                  <a:noFill/>
                </a:ln>
                <a:solidFill>
                  <a:srgbClr val="00B050"/>
                </a:solidFill>
                <a:effectLst/>
                <a:uLnTx/>
                <a:uFillTx/>
                <a:latin typeface="HP001 4 hàng" panose="020B0603050302020204" pitchFamily="34" charset="0"/>
                <a:ea typeface="+mn-ea"/>
                <a:cs typeface="+mn-cs"/>
              </a:rPr>
              <a:t> Đ</a:t>
            </a:r>
          </a:p>
        </p:txBody>
      </p:sp>
    </p:spTree>
    <p:extLst>
      <p:ext uri="{BB962C8B-B14F-4D97-AF65-F5344CB8AC3E}">
        <p14:creationId xmlns:p14="http://schemas.microsoft.com/office/powerpoint/2010/main" val="20078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
</p:tagLst>
</file>

<file path=ppt/tags/tag2.xml><?xml version="1.0" encoding="utf-8"?>
<p:tagLst xmlns:a="http://schemas.openxmlformats.org/drawingml/2006/main" xmlns:r="http://schemas.openxmlformats.org/officeDocument/2006/relationships" xmlns:p="http://schemas.openxmlformats.org/presentationml/2006/main">
  <p:tag name="TIMING" val="|4.9|13.5"/>
</p:tagLst>
</file>

<file path=ppt/tags/tag3.xml><?xml version="1.0" encoding="utf-8"?>
<p:tagLst xmlns:a="http://schemas.openxmlformats.org/drawingml/2006/main" xmlns:r="http://schemas.openxmlformats.org/officeDocument/2006/relationships" xmlns:p="http://schemas.openxmlformats.org/presentationml/2006/main">
  <p:tag name="TIMING" val="|13.6|3.3|2.6|4.3"/>
</p:tagLst>
</file>

<file path=ppt/tags/tag4.xml><?xml version="1.0" encoding="utf-8"?>
<p:tagLst xmlns:a="http://schemas.openxmlformats.org/drawingml/2006/main" xmlns:r="http://schemas.openxmlformats.org/officeDocument/2006/relationships" xmlns:p="http://schemas.openxmlformats.org/presentationml/2006/main">
  <p:tag name="TIMING" val="|0.3|3.1|3.9|10.1|4.9|16.4|3.2"/>
</p:tagLst>
</file>

<file path=ppt/tags/tag5.xml><?xml version="1.0" encoding="utf-8"?>
<p:tagLst xmlns:a="http://schemas.openxmlformats.org/drawingml/2006/main" xmlns:r="http://schemas.openxmlformats.org/officeDocument/2006/relationships" xmlns:p="http://schemas.openxmlformats.org/presentationml/2006/main">
  <p:tag name="TIMING" val="|0.3|3.1|3.9|10.1|4.9|16.4|3.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6332</TotalTime>
  <Words>628</Words>
  <Application>Microsoft Office PowerPoint</Application>
  <PresentationFormat>Widescreen</PresentationFormat>
  <Paragraphs>61</Paragraphs>
  <Slides>14</Slides>
  <Notes>8</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HP001 4 hàng</vt:lpstr>
      <vt:lpstr>Times New Roman</vt:lpstr>
      <vt:lpstr>Garamond</vt:lpstr>
      <vt:lpstr>Arial</vt:lpstr>
      <vt:lpstr>Calibri Light</vt:lpstr>
      <vt:lpstr>.VnAristote</vt:lpstr>
      <vt:lpstr>Calibri</vt:lpstr>
      <vt:lpstr>Organic</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Thang Binh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TBComputer</dc:creator>
  <cp:lastModifiedBy>DELL</cp:lastModifiedBy>
  <cp:revision>459</cp:revision>
  <dcterms:created xsi:type="dcterms:W3CDTF">2008-10-27T13:46:20Z</dcterms:created>
  <dcterms:modified xsi:type="dcterms:W3CDTF">2021-11-04T08:46:12Z</dcterms:modified>
</cp:coreProperties>
</file>