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303" r:id="rId2"/>
    <p:sldId id="301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286" r:id="rId11"/>
    <p:sldId id="287" r:id="rId12"/>
    <p:sldId id="288" r:id="rId13"/>
    <p:sldId id="30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FFFF00"/>
    <a:srgbClr val="00518E"/>
    <a:srgbClr val="BEAD5A"/>
    <a:srgbClr val="C5FFE2"/>
    <a:srgbClr val="CC3300"/>
    <a:srgbClr val="FF8585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25" autoAdjust="0"/>
  </p:normalViewPr>
  <p:slideViewPr>
    <p:cSldViewPr>
      <p:cViewPr varScale="1">
        <p:scale>
          <a:sx n="81" d="100"/>
          <a:sy n="81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CEAC33-16C8-4B99-AF5E-292E327835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77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93C-244B-4C8A-8EBA-E8EF63F48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7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5A6A-FB49-49DB-8753-29B4A8B4A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5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3DC0-9641-46B0-9045-37B2A5A47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2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5C41-A3D3-4853-8AA9-B3B5BDEE6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455E-6020-43D3-BF59-9DE588750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3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2A48-6FB3-46CB-9791-F5294C6BA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8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9F31-0692-4C52-BAA6-E99E0D025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4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FB3E-9FEC-44D5-992C-662B0C3A5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B2CD-BD4F-40B6-91DD-440C4F072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0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EFF3-21D6-4AAD-A9F5-EFC6A2508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1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5F03-4D9D-4A9B-9581-323B1FAD4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5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83F5-F797-4D83-9D54-E8769BA85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8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7.png"/><Relationship Id="rId2" Type="http://schemas.microsoft.com/office/2007/relationships/media" Target="../media/media5.wav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3728" y="620688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PHÚ NHUẬN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 HỌC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ĐÌNH CHÍNH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7099" y="1700808"/>
            <a:ext cx="46997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MĨ THUẬT LỚP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5691" y="2708920"/>
            <a:ext cx="55899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EAD5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Chủ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EAD5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EAD5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đề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EAD5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EAD5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4: KẺ CHỮ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1025860" y="3569237"/>
            <a:ext cx="766834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4400" b="1" i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 HIỂU KIỂU CHỮ IN HOA</a:t>
            </a:r>
          </a:p>
          <a:p>
            <a:pPr algn="ctr"/>
            <a:r>
              <a:rPr lang="en-US" sz="4400" b="1" i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NÉT THANH NÉT ĐẬM</a:t>
            </a:r>
            <a:endParaRPr lang="en-US" sz="4400" b="1" i="1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6717" y="6165304"/>
            <a:ext cx="4306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GIÁO VIÊN </a:t>
            </a:r>
            <a:r>
              <a:rPr lang="en-US" dirty="0" smtClean="0">
                <a:solidFill>
                  <a:srgbClr val="FF0000"/>
                </a:solidFill>
              </a:rPr>
              <a:t>: PHẠM THỊ CÚC SƯƠNG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4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196" y="692696"/>
            <a:ext cx="3929608" cy="648072"/>
          </a:xfrm>
          <a:blipFill>
            <a:blip r:embed="rId5">
              <a:alphaModFix amt="40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III. </a:t>
            </a:r>
            <a:r>
              <a:rPr lang="en-US" sz="3200" b="1" dirty="0" smtClean="0">
                <a:solidFill>
                  <a:srgbClr val="FF0000"/>
                </a:solidFill>
              </a:rPr>
              <a:t>THỰC HÀNH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/>
          </a:bodyPr>
          <a:lstStyle/>
          <a:p>
            <a:r>
              <a:rPr lang="vi-VN" sz="2400" dirty="0" smtClean="0"/>
              <a:t>Các </a:t>
            </a:r>
            <a:r>
              <a:rPr lang="vi-VN" sz="2400" dirty="0"/>
              <a:t>em </a:t>
            </a:r>
            <a:r>
              <a:rPr lang="vi-VN" sz="2400" dirty="0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kẻ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in </a:t>
            </a:r>
            <a:r>
              <a:rPr lang="en-US" sz="2400" dirty="0" err="1" smtClean="0"/>
              <a:t>hoa</a:t>
            </a:r>
            <a:r>
              <a:rPr lang="en-US" sz="2400" dirty="0" smtClean="0"/>
              <a:t> </a:t>
            </a:r>
            <a:r>
              <a:rPr lang="en-US" sz="2400" dirty="0" err="1" smtClean="0"/>
              <a:t>nét</a:t>
            </a:r>
            <a:r>
              <a:rPr lang="en-US" sz="2400" dirty="0" smtClean="0"/>
              <a:t> </a:t>
            </a:r>
            <a:r>
              <a:rPr lang="en-US" sz="2400" dirty="0" err="1" smtClean="0"/>
              <a:t>thanh</a:t>
            </a:r>
            <a:r>
              <a:rPr lang="en-US" sz="2400" dirty="0" smtClean="0"/>
              <a:t> </a:t>
            </a:r>
            <a:r>
              <a:rPr lang="en-US" sz="2400" dirty="0" err="1" smtClean="0"/>
              <a:t>nét</a:t>
            </a:r>
            <a:r>
              <a:rPr lang="en-US" sz="2400" dirty="0" smtClean="0"/>
              <a:t> </a:t>
            </a:r>
            <a:r>
              <a:rPr lang="en-US" sz="2400" dirty="0" err="1" smtClean="0"/>
              <a:t>đậm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giấy</a:t>
            </a:r>
            <a:r>
              <a:rPr lang="en-US" sz="2400" dirty="0" smtClean="0"/>
              <a:t> </a:t>
            </a:r>
            <a:r>
              <a:rPr lang="en-US" sz="2400" dirty="0" err="1" smtClean="0"/>
              <a:t>rời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vở</a:t>
            </a:r>
            <a:r>
              <a:rPr lang="en-US" sz="2400" dirty="0" smtClean="0"/>
              <a:t> </a:t>
            </a:r>
            <a:r>
              <a:rPr lang="en-US" sz="2400" dirty="0" err="1" smtClean="0"/>
              <a:t>mĩ</a:t>
            </a:r>
            <a:r>
              <a:rPr lang="en-US" sz="2400" dirty="0" smtClean="0"/>
              <a:t> </a:t>
            </a:r>
            <a:r>
              <a:rPr lang="en-US" sz="2400" dirty="0" err="1" smtClean="0"/>
              <a:t>thuật</a:t>
            </a:r>
            <a:r>
              <a:rPr lang="en-US" sz="2400" dirty="0" smtClean="0"/>
              <a:t> 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tô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smtClean="0"/>
              <a:t>ý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nhé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37"/>
    </mc:Choice>
    <mc:Fallback xmlns="">
      <p:transition spd="slow" advTm="25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5915000" cy="648072"/>
          </a:xfrm>
          <a:blipFill>
            <a:blip r:embed="rId5">
              <a:alphaModFix amt="40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IV. </a:t>
            </a:r>
            <a:r>
              <a:rPr lang="en-US" sz="3200" b="1" dirty="0" err="1">
                <a:solidFill>
                  <a:srgbClr val="FF0000"/>
                </a:solidFill>
              </a:rPr>
              <a:t>Nhận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xét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giá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đúng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kiểu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đậm</a:t>
            </a:r>
            <a:r>
              <a:rPr lang="en-US" sz="2400" dirty="0"/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76"/>
    </mc:Choice>
    <mc:Fallback xmlns="">
      <p:transition spd="slow" advTm="29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476672"/>
            <a:ext cx="4978896" cy="64807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IV. </a:t>
            </a:r>
            <a:r>
              <a:rPr lang="en-US" sz="3200" b="1" dirty="0" err="1">
                <a:solidFill>
                  <a:srgbClr val="FF0000"/>
                </a:solidFill>
              </a:rPr>
              <a:t>Dặn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dò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19256" cy="20448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5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5"/>
    </mc:Choice>
    <mc:Fallback xmlns="">
      <p:transition spd="slow" advTm="13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5" y="1836740"/>
            <a:ext cx="6529387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53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86"/>
    </mc:Choice>
    <mc:Fallback xmlns="">
      <p:transition spd="slow" advTm="23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259633" y="260648"/>
            <a:ext cx="6408712" cy="11871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9"/>
              </a:avLst>
            </a:prstTxWarp>
          </a:bodyPr>
          <a:lstStyle/>
          <a:p>
            <a:pPr algn="ctr"/>
            <a:r>
              <a:rPr lang="vi-VN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Chuẩn bị đồ dùng học tập</a:t>
            </a:r>
            <a:endParaRPr lang="en-US" sz="3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Picture 7" descr="images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600201"/>
            <a:ext cx="29718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676400"/>
            <a:ext cx="2743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et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7" y="4191001"/>
            <a:ext cx="280987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5"/>
          <p:cNvSpPr>
            <a:spLocks noChangeArrowheads="1"/>
          </p:cNvSpPr>
          <p:nvPr/>
        </p:nvSpPr>
        <p:spPr bwMode="gray">
          <a:xfrm>
            <a:off x="1381125" y="3429000"/>
            <a:ext cx="22098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A50021"/>
                </a:solidFill>
                <a:latin typeface="Times New Roman" pitchFamily="18" charset="0"/>
              </a:rPr>
              <a:t>Bút chì, tẩy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gray">
          <a:xfrm>
            <a:off x="847725" y="6019800"/>
            <a:ext cx="28956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 err="1">
                <a:solidFill>
                  <a:srgbClr val="A50021"/>
                </a:solidFill>
                <a:latin typeface="Times New Roman" pitchFamily="18" charset="0"/>
              </a:rPr>
              <a:t>Vở</a:t>
            </a:r>
            <a:r>
              <a:rPr lang="en-US" altLang="en-US" sz="28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itchFamily="18" charset="0"/>
              </a:rPr>
              <a:t>luyện</a:t>
            </a:r>
            <a:r>
              <a:rPr lang="en-US" altLang="en-US" sz="28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itchFamily="18" charset="0"/>
              </a:rPr>
              <a:t>tập</a:t>
            </a:r>
            <a:r>
              <a:rPr lang="en-US" altLang="en-US" sz="2800" b="1" dirty="0">
                <a:solidFill>
                  <a:srgbClr val="A50021"/>
                </a:solidFill>
                <a:latin typeface="Times New Roman" pitchFamily="18" charset="0"/>
              </a:rPr>
              <a:t> MT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gray">
          <a:xfrm>
            <a:off x="5724525" y="6019800"/>
            <a:ext cx="22098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A50021"/>
                </a:solidFill>
                <a:latin typeface="Times New Roman" pitchFamily="18" charset="0"/>
              </a:rPr>
              <a:t>Giấy vẽ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gray">
          <a:xfrm>
            <a:off x="5648325" y="3505200"/>
            <a:ext cx="22098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A50021"/>
                </a:solidFill>
                <a:latin typeface="Times New Roman" pitchFamily="18" charset="0"/>
              </a:rPr>
              <a:t>  Màu vẽ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gray">
          <a:xfrm>
            <a:off x="3971925" y="4953000"/>
            <a:ext cx="1295400" cy="762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A50021"/>
                </a:solidFill>
                <a:latin typeface="Times New Roman" pitchFamily="18" charset="0"/>
              </a:rPr>
              <a:t>Hoặc</a:t>
            </a: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4048125" y="55626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8" name="Picture 8" descr="F:\Tecu 1\2020\Giao an dien tu\Hinh\10ab3ef363ba99e4c0a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53" y="4128295"/>
            <a:ext cx="133474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2817"/>
      </p:ext>
    </p:extLst>
  </p:cSld>
  <p:clrMapOvr>
    <a:masterClrMapping/>
  </p:clrMapOvr>
  <p:transition advTm="180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260648"/>
            <a:ext cx="4872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I.QUAN SÁT VÀ NHẬN XÉT: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09" y="1218237"/>
            <a:ext cx="90797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+</a:t>
            </a:r>
            <a:r>
              <a:rPr lang="vi-VN" sz="2400" dirty="0" smtClean="0">
                <a:solidFill>
                  <a:srgbClr val="FF0000"/>
                </a:solidFill>
              </a:rPr>
              <a:t>Các </a:t>
            </a:r>
            <a:r>
              <a:rPr lang="vi-VN" sz="2400" dirty="0">
                <a:solidFill>
                  <a:srgbClr val="FF0000"/>
                </a:solidFill>
              </a:rPr>
              <a:t>em hãy </a:t>
            </a:r>
            <a:r>
              <a:rPr lang="en-US" sz="2400" dirty="0" err="1" smtClean="0">
                <a:solidFill>
                  <a:srgbClr val="FF0000"/>
                </a:solidFill>
              </a:rPr>
              <a:t>cho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đâu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chữ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nét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thanh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nét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đậm</a:t>
            </a:r>
            <a:r>
              <a:rPr lang="en-US" sz="2400" dirty="0" smtClean="0">
                <a:solidFill>
                  <a:srgbClr val="FF0000"/>
                </a:solidFill>
              </a:rPr>
              <a:t> ?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</a:rPr>
              <a:t>Dựa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vào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đặc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nào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mẫu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chữ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nét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thanh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nét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đậm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</a:rPr>
              <a:t>Mẫu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chữ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nét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thanh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nét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đậm</a:t>
            </a:r>
            <a:r>
              <a:rPr lang="en-US" sz="2400" dirty="0" smtClean="0">
                <a:solidFill>
                  <a:srgbClr val="FF0000"/>
                </a:solidFill>
              </a:rPr>
              <a:t> dung </a:t>
            </a:r>
            <a:r>
              <a:rPr lang="en-US" sz="2400" dirty="0" err="1" smtClean="0">
                <a:solidFill>
                  <a:srgbClr val="FF0000"/>
                </a:solidFill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làm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gì</a:t>
            </a:r>
            <a:r>
              <a:rPr lang="en-US" sz="2400" dirty="0" smtClean="0">
                <a:solidFill>
                  <a:srgbClr val="FF0000"/>
                </a:solidFill>
              </a:rPr>
              <a:t>?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74" y="2636912"/>
            <a:ext cx="6959600" cy="379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4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20" y="548680"/>
            <a:ext cx="4868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I.QUAN SÁT VÀ NHẬN XÉT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048500" cy="2016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1680" y="1377518"/>
            <a:ext cx="4532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sz="2000" dirty="0" err="1" smtClean="0">
                <a:solidFill>
                  <a:srgbClr val="FF0000"/>
                </a:solidFill>
              </a:rPr>
              <a:t>Đây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mẫu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chữ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nét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thanh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nét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đậm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899592" y="3429000"/>
            <a:ext cx="7595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</a:rPr>
              <a:t>Chữ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nét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thanh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nét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đậm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trong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một</a:t>
            </a:r>
            <a:r>
              <a:rPr lang="en-US" sz="2000" dirty="0" smtClean="0">
                <a:solidFill>
                  <a:srgbClr val="FF0000"/>
                </a:solidFill>
              </a:rPr>
              <a:t> con </a:t>
            </a:r>
            <a:r>
              <a:rPr lang="en-US" sz="2000" dirty="0" err="1" smtClean="0">
                <a:solidFill>
                  <a:srgbClr val="FF0000"/>
                </a:solidFill>
              </a:rPr>
              <a:t>chữ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có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nét</a:t>
            </a:r>
            <a:r>
              <a:rPr lang="en-US" sz="2000" dirty="0" smtClean="0">
                <a:solidFill>
                  <a:srgbClr val="FF0000"/>
                </a:solidFill>
              </a:rPr>
              <a:t> to </a:t>
            </a:r>
            <a:r>
              <a:rPr lang="en-US" sz="2000" dirty="0" err="1" smtClean="0">
                <a:solidFill>
                  <a:srgbClr val="FF0000"/>
                </a:solidFill>
              </a:rPr>
              <a:t>nét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nhỏ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.+ </a:t>
            </a:r>
            <a:r>
              <a:rPr lang="en-US" sz="2000" dirty="0" err="1">
                <a:solidFill>
                  <a:srgbClr val="FF0000"/>
                </a:solidFill>
              </a:rPr>
              <a:t>Chữ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nét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thanh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nét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đậm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được</a:t>
            </a:r>
            <a:r>
              <a:rPr lang="en-US" sz="2000" dirty="0" smtClean="0">
                <a:solidFill>
                  <a:srgbClr val="FF0000"/>
                </a:solidFill>
              </a:rPr>
              <a:t> dung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trang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trí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tên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sách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báo</a:t>
            </a:r>
            <a:r>
              <a:rPr lang="en-US" sz="2000" dirty="0" smtClean="0">
                <a:solidFill>
                  <a:srgbClr val="FF0000"/>
                </a:solidFill>
              </a:rPr>
              <a:t>…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4272" y="4286999"/>
            <a:ext cx="2604482" cy="2304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040" y="4136885"/>
            <a:ext cx="3902384" cy="26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20" y="476672"/>
            <a:ext cx="4791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I.QUAN SÁT VÀ NHẬN XÉT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4499992" cy="55172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969" y="1916832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</a:rPr>
              <a:t>Dòng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chữ</a:t>
            </a:r>
            <a:r>
              <a:rPr lang="en-US" sz="2000" dirty="0" smtClean="0">
                <a:solidFill>
                  <a:srgbClr val="FF0000"/>
                </a:solidFill>
              </a:rPr>
              <a:t> in </a:t>
            </a:r>
            <a:r>
              <a:rPr lang="en-US" sz="2000" dirty="0" err="1" smtClean="0">
                <a:solidFill>
                  <a:srgbClr val="FF0000"/>
                </a:solidFill>
              </a:rPr>
              <a:t>hoa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có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chiều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cao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các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chữ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thay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đổi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</a:rPr>
              <a:t>Chữ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in </a:t>
            </a:r>
            <a:r>
              <a:rPr lang="en-US" sz="2000" dirty="0" err="1">
                <a:solidFill>
                  <a:srgbClr val="FF0000"/>
                </a:solidFill>
              </a:rPr>
              <a:t>hoa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có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nét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thanh,nét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đậm,có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nét</a:t>
            </a:r>
            <a:r>
              <a:rPr lang="en-US" sz="2000" dirty="0" smtClean="0">
                <a:solidFill>
                  <a:srgbClr val="FF0000"/>
                </a:solidFill>
              </a:rPr>
              <a:t> to, </a:t>
            </a:r>
            <a:r>
              <a:rPr lang="en-US" sz="2000" dirty="0" err="1" smtClean="0">
                <a:solidFill>
                  <a:srgbClr val="FF0000"/>
                </a:solidFill>
              </a:rPr>
              <a:t>nét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nhỏ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+ </a:t>
            </a:r>
            <a:r>
              <a:rPr lang="en-US" sz="2000" dirty="0" err="1">
                <a:solidFill>
                  <a:srgbClr val="FF0000"/>
                </a:solidFill>
              </a:rPr>
              <a:t>C</a:t>
            </a:r>
            <a:r>
              <a:rPr lang="en-US" sz="2000" dirty="0" err="1" smtClean="0">
                <a:solidFill>
                  <a:srgbClr val="FF0000"/>
                </a:solidFill>
              </a:rPr>
              <a:t>hữ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nét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thanh,nét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đậm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có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các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nét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đưa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lên,đưa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ngang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nét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thanh,kéo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xuống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nét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đậm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51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620688"/>
            <a:ext cx="8116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MỘT SỐ KIỂU CHỮ IN HOA CÓ NÉT THANH NÉT ĐẬM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29009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0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404664"/>
            <a:ext cx="4063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II.TÌM HIỂU CÁCH KẺ CHỮ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360"/>
            <a:ext cx="9144000" cy="57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" y="1340768"/>
            <a:ext cx="9124990" cy="55172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6227" y="260648"/>
            <a:ext cx="4711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II.TÌM HIỂU CÁCH KẺ CHỮ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081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620688"/>
            <a:ext cx="5142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THAM KHẢO BÀI CỦA HỌC SINH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412776"/>
            <a:ext cx="64135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1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</TotalTime>
  <Words>341</Words>
  <Application>Microsoft Office PowerPoint</Application>
  <PresentationFormat>On-screen Show (4:3)</PresentationFormat>
  <Paragraphs>40</Paragraphs>
  <Slides>13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THỰC HÀNH </vt:lpstr>
      <vt:lpstr>IV. Nhận xét đánh giá</vt:lpstr>
      <vt:lpstr>IV. 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 Tuyen</dc:creator>
  <cp:lastModifiedBy>Admin</cp:lastModifiedBy>
  <cp:revision>128</cp:revision>
  <dcterms:created xsi:type="dcterms:W3CDTF">2009-05-04T12:52:45Z</dcterms:created>
  <dcterms:modified xsi:type="dcterms:W3CDTF">2021-12-05T16:37:40Z</dcterms:modified>
</cp:coreProperties>
</file>