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8" r:id="rId2"/>
    <p:sldId id="258" r:id="rId3"/>
    <p:sldId id="264" r:id="rId4"/>
    <p:sldId id="261" r:id="rId5"/>
    <p:sldId id="262" r:id="rId6"/>
    <p:sldId id="274" r:id="rId7"/>
    <p:sldId id="263" r:id="rId8"/>
    <p:sldId id="275" r:id="rId9"/>
    <p:sldId id="276" r:id="rId10"/>
    <p:sldId id="27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D4783-6EFB-480E-9B72-C2ABC541E88F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58A70-515A-4C54-A4DB-3201B0C10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3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7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8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5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6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35177-400F-43E1-8A56-64840F84974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7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EADB4A-C9C0-4E74-BF97-F7A95868A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800FA94-E2EA-4F2A-A4B9-E01E9AD3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CDC0F7C-29A6-416D-B011-671A7729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BF7B8E4-E929-438E-9A4B-BA9478CD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DB7F768-DE4B-44CF-B0E1-5DF4A371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B5726B-39E4-4D85-8737-9E59B780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A614067-1CE1-446F-B499-DEAD0E636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355C2FE-E2AE-4A28-BC33-46524ADC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288DE5D-CCB0-4E14-B316-CBD55628A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6C90736-9190-4F5D-9DFC-3C356F0A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4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4C49DB54-3FB3-44C5-A960-7B48EC170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54F24F8-BD49-4E75-B8C1-68373BCBD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B7B0079-2479-46D8-8F59-BA55B144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CBABB35-E158-4726-A52A-3556130C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9D7089D-26EE-4617-93B7-F21CF0FF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1D2D71E-DE9C-49D3-B933-BC55DE6B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690A7C3-AF90-46E3-AFE5-0782BC96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742BD97-CDD6-456E-88A3-85C4A5C8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FBE4CEC-0D04-4879-823F-D6B9BBC8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A69C68F-B73E-4FE8-8018-D68D3840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1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AF3D82-EEFB-49D2-AFB1-F5D8615EA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8C44A53-CD5F-457E-BFB3-EF82385C7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46E33D9-C723-4359-A881-A8032427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1C3440B-2C6E-437A-875F-942DABC3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0DB5E54-E92B-4E1B-A177-5E81F1A4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0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815F08-1D56-466D-BB50-96AD416C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6D7DA76-7C33-45B1-A246-041C76DE6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781D1D5-EF6F-4B5D-AA12-6A3EE73B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0A8D811-7D00-4C0E-97D8-DC2D6437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E385ADE-5381-4824-9ADE-658D2373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FAB2DF7-B12E-4B64-9F4F-65CA52A2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6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9ABB689-8C45-411C-977D-43E30BEA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A81F773-881C-4F55-9859-35377E6FB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53C96D4-FAF1-4E86-9A71-9D0FA50E5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FC4F9693-A8FB-45E3-80C3-D7684C35E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2F8D7152-141A-4B0A-A3FE-1FDFDD36F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57A1784-3F35-4910-B0A8-18C8ED1B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D88E25C6-593F-4908-9BF8-8BD85D24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0F62AE7-BCFF-4133-86C7-576B2D7D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9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D2B659C-12CE-4EE2-8EDC-DB36E12B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BEFB971-66EE-4EE4-94DC-35025198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635C2085-3541-485B-BF91-6FCC3C53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039D0278-14BD-4B08-8C8E-FEAE07BD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3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98AEBAE5-3B4D-4A89-A4A9-64D004B4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80D0C567-6C75-4F0E-AE26-3141BFE4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27C81838-087E-40F7-9C9A-9697FA54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8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7C7AE59-B4A0-4B5F-81F8-8E676CE9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EEFEB99-1BA1-4FE7-AB5C-6201581E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E3C0065E-F4B6-4157-BF2C-0280F2FC2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2E21EDF-DD99-4E45-B013-A2B0AEE6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B84837A-797C-4B86-AADF-AF93ED8F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15ABD47-D17A-4BE9-9319-2F049DE3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1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C7DB4F-D733-4D15-BD88-7999C839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760014B4-D867-444F-9A4A-7E645DFCF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20B0ABE-F21C-47F7-BCD8-A765602AB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04932DD-7198-4400-8D50-C1B1B2E0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1EDEF6A-F708-426E-81D4-10F0C2F7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B3F7A33-6344-4054-9785-9AF1B6A9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1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BA122A0C-835A-47F8-B66E-EFCAFDD95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1EF36FC-7CC7-4E45-ABAB-C099A89F0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7753DBB-DA35-4ADA-9ED9-5F868CFF4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32B3-39CA-4CD4-9F5D-BCFF78A8EA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DEC4BCB-5938-414E-A215-2430C5896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11488E1-409A-4E00-8D60-75EF0C3D3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9C83-6FD7-4DEC-AA19-339A19A909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9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143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ỦY BAN NHÂN DÂN QUẬN  PHÚ NHUẬN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TRƯỜNG TIỂU HỌC NGUYỄN ĐÌNH CHÍNH</a:t>
            </a:r>
            <a:endParaRPr lang="en-US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8939" y="2124417"/>
            <a:ext cx="4429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MĨ THUẬT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LỚP 3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447800" y="3234844"/>
            <a:ext cx="670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BÀI ÔN TẬP: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VẼ TRANH  TỰ DO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5930444"/>
            <a:ext cx="427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GIÁO VIÊN : PHẠM THỊ CÚC SƯƠNG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1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667000"/>
            <a:ext cx="5867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2060"/>
                </a:solidFill>
              </a:rPr>
              <a:t>Học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sinh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hoàn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thành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bài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vẽ</a:t>
            </a:r>
            <a:r>
              <a:rPr lang="en-US" sz="2800" dirty="0">
                <a:solidFill>
                  <a:srgbClr val="002060"/>
                </a:solidFill>
              </a:rPr>
              <a:t> . </a:t>
            </a:r>
            <a:r>
              <a:rPr lang="en-US" sz="2800" dirty="0" err="1">
                <a:solidFill>
                  <a:srgbClr val="002060"/>
                </a:solidFill>
              </a:rPr>
              <a:t>Khi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học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xong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các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cất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giữ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đồ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dùng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cẩn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thận</a:t>
            </a:r>
            <a:r>
              <a:rPr lang="en-US" sz="2800" dirty="0">
                <a:solidFill>
                  <a:srgbClr val="002060"/>
                </a:solidFill>
              </a:rPr>
              <a:t>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2060"/>
                </a:solidFill>
              </a:rPr>
              <a:t>Biết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yêu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quý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sản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phẩm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tạo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ra</a:t>
            </a:r>
            <a:r>
              <a:rPr lang="en-US" sz="2800" dirty="0">
                <a:solidFill>
                  <a:srgbClr val="002060"/>
                </a:solidFill>
              </a:rPr>
              <a:t>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002060"/>
                </a:solidFill>
              </a:rPr>
              <a:t>Chuẩn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bị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đồ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dùng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bài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học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sau</a:t>
            </a:r>
            <a:r>
              <a:rPr lang="en-US" sz="2800" dirty="0">
                <a:solidFill>
                  <a:srgbClr val="002060"/>
                </a:solidFill>
              </a:rPr>
              <a:t> 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2082225"/>
            <a:ext cx="1377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Dặn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dò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69944395-4522-4627-8EA7-F12ED4A31851}"/>
              </a:ext>
            </a:extLst>
          </p:cNvPr>
          <p:cNvSpPr/>
          <p:nvPr/>
        </p:nvSpPr>
        <p:spPr>
          <a:xfrm>
            <a:off x="1295400" y="2362200"/>
            <a:ext cx="703186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iCiel Soup of Justice" pitchFamily="2" charset="-93"/>
              </a:rPr>
              <a:t>BÀI HỌC ĐẾN ĐÂY LÀ KẾT THÚC.</a:t>
            </a:r>
            <a:endParaRPr lang="en-US" sz="6600" b="1" dirty="0">
              <a:ln w="12700">
                <a:solidFill>
                  <a:srgbClr val="4472C4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rgbClr val="4472C4"/>
                </a:outerShdw>
              </a:effectLst>
              <a:latin typeface="iCiel Soup of Justice" pitchFamily="2" charset="-9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60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7494">
        <p14:vortex dir="r"/>
      </p:transition>
    </mc:Choice>
    <mc:Fallback xmlns="">
      <p:transition spd="slow" advTm="174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55F2F7B-99B2-4DA0-A3C4-80A44A0FB89B}"/>
              </a:ext>
            </a:extLst>
          </p:cNvPr>
          <p:cNvSpPr txBox="1"/>
          <p:nvPr/>
        </p:nvSpPr>
        <p:spPr>
          <a:xfrm>
            <a:off x="853439" y="559189"/>
            <a:ext cx="7239000" cy="1569660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4800" b="1" dirty="0" err="1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4800" b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4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4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4800" b="1" dirty="0" err="1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4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4800" b="1" dirty="0">
              <a:ln w="12700">
                <a:solidFill>
                  <a:srgbClr val="4472C4"/>
                </a:solidFill>
                <a:prstDash val="solid"/>
              </a:ln>
              <a:solidFill>
                <a:srgbClr val="4472C4">
                  <a:lumMod val="60000"/>
                  <a:lumOff val="40000"/>
                </a:srgbClr>
              </a:solidFill>
              <a:effectLst>
                <a:outerShdw dist="38100" dir="2640000" algn="bl" rotWithShape="0">
                  <a:srgbClr val="4472C4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15" y="6390675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Vở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649071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8897" y="3622958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tẩy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6652" y="6230631"/>
            <a:ext cx="126028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21816"/>
            <a:ext cx="2893454" cy="19236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077" y="1621816"/>
            <a:ext cx="3271151" cy="1952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026" y="4237281"/>
            <a:ext cx="3075709" cy="1847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65" y="4072592"/>
            <a:ext cx="2743200" cy="24802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68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253">
        <p:push dir="u"/>
      </p:transition>
    </mc:Choice>
    <mc:Fallback xmlns="">
      <p:transition spd="slow" advClick="0" advTm="7253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762000"/>
            <a:ext cx="4437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Mục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tiêu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bài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học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81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Hiểu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do.</a:t>
            </a:r>
            <a:endParaRPr lang="en-US" sz="3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do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giản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thíchCó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thói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quen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tưởng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tượng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quí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67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8396">
        <p:checker/>
      </p:transition>
    </mc:Choice>
    <mc:Fallback xmlns="">
      <p:transition spd="slow" advTm="1839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E:\GIAO AN\ảnh tài liệu\dfeewr3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99" y="40185"/>
            <a:ext cx="1741578" cy="14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E:\GIAO AN\ảnh tài liệu\dfeewr3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3" y="499900"/>
            <a:ext cx="1775461" cy="157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47800" y="257990"/>
            <a:ext cx="5905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I. TÌM CHỌN NỘI DUNG ĐỀ TÀI :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36568" y="742946"/>
            <a:ext cx="7476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008" y="1566986"/>
            <a:ext cx="2984886" cy="20084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08" y="1433188"/>
            <a:ext cx="3030983" cy="219436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65898" y="3577471"/>
            <a:ext cx="1520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8530" y="3583523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800" y="6445255"/>
            <a:ext cx="23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38251" y="6405998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313" y="4015054"/>
            <a:ext cx="3030982" cy="23680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68" y="3946803"/>
            <a:ext cx="3160223" cy="24081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63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42318">
        <p:checker/>
      </p:transition>
    </mc:Choice>
    <mc:Fallback xmlns="">
      <p:transition spd="slow" advTm="42318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42888"/>
            <a:ext cx="5704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I.QUAN </a:t>
            </a:r>
            <a:r>
              <a:rPr lang="en-US" sz="3200" b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SÁT VÀ NHẬN XÉT: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66765"/>
            <a:ext cx="3233737" cy="2234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3200400" cy="2285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53912"/>
            <a:ext cx="3352800" cy="2246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8" y="1492325"/>
            <a:ext cx="3390900" cy="23002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47370" y="656509"/>
            <a:ext cx="5925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1239" y="3797432"/>
            <a:ext cx="2686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02789" y="3733799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8060" y="6400798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ếch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6448924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2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108">
        <p:checker/>
      </p:transition>
    </mc:Choice>
    <mc:Fallback xmlns="">
      <p:transition spd="slow" advTm="30108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5474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II.CÁCH VẼ TRANH TỰ DO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752" y="12192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….(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507670"/>
            <a:ext cx="4519186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2:Vẽ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19200"/>
            <a:ext cx="3831898" cy="21870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06928" y="3136472"/>
            <a:ext cx="2399588" cy="3594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25787"/>
            <a:ext cx="3556000" cy="23067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1443" y="6133388"/>
            <a:ext cx="381000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3:Vẽ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(tai,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2996" y="6332537"/>
            <a:ext cx="462819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4:Hoàn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248" y="1720832"/>
            <a:ext cx="2837699" cy="24204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43000" y="914400"/>
            <a:ext cx="6648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TRANH THAM KHẢO CỦA HỌC SINH</a:t>
            </a:r>
            <a:endParaRPr lang="en-US" sz="2800" dirty="0">
              <a:solidFill>
                <a:srgbClr val="92D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48" y="1720832"/>
            <a:ext cx="3104396" cy="24561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" y="1720832"/>
            <a:ext cx="3153527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4159232"/>
            <a:ext cx="3104397" cy="26987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47" y="4176953"/>
            <a:ext cx="3124701" cy="26048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945" y="4176953"/>
            <a:ext cx="2878056" cy="2604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831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1854">
        <p:blinds dir="vert"/>
      </p:transition>
    </mc:Choice>
    <mc:Fallback xmlns="">
      <p:transition spd="slow" advTm="21854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1085" y="609600"/>
            <a:ext cx="4244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IV. </a:t>
            </a:r>
            <a:r>
              <a:rPr lang="en-US" sz="3600" b="1" dirty="0" err="1">
                <a:solidFill>
                  <a:srgbClr val="FF0000"/>
                </a:solidFill>
              </a:rPr>
              <a:t>Nhận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xét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đánh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giá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600200"/>
            <a:ext cx="632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err="1">
                <a:solidFill>
                  <a:srgbClr val="002060"/>
                </a:solidFill>
              </a:rPr>
              <a:t>Sau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khi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trưng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bày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vẽ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hãy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nhận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xét</a:t>
            </a:r>
            <a:r>
              <a:rPr lang="en-US" sz="2400" b="1" dirty="0">
                <a:solidFill>
                  <a:srgbClr val="002060"/>
                </a:solidFill>
              </a:rPr>
              <a:t> , </a:t>
            </a:r>
            <a:r>
              <a:rPr lang="en-US" sz="2400" b="1" dirty="0" err="1">
                <a:solidFill>
                  <a:srgbClr val="002060"/>
                </a:solidFill>
              </a:rPr>
              <a:t>đánh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giá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bài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của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mình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nhé</a:t>
            </a:r>
            <a:r>
              <a:rPr lang="en-US" sz="2400" b="1" dirty="0">
                <a:solidFill>
                  <a:srgbClr val="002060"/>
                </a:solidFill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đã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vẽ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những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hình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ảnh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gì</a:t>
            </a:r>
            <a:r>
              <a:rPr lang="en-US" sz="2400" dirty="0">
                <a:solidFill>
                  <a:srgbClr val="FF0000"/>
                </a:solidFill>
              </a:rPr>
              <a:t> ?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những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màu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nào</a:t>
            </a:r>
            <a:r>
              <a:rPr lang="en-US" sz="2400" dirty="0">
                <a:solidFill>
                  <a:srgbClr val="FF0000"/>
                </a:solidFill>
              </a:rPr>
              <a:t>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FF0000"/>
                </a:solidFill>
              </a:rPr>
              <a:t>Em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thích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nhất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điểm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nào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trong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bức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của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mình</a:t>
            </a:r>
            <a:r>
              <a:rPr lang="en-US" sz="2400" dirty="0">
                <a:solidFill>
                  <a:srgbClr val="FF0000"/>
                </a:solidFill>
              </a:rPr>
              <a:t> ? </a:t>
            </a:r>
            <a:r>
              <a:rPr lang="en-US" sz="2400" dirty="0" err="1">
                <a:solidFill>
                  <a:srgbClr val="FF0000"/>
                </a:solidFill>
              </a:rPr>
              <a:t>Vì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sao</a:t>
            </a:r>
            <a:r>
              <a:rPr lang="en-US" sz="2400" dirty="0">
                <a:solidFill>
                  <a:srgbClr val="FF0000"/>
                </a:solidFill>
              </a:rPr>
              <a:t>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FF0000"/>
                </a:solidFill>
              </a:rPr>
              <a:t>Em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cảm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nhận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gì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về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sản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phẩm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của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mình</a:t>
            </a:r>
            <a:r>
              <a:rPr lang="en-US" sz="2400" dirty="0">
                <a:solidFill>
                  <a:srgbClr val="FF0000"/>
                </a:solidFill>
              </a:rPr>
              <a:t>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FF0000"/>
                </a:solidFill>
              </a:rPr>
              <a:t>Dựa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vào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hỏi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gợi</a:t>
            </a:r>
            <a:r>
              <a:rPr lang="en-US" sz="2400" dirty="0">
                <a:solidFill>
                  <a:srgbClr val="FF0000"/>
                </a:solidFill>
              </a:rPr>
              <a:t> ý , </a:t>
            </a:r>
            <a:r>
              <a:rPr lang="en-US" sz="2400" dirty="0" err="1">
                <a:solidFill>
                  <a:srgbClr val="FF0000"/>
                </a:solidFill>
              </a:rPr>
              <a:t>em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hãy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đánh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giá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bài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vẽ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của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mình</a:t>
            </a:r>
            <a:r>
              <a:rPr lang="en-US" sz="2400" dirty="0">
                <a:solidFill>
                  <a:srgbClr val="FF0000"/>
                </a:solidFill>
              </a:rPr>
              <a:t> 1 </a:t>
            </a:r>
            <a:r>
              <a:rPr lang="en-US" sz="2400" dirty="0" err="1">
                <a:solidFill>
                  <a:srgbClr val="FF0000"/>
                </a:solidFill>
              </a:rPr>
              <a:t>trong</a:t>
            </a:r>
            <a:r>
              <a:rPr lang="en-US" sz="2400" dirty="0">
                <a:solidFill>
                  <a:srgbClr val="FF0000"/>
                </a:solidFill>
              </a:rPr>
              <a:t> 3 </a:t>
            </a:r>
            <a:r>
              <a:rPr lang="en-US" sz="2400" dirty="0" err="1">
                <a:solidFill>
                  <a:srgbClr val="FF0000"/>
                </a:solidFill>
              </a:rPr>
              <a:t>tiêu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chí</a:t>
            </a:r>
            <a:r>
              <a:rPr lang="en-US" sz="2400" dirty="0">
                <a:solidFill>
                  <a:srgbClr val="FF0000"/>
                </a:solidFill>
              </a:rPr>
              <a:t> ở </a:t>
            </a:r>
            <a:r>
              <a:rPr lang="en-US" sz="2400" dirty="0" err="1">
                <a:solidFill>
                  <a:srgbClr val="FF0000"/>
                </a:solidFill>
              </a:rPr>
              <a:t>cuối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bài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nhé</a:t>
            </a:r>
            <a:r>
              <a:rPr lang="en-US" sz="2400" dirty="0">
                <a:solidFill>
                  <a:srgbClr val="FF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1243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0" y="1086216"/>
            <a:ext cx="19711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CỦNG CỐ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1752600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nhắc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hôm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nay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Qua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?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ảnh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cuộc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sống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xung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quanh</a:t>
            </a:r>
            <a:r>
              <a:rPr 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DAC2B577-FB11-4BCD-9691-F8C7A8D01EEF}"/>
  <p:tag name="GENSWF_ADVANCE_TIME" val="13.969"/>
  <p:tag name="ISPRING_CUSTOM_TIMING_USED" val="1"/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4510758F-B459-4B0C-AEF4-4A6E958B080B}"/>
  <p:tag name="GENSWF_ADVANCE_TIME" val="5"/>
  <p:tag name="ISPRING_CUSTOM_TIMING_USED" val="1"/>
  <p:tag name="TIMING" val="|0.6|4.3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F8A5BCA-87C6-4BEC-A289-3762DC2F6311}"/>
  <p:tag name="GENSWF_ADVANCE_TIME" val="9.001"/>
  <p:tag name="ISPRING_CUSTOM_TIMING_USED" val="1"/>
  <p:tag name="TIMING" val="|6|3.7|3.9|4.6|6.8|2.1|2.8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433880E1-AD20-4CB3-A4AD-7FEE62C81CB7}"/>
  <p:tag name="GENSWF_ADVANCE_TIME" val="5"/>
  <p:tag name="ISPRING_CUSTOM_TIMING_USED" val="1"/>
  <p:tag name="TIMING" val="|7.6|9.2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2660B47-2066-48BC-AA49-37A76F3E9F2E}"/>
  <p:tag name="GENSWF_ADVANCE_TIME" val="5"/>
  <p:tag name="ISPRING_CUSTOM_TIMING_USED" val="1"/>
  <p:tag name="TIMING" val="|0.1|8.2|9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D2553AD-3732-4018-92B6-D72A15072A4F}"/>
  <p:tag name="GENSWF_ADVANCE_TIME" val="5"/>
  <p:tag name="ISPRING_CUSTOM_TIMING_USED" val="1"/>
</p:tagLst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454</Words>
  <Application>Microsoft Office PowerPoint</Application>
  <PresentationFormat>On-screen Show (4:3)</PresentationFormat>
  <Paragraphs>59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iCiel Soup of Justice</vt:lpstr>
      <vt:lpstr>Times New Roman</vt:lpstr>
      <vt:lpstr>Wingdings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TÂN BÌNH  TRƯỜNG TIỂU HỌC BÀNH VĂN TRÂN</dc:title>
  <dc:creator>Admin</dc:creator>
  <cp:lastModifiedBy>Admin</cp:lastModifiedBy>
  <cp:revision>74</cp:revision>
  <dcterms:created xsi:type="dcterms:W3CDTF">2021-11-03T08:46:59Z</dcterms:created>
  <dcterms:modified xsi:type="dcterms:W3CDTF">2021-12-31T02:13:10Z</dcterms:modified>
</cp:coreProperties>
</file>