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tags/tag2.xml" ContentType="application/vnd.openxmlformats-officedocument.presentationml.tags+xml"/>
  <Override PartName="/ppt/notesSlides/notesSlide2.xml" ContentType="application/vnd.openxmlformats-officedocument.presentationml.notesSlide+xml"/>
  <Override PartName="/ppt/tags/tag3.xml" ContentType="application/vnd.openxmlformats-officedocument.presentationml.tags+xml"/>
  <Override PartName="/ppt/notesSlides/notesSlide3.xml" ContentType="application/vnd.openxmlformats-officedocument.presentationml.notesSlide+xml"/>
  <Override PartName="/ppt/tags/tag4.xml" ContentType="application/vnd.openxmlformats-officedocument.presentationml.tags+xml"/>
  <Override PartName="/ppt/notesSlides/notesSlide4.xml" ContentType="application/vnd.openxmlformats-officedocument.presentationml.notesSlide+xml"/>
  <Override PartName="/ppt/tags/tag5.xml" ContentType="application/vnd.openxmlformats-officedocument.presentationml.tags+xml"/>
  <Override PartName="/ppt/notesSlides/notesSlide5.xml" ContentType="application/vnd.openxmlformats-officedocument.presentationml.notesSlide+xml"/>
  <Override PartName="/ppt/tags/tag6.xml" ContentType="application/vnd.openxmlformats-officedocument.presentationml.tags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78" r:id="rId2"/>
    <p:sldId id="258" r:id="rId3"/>
    <p:sldId id="264" r:id="rId4"/>
    <p:sldId id="261" r:id="rId5"/>
    <p:sldId id="262" r:id="rId6"/>
    <p:sldId id="274" r:id="rId7"/>
    <p:sldId id="263" r:id="rId8"/>
    <p:sldId id="275" r:id="rId9"/>
    <p:sldId id="276" r:id="rId10"/>
    <p:sldId id="277" r:id="rId11"/>
    <p:sldId id="270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390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8D4783-6EFB-480E-9B72-C2ABC541E88F}" type="datetimeFigureOut">
              <a:rPr lang="en-US" smtClean="0"/>
              <a:t>12/31/2021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A58A70-515A-4C54-A4DB-3201B0C10A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52348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ỗ dành sẵn cho Hình ảnh của Bản chiếu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Chỗ dành sẵn cho Ghi chú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hỗ dành sẵn cho Số hiệu Bản chiế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0635177-400F-43E1-8A56-64840F84974E}" type="slidenum">
              <a:rPr lang="en-US" smtClean="0">
                <a:solidFill>
                  <a:prstClr val="black"/>
                </a:solidFill>
              </a:rPr>
              <a:pPr/>
              <a:t>2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42727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ỗ dành sẵn cho Hình ảnh của Bản chiếu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Chỗ dành sẵn cho Ghi chú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hỗ dành sẵn cho Số hiệu Bản chiế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0635177-400F-43E1-8A56-64840F84974E}" type="slidenum">
              <a:rPr lang="en-US" smtClean="0">
                <a:solidFill>
                  <a:prstClr val="black"/>
                </a:solidFill>
              </a:rPr>
              <a:pPr/>
              <a:t>3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297680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ỗ dành sẵn cho Hình ảnh của Bản chiếu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Chỗ dành sẵn cho Ghi chú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hỗ dành sẵn cho Số hiệu Bản chiế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0635177-400F-43E1-8A56-64840F84974E}" type="slidenum">
              <a:rPr lang="en-US" smtClean="0">
                <a:solidFill>
                  <a:prstClr val="black"/>
                </a:solidFill>
              </a:rPr>
              <a:pPr/>
              <a:t>4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678524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ỗ dành sẵn cho Hình ảnh của Bản chiếu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Chỗ dành sẵn cho Ghi chú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hỗ dành sẵn cho Số hiệu Bản chiế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0635177-400F-43E1-8A56-64840F84974E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695865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ỗ dành sẵn cho Hình ảnh của Bản chiếu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Chỗ dành sẵn cho Ghi chú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hỗ dành sẵn cho Số hiệu Bản chiế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0635177-400F-43E1-8A56-64840F84974E}" type="slidenum">
              <a:rPr lang="en-US" smtClean="0">
                <a:solidFill>
                  <a:prstClr val="black"/>
                </a:solidFill>
              </a:rPr>
              <a:pPr/>
              <a:t>7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326170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ỗ dành sẵn cho Hình ảnh của Bản chiếu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Chỗ dành sẵn cho Ghi chú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hỗ dành sẵn cho Số hiệu Bản chiế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0635177-400F-43E1-8A56-64840F84974E}" type="slidenum">
              <a:rPr lang="en-US" smtClean="0">
                <a:solidFill>
                  <a:prstClr val="black"/>
                </a:solidFill>
              </a:rPr>
              <a:pPr/>
              <a:t>11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02788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êu đề Bản chiế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58EADB4A-C9C0-4E74-BF97-F7A95868AA4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Tiêu đề phụ 2">
            <a:extLst>
              <a:ext uri="{FF2B5EF4-FFF2-40B4-BE49-F238E27FC236}">
                <a16:creationId xmlns:a16="http://schemas.microsoft.com/office/drawing/2014/main" id="{2800FA94-E2EA-4F2A-A4B9-E01E9AD3605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vi-VN"/>
              <a:t>Bấm để chỉnh sửa kiểu tiêu đề phụ của Bản cái</a:t>
            </a:r>
            <a:endParaRPr lang="en-US"/>
          </a:p>
        </p:txBody>
      </p:sp>
      <p:sp>
        <p:nvSpPr>
          <p:cNvPr id="4" name="Chỗ dành sẵn cho Ngày tháng 3">
            <a:extLst>
              <a:ext uri="{FF2B5EF4-FFF2-40B4-BE49-F238E27FC236}">
                <a16:creationId xmlns:a16="http://schemas.microsoft.com/office/drawing/2014/main" id="{5CDC0F7C-29A6-416D-B011-671A772917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032B3-39CA-4CD4-9F5D-BCFF78A8EA5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12/31/2021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Chỗ dành sẵn cho Chân trang 4">
            <a:extLst>
              <a:ext uri="{FF2B5EF4-FFF2-40B4-BE49-F238E27FC236}">
                <a16:creationId xmlns:a16="http://schemas.microsoft.com/office/drawing/2014/main" id="{BBF7B8E4-E929-438E-9A4B-BA9478CD51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Chỗ dành sẵn cho Số hiệu Bản chiếu 5">
            <a:extLst>
              <a:ext uri="{FF2B5EF4-FFF2-40B4-BE49-F238E27FC236}">
                <a16:creationId xmlns:a16="http://schemas.microsoft.com/office/drawing/2014/main" id="{5DB7F768-DE4B-44CF-B0E1-5DF4A3713A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F9C83-6FD7-4DEC-AA19-339A19A9091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2994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êu đề và Văn bản Dọ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68B5726B-39E4-4D85-8737-9E59B78062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Văn bản Dọc 2">
            <a:extLst>
              <a:ext uri="{FF2B5EF4-FFF2-40B4-BE49-F238E27FC236}">
                <a16:creationId xmlns:a16="http://schemas.microsoft.com/office/drawing/2014/main" id="{6A614067-1CE1-446F-B499-DEAD0E63600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Chỗ dành sẵn cho Ngày tháng 3">
            <a:extLst>
              <a:ext uri="{FF2B5EF4-FFF2-40B4-BE49-F238E27FC236}">
                <a16:creationId xmlns:a16="http://schemas.microsoft.com/office/drawing/2014/main" id="{A355C2FE-E2AE-4A28-BC33-46524ADC76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032B3-39CA-4CD4-9F5D-BCFF78A8EA5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12/31/2021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Chỗ dành sẵn cho Chân trang 4">
            <a:extLst>
              <a:ext uri="{FF2B5EF4-FFF2-40B4-BE49-F238E27FC236}">
                <a16:creationId xmlns:a16="http://schemas.microsoft.com/office/drawing/2014/main" id="{3288DE5D-CCB0-4E14-B316-CBD55628A3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Chỗ dành sẵn cho Số hiệu Bản chiếu 5">
            <a:extLst>
              <a:ext uri="{FF2B5EF4-FFF2-40B4-BE49-F238E27FC236}">
                <a16:creationId xmlns:a16="http://schemas.microsoft.com/office/drawing/2014/main" id="{96C90736-9190-4F5D-9DFC-3C356F0A62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F9C83-6FD7-4DEC-AA19-339A19A9091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61450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êu đề Dọc và Văn bả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Dọc 1">
            <a:extLst>
              <a:ext uri="{FF2B5EF4-FFF2-40B4-BE49-F238E27FC236}">
                <a16:creationId xmlns:a16="http://schemas.microsoft.com/office/drawing/2014/main" id="{4C49DB54-3FB3-44C5-A960-7B48EC1706C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Văn bản Dọc 2">
            <a:extLst>
              <a:ext uri="{FF2B5EF4-FFF2-40B4-BE49-F238E27FC236}">
                <a16:creationId xmlns:a16="http://schemas.microsoft.com/office/drawing/2014/main" id="{754F24F8-BD49-4E75-B8C1-68373BCBD01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1" y="365125"/>
            <a:ext cx="5800725" cy="5811838"/>
          </a:xfrm>
        </p:spPr>
        <p:txBody>
          <a:bodyPr vert="eaVert"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Chỗ dành sẵn cho Ngày tháng 3">
            <a:extLst>
              <a:ext uri="{FF2B5EF4-FFF2-40B4-BE49-F238E27FC236}">
                <a16:creationId xmlns:a16="http://schemas.microsoft.com/office/drawing/2014/main" id="{2B7B0079-2479-46D8-8F59-BA55B14429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032B3-39CA-4CD4-9F5D-BCFF78A8EA5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12/31/2021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Chỗ dành sẵn cho Chân trang 4">
            <a:extLst>
              <a:ext uri="{FF2B5EF4-FFF2-40B4-BE49-F238E27FC236}">
                <a16:creationId xmlns:a16="http://schemas.microsoft.com/office/drawing/2014/main" id="{BCBABB35-E158-4726-A52A-3556130CBC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Chỗ dành sẵn cho Số hiệu Bản chiếu 5">
            <a:extLst>
              <a:ext uri="{FF2B5EF4-FFF2-40B4-BE49-F238E27FC236}">
                <a16:creationId xmlns:a16="http://schemas.microsoft.com/office/drawing/2014/main" id="{29D7089D-26EE-4617-93B7-F21CF0FFBF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F9C83-6FD7-4DEC-AA19-339A19A9091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1460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êu đề và Nộ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81D2D71E-DE9C-49D3-B933-BC55DE6BF3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Nội dung 2">
            <a:extLst>
              <a:ext uri="{FF2B5EF4-FFF2-40B4-BE49-F238E27FC236}">
                <a16:creationId xmlns:a16="http://schemas.microsoft.com/office/drawing/2014/main" id="{2690A7C3-AF90-46E3-AFE5-0782BC9601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Chỗ dành sẵn cho Ngày tháng 3">
            <a:extLst>
              <a:ext uri="{FF2B5EF4-FFF2-40B4-BE49-F238E27FC236}">
                <a16:creationId xmlns:a16="http://schemas.microsoft.com/office/drawing/2014/main" id="{4742BD97-CDD6-456E-88A3-85C4A5C8E5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032B3-39CA-4CD4-9F5D-BCFF78A8EA5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12/31/2021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Chỗ dành sẵn cho Chân trang 4">
            <a:extLst>
              <a:ext uri="{FF2B5EF4-FFF2-40B4-BE49-F238E27FC236}">
                <a16:creationId xmlns:a16="http://schemas.microsoft.com/office/drawing/2014/main" id="{EFBE4CEC-0D04-4879-823F-D6B9BBC821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Chỗ dành sẵn cho Số hiệu Bản chiếu 5">
            <a:extLst>
              <a:ext uri="{FF2B5EF4-FFF2-40B4-BE49-F238E27FC236}">
                <a16:creationId xmlns:a16="http://schemas.microsoft.com/office/drawing/2014/main" id="{0A69C68F-B73E-4FE8-8018-D68D38400A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F9C83-6FD7-4DEC-AA19-339A19A9091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29185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Đầu trang của Phầ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68AF3D82-EEFB-49D2-AFB1-F5D8615EAA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41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Văn bản 2">
            <a:extLst>
              <a:ext uri="{FF2B5EF4-FFF2-40B4-BE49-F238E27FC236}">
                <a16:creationId xmlns:a16="http://schemas.microsoft.com/office/drawing/2014/main" id="{38C44A53-CD5F-457E-BFB3-EF82385C77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6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4" name="Chỗ dành sẵn cho Ngày tháng 3">
            <a:extLst>
              <a:ext uri="{FF2B5EF4-FFF2-40B4-BE49-F238E27FC236}">
                <a16:creationId xmlns:a16="http://schemas.microsoft.com/office/drawing/2014/main" id="{B46E33D9-C723-4359-A881-A803242704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032B3-39CA-4CD4-9F5D-BCFF78A8EA5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12/31/2021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Chỗ dành sẵn cho Chân trang 4">
            <a:extLst>
              <a:ext uri="{FF2B5EF4-FFF2-40B4-BE49-F238E27FC236}">
                <a16:creationId xmlns:a16="http://schemas.microsoft.com/office/drawing/2014/main" id="{51C3440B-2C6E-437A-875F-942DABC3A9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Chỗ dành sẵn cho Số hiệu Bản chiếu 5">
            <a:extLst>
              <a:ext uri="{FF2B5EF4-FFF2-40B4-BE49-F238E27FC236}">
                <a16:creationId xmlns:a16="http://schemas.microsoft.com/office/drawing/2014/main" id="{D0DB5E54-E92B-4E1B-A177-5E81F1A43B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F9C83-6FD7-4DEC-AA19-339A19A9091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74086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Hai Nộ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B3815F08-1D56-466D-BB50-96AD416CDE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Nội dung 2">
            <a:extLst>
              <a:ext uri="{FF2B5EF4-FFF2-40B4-BE49-F238E27FC236}">
                <a16:creationId xmlns:a16="http://schemas.microsoft.com/office/drawing/2014/main" id="{86D7DA76-7C33-45B1-A246-041C76DE6C5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Chỗ dành sẵn cho Nội dung 3">
            <a:extLst>
              <a:ext uri="{FF2B5EF4-FFF2-40B4-BE49-F238E27FC236}">
                <a16:creationId xmlns:a16="http://schemas.microsoft.com/office/drawing/2014/main" id="{0781D1D5-EF6F-4B5D-AA12-6A3EE73B2E3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5" name="Chỗ dành sẵn cho Ngày tháng 4">
            <a:extLst>
              <a:ext uri="{FF2B5EF4-FFF2-40B4-BE49-F238E27FC236}">
                <a16:creationId xmlns:a16="http://schemas.microsoft.com/office/drawing/2014/main" id="{20A8D811-7D00-4C0E-97D8-DC2D643785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032B3-39CA-4CD4-9F5D-BCFF78A8EA5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12/31/2021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Chỗ dành sẵn cho Chân trang 5">
            <a:extLst>
              <a:ext uri="{FF2B5EF4-FFF2-40B4-BE49-F238E27FC236}">
                <a16:creationId xmlns:a16="http://schemas.microsoft.com/office/drawing/2014/main" id="{8E385ADE-5381-4824-9ADE-658D237395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Chỗ dành sẵn cho Số hiệu Bản chiếu 6">
            <a:extLst>
              <a:ext uri="{FF2B5EF4-FFF2-40B4-BE49-F238E27FC236}">
                <a16:creationId xmlns:a16="http://schemas.microsoft.com/office/drawing/2014/main" id="{1FAB2DF7-B12E-4B64-9F4F-65CA52A232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F9C83-6FD7-4DEC-AA19-339A19A9091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73608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hép so sán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39ABB689-8C45-411C-977D-43E30BEA19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8"/>
            <a:ext cx="7886700" cy="1325563"/>
          </a:xfrm>
        </p:spPr>
        <p:txBody>
          <a:bodyPr/>
          <a:lstStyle/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Văn bản 2">
            <a:extLst>
              <a:ext uri="{FF2B5EF4-FFF2-40B4-BE49-F238E27FC236}">
                <a16:creationId xmlns:a16="http://schemas.microsoft.com/office/drawing/2014/main" id="{0A81F773-881C-4F55-9859-35377E6FBD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4" name="Chỗ dành sẵn cho Nội dung 3">
            <a:extLst>
              <a:ext uri="{FF2B5EF4-FFF2-40B4-BE49-F238E27FC236}">
                <a16:creationId xmlns:a16="http://schemas.microsoft.com/office/drawing/2014/main" id="{C53C96D4-FAF1-4E86-9A71-9D0FA50E5CD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5" name="Chỗ dành sẵn cho Văn bản 4">
            <a:extLst>
              <a:ext uri="{FF2B5EF4-FFF2-40B4-BE49-F238E27FC236}">
                <a16:creationId xmlns:a16="http://schemas.microsoft.com/office/drawing/2014/main" id="{FC4F9693-A8FB-45E3-80C3-D7684C35E9F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1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6" name="Chỗ dành sẵn cho Nội dung 5">
            <a:extLst>
              <a:ext uri="{FF2B5EF4-FFF2-40B4-BE49-F238E27FC236}">
                <a16:creationId xmlns:a16="http://schemas.microsoft.com/office/drawing/2014/main" id="{2F8D7152-141A-4B0A-A3FE-1FDFDD36FD8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1" y="2505075"/>
            <a:ext cx="3887391" cy="3684588"/>
          </a:xfrm>
        </p:spPr>
        <p:txBody>
          <a:bodyPr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7" name="Chỗ dành sẵn cho Ngày tháng 6">
            <a:extLst>
              <a:ext uri="{FF2B5EF4-FFF2-40B4-BE49-F238E27FC236}">
                <a16:creationId xmlns:a16="http://schemas.microsoft.com/office/drawing/2014/main" id="{657A1784-3F35-4910-B0A8-18C8ED1B44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032B3-39CA-4CD4-9F5D-BCFF78A8EA5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12/31/2021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Chỗ dành sẵn cho Chân trang 7">
            <a:extLst>
              <a:ext uri="{FF2B5EF4-FFF2-40B4-BE49-F238E27FC236}">
                <a16:creationId xmlns:a16="http://schemas.microsoft.com/office/drawing/2014/main" id="{D88E25C6-593F-4908-9BF8-8BD85D24C7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Chỗ dành sẵn cho Số hiệu Bản chiếu 8">
            <a:extLst>
              <a:ext uri="{FF2B5EF4-FFF2-40B4-BE49-F238E27FC236}">
                <a16:creationId xmlns:a16="http://schemas.microsoft.com/office/drawing/2014/main" id="{50F62AE7-BCFF-4133-86C7-576B2D7DF1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F9C83-6FD7-4DEC-AA19-339A19A9091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53925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hỉ Tiêu đê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2D2B659C-12CE-4EE2-8EDC-DB36E12BF8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Ngày tháng 2">
            <a:extLst>
              <a:ext uri="{FF2B5EF4-FFF2-40B4-BE49-F238E27FC236}">
                <a16:creationId xmlns:a16="http://schemas.microsoft.com/office/drawing/2014/main" id="{8BEFB971-66EE-4EE4-94DC-350251985C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032B3-39CA-4CD4-9F5D-BCFF78A8EA5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12/31/2021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Chỗ dành sẵn cho Chân trang 3">
            <a:extLst>
              <a:ext uri="{FF2B5EF4-FFF2-40B4-BE49-F238E27FC236}">
                <a16:creationId xmlns:a16="http://schemas.microsoft.com/office/drawing/2014/main" id="{635C2085-3541-485B-BF91-6FCC3C53FD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Chỗ dành sẵn cho Số hiệu Bản chiếu 4">
            <a:extLst>
              <a:ext uri="{FF2B5EF4-FFF2-40B4-BE49-F238E27FC236}">
                <a16:creationId xmlns:a16="http://schemas.microsoft.com/office/drawing/2014/main" id="{039D0278-14BD-4B08-8C8E-FEAE07BDAD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F9C83-6FD7-4DEC-AA19-339A19A9091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94398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rố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ỗ dành sẵn cho Ngày tháng 1">
            <a:extLst>
              <a:ext uri="{FF2B5EF4-FFF2-40B4-BE49-F238E27FC236}">
                <a16:creationId xmlns:a16="http://schemas.microsoft.com/office/drawing/2014/main" id="{98AEBAE5-3B4D-4A89-A4A9-64D004B4B4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032B3-39CA-4CD4-9F5D-BCFF78A8EA5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12/31/2021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Chỗ dành sẵn cho Chân trang 2">
            <a:extLst>
              <a:ext uri="{FF2B5EF4-FFF2-40B4-BE49-F238E27FC236}">
                <a16:creationId xmlns:a16="http://schemas.microsoft.com/office/drawing/2014/main" id="{80D0C567-6C75-4F0E-AE26-3141BFE49A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Chỗ dành sẵn cho Số hiệu Bản chiếu 3">
            <a:extLst>
              <a:ext uri="{FF2B5EF4-FFF2-40B4-BE49-F238E27FC236}">
                <a16:creationId xmlns:a16="http://schemas.microsoft.com/office/drawing/2014/main" id="{27C81838-087E-40F7-9C9A-9697FA54F3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F9C83-6FD7-4DEC-AA19-339A19A9091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85873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Nội dung với Chú thí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97C7AE59-B4A0-4B5F-81F8-8E676CE922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Nội dung 2">
            <a:extLst>
              <a:ext uri="{FF2B5EF4-FFF2-40B4-BE49-F238E27FC236}">
                <a16:creationId xmlns:a16="http://schemas.microsoft.com/office/drawing/2014/main" id="{8EEFEB99-1BA1-4FE7-AB5C-6201581EA5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8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Chỗ dành sẵn cho Văn bản 3">
            <a:extLst>
              <a:ext uri="{FF2B5EF4-FFF2-40B4-BE49-F238E27FC236}">
                <a16:creationId xmlns:a16="http://schemas.microsoft.com/office/drawing/2014/main" id="{E3C0065E-F4B6-4157-BF2C-0280F2FC290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5" name="Chỗ dành sẵn cho Ngày tháng 4">
            <a:extLst>
              <a:ext uri="{FF2B5EF4-FFF2-40B4-BE49-F238E27FC236}">
                <a16:creationId xmlns:a16="http://schemas.microsoft.com/office/drawing/2014/main" id="{92E21EDF-DD99-4E45-B013-A2B0AEE6FB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032B3-39CA-4CD4-9F5D-BCFF78A8EA5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12/31/2021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Chỗ dành sẵn cho Chân trang 5">
            <a:extLst>
              <a:ext uri="{FF2B5EF4-FFF2-40B4-BE49-F238E27FC236}">
                <a16:creationId xmlns:a16="http://schemas.microsoft.com/office/drawing/2014/main" id="{EB84837A-797C-4B86-AADF-AF93ED8F27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Chỗ dành sẵn cho Số hiệu Bản chiếu 6">
            <a:extLst>
              <a:ext uri="{FF2B5EF4-FFF2-40B4-BE49-F238E27FC236}">
                <a16:creationId xmlns:a16="http://schemas.microsoft.com/office/drawing/2014/main" id="{E15ABD47-D17A-4BE9-9319-2F049DE3F5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F9C83-6FD7-4DEC-AA19-339A19A9091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66107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̉nh với Chú thí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68C7DB4F-D733-4D15-BD88-7999C839BF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Hình ảnh 2">
            <a:extLst>
              <a:ext uri="{FF2B5EF4-FFF2-40B4-BE49-F238E27FC236}">
                <a16:creationId xmlns:a16="http://schemas.microsoft.com/office/drawing/2014/main" id="{760014B4-D867-444F-9A4A-7E645DFCF31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8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Chỗ dành sẵn cho Văn bản 3">
            <a:extLst>
              <a:ext uri="{FF2B5EF4-FFF2-40B4-BE49-F238E27FC236}">
                <a16:creationId xmlns:a16="http://schemas.microsoft.com/office/drawing/2014/main" id="{B20B0ABE-F21C-47F7-BCD8-A765602AB92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5" name="Chỗ dành sẵn cho Ngày tháng 4">
            <a:extLst>
              <a:ext uri="{FF2B5EF4-FFF2-40B4-BE49-F238E27FC236}">
                <a16:creationId xmlns:a16="http://schemas.microsoft.com/office/drawing/2014/main" id="{904932DD-7198-4400-8D50-C1B1B2E09A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032B3-39CA-4CD4-9F5D-BCFF78A8EA5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12/31/2021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Chỗ dành sẵn cho Chân trang 5">
            <a:extLst>
              <a:ext uri="{FF2B5EF4-FFF2-40B4-BE49-F238E27FC236}">
                <a16:creationId xmlns:a16="http://schemas.microsoft.com/office/drawing/2014/main" id="{B1EDEF6A-F708-426E-81D4-10F0C2F765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Chỗ dành sẵn cho Số hiệu Bản chiếu 6">
            <a:extLst>
              <a:ext uri="{FF2B5EF4-FFF2-40B4-BE49-F238E27FC236}">
                <a16:creationId xmlns:a16="http://schemas.microsoft.com/office/drawing/2014/main" id="{AB3F7A33-6344-4054-9785-9AF1B6A911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F9C83-6FD7-4DEC-AA19-339A19A9091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57178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ỗ dành sẵn cho Tiêu đề 1">
            <a:extLst>
              <a:ext uri="{FF2B5EF4-FFF2-40B4-BE49-F238E27FC236}">
                <a16:creationId xmlns:a16="http://schemas.microsoft.com/office/drawing/2014/main" id="{BA122A0C-835A-47F8-B66E-EFCAFDD956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8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Văn bản 2">
            <a:extLst>
              <a:ext uri="{FF2B5EF4-FFF2-40B4-BE49-F238E27FC236}">
                <a16:creationId xmlns:a16="http://schemas.microsoft.com/office/drawing/2014/main" id="{01EF36FC-7CC7-4E45-ABAB-C099A89F08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Chỗ dành sẵn cho Ngày tháng 3">
            <a:extLst>
              <a:ext uri="{FF2B5EF4-FFF2-40B4-BE49-F238E27FC236}">
                <a16:creationId xmlns:a16="http://schemas.microsoft.com/office/drawing/2014/main" id="{A7753DBB-DA35-4ADA-9ED9-5F868CFF490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3032B3-39CA-4CD4-9F5D-BCFF78A8EA5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12/31/2021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Chỗ dành sẵn cho Chân trang 4">
            <a:extLst>
              <a:ext uri="{FF2B5EF4-FFF2-40B4-BE49-F238E27FC236}">
                <a16:creationId xmlns:a16="http://schemas.microsoft.com/office/drawing/2014/main" id="{EDEC4BCB-5938-414E-A215-2430C58966B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Chỗ dành sẵn cho Số hiệu Bản chiếu 5">
            <a:extLst>
              <a:ext uri="{FF2B5EF4-FFF2-40B4-BE49-F238E27FC236}">
                <a16:creationId xmlns:a16="http://schemas.microsoft.com/office/drawing/2014/main" id="{611488E1-409A-4E00-8D60-75EF0C3D36E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8F9C83-6FD7-4DEC-AA19-339A19A9091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28944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7" Type="http://schemas.openxmlformats.org/officeDocument/2006/relationships/image" Target="../media/image5.jpe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6" Type="http://schemas.openxmlformats.org/officeDocument/2006/relationships/image" Target="../media/image4.jpg"/><Relationship Id="rId5" Type="http://schemas.openxmlformats.org/officeDocument/2006/relationships/image" Target="../media/image3.jpg"/><Relationship Id="rId4" Type="http://schemas.openxmlformats.org/officeDocument/2006/relationships/image" Target="../media/image2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jpg"/><Relationship Id="rId3" Type="http://schemas.openxmlformats.org/officeDocument/2006/relationships/notesSlide" Target="../notesSlides/notesSlide3.xml"/><Relationship Id="rId7" Type="http://schemas.openxmlformats.org/officeDocument/2006/relationships/image" Target="../media/image9.jp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6" Type="http://schemas.openxmlformats.org/officeDocument/2006/relationships/image" Target="../media/image8.jp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7" Type="http://schemas.openxmlformats.org/officeDocument/2006/relationships/image" Target="../media/image14.jp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Relationship Id="rId6" Type="http://schemas.openxmlformats.org/officeDocument/2006/relationships/image" Target="../media/image13.jpg"/><Relationship Id="rId5" Type="http://schemas.openxmlformats.org/officeDocument/2006/relationships/image" Target="../media/image12.jpg"/><Relationship Id="rId4" Type="http://schemas.openxmlformats.org/officeDocument/2006/relationships/image" Target="../media/image11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g"/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7.jp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jpg"/><Relationship Id="rId3" Type="http://schemas.openxmlformats.org/officeDocument/2006/relationships/notesSlide" Target="../notesSlides/notesSlide5.xml"/><Relationship Id="rId7" Type="http://schemas.openxmlformats.org/officeDocument/2006/relationships/image" Target="../media/image21.jp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Relationship Id="rId6" Type="http://schemas.openxmlformats.org/officeDocument/2006/relationships/image" Target="../media/image20.jpg"/><Relationship Id="rId5" Type="http://schemas.openxmlformats.org/officeDocument/2006/relationships/image" Target="../media/image19.jpg"/><Relationship Id="rId4" Type="http://schemas.openxmlformats.org/officeDocument/2006/relationships/image" Target="../media/image18.jpg"/><Relationship Id="rId9" Type="http://schemas.openxmlformats.org/officeDocument/2006/relationships/image" Target="../media/image23.jp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438400" y="1143000"/>
            <a:ext cx="4572000" cy="707886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prstClr val="black"/>
                </a:solidFill>
                <a:cs typeface="Times New Roman" pitchFamily="18" charset="0"/>
              </a:rPr>
              <a:t> </a:t>
            </a:r>
            <a:r>
              <a:rPr lang="en-US" sz="2000" dirty="0">
                <a:solidFill>
                  <a:srgbClr val="FF0000"/>
                </a:solidFill>
                <a:cs typeface="Times New Roman" pitchFamily="18" charset="0"/>
              </a:rPr>
              <a:t>ỦY BAN NHÂN DÂN QUẬN  PHÚ NHUẬN 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 dirty="0">
                <a:solidFill>
                  <a:srgbClr val="FF0000"/>
                </a:solidFill>
                <a:cs typeface="Times New Roman" pitchFamily="18" charset="0"/>
              </a:rPr>
              <a:t>TRƯỜNG TIỂU HỌC NGUYỄN ĐÌNH CHÍNH</a:t>
            </a:r>
            <a:endParaRPr lang="en-US" sz="2000" b="1" dirty="0">
              <a:solidFill>
                <a:srgbClr val="FF0000"/>
              </a:solidFill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378939" y="2124417"/>
            <a:ext cx="442973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FF3399"/>
                    </a:gs>
                    <a:gs pos="25000">
                      <a:srgbClr val="FF6633"/>
                    </a:gs>
                    <a:gs pos="50000">
                      <a:srgbClr val="FFFF00"/>
                    </a:gs>
                    <a:gs pos="75000">
                      <a:srgbClr val="01A78F"/>
                    </a:gs>
                    <a:gs pos="100000">
                      <a:srgbClr val="3366FF"/>
                    </a:gs>
                  </a:gsLst>
                  <a:lin ang="5400000" scaled="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Arial" charset="0"/>
                <a:cs typeface="Arial" charset="0"/>
              </a:rPr>
              <a:t>MĨ THUẬT </a:t>
            </a:r>
            <a:r>
              <a:rPr lang="en-US" sz="40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FF3399"/>
                    </a:gs>
                    <a:gs pos="25000">
                      <a:srgbClr val="FF6633"/>
                    </a:gs>
                    <a:gs pos="50000">
                      <a:srgbClr val="FFFF00"/>
                    </a:gs>
                    <a:gs pos="75000">
                      <a:srgbClr val="01A78F"/>
                    </a:gs>
                    <a:gs pos="100000">
                      <a:srgbClr val="3366FF"/>
                    </a:gs>
                  </a:gsLst>
                  <a:lin ang="5400000" scaled="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Arial" charset="0"/>
                <a:cs typeface="Arial" charset="0"/>
              </a:rPr>
              <a:t>LỚP 3 </a:t>
            </a:r>
            <a:endParaRPr lang="en-US" sz="4000" dirty="0"/>
          </a:p>
        </p:txBody>
      </p:sp>
      <p:sp>
        <p:nvSpPr>
          <p:cNvPr id="6" name="Rectangle 5"/>
          <p:cNvSpPr/>
          <p:nvPr/>
        </p:nvSpPr>
        <p:spPr>
          <a:xfrm>
            <a:off x="1447800" y="3234844"/>
            <a:ext cx="67056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5400" b="1" dirty="0">
                <a:ln w="11430"/>
                <a:gradFill flip="none" rotWithShape="1">
                  <a:gsLst>
                    <a:gs pos="0">
                      <a:srgbClr val="A603AB"/>
                    </a:gs>
                    <a:gs pos="21001">
                      <a:srgbClr val="0819FB"/>
                    </a:gs>
                    <a:gs pos="35001">
                      <a:srgbClr val="1A8D48"/>
                    </a:gs>
                    <a:gs pos="52000">
                      <a:srgbClr val="FFFF00"/>
                    </a:gs>
                    <a:gs pos="73000">
                      <a:srgbClr val="EE3F17"/>
                    </a:gs>
                    <a:gs pos="88000">
                      <a:srgbClr val="E81766"/>
                    </a:gs>
                    <a:gs pos="100000">
                      <a:srgbClr val="A603AB"/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charset="0"/>
                <a:cs typeface="Arial" charset="0"/>
              </a:rPr>
              <a:t>BÀI ÔN TẬP: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5400" b="1" dirty="0">
                <a:ln w="11430"/>
                <a:gradFill flip="none" rotWithShape="1">
                  <a:gsLst>
                    <a:gs pos="0">
                      <a:srgbClr val="A603AB"/>
                    </a:gs>
                    <a:gs pos="21001">
                      <a:srgbClr val="0819FB"/>
                    </a:gs>
                    <a:gs pos="35001">
                      <a:srgbClr val="1A8D48"/>
                    </a:gs>
                    <a:gs pos="52000">
                      <a:srgbClr val="FFFF00"/>
                    </a:gs>
                    <a:gs pos="73000">
                      <a:srgbClr val="EE3F17"/>
                    </a:gs>
                    <a:gs pos="88000">
                      <a:srgbClr val="E81766"/>
                    </a:gs>
                    <a:gs pos="100000">
                      <a:srgbClr val="A603AB"/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charset="0"/>
                <a:cs typeface="Arial" charset="0"/>
              </a:rPr>
              <a:t> VẼ TRANH  TỰ DO </a:t>
            </a:r>
          </a:p>
        </p:txBody>
      </p:sp>
      <p:sp>
        <p:nvSpPr>
          <p:cNvPr id="7" name="Rectangle 6"/>
          <p:cNvSpPr/>
          <p:nvPr/>
        </p:nvSpPr>
        <p:spPr>
          <a:xfrm>
            <a:off x="2895600" y="5930444"/>
            <a:ext cx="427873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ln w="11430"/>
                <a:gradFill flip="none" rotWithShape="1">
                  <a:gsLst>
                    <a:gs pos="0">
                      <a:srgbClr val="A603AB"/>
                    </a:gs>
                    <a:gs pos="21001">
                      <a:srgbClr val="0819FB"/>
                    </a:gs>
                    <a:gs pos="35001">
                      <a:srgbClr val="1A8D48"/>
                    </a:gs>
                    <a:gs pos="52000">
                      <a:srgbClr val="FFFF00"/>
                    </a:gs>
                    <a:gs pos="73000">
                      <a:srgbClr val="EE3F17"/>
                    </a:gs>
                    <a:gs pos="88000">
                      <a:srgbClr val="E81766"/>
                    </a:gs>
                    <a:gs pos="100000">
                      <a:srgbClr val="A603AB"/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charset="0"/>
                <a:cs typeface="Arial" charset="0"/>
              </a:rPr>
              <a:t>GIÁO VIÊN : PHẠM THỊ CÚC SƯƠNG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20154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752600" y="2667000"/>
            <a:ext cx="586740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 err="1">
                <a:solidFill>
                  <a:srgbClr val="002060"/>
                </a:solidFill>
              </a:rPr>
              <a:t>Học</a:t>
            </a:r>
            <a:r>
              <a:rPr lang="en-US" sz="2800" dirty="0">
                <a:solidFill>
                  <a:srgbClr val="002060"/>
                </a:solidFill>
              </a:rPr>
              <a:t> </a:t>
            </a:r>
            <a:r>
              <a:rPr lang="en-US" sz="2800" dirty="0" err="1">
                <a:solidFill>
                  <a:srgbClr val="002060"/>
                </a:solidFill>
              </a:rPr>
              <a:t>sinh</a:t>
            </a:r>
            <a:r>
              <a:rPr lang="en-US" sz="2800" dirty="0">
                <a:solidFill>
                  <a:srgbClr val="002060"/>
                </a:solidFill>
              </a:rPr>
              <a:t> </a:t>
            </a:r>
            <a:r>
              <a:rPr lang="en-US" sz="2800" dirty="0" err="1">
                <a:solidFill>
                  <a:srgbClr val="002060"/>
                </a:solidFill>
              </a:rPr>
              <a:t>hoàn</a:t>
            </a:r>
            <a:r>
              <a:rPr lang="en-US" sz="2800" dirty="0">
                <a:solidFill>
                  <a:srgbClr val="002060"/>
                </a:solidFill>
              </a:rPr>
              <a:t> </a:t>
            </a:r>
            <a:r>
              <a:rPr lang="en-US" sz="2800" dirty="0" err="1">
                <a:solidFill>
                  <a:srgbClr val="002060"/>
                </a:solidFill>
              </a:rPr>
              <a:t>thành</a:t>
            </a:r>
            <a:r>
              <a:rPr lang="en-US" sz="2800" dirty="0">
                <a:solidFill>
                  <a:srgbClr val="002060"/>
                </a:solidFill>
              </a:rPr>
              <a:t> </a:t>
            </a:r>
            <a:r>
              <a:rPr lang="en-US" sz="2800" dirty="0" err="1">
                <a:solidFill>
                  <a:srgbClr val="002060"/>
                </a:solidFill>
              </a:rPr>
              <a:t>bài</a:t>
            </a:r>
            <a:r>
              <a:rPr lang="en-US" sz="2800" dirty="0">
                <a:solidFill>
                  <a:srgbClr val="002060"/>
                </a:solidFill>
              </a:rPr>
              <a:t> </a:t>
            </a:r>
            <a:r>
              <a:rPr lang="en-US" sz="2800" dirty="0" err="1">
                <a:solidFill>
                  <a:srgbClr val="002060"/>
                </a:solidFill>
              </a:rPr>
              <a:t>vẽ</a:t>
            </a:r>
            <a:r>
              <a:rPr lang="en-US" sz="2800" dirty="0">
                <a:solidFill>
                  <a:srgbClr val="002060"/>
                </a:solidFill>
              </a:rPr>
              <a:t> . </a:t>
            </a:r>
            <a:r>
              <a:rPr lang="en-US" sz="2800" dirty="0" err="1">
                <a:solidFill>
                  <a:srgbClr val="002060"/>
                </a:solidFill>
              </a:rPr>
              <a:t>Khi</a:t>
            </a:r>
            <a:r>
              <a:rPr lang="en-US" sz="2800" dirty="0">
                <a:solidFill>
                  <a:srgbClr val="002060"/>
                </a:solidFill>
              </a:rPr>
              <a:t> </a:t>
            </a:r>
            <a:r>
              <a:rPr lang="en-US" sz="2800" dirty="0" err="1">
                <a:solidFill>
                  <a:srgbClr val="002060"/>
                </a:solidFill>
              </a:rPr>
              <a:t>học</a:t>
            </a:r>
            <a:r>
              <a:rPr lang="en-US" sz="2800" dirty="0">
                <a:solidFill>
                  <a:srgbClr val="002060"/>
                </a:solidFill>
              </a:rPr>
              <a:t> </a:t>
            </a:r>
            <a:r>
              <a:rPr lang="en-US" sz="2800" dirty="0" err="1">
                <a:solidFill>
                  <a:srgbClr val="002060"/>
                </a:solidFill>
              </a:rPr>
              <a:t>xong</a:t>
            </a:r>
            <a:r>
              <a:rPr lang="en-US" sz="2800" dirty="0">
                <a:solidFill>
                  <a:srgbClr val="002060"/>
                </a:solidFill>
              </a:rPr>
              <a:t> </a:t>
            </a:r>
            <a:r>
              <a:rPr lang="en-US" sz="2800" dirty="0" err="1">
                <a:solidFill>
                  <a:srgbClr val="002060"/>
                </a:solidFill>
              </a:rPr>
              <a:t>các</a:t>
            </a:r>
            <a:r>
              <a:rPr lang="en-US" sz="2800" dirty="0">
                <a:solidFill>
                  <a:srgbClr val="002060"/>
                </a:solidFill>
              </a:rPr>
              <a:t> </a:t>
            </a:r>
            <a:r>
              <a:rPr lang="en-US" sz="2800" dirty="0" err="1">
                <a:solidFill>
                  <a:srgbClr val="002060"/>
                </a:solidFill>
              </a:rPr>
              <a:t>em</a:t>
            </a:r>
            <a:r>
              <a:rPr lang="en-US" sz="2800" dirty="0">
                <a:solidFill>
                  <a:srgbClr val="002060"/>
                </a:solidFill>
              </a:rPr>
              <a:t> </a:t>
            </a:r>
            <a:r>
              <a:rPr lang="en-US" sz="2800" dirty="0" err="1">
                <a:solidFill>
                  <a:srgbClr val="002060"/>
                </a:solidFill>
              </a:rPr>
              <a:t>cất</a:t>
            </a:r>
            <a:r>
              <a:rPr lang="en-US" sz="2800" dirty="0">
                <a:solidFill>
                  <a:srgbClr val="002060"/>
                </a:solidFill>
              </a:rPr>
              <a:t> </a:t>
            </a:r>
            <a:r>
              <a:rPr lang="en-US" sz="2800" dirty="0" err="1">
                <a:solidFill>
                  <a:srgbClr val="002060"/>
                </a:solidFill>
              </a:rPr>
              <a:t>giữ</a:t>
            </a:r>
            <a:r>
              <a:rPr lang="en-US" sz="2800" dirty="0">
                <a:solidFill>
                  <a:srgbClr val="002060"/>
                </a:solidFill>
              </a:rPr>
              <a:t> </a:t>
            </a:r>
            <a:r>
              <a:rPr lang="en-US" sz="2800" dirty="0" err="1">
                <a:solidFill>
                  <a:srgbClr val="002060"/>
                </a:solidFill>
              </a:rPr>
              <a:t>đồ</a:t>
            </a:r>
            <a:r>
              <a:rPr lang="en-US" sz="2800" dirty="0">
                <a:solidFill>
                  <a:srgbClr val="002060"/>
                </a:solidFill>
              </a:rPr>
              <a:t> </a:t>
            </a:r>
            <a:r>
              <a:rPr lang="en-US" sz="2800" dirty="0" err="1">
                <a:solidFill>
                  <a:srgbClr val="002060"/>
                </a:solidFill>
              </a:rPr>
              <a:t>dùng</a:t>
            </a:r>
            <a:r>
              <a:rPr lang="en-US" sz="2800" dirty="0">
                <a:solidFill>
                  <a:srgbClr val="002060"/>
                </a:solidFill>
              </a:rPr>
              <a:t> </a:t>
            </a:r>
            <a:r>
              <a:rPr lang="en-US" sz="2800" dirty="0" err="1">
                <a:solidFill>
                  <a:srgbClr val="002060"/>
                </a:solidFill>
              </a:rPr>
              <a:t>cẩn</a:t>
            </a:r>
            <a:r>
              <a:rPr lang="en-US" sz="2800" dirty="0">
                <a:solidFill>
                  <a:srgbClr val="002060"/>
                </a:solidFill>
              </a:rPr>
              <a:t> </a:t>
            </a:r>
            <a:r>
              <a:rPr lang="en-US" sz="2800" dirty="0" err="1">
                <a:solidFill>
                  <a:srgbClr val="002060"/>
                </a:solidFill>
              </a:rPr>
              <a:t>thận</a:t>
            </a:r>
            <a:r>
              <a:rPr lang="en-US" sz="2800" dirty="0">
                <a:solidFill>
                  <a:srgbClr val="002060"/>
                </a:solidFill>
              </a:rPr>
              <a:t> 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 err="1">
                <a:solidFill>
                  <a:srgbClr val="002060"/>
                </a:solidFill>
              </a:rPr>
              <a:t>Biết</a:t>
            </a:r>
            <a:r>
              <a:rPr lang="en-US" sz="2800" dirty="0">
                <a:solidFill>
                  <a:srgbClr val="002060"/>
                </a:solidFill>
              </a:rPr>
              <a:t> </a:t>
            </a:r>
            <a:r>
              <a:rPr lang="en-US" sz="2800" dirty="0" err="1">
                <a:solidFill>
                  <a:srgbClr val="002060"/>
                </a:solidFill>
              </a:rPr>
              <a:t>yêu</a:t>
            </a:r>
            <a:r>
              <a:rPr lang="en-US" sz="2800" dirty="0">
                <a:solidFill>
                  <a:srgbClr val="002060"/>
                </a:solidFill>
              </a:rPr>
              <a:t> </a:t>
            </a:r>
            <a:r>
              <a:rPr lang="en-US" sz="2800" dirty="0" err="1">
                <a:solidFill>
                  <a:srgbClr val="002060"/>
                </a:solidFill>
              </a:rPr>
              <a:t>quý</a:t>
            </a:r>
            <a:r>
              <a:rPr lang="en-US" sz="2800" dirty="0">
                <a:solidFill>
                  <a:srgbClr val="002060"/>
                </a:solidFill>
              </a:rPr>
              <a:t> </a:t>
            </a:r>
            <a:r>
              <a:rPr lang="en-US" sz="2800" dirty="0" err="1">
                <a:solidFill>
                  <a:srgbClr val="002060"/>
                </a:solidFill>
              </a:rPr>
              <a:t>sản</a:t>
            </a:r>
            <a:r>
              <a:rPr lang="en-US" sz="2800" dirty="0">
                <a:solidFill>
                  <a:srgbClr val="002060"/>
                </a:solidFill>
              </a:rPr>
              <a:t> </a:t>
            </a:r>
            <a:r>
              <a:rPr lang="en-US" sz="2800" dirty="0" err="1">
                <a:solidFill>
                  <a:srgbClr val="002060"/>
                </a:solidFill>
              </a:rPr>
              <a:t>phẩm</a:t>
            </a:r>
            <a:r>
              <a:rPr lang="en-US" sz="2800" dirty="0">
                <a:solidFill>
                  <a:srgbClr val="002060"/>
                </a:solidFill>
              </a:rPr>
              <a:t> </a:t>
            </a:r>
            <a:r>
              <a:rPr lang="en-US" sz="2800" dirty="0" err="1">
                <a:solidFill>
                  <a:srgbClr val="002060"/>
                </a:solidFill>
              </a:rPr>
              <a:t>mình</a:t>
            </a:r>
            <a:r>
              <a:rPr lang="en-US" sz="2800" dirty="0">
                <a:solidFill>
                  <a:srgbClr val="002060"/>
                </a:solidFill>
              </a:rPr>
              <a:t> </a:t>
            </a:r>
            <a:r>
              <a:rPr lang="en-US" sz="2800" dirty="0" err="1">
                <a:solidFill>
                  <a:srgbClr val="002060"/>
                </a:solidFill>
              </a:rPr>
              <a:t>tạo</a:t>
            </a:r>
            <a:r>
              <a:rPr lang="en-US" sz="2800" dirty="0">
                <a:solidFill>
                  <a:srgbClr val="002060"/>
                </a:solidFill>
              </a:rPr>
              <a:t> </a:t>
            </a:r>
            <a:r>
              <a:rPr lang="en-US" sz="2800" dirty="0" err="1">
                <a:solidFill>
                  <a:srgbClr val="002060"/>
                </a:solidFill>
              </a:rPr>
              <a:t>ra</a:t>
            </a:r>
            <a:r>
              <a:rPr lang="en-US" sz="2800" dirty="0">
                <a:solidFill>
                  <a:srgbClr val="002060"/>
                </a:solidFill>
              </a:rPr>
              <a:t> 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 err="1" smtClean="0">
                <a:solidFill>
                  <a:srgbClr val="002060"/>
                </a:solidFill>
              </a:rPr>
              <a:t>Chuẩn</a:t>
            </a:r>
            <a:r>
              <a:rPr lang="en-US" sz="2800" dirty="0" smtClean="0">
                <a:solidFill>
                  <a:srgbClr val="002060"/>
                </a:solidFill>
              </a:rPr>
              <a:t> </a:t>
            </a:r>
            <a:r>
              <a:rPr lang="en-US" sz="2800" dirty="0" err="1">
                <a:solidFill>
                  <a:srgbClr val="002060"/>
                </a:solidFill>
              </a:rPr>
              <a:t>bị</a:t>
            </a:r>
            <a:r>
              <a:rPr lang="en-US" sz="2800" dirty="0">
                <a:solidFill>
                  <a:srgbClr val="002060"/>
                </a:solidFill>
              </a:rPr>
              <a:t> </a:t>
            </a:r>
            <a:r>
              <a:rPr lang="en-US" sz="2800" dirty="0" err="1">
                <a:solidFill>
                  <a:srgbClr val="002060"/>
                </a:solidFill>
              </a:rPr>
              <a:t>đồ</a:t>
            </a:r>
            <a:r>
              <a:rPr lang="en-US" sz="2800" dirty="0">
                <a:solidFill>
                  <a:srgbClr val="002060"/>
                </a:solidFill>
              </a:rPr>
              <a:t> </a:t>
            </a:r>
            <a:r>
              <a:rPr lang="en-US" sz="2800" dirty="0" err="1">
                <a:solidFill>
                  <a:srgbClr val="002060"/>
                </a:solidFill>
              </a:rPr>
              <a:t>dùng</a:t>
            </a:r>
            <a:r>
              <a:rPr lang="en-US" sz="2800" dirty="0">
                <a:solidFill>
                  <a:srgbClr val="002060"/>
                </a:solidFill>
              </a:rPr>
              <a:t> </a:t>
            </a:r>
            <a:r>
              <a:rPr lang="en-US" sz="2800" dirty="0" err="1">
                <a:solidFill>
                  <a:srgbClr val="002060"/>
                </a:solidFill>
              </a:rPr>
              <a:t>cho</a:t>
            </a:r>
            <a:r>
              <a:rPr lang="en-US" sz="2800" dirty="0">
                <a:solidFill>
                  <a:srgbClr val="002060"/>
                </a:solidFill>
              </a:rPr>
              <a:t> </a:t>
            </a:r>
            <a:r>
              <a:rPr lang="en-US" sz="2800" dirty="0" err="1">
                <a:solidFill>
                  <a:srgbClr val="002060"/>
                </a:solidFill>
              </a:rPr>
              <a:t>bài</a:t>
            </a:r>
            <a:r>
              <a:rPr lang="en-US" sz="2800" dirty="0">
                <a:solidFill>
                  <a:srgbClr val="002060"/>
                </a:solidFill>
              </a:rPr>
              <a:t> </a:t>
            </a:r>
            <a:r>
              <a:rPr lang="en-US" sz="2800" dirty="0" err="1">
                <a:solidFill>
                  <a:srgbClr val="002060"/>
                </a:solidFill>
              </a:rPr>
              <a:t>học</a:t>
            </a:r>
            <a:r>
              <a:rPr lang="en-US" sz="2800" dirty="0">
                <a:solidFill>
                  <a:srgbClr val="002060"/>
                </a:solidFill>
              </a:rPr>
              <a:t> </a:t>
            </a:r>
            <a:r>
              <a:rPr lang="en-US" sz="2800" dirty="0" err="1">
                <a:solidFill>
                  <a:srgbClr val="002060"/>
                </a:solidFill>
              </a:rPr>
              <a:t>sau</a:t>
            </a:r>
            <a:r>
              <a:rPr lang="en-US" sz="2800" dirty="0">
                <a:solidFill>
                  <a:srgbClr val="002060"/>
                </a:solidFill>
              </a:rPr>
              <a:t> .</a:t>
            </a:r>
          </a:p>
        </p:txBody>
      </p:sp>
      <p:sp>
        <p:nvSpPr>
          <p:cNvPr id="5" name="Rectangle 4"/>
          <p:cNvSpPr/>
          <p:nvPr/>
        </p:nvSpPr>
        <p:spPr>
          <a:xfrm>
            <a:off x="3810000" y="2082225"/>
            <a:ext cx="137730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 err="1">
                <a:solidFill>
                  <a:srgbClr val="FF0000"/>
                </a:solidFill>
              </a:rPr>
              <a:t>Dặn</a:t>
            </a:r>
            <a:r>
              <a:rPr lang="en-US" sz="3200" dirty="0">
                <a:solidFill>
                  <a:srgbClr val="FF0000"/>
                </a:solidFill>
              </a:rPr>
              <a:t> </a:t>
            </a:r>
            <a:r>
              <a:rPr lang="en-US" sz="3200" dirty="0" err="1">
                <a:solidFill>
                  <a:srgbClr val="FF0000"/>
                </a:solidFill>
              </a:rPr>
              <a:t>dò</a:t>
            </a:r>
            <a:endParaRPr lang="en-US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13516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ình chữ nhật 1">
            <a:extLst>
              <a:ext uri="{FF2B5EF4-FFF2-40B4-BE49-F238E27FC236}">
                <a16:creationId xmlns:a16="http://schemas.microsoft.com/office/drawing/2014/main" id="{69944395-4522-4627-8EA7-F12ED4A31851}"/>
              </a:ext>
            </a:extLst>
          </p:cNvPr>
          <p:cNvSpPr/>
          <p:nvPr/>
        </p:nvSpPr>
        <p:spPr>
          <a:xfrm>
            <a:off x="1295400" y="2362200"/>
            <a:ext cx="7031866" cy="313932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6600" b="1" i="1" dirty="0" smtClean="0">
                <a:ln w="12700">
                  <a:solidFill>
                    <a:srgbClr val="4472C4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640000" algn="bl" rotWithShape="0">
                    <a:srgbClr val="4472C4"/>
                  </a:outerShdw>
                </a:effectLst>
                <a:latin typeface="iCiel Soup of Justice" pitchFamily="2" charset="-93"/>
              </a:rPr>
              <a:t>BÀI HỌC ĐẾN ĐÂY LÀ KẾT THÚC.</a:t>
            </a:r>
            <a:endParaRPr lang="en-US" sz="6600" b="1" dirty="0">
              <a:ln w="12700">
                <a:solidFill>
                  <a:srgbClr val="4472C4"/>
                </a:solidFill>
                <a:prstDash val="solid"/>
              </a:ln>
              <a:solidFill>
                <a:srgbClr val="FF0000"/>
              </a:solidFill>
              <a:effectLst>
                <a:outerShdw dist="38100" dir="2640000" algn="bl" rotWithShape="0">
                  <a:srgbClr val="4472C4"/>
                </a:outerShdw>
              </a:effectLst>
              <a:latin typeface="iCiel Soup of Justice" pitchFamily="2" charset="-93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2686080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 advTm="17494">
        <p14:vortex dir="r"/>
      </p:transition>
    </mc:Choice>
    <mc:Fallback xmlns="">
      <p:transition spd="slow" advTm="17494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Hộp Văn bản 8">
            <a:extLst>
              <a:ext uri="{FF2B5EF4-FFF2-40B4-BE49-F238E27FC236}">
                <a16:creationId xmlns:a16="http://schemas.microsoft.com/office/drawing/2014/main" id="{555F2F7B-99B2-4DA0-A3C4-80A44A0FB89B}"/>
              </a:ext>
            </a:extLst>
          </p:cNvPr>
          <p:cNvSpPr txBox="1"/>
          <p:nvPr/>
        </p:nvSpPr>
        <p:spPr>
          <a:xfrm>
            <a:off x="853439" y="559189"/>
            <a:ext cx="7239000" cy="1569660"/>
          </a:xfrm>
          <a:prstGeom prst="rect">
            <a:avLst/>
          </a:prstGeom>
          <a:noFill/>
          <a:effectLst>
            <a:outerShdw dist="50800" dir="5400000" algn="ctr" rotWithShape="0">
              <a:srgbClr val="000000">
                <a:alpha val="43137"/>
              </a:srgbClr>
            </a:outerShdw>
          </a:effectLst>
        </p:spPr>
        <p:txBody>
          <a:bodyPr wrap="square">
            <a:spAutoFit/>
          </a:bodyPr>
          <a:lstStyle/>
          <a:p>
            <a:r>
              <a:rPr lang="en-US" sz="4800" b="1" dirty="0" err="1">
                <a:ln w="12700">
                  <a:solidFill>
                    <a:srgbClr val="4472C4"/>
                  </a:solidFill>
                  <a:prstDash val="solid"/>
                </a:ln>
                <a:solidFill>
                  <a:srgbClr val="4472C4">
                    <a:lumMod val="60000"/>
                    <a:lumOff val="40000"/>
                  </a:srgbClr>
                </a:solidFill>
                <a:effectLst>
                  <a:outerShdw dist="38100" dir="2640000" algn="bl" rotWithShape="0">
                    <a:srgbClr val="4472C4"/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Chuẩn</a:t>
            </a:r>
            <a:r>
              <a:rPr lang="en-US" sz="4800" b="1" dirty="0">
                <a:ln w="12700">
                  <a:solidFill>
                    <a:srgbClr val="4472C4"/>
                  </a:solidFill>
                  <a:prstDash val="solid"/>
                </a:ln>
                <a:solidFill>
                  <a:srgbClr val="4472C4">
                    <a:lumMod val="60000"/>
                    <a:lumOff val="40000"/>
                  </a:srgbClr>
                </a:solidFill>
                <a:effectLst>
                  <a:outerShdw dist="38100" dir="2640000" algn="bl" rotWithShape="0">
                    <a:srgbClr val="4472C4"/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800" b="1" dirty="0" err="1" smtClean="0">
                <a:ln w="12700">
                  <a:solidFill>
                    <a:srgbClr val="4472C4"/>
                  </a:solidFill>
                  <a:prstDash val="solid"/>
                </a:ln>
                <a:solidFill>
                  <a:srgbClr val="4472C4">
                    <a:lumMod val="60000"/>
                    <a:lumOff val="40000"/>
                  </a:srgbClr>
                </a:solidFill>
                <a:effectLst>
                  <a:outerShdw dist="38100" dir="2640000" algn="bl" rotWithShape="0">
                    <a:srgbClr val="4472C4"/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bị</a:t>
            </a:r>
            <a:r>
              <a:rPr lang="en-US" sz="4800" b="1" dirty="0" smtClean="0">
                <a:ln w="12700">
                  <a:solidFill>
                    <a:srgbClr val="4472C4"/>
                  </a:solidFill>
                  <a:prstDash val="solid"/>
                </a:ln>
                <a:solidFill>
                  <a:srgbClr val="4472C4">
                    <a:lumMod val="60000"/>
                    <a:lumOff val="40000"/>
                  </a:srgbClr>
                </a:solidFill>
                <a:effectLst>
                  <a:outerShdw dist="38100" dir="2640000" algn="bl" rotWithShape="0">
                    <a:srgbClr val="4472C4"/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800" b="1" dirty="0" err="1" smtClean="0">
                <a:ln w="12700">
                  <a:solidFill>
                    <a:srgbClr val="4472C4"/>
                  </a:solidFill>
                  <a:prstDash val="solid"/>
                </a:ln>
                <a:solidFill>
                  <a:srgbClr val="4472C4">
                    <a:lumMod val="60000"/>
                    <a:lumOff val="40000"/>
                  </a:srgbClr>
                </a:solidFill>
                <a:effectLst>
                  <a:outerShdw dist="38100" dir="2640000" algn="bl" rotWithShape="0">
                    <a:srgbClr val="4472C4"/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đồ</a:t>
            </a:r>
            <a:r>
              <a:rPr lang="en-US" sz="4800" b="1" dirty="0" smtClean="0">
                <a:ln w="12700">
                  <a:solidFill>
                    <a:srgbClr val="4472C4"/>
                  </a:solidFill>
                  <a:prstDash val="solid"/>
                </a:ln>
                <a:solidFill>
                  <a:srgbClr val="4472C4">
                    <a:lumMod val="60000"/>
                    <a:lumOff val="40000"/>
                  </a:srgbClr>
                </a:solidFill>
                <a:effectLst>
                  <a:outerShdw dist="38100" dir="2640000" algn="bl" rotWithShape="0">
                    <a:srgbClr val="4472C4"/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 dung </a:t>
            </a:r>
            <a:r>
              <a:rPr lang="en-US" sz="4800" b="1" dirty="0" err="1" smtClean="0">
                <a:ln w="12700">
                  <a:solidFill>
                    <a:srgbClr val="4472C4"/>
                  </a:solidFill>
                  <a:prstDash val="solid"/>
                </a:ln>
                <a:solidFill>
                  <a:srgbClr val="4472C4">
                    <a:lumMod val="60000"/>
                    <a:lumOff val="40000"/>
                  </a:srgbClr>
                </a:solidFill>
                <a:effectLst>
                  <a:outerShdw dist="38100" dir="2640000" algn="bl" rotWithShape="0">
                    <a:srgbClr val="4472C4"/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học</a:t>
            </a:r>
            <a:r>
              <a:rPr lang="en-US" sz="4800" b="1" dirty="0" smtClean="0">
                <a:ln w="12700">
                  <a:solidFill>
                    <a:srgbClr val="4472C4"/>
                  </a:solidFill>
                  <a:prstDash val="solid"/>
                </a:ln>
                <a:solidFill>
                  <a:srgbClr val="4472C4">
                    <a:lumMod val="60000"/>
                    <a:lumOff val="40000"/>
                  </a:srgbClr>
                </a:solidFill>
                <a:effectLst>
                  <a:outerShdw dist="38100" dir="2640000" algn="bl" rotWithShape="0">
                    <a:srgbClr val="4472C4"/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800" b="1" dirty="0" err="1" smtClean="0">
                <a:ln w="12700">
                  <a:solidFill>
                    <a:srgbClr val="4472C4"/>
                  </a:solidFill>
                  <a:prstDash val="solid"/>
                </a:ln>
                <a:solidFill>
                  <a:srgbClr val="4472C4">
                    <a:lumMod val="60000"/>
                    <a:lumOff val="40000"/>
                  </a:srgbClr>
                </a:solidFill>
                <a:effectLst>
                  <a:outerShdw dist="38100" dir="2640000" algn="bl" rotWithShape="0">
                    <a:srgbClr val="4472C4"/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tập</a:t>
            </a:r>
            <a:r>
              <a:rPr lang="en-US" sz="4800" b="1" dirty="0" smtClean="0">
                <a:ln w="12700">
                  <a:solidFill>
                    <a:srgbClr val="4472C4"/>
                  </a:solidFill>
                  <a:prstDash val="solid"/>
                </a:ln>
                <a:solidFill>
                  <a:srgbClr val="4472C4">
                    <a:lumMod val="60000"/>
                    <a:lumOff val="40000"/>
                  </a:srgbClr>
                </a:solidFill>
                <a:effectLst>
                  <a:outerShdw dist="38100" dir="2640000" algn="bl" rotWithShape="0">
                    <a:srgbClr val="4472C4"/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 :</a:t>
            </a:r>
            <a:endParaRPr lang="en-US" sz="4800" b="1" dirty="0">
              <a:ln w="12700">
                <a:solidFill>
                  <a:srgbClr val="4472C4"/>
                </a:solidFill>
                <a:prstDash val="solid"/>
              </a:ln>
              <a:solidFill>
                <a:srgbClr val="4472C4">
                  <a:lumMod val="60000"/>
                  <a:lumOff val="40000"/>
                </a:srgbClr>
              </a:solidFill>
              <a:effectLst>
                <a:outerShdw dist="38100" dir="2640000" algn="bl" rotWithShape="0">
                  <a:srgbClr val="4472C4"/>
                </a:out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65115" y="6390675"/>
            <a:ext cx="327205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err="1">
                <a:solidFill>
                  <a:srgbClr val="FFC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Vở</a:t>
            </a:r>
            <a:r>
              <a:rPr lang="en-US" sz="2400" b="1" dirty="0">
                <a:solidFill>
                  <a:srgbClr val="FFC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C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Luyện</a:t>
            </a:r>
            <a:r>
              <a:rPr lang="en-US" sz="2400" b="1" dirty="0">
                <a:solidFill>
                  <a:srgbClr val="FFC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C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tập</a:t>
            </a:r>
            <a:r>
              <a:rPr lang="en-US" sz="2400" b="1" dirty="0">
                <a:solidFill>
                  <a:srgbClr val="FFC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C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mĩ</a:t>
            </a:r>
            <a:r>
              <a:rPr lang="en-US" sz="2400" b="1" dirty="0">
                <a:solidFill>
                  <a:srgbClr val="FFC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C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thuật</a:t>
            </a:r>
            <a:r>
              <a:rPr lang="en-US" sz="2400" b="1" dirty="0">
                <a:solidFill>
                  <a:srgbClr val="FFC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en-US" sz="2400" dirty="0">
              <a:solidFill>
                <a:srgbClr val="FFC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867400" y="3649071"/>
            <a:ext cx="124425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err="1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Màu</a:t>
            </a:r>
            <a:r>
              <a:rPr lang="en-US" sz="2400" b="1" dirty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vẽ</a:t>
            </a:r>
            <a:r>
              <a:rPr lang="en-US" sz="2400" b="1" dirty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</p:txBody>
      </p:sp>
      <p:sp>
        <p:nvSpPr>
          <p:cNvPr id="8" name="Rectangle 7"/>
          <p:cNvSpPr/>
          <p:nvPr/>
        </p:nvSpPr>
        <p:spPr>
          <a:xfrm>
            <a:off x="1168897" y="3622958"/>
            <a:ext cx="169790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Bút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chì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tẩy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376652" y="6230631"/>
            <a:ext cx="1260281" cy="5170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15000"/>
              </a:lnSpc>
            </a:pPr>
            <a:r>
              <a:rPr lang="en-US" sz="2400" b="1" dirty="0" err="1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Giấy</a:t>
            </a:r>
            <a:r>
              <a:rPr lang="en-US" sz="2400" b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vẽ</a:t>
            </a:r>
            <a:r>
              <a:rPr lang="en-US" sz="24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" y="1621816"/>
            <a:ext cx="2893454" cy="1923652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41077" y="1621816"/>
            <a:ext cx="3271151" cy="1952900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3026" y="4237281"/>
            <a:ext cx="3075709" cy="1847850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965" y="4072592"/>
            <a:ext cx="2743200" cy="2480283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8868576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Click="0" advTm="7253">
        <p:push dir="u"/>
      </p:transition>
    </mc:Choice>
    <mc:Fallback xmlns="">
      <p:transition spd="slow" advClick="0" advTm="7253">
        <p:push dir="u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819400" y="762000"/>
            <a:ext cx="4437433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800" b="1" dirty="0" err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Mục</a:t>
            </a:r>
            <a:r>
              <a:rPr lang="en-US" sz="48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 </a:t>
            </a:r>
            <a:r>
              <a:rPr lang="en-US" sz="4800" b="1" dirty="0" err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tiêu</a:t>
            </a:r>
            <a:r>
              <a:rPr lang="en-US" sz="48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 </a:t>
            </a:r>
            <a:r>
              <a:rPr lang="en-US" sz="4800" b="1" dirty="0" err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bài</a:t>
            </a:r>
            <a:r>
              <a:rPr lang="en-US" sz="48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 </a:t>
            </a:r>
            <a:r>
              <a:rPr lang="en-US" sz="4800" b="1" dirty="0" err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học</a:t>
            </a:r>
            <a:endParaRPr lang="en-US" sz="48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914400" y="1981200"/>
            <a:ext cx="792480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en-US" sz="3200" dirty="0" err="1" smtClean="0">
                <a:solidFill>
                  <a:srgbClr val="002060"/>
                </a:solidFill>
                <a:cs typeface="Times New Roman" panose="02020603050405020304" pitchFamily="18" charset="0"/>
              </a:rPr>
              <a:t>Hiểu</a:t>
            </a:r>
            <a:r>
              <a:rPr lang="en-US" sz="3200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cs typeface="Times New Roman" panose="02020603050405020304" pitchFamily="18" charset="0"/>
              </a:rPr>
              <a:t>được</a:t>
            </a:r>
            <a:r>
              <a:rPr lang="en-US" sz="3200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cs typeface="Times New Roman" panose="02020603050405020304" pitchFamily="18" charset="0"/>
              </a:rPr>
              <a:t>nội</a:t>
            </a:r>
            <a:r>
              <a:rPr lang="en-US" sz="3200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 dung </a:t>
            </a:r>
            <a:r>
              <a:rPr lang="en-US" sz="3200" dirty="0" err="1" smtClean="0">
                <a:solidFill>
                  <a:srgbClr val="002060"/>
                </a:solidFill>
                <a:cs typeface="Times New Roman" panose="02020603050405020304" pitchFamily="18" charset="0"/>
              </a:rPr>
              <a:t>của</a:t>
            </a:r>
            <a:r>
              <a:rPr lang="en-US" sz="3200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cs typeface="Times New Roman" panose="02020603050405020304" pitchFamily="18" charset="0"/>
              </a:rPr>
              <a:t>vẽ</a:t>
            </a:r>
            <a:r>
              <a:rPr lang="en-US" sz="3200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cs typeface="Times New Roman" panose="02020603050405020304" pitchFamily="18" charset="0"/>
              </a:rPr>
              <a:t>tranh</a:t>
            </a:r>
            <a:r>
              <a:rPr lang="en-US" sz="3200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cs typeface="Times New Roman" panose="02020603050405020304" pitchFamily="18" charset="0"/>
              </a:rPr>
              <a:t>đề</a:t>
            </a:r>
            <a:r>
              <a:rPr lang="en-US" sz="3200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cs typeface="Times New Roman" panose="02020603050405020304" pitchFamily="18" charset="0"/>
              </a:rPr>
              <a:t>tài</a:t>
            </a:r>
            <a:r>
              <a:rPr lang="en-US" sz="3200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cs typeface="Times New Roman" panose="02020603050405020304" pitchFamily="18" charset="0"/>
              </a:rPr>
              <a:t>tự</a:t>
            </a:r>
            <a:r>
              <a:rPr lang="en-US" sz="3200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 do.</a:t>
            </a:r>
            <a:endParaRPr lang="en-US" sz="3200" dirty="0">
              <a:solidFill>
                <a:srgbClr val="002060"/>
              </a:solidFill>
              <a:cs typeface="Times New Roman" panose="02020603050405020304" pitchFamily="18" charset="0"/>
            </a:endParaRPr>
          </a:p>
          <a:p>
            <a:r>
              <a:rPr lang="en-US" sz="3200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+</a:t>
            </a:r>
            <a:r>
              <a:rPr lang="en-US" sz="3200" dirty="0" err="1" smtClean="0">
                <a:solidFill>
                  <a:srgbClr val="002060"/>
                </a:solidFill>
                <a:cs typeface="Times New Roman" panose="02020603050405020304" pitchFamily="18" charset="0"/>
              </a:rPr>
              <a:t>Biết</a:t>
            </a:r>
            <a:r>
              <a:rPr lang="en-US" sz="3200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cs typeface="Times New Roman" panose="02020603050405020304" pitchFamily="18" charset="0"/>
              </a:rPr>
              <a:t>cách</a:t>
            </a:r>
            <a:r>
              <a:rPr lang="en-US" sz="3200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cs typeface="Times New Roman" panose="02020603050405020304" pitchFamily="18" charset="0"/>
              </a:rPr>
              <a:t>vẽ</a:t>
            </a:r>
            <a:r>
              <a:rPr lang="en-US" sz="3200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, </a:t>
            </a:r>
            <a:r>
              <a:rPr lang="en-US" sz="3200" dirty="0" err="1" smtClean="0">
                <a:solidFill>
                  <a:srgbClr val="002060"/>
                </a:solidFill>
                <a:cs typeface="Times New Roman" panose="02020603050405020304" pitchFamily="18" charset="0"/>
              </a:rPr>
              <a:t>vẽ</a:t>
            </a:r>
            <a:r>
              <a:rPr lang="en-US" sz="3200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cs typeface="Times New Roman" panose="02020603050405020304" pitchFamily="18" charset="0"/>
              </a:rPr>
              <a:t>được</a:t>
            </a:r>
            <a:r>
              <a:rPr lang="en-US" sz="3200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cs typeface="Times New Roman" panose="02020603050405020304" pitchFamily="18" charset="0"/>
              </a:rPr>
              <a:t>tranh</a:t>
            </a:r>
            <a:r>
              <a:rPr lang="en-US" sz="3200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cs typeface="Times New Roman" panose="02020603050405020304" pitchFamily="18" charset="0"/>
              </a:rPr>
              <a:t>đề</a:t>
            </a:r>
            <a:r>
              <a:rPr lang="en-US" sz="3200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cs typeface="Times New Roman" panose="02020603050405020304" pitchFamily="18" charset="0"/>
              </a:rPr>
              <a:t>tài</a:t>
            </a:r>
            <a:r>
              <a:rPr lang="en-US" sz="3200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cs typeface="Times New Roman" panose="02020603050405020304" pitchFamily="18" charset="0"/>
              </a:rPr>
              <a:t>tự</a:t>
            </a:r>
            <a:r>
              <a:rPr lang="en-US" sz="3200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 do </a:t>
            </a:r>
            <a:r>
              <a:rPr lang="en-US" sz="3200" dirty="0" err="1" smtClean="0">
                <a:solidFill>
                  <a:srgbClr val="002060"/>
                </a:solidFill>
                <a:cs typeface="Times New Roman" panose="02020603050405020304" pitchFamily="18" charset="0"/>
              </a:rPr>
              <a:t>đơn</a:t>
            </a:r>
            <a:r>
              <a:rPr lang="en-US" sz="3200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cs typeface="Times New Roman" panose="02020603050405020304" pitchFamily="18" charset="0"/>
              </a:rPr>
              <a:t>giản</a:t>
            </a:r>
            <a:r>
              <a:rPr lang="en-US" sz="3200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cs typeface="Times New Roman" panose="02020603050405020304" pitchFamily="18" charset="0"/>
              </a:rPr>
              <a:t>theo</a:t>
            </a:r>
            <a:r>
              <a:rPr lang="en-US" sz="3200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 ý </a:t>
            </a:r>
            <a:r>
              <a:rPr lang="en-US" sz="3200" dirty="0" err="1" smtClean="0">
                <a:solidFill>
                  <a:srgbClr val="002060"/>
                </a:solidFill>
                <a:cs typeface="Times New Roman" panose="02020603050405020304" pitchFamily="18" charset="0"/>
              </a:rPr>
              <a:t>thíchCó</a:t>
            </a:r>
            <a:r>
              <a:rPr lang="en-US" sz="3200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cs typeface="Times New Roman" panose="02020603050405020304" pitchFamily="18" charset="0"/>
              </a:rPr>
              <a:t>thói</a:t>
            </a:r>
            <a:r>
              <a:rPr lang="en-US" sz="3200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cs typeface="Times New Roman" panose="02020603050405020304" pitchFamily="18" charset="0"/>
              </a:rPr>
              <a:t>quen</a:t>
            </a:r>
            <a:r>
              <a:rPr lang="en-US" sz="3200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cs typeface="Times New Roman" panose="02020603050405020304" pitchFamily="18" charset="0"/>
              </a:rPr>
              <a:t>tưởng</a:t>
            </a:r>
            <a:r>
              <a:rPr lang="en-US" sz="3200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cs typeface="Times New Roman" panose="02020603050405020304" pitchFamily="18" charset="0"/>
              </a:rPr>
              <a:t>tượng</a:t>
            </a:r>
            <a:r>
              <a:rPr lang="en-US" sz="3200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cs typeface="Times New Roman" panose="02020603050405020304" pitchFamily="18" charset="0"/>
              </a:rPr>
              <a:t>trong</a:t>
            </a:r>
            <a:r>
              <a:rPr lang="en-US" sz="3200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cs typeface="Times New Roman" panose="02020603050405020304" pitchFamily="18" charset="0"/>
              </a:rPr>
              <a:t>khi</a:t>
            </a:r>
            <a:r>
              <a:rPr lang="en-US" sz="3200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cs typeface="Times New Roman" panose="02020603050405020304" pitchFamily="18" charset="0"/>
              </a:rPr>
              <a:t>vẽ</a:t>
            </a:r>
            <a:r>
              <a:rPr lang="en-US" sz="3200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cs typeface="Times New Roman" panose="02020603050405020304" pitchFamily="18" charset="0"/>
              </a:rPr>
              <a:t>tranh</a:t>
            </a:r>
            <a:r>
              <a:rPr lang="en-US" sz="3200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. </a:t>
            </a:r>
          </a:p>
          <a:p>
            <a:r>
              <a:rPr lang="en-US" sz="3200" dirty="0">
                <a:solidFill>
                  <a:srgbClr val="002060"/>
                </a:solidFill>
                <a:cs typeface="Times New Roman" panose="02020603050405020304" pitchFamily="18" charset="0"/>
              </a:rPr>
              <a:t>+</a:t>
            </a:r>
            <a:r>
              <a:rPr lang="en-US" sz="3200" dirty="0" err="1" smtClean="0">
                <a:solidFill>
                  <a:srgbClr val="002060"/>
                </a:solidFill>
                <a:cs typeface="Times New Roman" panose="02020603050405020304" pitchFamily="18" charset="0"/>
              </a:rPr>
              <a:t>Biết</a:t>
            </a:r>
            <a:r>
              <a:rPr lang="en-US" sz="3200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cs typeface="Times New Roman" panose="02020603050405020304" pitchFamily="18" charset="0"/>
              </a:rPr>
              <a:t>yêu</a:t>
            </a:r>
            <a:r>
              <a:rPr lang="en-US" sz="3200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cs typeface="Times New Roman" panose="02020603050405020304" pitchFamily="18" charset="0"/>
              </a:rPr>
              <a:t>quí</a:t>
            </a:r>
            <a:r>
              <a:rPr lang="en-US" sz="3200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cs typeface="Times New Roman" panose="02020603050405020304" pitchFamily="18" charset="0"/>
              </a:rPr>
              <a:t>sản</a:t>
            </a:r>
            <a:r>
              <a:rPr lang="en-US" sz="3200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cs typeface="Times New Roman" panose="02020603050405020304" pitchFamily="18" charset="0"/>
              </a:rPr>
              <a:t>phẩm</a:t>
            </a:r>
            <a:r>
              <a:rPr lang="en-US" sz="3200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cs typeface="Times New Roman" panose="02020603050405020304" pitchFamily="18" charset="0"/>
              </a:rPr>
              <a:t>và</a:t>
            </a:r>
            <a:r>
              <a:rPr lang="en-US" sz="3200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cs typeface="Times New Roman" panose="02020603050405020304" pitchFamily="18" charset="0"/>
              </a:rPr>
              <a:t>cuộc</a:t>
            </a:r>
            <a:r>
              <a:rPr lang="en-US" sz="3200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cs typeface="Times New Roman" panose="02020603050405020304" pitchFamily="18" charset="0"/>
              </a:rPr>
              <a:t>sống</a:t>
            </a:r>
            <a:r>
              <a:rPr lang="en-US" sz="3200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. </a:t>
            </a:r>
            <a:endParaRPr lang="en-US" sz="3200" dirty="0">
              <a:solidFill>
                <a:srgbClr val="002060"/>
              </a:solidFill>
              <a:cs typeface="Times New Roman" panose="02020603050405020304" pitchFamily="18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346766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 advTm="18396">
        <p:checker/>
      </p:transition>
    </mc:Choice>
    <mc:Fallback xmlns="">
      <p:transition spd="slow" advTm="18396">
        <p:check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" name="Picture 4" descr="E:\GIAO AN\ảnh tài liệu\dfeewr3r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2599" y="40185"/>
            <a:ext cx="1741578" cy="1471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3" name="Picture 4" descr="E:\GIAO AN\ảnh tài liệu\dfeewr3r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743" y="499900"/>
            <a:ext cx="1775461" cy="15728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>
          <a:xfrm>
            <a:off x="1447800" y="257990"/>
            <a:ext cx="590565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ln w="12700">
                  <a:solidFill>
                    <a:srgbClr val="4472C4"/>
                  </a:solidFill>
                  <a:prstDash val="solid"/>
                </a:ln>
                <a:solidFill>
                  <a:srgbClr val="4472C4">
                    <a:lumMod val="60000"/>
                    <a:lumOff val="40000"/>
                  </a:srgbClr>
                </a:solidFill>
                <a:effectLst>
                  <a:outerShdw dist="38100" dir="2640000" algn="bl" rotWithShape="0">
                    <a:srgbClr val="4472C4"/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I. TÌM CHỌN NỘI DUNG ĐỀ TÀI : </a:t>
            </a:r>
            <a:endParaRPr lang="en-US" sz="2800" dirty="0"/>
          </a:p>
        </p:txBody>
      </p:sp>
      <p:sp>
        <p:nvSpPr>
          <p:cNvPr id="3" name="Rectangle 2"/>
          <p:cNvSpPr/>
          <p:nvPr/>
        </p:nvSpPr>
        <p:spPr>
          <a:xfrm>
            <a:off x="1136568" y="742946"/>
            <a:ext cx="747672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chọn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nội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dung </a:t>
            </a:r>
            <a:r>
              <a:rPr lang="en-US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tài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tên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bức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tranh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dirty="0">
              <a:solidFill>
                <a:srgbClr val="FF0000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50008" y="1566986"/>
            <a:ext cx="2984886" cy="2008439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5808" y="1433188"/>
            <a:ext cx="3030983" cy="2194369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2265898" y="3577471"/>
            <a:ext cx="152060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Vẽ</a:t>
            </a:r>
            <a:r>
              <a:rPr lang="en-US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chân</a:t>
            </a:r>
            <a:r>
              <a:rPr lang="en-US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dung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5888530" y="3583523"/>
            <a:ext cx="174919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Vẽ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</a:t>
            </a:r>
            <a: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mèo</a:t>
            </a:r>
            <a: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1828800" y="6445255"/>
            <a:ext cx="23166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Vẽ</a:t>
            </a:r>
            <a: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</a:t>
            </a:r>
            <a: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gà</a:t>
            </a:r>
            <a: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vườn</a:t>
            </a:r>
            <a: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438251" y="6405998"/>
            <a:ext cx="14702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Vẽ</a:t>
            </a:r>
            <a:r>
              <a:rPr lang="en-US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endParaRPr lang="en-US" dirty="0">
              <a:solidFill>
                <a:srgbClr val="C0000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2313" y="4015054"/>
            <a:ext cx="3030982" cy="2368002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6568" y="3946803"/>
            <a:ext cx="3160223" cy="2408179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0263643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 advTm="42318">
        <p:checker/>
      </p:transition>
    </mc:Choice>
    <mc:Fallback xmlns="">
      <p:transition spd="slow" advTm="42318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057400" y="242888"/>
            <a:ext cx="570496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smtClean="0">
                <a:ln w="12700">
                  <a:solidFill>
                    <a:srgbClr val="4472C4"/>
                  </a:solidFill>
                  <a:prstDash val="solid"/>
                </a:ln>
                <a:solidFill>
                  <a:srgbClr val="4472C4">
                    <a:lumMod val="60000"/>
                    <a:lumOff val="40000"/>
                  </a:srgbClr>
                </a:solidFill>
                <a:effectLst>
                  <a:outerShdw dist="38100" dir="2640000" algn="bl" rotWithShape="0">
                    <a:srgbClr val="4472C4"/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I.QUAN </a:t>
            </a:r>
            <a:r>
              <a:rPr lang="en-US" sz="3200" b="1" dirty="0">
                <a:ln w="12700">
                  <a:solidFill>
                    <a:srgbClr val="4472C4"/>
                  </a:solidFill>
                  <a:prstDash val="solid"/>
                </a:ln>
                <a:solidFill>
                  <a:srgbClr val="4472C4">
                    <a:lumMod val="60000"/>
                    <a:lumOff val="40000"/>
                  </a:srgbClr>
                </a:solidFill>
                <a:effectLst>
                  <a:outerShdw dist="38100" dir="2640000" algn="bl" rotWithShape="0">
                    <a:srgbClr val="4472C4"/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SÁT VÀ NHẬN XÉT: </a:t>
            </a:r>
            <a:endParaRPr lang="en-US" sz="32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4166765"/>
            <a:ext cx="3233737" cy="2234034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05400" y="1447800"/>
            <a:ext cx="3200400" cy="228599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05400" y="4153912"/>
            <a:ext cx="3352800" cy="2246888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998" y="1492325"/>
            <a:ext cx="3390900" cy="2300288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1947370" y="656509"/>
            <a:ext cx="592502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sát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tên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bức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tranh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461239" y="3797432"/>
            <a:ext cx="268689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Vẽ</a:t>
            </a:r>
            <a:r>
              <a:rPr lang="en-US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</a:t>
            </a:r>
            <a:r>
              <a:rPr lang="en-US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</a:t>
            </a:r>
            <a:r>
              <a:rPr lang="en-US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dễ</a:t>
            </a:r>
            <a:r>
              <a:rPr lang="en-US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thương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802789" y="3733799"/>
            <a:ext cx="188384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Vẽ</a:t>
            </a:r>
            <a:r>
              <a:rPr lang="en-US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</a:t>
            </a:r>
            <a:r>
              <a:rPr lang="en-US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chim</a:t>
            </a:r>
            <a:r>
              <a:rPr lang="en-US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non 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858060" y="6400798"/>
            <a:ext cx="172996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Vẽ</a:t>
            </a:r>
            <a:r>
              <a:rPr lang="en-US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</a:t>
            </a:r>
            <a:r>
              <a:rPr lang="en-US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ếch</a:t>
            </a:r>
            <a:r>
              <a:rPr lang="en-US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con  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5334000" y="6448924"/>
            <a:ext cx="160172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Vẽ</a:t>
            </a:r>
            <a:r>
              <a:rPr lang="en-US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chơi</a:t>
            </a:r>
            <a:endParaRPr lang="en-US" dirty="0">
              <a:solidFill>
                <a:srgbClr val="C00000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63253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 advTm="30108">
        <p:checker/>
      </p:transition>
    </mc:Choice>
    <mc:Fallback xmlns="">
      <p:transition spd="slow" advTm="30108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057400" y="304800"/>
            <a:ext cx="547470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smtClean="0">
                <a:ln w="12700">
                  <a:solidFill>
                    <a:srgbClr val="4472C4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640000" algn="bl" rotWithShape="0">
                    <a:srgbClr val="4472C4"/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II.CÁCH VẼ TRANH TỰ DO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984752" y="1219200"/>
            <a:ext cx="38100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BƯỚC </a:t>
            </a:r>
            <a:r>
              <a:rPr lang="en-US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1: </a:t>
            </a:r>
            <a:r>
              <a:rPr lang="en-US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Chọn</a:t>
            </a:r>
            <a:r>
              <a:rPr lang="en-US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nội</a:t>
            </a:r>
            <a:r>
              <a:rPr lang="en-US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dung </a:t>
            </a:r>
            <a:r>
              <a:rPr lang="en-US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vẽ</a:t>
            </a:r>
            <a:r>
              <a:rPr lang="en-US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Vẽ</a:t>
            </a:r>
            <a:r>
              <a:rPr lang="en-US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Vẽ</a:t>
            </a:r>
            <a:r>
              <a:rPr lang="en-US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ngôi</a:t>
            </a:r>
            <a:r>
              <a:rPr lang="en-US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Vẽ</a:t>
            </a:r>
            <a:r>
              <a:rPr lang="en-US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cây</a:t>
            </a:r>
            <a:r>
              <a:rPr lang="en-US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xanh</a:t>
            </a:r>
            <a:r>
              <a:rPr lang="en-US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</a:t>
            </a:r>
            <a:r>
              <a:rPr lang="en-US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Vẽ</a:t>
            </a:r>
            <a:r>
              <a:rPr lang="en-US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vườn</a:t>
            </a:r>
            <a:r>
              <a:rPr lang="en-US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hoa</a:t>
            </a:r>
            <a:r>
              <a:rPr lang="en-US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Vẽ</a:t>
            </a:r>
            <a:r>
              <a:rPr lang="en-US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miền</a:t>
            </a:r>
            <a:r>
              <a:rPr lang="en-US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núi</a:t>
            </a:r>
            <a:r>
              <a:rPr lang="en-US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quê</a:t>
            </a:r>
            <a:r>
              <a:rPr lang="en-US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Vẽ</a:t>
            </a:r>
            <a:r>
              <a:rPr lang="en-US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thích</a:t>
            </a:r>
            <a:r>
              <a:rPr lang="en-US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….(</a:t>
            </a:r>
            <a:r>
              <a:rPr lang="en-US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chọn</a:t>
            </a:r>
            <a:r>
              <a:rPr lang="en-US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</a:t>
            </a:r>
            <a:r>
              <a:rPr lang="en-US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mèo</a:t>
            </a:r>
            <a:r>
              <a:rPr lang="en-US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572000" y="3507670"/>
            <a:ext cx="4519186" cy="369332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BƯỚC </a:t>
            </a:r>
            <a: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2:Vẽ </a:t>
            </a:r>
            <a:r>
              <a:rPr lang="en-US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phác</a:t>
            </a:r>
            <a: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ảnh</a:t>
            </a:r>
            <a: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chính</a:t>
            </a:r>
            <a: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 </a:t>
            </a:r>
            <a:r>
              <a:rPr lang="en-US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,</a:t>
            </a:r>
            <a:r>
              <a:rPr lang="en-US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mình</a:t>
            </a:r>
            <a: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05400" y="1219200"/>
            <a:ext cx="3831898" cy="218701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1206928" y="3136472"/>
            <a:ext cx="2399588" cy="3594244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05400" y="4025787"/>
            <a:ext cx="3556000" cy="2306749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241443" y="6133388"/>
            <a:ext cx="3810000" cy="646331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BƯỚC </a:t>
            </a:r>
            <a:r>
              <a:rPr lang="en-US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3:Vẽ </a:t>
            </a:r>
            <a:r>
              <a:rPr lang="en-US" dirty="0" err="1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chi </a:t>
            </a:r>
            <a:r>
              <a:rPr lang="en-US" dirty="0" err="1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(tai, </a:t>
            </a:r>
            <a:r>
              <a:rPr lang="en-US" dirty="0" err="1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mắt</a:t>
            </a:r>
            <a:r>
              <a:rPr lang="en-US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,</a:t>
            </a:r>
            <a:r>
              <a:rPr lang="en-US" dirty="0" err="1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mũi</a:t>
            </a:r>
            <a:r>
              <a:rPr lang="en-US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miệng</a:t>
            </a:r>
            <a:r>
              <a:rPr lang="en-US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trang</a:t>
            </a:r>
            <a:r>
              <a:rPr lang="en-US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trí</a:t>
            </a:r>
            <a:r>
              <a:rPr lang="en-US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462996" y="6332537"/>
            <a:ext cx="4628190" cy="369332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BƯỚC </a:t>
            </a:r>
            <a:r>
              <a:rPr lang="en-US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4:Hoàn </a:t>
            </a:r>
            <a:r>
              <a:rPr lang="en-US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chỉnh</a:t>
            </a:r>
            <a:r>
              <a:rPr lang="en-US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,</a:t>
            </a:r>
            <a:r>
              <a:rPr lang="en-US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tô</a:t>
            </a:r>
            <a:r>
              <a:rPr lang="en-US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màu</a:t>
            </a:r>
            <a:r>
              <a:rPr lang="en-US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ý </a:t>
            </a:r>
            <a:r>
              <a:rPr lang="en-US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thích</a:t>
            </a:r>
            <a:r>
              <a:rPr lang="en-US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endParaRPr lang="en-US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2532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6248" y="1720832"/>
            <a:ext cx="2837699" cy="242040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1143000" y="914400"/>
            <a:ext cx="664893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ln w="12700">
                  <a:solidFill>
                    <a:srgbClr val="4472C4"/>
                  </a:solidFill>
                  <a:prstDash val="solid"/>
                </a:ln>
                <a:solidFill>
                  <a:srgbClr val="4472C4">
                    <a:lumMod val="60000"/>
                    <a:lumOff val="40000"/>
                  </a:srgbClr>
                </a:solidFill>
                <a:effectLst>
                  <a:outerShdw dist="38100" dir="2640000" algn="bl" rotWithShape="0">
                    <a:srgbClr val="4472C4"/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smtClean="0">
                <a:ln w="12700">
                  <a:solidFill>
                    <a:srgbClr val="4472C4"/>
                  </a:solidFill>
                  <a:prstDash val="solid"/>
                </a:ln>
                <a:solidFill>
                  <a:srgbClr val="92D050"/>
                </a:solidFill>
                <a:effectLst>
                  <a:outerShdw dist="38100" dir="2640000" algn="bl" rotWithShape="0">
                    <a:srgbClr val="4472C4"/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TRANH THAM KHẢO CỦA HỌC SINH</a:t>
            </a:r>
            <a:endParaRPr lang="en-US" sz="2800" dirty="0">
              <a:solidFill>
                <a:srgbClr val="92D050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61548" y="1720832"/>
            <a:ext cx="3104396" cy="2456121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1" y="1720832"/>
            <a:ext cx="3153527" cy="24384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50" y="4159232"/>
            <a:ext cx="3104397" cy="2698768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61547" y="4176953"/>
            <a:ext cx="3124701" cy="2604847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65945" y="4176953"/>
            <a:ext cx="2878056" cy="2604847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40683168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Tm="21854">
        <p:blinds dir="vert"/>
      </p:transition>
    </mc:Choice>
    <mc:Fallback xmlns="">
      <p:transition spd="slow" advTm="21854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641085" y="609600"/>
            <a:ext cx="424462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>
                <a:solidFill>
                  <a:srgbClr val="FF0000"/>
                </a:solidFill>
              </a:rPr>
              <a:t>IV. </a:t>
            </a:r>
            <a:r>
              <a:rPr lang="en-US" sz="3600" b="1" dirty="0" err="1">
                <a:solidFill>
                  <a:srgbClr val="FF0000"/>
                </a:solidFill>
              </a:rPr>
              <a:t>Nhận</a:t>
            </a:r>
            <a:r>
              <a:rPr lang="en-US" sz="3600" b="1" dirty="0">
                <a:solidFill>
                  <a:srgbClr val="FF0000"/>
                </a:solidFill>
              </a:rPr>
              <a:t> </a:t>
            </a:r>
            <a:r>
              <a:rPr lang="en-US" sz="3600" b="1" dirty="0" err="1">
                <a:solidFill>
                  <a:srgbClr val="FF0000"/>
                </a:solidFill>
              </a:rPr>
              <a:t>xét</a:t>
            </a:r>
            <a:r>
              <a:rPr lang="en-US" sz="3600" b="1" dirty="0">
                <a:solidFill>
                  <a:srgbClr val="FF0000"/>
                </a:solidFill>
              </a:rPr>
              <a:t> </a:t>
            </a:r>
            <a:r>
              <a:rPr lang="en-US" sz="3600" b="1" dirty="0" err="1">
                <a:solidFill>
                  <a:srgbClr val="FF0000"/>
                </a:solidFill>
              </a:rPr>
              <a:t>đánh</a:t>
            </a:r>
            <a:r>
              <a:rPr lang="en-US" sz="3600" b="1" dirty="0">
                <a:solidFill>
                  <a:srgbClr val="FF0000"/>
                </a:solidFill>
              </a:rPr>
              <a:t> </a:t>
            </a:r>
            <a:r>
              <a:rPr lang="en-US" sz="3600" b="1" dirty="0" err="1">
                <a:solidFill>
                  <a:srgbClr val="FF0000"/>
                </a:solidFill>
              </a:rPr>
              <a:t>giá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447800" y="1600200"/>
            <a:ext cx="63246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v"/>
            </a:pPr>
            <a:r>
              <a:rPr lang="en-US" sz="2400" b="1" dirty="0" err="1">
                <a:solidFill>
                  <a:srgbClr val="002060"/>
                </a:solidFill>
              </a:rPr>
              <a:t>Sau</a:t>
            </a:r>
            <a:r>
              <a:rPr lang="en-US" sz="2400" b="1" dirty="0">
                <a:solidFill>
                  <a:srgbClr val="002060"/>
                </a:solidFill>
              </a:rPr>
              <a:t> </a:t>
            </a:r>
            <a:r>
              <a:rPr lang="en-US" sz="2400" b="1" dirty="0" err="1">
                <a:solidFill>
                  <a:srgbClr val="002060"/>
                </a:solidFill>
              </a:rPr>
              <a:t>khi</a:t>
            </a:r>
            <a:r>
              <a:rPr lang="en-US" sz="2400" b="1" dirty="0">
                <a:solidFill>
                  <a:srgbClr val="002060"/>
                </a:solidFill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</a:rPr>
              <a:t>trưng</a:t>
            </a:r>
            <a:r>
              <a:rPr lang="en-US" sz="2400" b="1" dirty="0" smtClean="0">
                <a:solidFill>
                  <a:srgbClr val="002060"/>
                </a:solidFill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</a:rPr>
              <a:t>bày</a:t>
            </a:r>
            <a:r>
              <a:rPr lang="en-US" sz="2400" b="1" dirty="0" smtClean="0">
                <a:solidFill>
                  <a:srgbClr val="002060"/>
                </a:solidFill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</a:rPr>
              <a:t>bài</a:t>
            </a:r>
            <a:r>
              <a:rPr lang="en-US" sz="2400" b="1" dirty="0" smtClean="0">
                <a:solidFill>
                  <a:srgbClr val="002060"/>
                </a:solidFill>
              </a:rPr>
              <a:t> </a:t>
            </a:r>
            <a:r>
              <a:rPr lang="en-US" sz="2400" b="1" dirty="0" err="1">
                <a:solidFill>
                  <a:srgbClr val="002060"/>
                </a:solidFill>
              </a:rPr>
              <a:t>vẽ</a:t>
            </a:r>
            <a:r>
              <a:rPr lang="en-US" sz="2400" b="1" dirty="0">
                <a:solidFill>
                  <a:srgbClr val="002060"/>
                </a:solidFill>
              </a:rPr>
              <a:t> </a:t>
            </a:r>
            <a:r>
              <a:rPr lang="en-US" sz="2400" b="1" dirty="0" err="1">
                <a:solidFill>
                  <a:srgbClr val="002060"/>
                </a:solidFill>
              </a:rPr>
              <a:t>em</a:t>
            </a:r>
            <a:r>
              <a:rPr lang="en-US" sz="2400" b="1" dirty="0">
                <a:solidFill>
                  <a:srgbClr val="002060"/>
                </a:solidFill>
              </a:rPr>
              <a:t> </a:t>
            </a:r>
            <a:r>
              <a:rPr lang="en-US" sz="2400" b="1" dirty="0" err="1">
                <a:solidFill>
                  <a:srgbClr val="002060"/>
                </a:solidFill>
              </a:rPr>
              <a:t>hãy</a:t>
            </a:r>
            <a:r>
              <a:rPr lang="en-US" sz="2400" b="1" dirty="0">
                <a:solidFill>
                  <a:srgbClr val="002060"/>
                </a:solidFill>
              </a:rPr>
              <a:t> </a:t>
            </a:r>
            <a:r>
              <a:rPr lang="en-US" sz="2400" b="1" dirty="0" err="1">
                <a:solidFill>
                  <a:srgbClr val="002060"/>
                </a:solidFill>
              </a:rPr>
              <a:t>nhận</a:t>
            </a:r>
            <a:r>
              <a:rPr lang="en-US" sz="2400" b="1" dirty="0">
                <a:solidFill>
                  <a:srgbClr val="002060"/>
                </a:solidFill>
              </a:rPr>
              <a:t> </a:t>
            </a:r>
            <a:r>
              <a:rPr lang="en-US" sz="2400" b="1" dirty="0" err="1">
                <a:solidFill>
                  <a:srgbClr val="002060"/>
                </a:solidFill>
              </a:rPr>
              <a:t>xét</a:t>
            </a:r>
            <a:r>
              <a:rPr lang="en-US" sz="2400" b="1" dirty="0">
                <a:solidFill>
                  <a:srgbClr val="002060"/>
                </a:solidFill>
              </a:rPr>
              <a:t> , </a:t>
            </a:r>
            <a:r>
              <a:rPr lang="en-US" sz="2400" b="1" dirty="0" err="1">
                <a:solidFill>
                  <a:srgbClr val="002060"/>
                </a:solidFill>
              </a:rPr>
              <a:t>đánh</a:t>
            </a:r>
            <a:r>
              <a:rPr lang="en-US" sz="2400" b="1" dirty="0">
                <a:solidFill>
                  <a:srgbClr val="002060"/>
                </a:solidFill>
              </a:rPr>
              <a:t> </a:t>
            </a:r>
            <a:r>
              <a:rPr lang="en-US" sz="2400" b="1" dirty="0" err="1">
                <a:solidFill>
                  <a:srgbClr val="002060"/>
                </a:solidFill>
              </a:rPr>
              <a:t>giá</a:t>
            </a:r>
            <a:r>
              <a:rPr lang="en-US" sz="2400" b="1" dirty="0">
                <a:solidFill>
                  <a:srgbClr val="002060"/>
                </a:solidFill>
              </a:rPr>
              <a:t> </a:t>
            </a:r>
            <a:r>
              <a:rPr lang="en-US" sz="2400" b="1" dirty="0" err="1">
                <a:solidFill>
                  <a:srgbClr val="002060"/>
                </a:solidFill>
              </a:rPr>
              <a:t>bài</a:t>
            </a:r>
            <a:r>
              <a:rPr lang="en-US" sz="2400" b="1" dirty="0">
                <a:solidFill>
                  <a:srgbClr val="002060"/>
                </a:solidFill>
              </a:rPr>
              <a:t> </a:t>
            </a:r>
            <a:r>
              <a:rPr lang="en-US" sz="2400" b="1" dirty="0" err="1">
                <a:solidFill>
                  <a:srgbClr val="002060"/>
                </a:solidFill>
              </a:rPr>
              <a:t>của</a:t>
            </a:r>
            <a:r>
              <a:rPr lang="en-US" sz="2400" b="1" dirty="0">
                <a:solidFill>
                  <a:srgbClr val="002060"/>
                </a:solidFill>
              </a:rPr>
              <a:t> </a:t>
            </a:r>
            <a:r>
              <a:rPr lang="en-US" sz="2400" b="1" dirty="0" err="1">
                <a:solidFill>
                  <a:srgbClr val="002060"/>
                </a:solidFill>
              </a:rPr>
              <a:t>mình</a:t>
            </a:r>
            <a:r>
              <a:rPr lang="en-US" sz="2400" b="1" dirty="0">
                <a:solidFill>
                  <a:srgbClr val="002060"/>
                </a:solidFill>
              </a:rPr>
              <a:t> </a:t>
            </a:r>
            <a:r>
              <a:rPr lang="en-US" sz="2400" b="1" dirty="0" err="1">
                <a:solidFill>
                  <a:srgbClr val="002060"/>
                </a:solidFill>
              </a:rPr>
              <a:t>nhé</a:t>
            </a:r>
            <a:r>
              <a:rPr lang="en-US" sz="2400" b="1" dirty="0">
                <a:solidFill>
                  <a:srgbClr val="002060"/>
                </a:solidFill>
              </a:rPr>
              <a:t> :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400" dirty="0" err="1" smtClean="0">
                <a:solidFill>
                  <a:srgbClr val="FF0000"/>
                </a:solidFill>
              </a:rPr>
              <a:t>Em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đã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vẽ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những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hình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ảnh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gì</a:t>
            </a:r>
            <a:r>
              <a:rPr lang="en-US" sz="2400" dirty="0">
                <a:solidFill>
                  <a:srgbClr val="FF0000"/>
                </a:solidFill>
              </a:rPr>
              <a:t> ? </a:t>
            </a:r>
            <a:r>
              <a:rPr lang="en-US" sz="2400" dirty="0" err="1">
                <a:solidFill>
                  <a:srgbClr val="FF0000"/>
                </a:solidFill>
              </a:rPr>
              <a:t>Có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những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màu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nào</a:t>
            </a:r>
            <a:r>
              <a:rPr lang="en-US" sz="2400" dirty="0">
                <a:solidFill>
                  <a:srgbClr val="FF0000"/>
                </a:solidFill>
              </a:rPr>
              <a:t> ?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400" dirty="0" err="1">
                <a:solidFill>
                  <a:srgbClr val="FF0000"/>
                </a:solidFill>
              </a:rPr>
              <a:t>Em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thích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nhất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điểm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nào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trong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bức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tranh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của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mình</a:t>
            </a:r>
            <a:r>
              <a:rPr lang="en-US" sz="2400" dirty="0">
                <a:solidFill>
                  <a:srgbClr val="FF0000"/>
                </a:solidFill>
              </a:rPr>
              <a:t> ? </a:t>
            </a:r>
            <a:r>
              <a:rPr lang="en-US" sz="2400" dirty="0" err="1">
                <a:solidFill>
                  <a:srgbClr val="FF0000"/>
                </a:solidFill>
              </a:rPr>
              <a:t>Vì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sao</a:t>
            </a:r>
            <a:r>
              <a:rPr lang="en-US" sz="2400" dirty="0">
                <a:solidFill>
                  <a:srgbClr val="FF0000"/>
                </a:solidFill>
              </a:rPr>
              <a:t> ?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400" dirty="0" err="1">
                <a:solidFill>
                  <a:srgbClr val="FF0000"/>
                </a:solidFill>
              </a:rPr>
              <a:t>Em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có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cảm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nhận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gì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về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sản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phẩm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của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mình</a:t>
            </a:r>
            <a:r>
              <a:rPr lang="en-US" sz="2400" dirty="0">
                <a:solidFill>
                  <a:srgbClr val="FF0000"/>
                </a:solidFill>
              </a:rPr>
              <a:t> ?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400" dirty="0" err="1">
                <a:solidFill>
                  <a:srgbClr val="FF0000"/>
                </a:solidFill>
              </a:rPr>
              <a:t>Dựa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vào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câu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hỏi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gợi</a:t>
            </a:r>
            <a:r>
              <a:rPr lang="en-US" sz="2400" dirty="0">
                <a:solidFill>
                  <a:srgbClr val="FF0000"/>
                </a:solidFill>
              </a:rPr>
              <a:t> ý , </a:t>
            </a:r>
            <a:r>
              <a:rPr lang="en-US" sz="2400" dirty="0" err="1">
                <a:solidFill>
                  <a:srgbClr val="FF0000"/>
                </a:solidFill>
              </a:rPr>
              <a:t>em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hãy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đánh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giá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bài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vẽ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của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mình</a:t>
            </a:r>
            <a:r>
              <a:rPr lang="en-US" sz="2400" dirty="0">
                <a:solidFill>
                  <a:srgbClr val="FF0000"/>
                </a:solidFill>
              </a:rPr>
              <a:t> 1 </a:t>
            </a:r>
            <a:r>
              <a:rPr lang="en-US" sz="2400" dirty="0" err="1">
                <a:solidFill>
                  <a:srgbClr val="FF0000"/>
                </a:solidFill>
              </a:rPr>
              <a:t>trong</a:t>
            </a:r>
            <a:r>
              <a:rPr lang="en-US" sz="2400" dirty="0">
                <a:solidFill>
                  <a:srgbClr val="FF0000"/>
                </a:solidFill>
              </a:rPr>
              <a:t> 3 </a:t>
            </a:r>
            <a:r>
              <a:rPr lang="en-US" sz="2400" dirty="0" err="1">
                <a:solidFill>
                  <a:srgbClr val="FF0000"/>
                </a:solidFill>
              </a:rPr>
              <a:t>tiêu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chí</a:t>
            </a:r>
            <a:r>
              <a:rPr lang="en-US" sz="2400" dirty="0">
                <a:solidFill>
                  <a:srgbClr val="FF0000"/>
                </a:solidFill>
              </a:rPr>
              <a:t> ở </a:t>
            </a:r>
            <a:r>
              <a:rPr lang="en-US" sz="2400" dirty="0" err="1">
                <a:solidFill>
                  <a:srgbClr val="FF0000"/>
                </a:solidFill>
              </a:rPr>
              <a:t>cuối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bài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nhé</a:t>
            </a:r>
            <a:r>
              <a:rPr lang="en-US" sz="2400" dirty="0">
                <a:solidFill>
                  <a:srgbClr val="FF0000"/>
                </a:solidFill>
              </a:rPr>
              <a:t> .</a:t>
            </a:r>
          </a:p>
        </p:txBody>
      </p:sp>
    </p:spTree>
    <p:extLst>
      <p:ext uri="{BB962C8B-B14F-4D97-AF65-F5344CB8AC3E}">
        <p14:creationId xmlns:p14="http://schemas.microsoft.com/office/powerpoint/2010/main" val="27124379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810000" y="1086216"/>
            <a:ext cx="197118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>
                <a:solidFill>
                  <a:srgbClr val="FF0000"/>
                </a:solidFill>
              </a:rPr>
              <a:t>CỦNG CỐ</a:t>
            </a:r>
          </a:p>
        </p:txBody>
      </p:sp>
      <p:sp>
        <p:nvSpPr>
          <p:cNvPr id="6" name="Rectangle 5"/>
          <p:cNvSpPr/>
          <p:nvPr/>
        </p:nvSpPr>
        <p:spPr>
          <a:xfrm>
            <a:off x="2057400" y="1752600"/>
            <a:ext cx="59436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b="1" dirty="0" err="1" smtClean="0">
                <a:solidFill>
                  <a:srgbClr val="002060"/>
                </a:solidFill>
                <a:cs typeface="Times New Roman" panose="02020603050405020304" pitchFamily="18" charset="0"/>
              </a:rPr>
              <a:t>Em</a:t>
            </a:r>
            <a:r>
              <a:rPr lang="en-US" sz="2400" b="1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cs typeface="Times New Roman" panose="02020603050405020304" pitchFamily="18" charset="0"/>
              </a:rPr>
              <a:t>nhắc</a:t>
            </a:r>
            <a:r>
              <a:rPr lang="en-US" sz="2400" b="1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cs typeface="Times New Roman" panose="02020603050405020304" pitchFamily="18" charset="0"/>
              </a:rPr>
              <a:t>lại</a:t>
            </a:r>
            <a:r>
              <a:rPr lang="en-US" sz="2400" b="1" dirty="0">
                <a:solidFill>
                  <a:srgbClr val="002060"/>
                </a:solidFill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cs typeface="Times New Roman" panose="02020603050405020304" pitchFamily="18" charset="0"/>
              </a:rPr>
              <a:t>bài</a:t>
            </a:r>
            <a:r>
              <a:rPr lang="en-US" sz="2400" b="1" dirty="0">
                <a:solidFill>
                  <a:srgbClr val="002060"/>
                </a:solidFill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cs typeface="Times New Roman" panose="02020603050405020304" pitchFamily="18" charset="0"/>
              </a:rPr>
              <a:t>học</a:t>
            </a:r>
            <a:r>
              <a:rPr lang="en-US" sz="2400" b="1" dirty="0">
                <a:solidFill>
                  <a:srgbClr val="002060"/>
                </a:solidFill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cs typeface="Times New Roman" panose="02020603050405020304" pitchFamily="18" charset="0"/>
              </a:rPr>
              <a:t>hôm</a:t>
            </a:r>
            <a:r>
              <a:rPr lang="en-US" sz="2400" b="1" dirty="0">
                <a:solidFill>
                  <a:srgbClr val="002060"/>
                </a:solidFill>
                <a:cs typeface="Times New Roman" panose="02020603050405020304" pitchFamily="18" charset="0"/>
              </a:rPr>
              <a:t> nay 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rgbClr val="002060"/>
                </a:solidFill>
                <a:cs typeface="Times New Roman" panose="02020603050405020304" pitchFamily="18" charset="0"/>
              </a:rPr>
              <a:t>Qua </a:t>
            </a:r>
            <a:r>
              <a:rPr lang="en-US" sz="2400" b="1" dirty="0" err="1">
                <a:solidFill>
                  <a:srgbClr val="002060"/>
                </a:solidFill>
                <a:cs typeface="Times New Roman" panose="02020603050405020304" pitchFamily="18" charset="0"/>
              </a:rPr>
              <a:t>bài</a:t>
            </a:r>
            <a:r>
              <a:rPr lang="en-US" sz="2400" b="1" dirty="0">
                <a:solidFill>
                  <a:srgbClr val="002060"/>
                </a:solidFill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cs typeface="Times New Roman" panose="02020603050405020304" pitchFamily="18" charset="0"/>
              </a:rPr>
              <a:t>học</a:t>
            </a:r>
            <a:r>
              <a:rPr lang="en-US" sz="2400" b="1" dirty="0">
                <a:solidFill>
                  <a:srgbClr val="002060"/>
                </a:solidFill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cs typeface="Times New Roman" panose="02020603050405020304" pitchFamily="18" charset="0"/>
              </a:rPr>
              <a:t>em</a:t>
            </a:r>
            <a:r>
              <a:rPr lang="en-US" sz="2400" b="1" dirty="0">
                <a:solidFill>
                  <a:srgbClr val="002060"/>
                </a:solidFill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cs typeface="Times New Roman" panose="02020603050405020304" pitchFamily="18" charset="0"/>
              </a:rPr>
              <a:t>nhận</a:t>
            </a:r>
            <a:r>
              <a:rPr lang="en-US" sz="2400" b="1" dirty="0">
                <a:solidFill>
                  <a:srgbClr val="002060"/>
                </a:solidFill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cs typeface="Times New Roman" panose="02020603050405020304" pitchFamily="18" charset="0"/>
              </a:rPr>
              <a:t>biết</a:t>
            </a:r>
            <a:r>
              <a:rPr lang="en-US" sz="2400" b="1" dirty="0">
                <a:solidFill>
                  <a:srgbClr val="002060"/>
                </a:solidFill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cs typeface="Times New Roman" panose="02020603050405020304" pitchFamily="18" charset="0"/>
              </a:rPr>
              <a:t>được</a:t>
            </a:r>
            <a:r>
              <a:rPr lang="en-US" sz="2400" b="1" dirty="0">
                <a:solidFill>
                  <a:srgbClr val="002060"/>
                </a:solidFill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cs typeface="Times New Roman" panose="02020603050405020304" pitchFamily="18" charset="0"/>
              </a:rPr>
              <a:t>điều</a:t>
            </a:r>
            <a:r>
              <a:rPr lang="en-US" sz="2400" b="1" dirty="0">
                <a:solidFill>
                  <a:srgbClr val="002060"/>
                </a:solidFill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cs typeface="Times New Roman" panose="02020603050405020304" pitchFamily="18" charset="0"/>
              </a:rPr>
              <a:t>gì</a:t>
            </a:r>
            <a:r>
              <a:rPr lang="en-US" sz="2400" b="1" dirty="0">
                <a:solidFill>
                  <a:srgbClr val="002060"/>
                </a:solidFill>
                <a:cs typeface="Times New Roman" panose="02020603050405020304" pitchFamily="18" charset="0"/>
              </a:rPr>
              <a:t> </a:t>
            </a:r>
            <a:r>
              <a:rPr lang="en-US" sz="2400" b="1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? </a:t>
            </a:r>
            <a:r>
              <a:rPr lang="en-US" sz="2400" b="1" dirty="0" err="1" smtClean="0">
                <a:solidFill>
                  <a:srgbClr val="002060"/>
                </a:solidFill>
                <a:cs typeface="Times New Roman" panose="02020603050405020304" pitchFamily="18" charset="0"/>
              </a:rPr>
              <a:t>Các</a:t>
            </a:r>
            <a:r>
              <a:rPr lang="en-US" sz="2400" b="1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cs typeface="Times New Roman" panose="02020603050405020304" pitchFamily="18" charset="0"/>
              </a:rPr>
              <a:t>em</a:t>
            </a:r>
            <a:r>
              <a:rPr lang="en-US" sz="2400" b="1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cs typeface="Times New Roman" panose="02020603050405020304" pitchFamily="18" charset="0"/>
              </a:rPr>
              <a:t>biết</a:t>
            </a:r>
            <a:r>
              <a:rPr lang="en-US" sz="2400" b="1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cs typeface="Times New Roman" panose="02020603050405020304" pitchFamily="18" charset="0"/>
              </a:rPr>
              <a:t>được</a:t>
            </a:r>
            <a:r>
              <a:rPr lang="en-US" sz="2400" b="1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cs typeface="Times New Roman" panose="02020603050405020304" pitchFamily="18" charset="0"/>
              </a:rPr>
              <a:t>hình</a:t>
            </a:r>
            <a:r>
              <a:rPr lang="en-US" sz="2400" b="1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cs typeface="Times New Roman" panose="02020603050405020304" pitchFamily="18" charset="0"/>
              </a:rPr>
              <a:t>ảnh</a:t>
            </a:r>
            <a:r>
              <a:rPr lang="en-US" sz="2400" b="1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cs typeface="Times New Roman" panose="02020603050405020304" pitchFamily="18" charset="0"/>
              </a:rPr>
              <a:t>cuộc</a:t>
            </a:r>
            <a:r>
              <a:rPr lang="en-US" sz="2400" b="1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cs typeface="Times New Roman" panose="02020603050405020304" pitchFamily="18" charset="0"/>
              </a:rPr>
              <a:t>sống</a:t>
            </a:r>
            <a:r>
              <a:rPr lang="en-US" sz="2400" b="1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cs typeface="Times New Roman" panose="02020603050405020304" pitchFamily="18" charset="0"/>
              </a:rPr>
              <a:t>xung</a:t>
            </a:r>
            <a:r>
              <a:rPr lang="en-US" sz="2400" b="1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cs typeface="Times New Roman" panose="02020603050405020304" pitchFamily="18" charset="0"/>
              </a:rPr>
              <a:t>quanh</a:t>
            </a:r>
            <a:r>
              <a:rPr lang="en-US" sz="2400" b="1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.</a:t>
            </a:r>
            <a:endParaRPr lang="en-US" sz="2400" b="1" dirty="0">
              <a:solidFill>
                <a:srgbClr val="002060"/>
              </a:solidFill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35668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SLIDE_ID_2" val="{DAC2B577-FB11-4BCD-9691-F8C7A8D01EEF}"/>
  <p:tag name="GENSWF_ADVANCE_TIME" val="13.969"/>
  <p:tag name="ISPRING_CUSTOM_TIMING_USED" val="1"/>
  <p:tag name="TIMING" val="|1.5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SLIDE_ID_2" val="{4510758F-B459-4B0C-AEF4-4A6E958B080B}"/>
  <p:tag name="GENSWF_ADVANCE_TIME" val="5"/>
  <p:tag name="ISPRING_CUSTOM_TIMING_USED" val="1"/>
  <p:tag name="TIMING" val="|0.6|4.3|10.6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SLIDE_ID_2" val="{8F8A5BCA-87C6-4BEC-A289-3762DC2F6311}"/>
  <p:tag name="GENSWF_ADVANCE_TIME" val="9.001"/>
  <p:tag name="ISPRING_CUSTOM_TIMING_USED" val="1"/>
  <p:tag name="TIMING" val="|6|3.7|3.9|4.6|6.8|2.1|2.8|1.7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SLIDE_ID_2" val="{433880E1-AD20-4CB3-A4AD-7FEE62C81CB7}"/>
  <p:tag name="GENSWF_ADVANCE_TIME" val="5"/>
  <p:tag name="ISPRING_CUSTOM_TIMING_USED" val="1"/>
  <p:tag name="TIMING" val="|7.6|9.2|2.2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SLIDE_ID_2" val="{B2660B47-2066-48BC-AA49-37A76F3E9F2E}"/>
  <p:tag name="GENSWF_ADVANCE_TIME" val="5"/>
  <p:tag name="ISPRING_CUSTOM_TIMING_USED" val="1"/>
  <p:tag name="TIMING" val="|0.1|8.2|9.8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SLIDE_ID_2" val="{9D2553AD-3732-4018-92B6-D72A15072A4F}"/>
  <p:tag name="GENSWF_ADVANCE_TIME" val="5"/>
  <p:tag name="ISPRING_CUSTOM_TIMING_USED" val="1"/>
</p:tagLst>
</file>

<file path=ppt/theme/theme1.xml><?xml version="1.0" encoding="utf-8"?>
<a:theme xmlns:a="http://schemas.openxmlformats.org/drawingml/2006/main" name="Chủ đề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530</TotalTime>
  <Words>454</Words>
  <Application>Microsoft Office PowerPoint</Application>
  <PresentationFormat>On-screen Show (4:3)</PresentationFormat>
  <Paragraphs>59</Paragraphs>
  <Slides>11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Arial</vt:lpstr>
      <vt:lpstr>Calibri</vt:lpstr>
      <vt:lpstr>Calibri Light</vt:lpstr>
      <vt:lpstr>iCiel Soup of Justice</vt:lpstr>
      <vt:lpstr>Times New Roman</vt:lpstr>
      <vt:lpstr>Wingdings</vt:lpstr>
      <vt:lpstr>Chủ đề Office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ỦY BAN NHÂN DÂN QUẬN TÂN BÌNH  TRƯỜNG TIỂU HỌC BÀNH VĂN TRÂN</dc:title>
  <dc:creator>Admin</dc:creator>
  <cp:lastModifiedBy>Admin</cp:lastModifiedBy>
  <cp:revision>74</cp:revision>
  <dcterms:created xsi:type="dcterms:W3CDTF">2021-11-03T08:46:59Z</dcterms:created>
  <dcterms:modified xsi:type="dcterms:W3CDTF">2021-12-31T02:13:10Z</dcterms:modified>
</cp:coreProperties>
</file>