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303" r:id="rId4"/>
    <p:sldId id="283" r:id="rId5"/>
    <p:sldId id="284" r:id="rId6"/>
    <p:sldId id="364" r:id="rId7"/>
    <p:sldId id="373" r:id="rId8"/>
    <p:sldId id="365" r:id="rId9"/>
    <p:sldId id="378" r:id="rId10"/>
    <p:sldId id="381" r:id="rId11"/>
    <p:sldId id="366" r:id="rId12"/>
    <p:sldId id="379" r:id="rId13"/>
    <p:sldId id="380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8F48E2-AF58-4D49-BCDB-A54D91571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5B23893-EDA4-4CA0-B786-6BF1E23F2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C25F0F-E5C2-4A2C-BB53-A6A8568D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8B71C1-26E3-43B8-BD36-8989C8E5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4EE777-CEC0-484D-8E3B-B3D86E2F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3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C5E37D-0B71-4E90-A50F-B391A2A49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03BB014-C594-4EF1-BEAA-590BFE179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B19D62-0463-4B03-8DEA-F319DD75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71C792-3E51-41D3-974A-F535B7868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A5A397-6BA1-4868-8820-958E98D0E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2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238B1CF-F59A-46B7-BBE6-73CB5442E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AEC3E05-4351-4933-9DB9-A0433E90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9171B9-CF33-4EB1-B7F1-8AF644E9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370ADB-B9DB-43F7-B8D9-BFB770C66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F5EADD-7CC6-4AAA-89C0-050BBEA0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0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0C1006-0516-484F-87B9-DE4BD646B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F13724-DA63-4AC3-AA85-0F085B097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797582-C76A-464D-861C-53D8F60BB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05B5EA9-2A28-4609-BC1F-8958C80B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6AE309-F5F0-45E9-97CA-53AC7CB25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4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C8E47D-F355-420E-918F-C8B1EE3C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0CB6D72-F2E9-450D-9264-268A82525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7C2A33-EFD7-47DD-9B16-D86DE4895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99566A-24B8-47FD-823D-E6C903893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ED61C6-4A37-42CF-989C-5CF42936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6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962FB-6049-4D20-8E34-645A191F2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483431-E021-49C0-9BE2-1BF2B93C8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A63D868-17D9-4E96-888B-07781677E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39B55D5-CC68-40A5-AFC1-8A42AA29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5E75946-BA6B-4CD7-BD2D-CB5668C93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C23C73-87D6-4145-9D3F-7570EE673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3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D9917F-BB58-4ACF-A0EB-F8D1F77CA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9D38ACB-E168-42AF-A90F-9094DD90C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021F60-4255-450B-95C3-2DFFAA9D8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083C6FB-C245-4521-B087-85773E0D66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CB9BB9D-F1B6-4891-8972-999BC40B7E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E5AF8A2-3BCB-4F9E-8998-EDF1D9E3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472926D-DA5D-4736-AC4E-CF0A6B13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B6370EB-57B0-45F0-AD52-7D26CCDD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ED29D3-EB30-4D57-B56B-873BB16D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BE9A57B-6036-41DA-B58E-7D245236F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DBCF1AF-6705-4409-97DB-C76DB2196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8BB61AA-06D6-4C9C-8A7B-EC478290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9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D9012C9-2095-4BF1-93A3-94B1DA16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CFD8210-70F2-489E-8443-5844CA09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B483224-C795-4A00-9D87-A3417CF15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7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E48244-D463-4FC3-8D61-2E7B83098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69BE236-5F40-48C0-A417-FB5DEE848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777E146-3203-4880-8AF3-F790C015D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EA0795-224F-4133-98D1-A730908E0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11C7892-6300-4544-8421-DF3D825C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81ACB24-AADE-4879-BA39-486113D9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CB17ED-9433-4441-B1DD-94A2E7D23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EEA295B-6A56-4600-97A1-D2A74ABE5F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BE8AA04-4961-43E0-A3CC-97FBD0437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D606AEE-55E0-49E8-BC03-1E9633053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CF42343-3437-443C-9F27-0EDDB98B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161198C-9523-43D7-889C-E5C8D34C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8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E029416-BFC0-4143-9081-F675EDA02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E60C4CF-8EF6-4BAB-8B14-BEEB4D785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F8FAE8-5E52-4690-B439-66320524E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CB81A-67ED-4D04-91EC-A9913DA0832E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65C240-B221-4C57-AC02-71F3B8137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48D6FD2-EC3B-4739-B3C5-711E2491D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56B-8C3B-4403-A57C-653CEE85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0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100+ hình nền powerpoint học sinh - hinhanhsieudep.net">
            <a:extLst>
              <a:ext uri="{FF2B5EF4-FFF2-40B4-BE49-F238E27FC236}">
                <a16:creationId xmlns="" xmlns:a16="http://schemas.microsoft.com/office/drawing/2014/main" id="{B519225C-3A60-451C-AC04-CD5D5C942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66E6E33A-943C-4B11-A343-13B99B5FB37A}"/>
              </a:ext>
            </a:extLst>
          </p:cNvPr>
          <p:cNvSpPr txBox="1"/>
          <p:nvPr/>
        </p:nvSpPr>
        <p:spPr>
          <a:xfrm>
            <a:off x="491153" y="409933"/>
            <a:ext cx="11209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ỦY BAN NHÂN DÂN QUẬN PHÚ NHUẬN </a:t>
            </a:r>
          </a:p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NGUYỄN ĐÌNH CHÍNH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55EB2B8-8CAF-46BB-A24C-AB254DA7169D}"/>
              </a:ext>
            </a:extLst>
          </p:cNvPr>
          <p:cNvSpPr txBox="1"/>
          <p:nvPr/>
        </p:nvSpPr>
        <p:spPr>
          <a:xfrm>
            <a:off x="1406333" y="2974301"/>
            <a:ext cx="9795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CÁC SỐ CÓ BỐN CHỮ SỐ (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39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ải hình ảnh 84581f21dff214e5b03d93cce717 tại kho hình nền, ảnh đẹp  khoanh24.com">
            <a:extLst>
              <a:ext uri="{FF2B5EF4-FFF2-40B4-BE49-F238E27FC236}">
                <a16:creationId xmlns="" xmlns:a16="http://schemas.microsoft.com/office/drawing/2014/main" id="{EDCC5F68-87C5-40E2-8BCB-3180754C9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9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10">
            <a:extLst>
              <a:ext uri="{FF2B5EF4-FFF2-40B4-BE49-F238E27FC236}">
                <a16:creationId xmlns="" xmlns:a16="http://schemas.microsoft.com/office/drawing/2014/main" id="{BD240FF9-FA8D-4719-9EF8-8909EACE4403}"/>
              </a:ext>
            </a:extLst>
          </p:cNvPr>
          <p:cNvGrpSpPr>
            <a:grpSpLocks/>
          </p:cNvGrpSpPr>
          <p:nvPr/>
        </p:nvGrpSpPr>
        <p:grpSpPr bwMode="auto">
          <a:xfrm>
            <a:off x="0" y="1465310"/>
            <a:ext cx="10543309" cy="523340"/>
            <a:chOff x="126" y="336"/>
            <a:chExt cx="5634" cy="979"/>
          </a:xfrm>
        </p:grpSpPr>
        <p:sp>
          <p:nvSpPr>
            <p:cNvPr id="4" name="Text Box 8">
              <a:extLst>
                <a:ext uri="{FF2B5EF4-FFF2-40B4-BE49-F238E27FC236}">
                  <a16:creationId xmlns="" xmlns:a16="http://schemas.microsoft.com/office/drawing/2014/main" id="{576067ED-5AA1-44A4-AD0B-7799DBA42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" y="336"/>
              <a:ext cx="5222" cy="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Bài</a:t>
              </a: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2: Viết tiếp vào chỗ chấm (theo mẫu) :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" name="Oval 9">
              <a:extLst>
                <a:ext uri="{FF2B5EF4-FFF2-40B4-BE49-F238E27FC236}">
                  <a16:creationId xmlns="" xmlns:a16="http://schemas.microsoft.com/office/drawing/2014/main" id="{7DDC1FCE-7489-4618-BD7F-71086DC2E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" y="1011"/>
              <a:ext cx="384" cy="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" name="Rectangle 11">
            <a:extLst>
              <a:ext uri="{FF2B5EF4-FFF2-40B4-BE49-F238E27FC236}">
                <a16:creationId xmlns="" xmlns:a16="http://schemas.microsoft.com/office/drawing/2014/main" id="{EF4A496B-1DE1-4FCE-BA28-5D6CB76AE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579" y="2068793"/>
            <a:ext cx="525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>
                <a:latin typeface="Times New Roman" panose="02020603050405020304" pitchFamily="18" charset="0"/>
              </a:rPr>
              <a:t>Viết số 5400; đọc số : năm nghìn bốn trăm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="" xmlns:a16="http://schemas.microsoft.com/office/drawing/2014/main" id="{D104AF86-B650-433C-BB08-D6044A5A0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07" y="2029313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i="1" dirty="0">
                <a:solidFill>
                  <a:srgbClr val="FF0066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="" xmlns:a16="http://schemas.microsoft.com/office/drawing/2014/main" id="{F378336E-54B7-438B-9419-79CCCD835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5" y="2633331"/>
            <a:ext cx="1034850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a) Viết số : 9100 ; đọc số : </a:t>
            </a:r>
            <a:r>
              <a:rPr lang="en-US" altLang="en-US" sz="2800" b="1" i="1" smtClean="0">
                <a:solidFill>
                  <a:srgbClr val="00B050"/>
                </a:solidFill>
                <a:latin typeface="Times New Roman" panose="02020603050405020304" pitchFamily="18" charset="0"/>
              </a:rPr>
              <a:t>chín nghìn một trăm.</a:t>
            </a:r>
            <a:endParaRPr lang="en-US" altLang="en-US" sz="2800" b="1" i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16">
            <a:extLst>
              <a:ext uri="{FF2B5EF4-FFF2-40B4-BE49-F238E27FC236}">
                <a16:creationId xmlns="" xmlns:a16="http://schemas.microsoft.com/office/drawing/2014/main" id="{ED6ACAFC-E70B-48B4-BA67-A51EACD20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5" y="3238660"/>
            <a:ext cx="655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b) Viết số : </a:t>
            </a:r>
            <a:r>
              <a:rPr lang="vi-VN" altLang="en-US" sz="2800" b="1" i="1" smtClean="0">
                <a:solidFill>
                  <a:srgbClr val="00B050"/>
                </a:solidFill>
                <a:latin typeface="Times New Roman" panose="02020603050405020304" pitchFamily="18" charset="0"/>
              </a:rPr>
              <a:t>3250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ba nghìn hai trăm năm mươi.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18">
            <a:extLst>
              <a:ext uri="{FF2B5EF4-FFF2-40B4-BE49-F238E27FC236}">
                <a16:creationId xmlns="" xmlns:a16="http://schemas.microsoft.com/office/drawing/2014/main" id="{A7E77445-8FF2-4AD5-AC12-60972D122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5" y="3758590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c)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Viết số : 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6034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 smtClean="0">
                <a:solidFill>
                  <a:srgbClr val="00B050"/>
                </a:solidFill>
                <a:latin typeface="Times New Roman" panose="02020603050405020304" pitchFamily="18" charset="0"/>
              </a:rPr>
              <a:t>sáu nghìn không tram ba mươi bốn.</a:t>
            </a:r>
            <a:endParaRPr lang="en-US" altLang="en-US" sz="2800" b="1" i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9">
            <a:extLst>
              <a:ext uri="{FF2B5EF4-FFF2-40B4-BE49-F238E27FC236}">
                <a16:creationId xmlns="" xmlns:a16="http://schemas.microsoft.com/office/drawing/2014/main" id="{140F393D-F922-470C-9508-EBD97F70B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07" y="4355767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d)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Viết số : </a:t>
            </a:r>
            <a:r>
              <a:rPr lang="vi-VN" altLang="en-US" sz="2800" b="1" i="1" smtClean="0">
                <a:solidFill>
                  <a:srgbClr val="00B050"/>
                </a:solidFill>
                <a:latin typeface="Times New Roman" panose="02020603050405020304" pitchFamily="18" charset="0"/>
              </a:rPr>
              <a:t>2004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hai nghìn không trăm linh tư.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5">
            <a:extLst>
              <a:ext uri="{FF2B5EF4-FFF2-40B4-BE49-F238E27FC236}">
                <a16:creationId xmlns="" xmlns:a16="http://schemas.microsoft.com/office/drawing/2014/main" id="{B4007CAF-C01E-417E-A902-0828E979C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302" y="202424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vi-VN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2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vi-VN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="" xmlns:a16="http://schemas.microsoft.com/office/drawing/2014/main" id="{140F393D-F922-470C-9508-EBD97F70B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07" y="4950947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e)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Viết số : 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1001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 smtClean="0">
                <a:solidFill>
                  <a:srgbClr val="00B050"/>
                </a:solidFill>
                <a:latin typeface="Times New Roman" panose="02020603050405020304" pitchFamily="18" charset="0"/>
              </a:rPr>
              <a:t>một nghìn không tram linh một.</a:t>
            </a:r>
            <a:endParaRPr lang="en-US" altLang="en-US" sz="2800" b="1" i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="" xmlns:a16="http://schemas.microsoft.com/office/drawing/2014/main" id="{140F393D-F922-470C-9508-EBD97F70B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07" y="5522007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g)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Viết số : 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2030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 smtClean="0">
                <a:solidFill>
                  <a:srgbClr val="00B050"/>
                </a:solidFill>
                <a:latin typeface="Times New Roman" panose="02020603050405020304" pitchFamily="18" charset="0"/>
              </a:rPr>
              <a:t>hai nghìn không trăm ba mươi.</a:t>
            </a:r>
            <a:endParaRPr lang="en-US" altLang="en-US" sz="2800" b="1" i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4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ải hình ảnh 84581f21dff214e5b03d93cce717 tại kho hình nền, ảnh đẹp  khoanh24.com">
            <a:extLst>
              <a:ext uri="{FF2B5EF4-FFF2-40B4-BE49-F238E27FC236}">
                <a16:creationId xmlns="" xmlns:a16="http://schemas.microsoft.com/office/drawing/2014/main" id="{0CC95340-B8B3-4B14-9C27-05CC73821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4" y="7996"/>
            <a:ext cx="12192000" cy="689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="" xmlns:a16="http://schemas.microsoft.com/office/drawing/2014/main" id="{BC6E40AE-843E-404B-80CC-3F05AC9C0750}"/>
              </a:ext>
            </a:extLst>
          </p:cNvPr>
          <p:cNvGrpSpPr>
            <a:grpSpLocks/>
          </p:cNvGrpSpPr>
          <p:nvPr/>
        </p:nvGrpSpPr>
        <p:grpSpPr bwMode="auto">
          <a:xfrm>
            <a:off x="1828511" y="2508286"/>
            <a:ext cx="1809750" cy="693425"/>
            <a:chOff x="192" y="864"/>
            <a:chExt cx="1152" cy="366"/>
          </a:xfrm>
        </p:grpSpPr>
        <p:sp>
          <p:nvSpPr>
            <p:cNvPr id="6" name="Text Box 8">
              <a:extLst>
                <a:ext uri="{FF2B5EF4-FFF2-40B4-BE49-F238E27FC236}">
                  <a16:creationId xmlns="" xmlns:a16="http://schemas.microsoft.com/office/drawing/2014/main" id="{A57A5326-1375-4960-8E62-C0CA49FBF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921"/>
              <a:ext cx="288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7" name="Oval 9">
              <a:extLst>
                <a:ext uri="{FF2B5EF4-FFF2-40B4-BE49-F238E27FC236}">
                  <a16:creationId xmlns="" xmlns:a16="http://schemas.microsoft.com/office/drawing/2014/main" id="{3AE10B83-3B2F-482B-A924-AA55C0298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864"/>
              <a:ext cx="384" cy="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Rectangle 10">
              <a:extLst>
                <a:ext uri="{FF2B5EF4-FFF2-40B4-BE49-F238E27FC236}">
                  <a16:creationId xmlns="" xmlns:a16="http://schemas.microsoft.com/office/drawing/2014/main" id="{28B05D3A-91CD-46E0-A955-991FE7430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864"/>
              <a:ext cx="384" cy="336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Số</a:t>
              </a:r>
            </a:p>
          </p:txBody>
        </p:sp>
      </p:grpSp>
      <p:grpSp>
        <p:nvGrpSpPr>
          <p:cNvPr id="9" name="Group 81">
            <a:extLst>
              <a:ext uri="{FF2B5EF4-FFF2-40B4-BE49-F238E27FC236}">
                <a16:creationId xmlns="" xmlns:a16="http://schemas.microsoft.com/office/drawing/2014/main" id="{04630DF9-FF54-4BAC-8363-A8B205579FE6}"/>
              </a:ext>
            </a:extLst>
          </p:cNvPr>
          <p:cNvGrpSpPr>
            <a:grpSpLocks/>
          </p:cNvGrpSpPr>
          <p:nvPr/>
        </p:nvGrpSpPr>
        <p:grpSpPr bwMode="auto">
          <a:xfrm>
            <a:off x="1668174" y="4302703"/>
            <a:ext cx="8758237" cy="550863"/>
            <a:chOff x="243" y="2352"/>
            <a:chExt cx="5517" cy="464"/>
          </a:xfrm>
        </p:grpSpPr>
        <p:grpSp>
          <p:nvGrpSpPr>
            <p:cNvPr id="10" name="Group 16">
              <a:extLst>
                <a:ext uri="{FF2B5EF4-FFF2-40B4-BE49-F238E27FC236}">
                  <a16:creationId xmlns="" xmlns:a16="http://schemas.microsoft.com/office/drawing/2014/main" id="{F781C688-B108-4B4D-A94A-CDA77A015D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" y="2352"/>
              <a:ext cx="5517" cy="439"/>
              <a:chOff x="111" y="1344"/>
              <a:chExt cx="5517" cy="439"/>
            </a:xfrm>
          </p:grpSpPr>
          <p:sp>
            <p:nvSpPr>
              <p:cNvPr id="14" name="Rectangle 17">
                <a:extLst>
                  <a:ext uri="{FF2B5EF4-FFF2-40B4-BE49-F238E27FC236}">
                    <a16:creationId xmlns="" xmlns:a16="http://schemas.microsoft.com/office/drawing/2014/main" id="{63993C2D-E675-4CFE-9540-BD32A3D93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5" name="Text Box 18">
                <a:extLst>
                  <a:ext uri="{FF2B5EF4-FFF2-40B4-BE49-F238E27FC236}">
                    <a16:creationId xmlns="" xmlns:a16="http://schemas.microsoft.com/office/drawing/2014/main" id="{46DDBC00-5268-48B4-9905-AE4570077B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latin typeface="Times New Roman" panose="02020603050405020304" pitchFamily="18" charset="0"/>
                  </a:rPr>
                  <a:t>b)</a:t>
                </a:r>
              </a:p>
            </p:txBody>
          </p:sp>
          <p:sp>
            <p:nvSpPr>
              <p:cNvPr id="16" name="Rectangle 19">
                <a:extLst>
                  <a:ext uri="{FF2B5EF4-FFF2-40B4-BE49-F238E27FC236}">
                    <a16:creationId xmlns="" xmlns:a16="http://schemas.microsoft.com/office/drawing/2014/main" id="{66F8BF96-FF92-4D3C-8DAD-5A5ED066A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" name="Rectangle 20">
                <a:extLst>
                  <a:ext uri="{FF2B5EF4-FFF2-40B4-BE49-F238E27FC236}">
                    <a16:creationId xmlns="" xmlns:a16="http://schemas.microsoft.com/office/drawing/2014/main" id="{07345E59-8F19-49F3-B525-6DBC05E59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" name="Rectangle 21">
                <a:extLst>
                  <a:ext uri="{FF2B5EF4-FFF2-40B4-BE49-F238E27FC236}">
                    <a16:creationId xmlns="" xmlns:a16="http://schemas.microsoft.com/office/drawing/2014/main" id="{7AB07986-CF8E-4069-9C60-03B1E95163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9" name="Rectangle 22">
                <a:extLst>
                  <a:ext uri="{FF2B5EF4-FFF2-40B4-BE49-F238E27FC236}">
                    <a16:creationId xmlns="" xmlns:a16="http://schemas.microsoft.com/office/drawing/2014/main" id="{46CB623C-AB1C-47BF-87A5-D8DEF871A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" name="Rectangle 23">
                <a:extLst>
                  <a:ext uri="{FF2B5EF4-FFF2-40B4-BE49-F238E27FC236}">
                    <a16:creationId xmlns="" xmlns:a16="http://schemas.microsoft.com/office/drawing/2014/main" id="{2FDA2B9E-12AD-47F3-8D40-B518EC1BD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1" name="Line 24">
                <a:extLst>
                  <a:ext uri="{FF2B5EF4-FFF2-40B4-BE49-F238E27FC236}">
                    <a16:creationId xmlns="" xmlns:a16="http://schemas.microsoft.com/office/drawing/2014/main" id="{15F7A8B6-F7DA-4FA5-958C-FCB2D67BA4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5">
                <a:extLst>
                  <a:ext uri="{FF2B5EF4-FFF2-40B4-BE49-F238E27FC236}">
                    <a16:creationId xmlns="" xmlns:a16="http://schemas.microsoft.com/office/drawing/2014/main" id="{1E727B30-0E25-4217-AABD-1C5322030B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26">
                <a:extLst>
                  <a:ext uri="{FF2B5EF4-FFF2-40B4-BE49-F238E27FC236}">
                    <a16:creationId xmlns="" xmlns:a16="http://schemas.microsoft.com/office/drawing/2014/main" id="{DE1BA65B-3EF6-4684-84FA-73284A0F2A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27">
                <a:extLst>
                  <a:ext uri="{FF2B5EF4-FFF2-40B4-BE49-F238E27FC236}">
                    <a16:creationId xmlns="" xmlns:a16="http://schemas.microsoft.com/office/drawing/2014/main" id="{F9F78A67-17B6-43C2-81AF-64D065A575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28">
                <a:extLst>
                  <a:ext uri="{FF2B5EF4-FFF2-40B4-BE49-F238E27FC236}">
                    <a16:creationId xmlns="" xmlns:a16="http://schemas.microsoft.com/office/drawing/2014/main" id="{80EC8061-8BB7-4A92-927C-9AEC76F597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Text Box 29">
              <a:extLst>
                <a:ext uri="{FF2B5EF4-FFF2-40B4-BE49-F238E27FC236}">
                  <a16:creationId xmlns="" xmlns:a16="http://schemas.microsoft.com/office/drawing/2014/main" id="{DADA23E1-4EA9-41BF-9DAB-A18B91E420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1" y="2376"/>
              <a:ext cx="603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smtClean="0">
                  <a:latin typeface="Times New Roman" panose="02020603050405020304" pitchFamily="18" charset="0"/>
                </a:rPr>
                <a:t>4008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12" name="Text Box 30">
              <a:extLst>
                <a:ext uri="{FF2B5EF4-FFF2-40B4-BE49-F238E27FC236}">
                  <a16:creationId xmlns="" xmlns:a16="http://schemas.microsoft.com/office/drawing/2014/main" id="{D9EEB815-B4BF-429C-98C7-003700F8E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355"/>
              <a:ext cx="603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Text Box 52">
              <a:extLst>
                <a:ext uri="{FF2B5EF4-FFF2-40B4-BE49-F238E27FC236}">
                  <a16:creationId xmlns="" xmlns:a16="http://schemas.microsoft.com/office/drawing/2014/main" id="{33145DE2-8AC0-42E7-A77B-A3C43224D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6" y="2376"/>
              <a:ext cx="603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smtClean="0">
                  <a:latin typeface="Times New Roman" panose="02020603050405020304" pitchFamily="18" charset="0"/>
                </a:rPr>
                <a:t>4010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26" name="Text Box 54">
            <a:extLst>
              <a:ext uri="{FF2B5EF4-FFF2-40B4-BE49-F238E27FC236}">
                <a16:creationId xmlns="" xmlns:a16="http://schemas.microsoft.com/office/drawing/2014/main" id="{AAF56E3B-4A33-411D-ADCC-B3419C380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636" y="4331278"/>
            <a:ext cx="957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4011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7" name="Group 84">
            <a:extLst>
              <a:ext uri="{FF2B5EF4-FFF2-40B4-BE49-F238E27FC236}">
                <a16:creationId xmlns="" xmlns:a16="http://schemas.microsoft.com/office/drawing/2014/main" id="{FDA8F8F8-0825-48B8-A907-77FD5F447AD8}"/>
              </a:ext>
            </a:extLst>
          </p:cNvPr>
          <p:cNvGrpSpPr>
            <a:grpSpLocks/>
          </p:cNvGrpSpPr>
          <p:nvPr/>
        </p:nvGrpSpPr>
        <p:grpSpPr bwMode="auto">
          <a:xfrm>
            <a:off x="1728499" y="5134844"/>
            <a:ext cx="8758232" cy="556927"/>
            <a:chOff x="147" y="3264"/>
            <a:chExt cx="5517" cy="469"/>
          </a:xfrm>
        </p:grpSpPr>
        <p:grpSp>
          <p:nvGrpSpPr>
            <p:cNvPr id="28" name="Group 33">
              <a:extLst>
                <a:ext uri="{FF2B5EF4-FFF2-40B4-BE49-F238E27FC236}">
                  <a16:creationId xmlns="" xmlns:a16="http://schemas.microsoft.com/office/drawing/2014/main" id="{6FF00B12-1615-4D65-BC0D-CB22B46F39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" y="3264"/>
              <a:ext cx="5517" cy="439"/>
              <a:chOff x="111" y="1344"/>
              <a:chExt cx="5517" cy="439"/>
            </a:xfrm>
          </p:grpSpPr>
          <p:sp>
            <p:nvSpPr>
              <p:cNvPr id="32" name="Rectangle 34">
                <a:extLst>
                  <a:ext uri="{FF2B5EF4-FFF2-40B4-BE49-F238E27FC236}">
                    <a16:creationId xmlns="" xmlns:a16="http://schemas.microsoft.com/office/drawing/2014/main" id="{EA89E01E-6CD5-4F3F-A6F2-8451EF4D2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" name="Text Box 35">
                <a:extLst>
                  <a:ext uri="{FF2B5EF4-FFF2-40B4-BE49-F238E27FC236}">
                    <a16:creationId xmlns="" xmlns:a16="http://schemas.microsoft.com/office/drawing/2014/main" id="{E0095F4E-0F38-4577-BF4C-B22C6AE5D6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latin typeface="Times New Roman" panose="02020603050405020304" pitchFamily="18" charset="0"/>
                  </a:rPr>
                  <a:t>c)</a:t>
                </a:r>
              </a:p>
            </p:txBody>
          </p:sp>
          <p:sp>
            <p:nvSpPr>
              <p:cNvPr id="34" name="Rectangle 36">
                <a:extLst>
                  <a:ext uri="{FF2B5EF4-FFF2-40B4-BE49-F238E27FC236}">
                    <a16:creationId xmlns="" xmlns:a16="http://schemas.microsoft.com/office/drawing/2014/main" id="{7016BC1A-A871-4B61-B238-2BFB19E5D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5" name="Rectangle 37">
                <a:extLst>
                  <a:ext uri="{FF2B5EF4-FFF2-40B4-BE49-F238E27FC236}">
                    <a16:creationId xmlns="" xmlns:a16="http://schemas.microsoft.com/office/drawing/2014/main" id="{1E631FAC-7AE5-4A88-9A58-536A20A685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3" y="1373"/>
                <a:ext cx="624" cy="35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6" name="Rectangle 38">
                <a:extLst>
                  <a:ext uri="{FF2B5EF4-FFF2-40B4-BE49-F238E27FC236}">
                    <a16:creationId xmlns="" xmlns:a16="http://schemas.microsoft.com/office/drawing/2014/main" id="{FFB2037B-D64A-473C-AA13-8A736B21ED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7" name="Rectangle 39">
                <a:extLst>
                  <a:ext uri="{FF2B5EF4-FFF2-40B4-BE49-F238E27FC236}">
                    <a16:creationId xmlns="" xmlns:a16="http://schemas.microsoft.com/office/drawing/2014/main" id="{D4A4336F-F17B-42FA-BCDE-E739243039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8" name="Rectangle 40">
                <a:extLst>
                  <a:ext uri="{FF2B5EF4-FFF2-40B4-BE49-F238E27FC236}">
                    <a16:creationId xmlns="" xmlns:a16="http://schemas.microsoft.com/office/drawing/2014/main" id="{699DB262-A3EC-4509-8C44-FF0E12CC6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9" name="Line 41">
                <a:extLst>
                  <a:ext uri="{FF2B5EF4-FFF2-40B4-BE49-F238E27FC236}">
                    <a16:creationId xmlns="" xmlns:a16="http://schemas.microsoft.com/office/drawing/2014/main" id="{3C671B90-FC0D-4534-B1DA-802E163374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42">
                <a:extLst>
                  <a:ext uri="{FF2B5EF4-FFF2-40B4-BE49-F238E27FC236}">
                    <a16:creationId xmlns="" xmlns:a16="http://schemas.microsoft.com/office/drawing/2014/main" id="{CEE4FA07-FA6C-42D5-BEF2-95CFD3099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43">
                <a:extLst>
                  <a:ext uri="{FF2B5EF4-FFF2-40B4-BE49-F238E27FC236}">
                    <a16:creationId xmlns="" xmlns:a16="http://schemas.microsoft.com/office/drawing/2014/main" id="{C0958157-3483-4725-AECB-139FFDA9C4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44">
                <a:extLst>
                  <a:ext uri="{FF2B5EF4-FFF2-40B4-BE49-F238E27FC236}">
                    <a16:creationId xmlns="" xmlns:a16="http://schemas.microsoft.com/office/drawing/2014/main" id="{F6125577-5F1D-4C17-8A05-8F0AE7E2FD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45">
                <a:extLst>
                  <a:ext uri="{FF2B5EF4-FFF2-40B4-BE49-F238E27FC236}">
                    <a16:creationId xmlns="" xmlns:a16="http://schemas.microsoft.com/office/drawing/2014/main" id="{1148FECC-4A1E-48F3-B95B-8EDB4F9747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" name="Text Box 46">
              <a:extLst>
                <a:ext uri="{FF2B5EF4-FFF2-40B4-BE49-F238E27FC236}">
                  <a16:creationId xmlns="" xmlns:a16="http://schemas.microsoft.com/office/drawing/2014/main" id="{F7B6E40A-98D8-41FC-9806-61E36DBBCB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" y="3293"/>
              <a:ext cx="603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smtClean="0">
                  <a:latin typeface="Times New Roman" panose="02020603050405020304" pitchFamily="18" charset="0"/>
                </a:rPr>
                <a:t>9000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31" name="Text Box 55">
              <a:extLst>
                <a:ext uri="{FF2B5EF4-FFF2-40B4-BE49-F238E27FC236}">
                  <a16:creationId xmlns="" xmlns:a16="http://schemas.microsoft.com/office/drawing/2014/main" id="{760D7921-A36E-4812-84DF-FF093F566B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7" y="3293"/>
              <a:ext cx="603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smtClean="0">
                  <a:latin typeface="Times New Roman" panose="02020603050405020304" pitchFamily="18" charset="0"/>
                </a:rPr>
                <a:t>9001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44" name="Text Box 56">
            <a:extLst>
              <a:ext uri="{FF2B5EF4-FFF2-40B4-BE49-F238E27FC236}">
                <a16:creationId xmlns="" xmlns:a16="http://schemas.microsoft.com/office/drawing/2014/main" id="{EA1F9725-38EF-4ECC-B369-1E4E33AA0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1974" y="5169478"/>
            <a:ext cx="957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latin typeface="Times New Roman" panose="02020603050405020304" pitchFamily="18" charset="0"/>
              </a:rPr>
              <a:t>9003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45" name="Text Box 57">
            <a:extLst>
              <a:ext uri="{FF2B5EF4-FFF2-40B4-BE49-F238E27FC236}">
                <a16:creationId xmlns="" xmlns:a16="http://schemas.microsoft.com/office/drawing/2014/main" id="{DCEE5871-5CE3-4C50-AD73-2D981E244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7861" y="5169478"/>
            <a:ext cx="957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9004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6" name="Group 79">
            <a:extLst>
              <a:ext uri="{FF2B5EF4-FFF2-40B4-BE49-F238E27FC236}">
                <a16:creationId xmlns="" xmlns:a16="http://schemas.microsoft.com/office/drawing/2014/main" id="{75E0B984-B50A-4BDC-A06C-572D011B5210}"/>
              </a:ext>
            </a:extLst>
          </p:cNvPr>
          <p:cNvGrpSpPr>
            <a:grpSpLocks/>
          </p:cNvGrpSpPr>
          <p:nvPr/>
        </p:nvGrpSpPr>
        <p:grpSpPr bwMode="auto">
          <a:xfrm>
            <a:off x="1768186" y="3429578"/>
            <a:ext cx="8758238" cy="547688"/>
            <a:chOff x="192" y="1640"/>
            <a:chExt cx="5517" cy="460"/>
          </a:xfrm>
        </p:grpSpPr>
        <p:grpSp>
          <p:nvGrpSpPr>
            <p:cNvPr id="47" name="Group 58">
              <a:extLst>
                <a:ext uri="{FF2B5EF4-FFF2-40B4-BE49-F238E27FC236}">
                  <a16:creationId xmlns="" xmlns:a16="http://schemas.microsoft.com/office/drawing/2014/main" id="{CB3D6255-449B-4451-B8F8-CB142F57D8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1641"/>
              <a:ext cx="5517" cy="439"/>
              <a:chOff x="111" y="1344"/>
              <a:chExt cx="5517" cy="439"/>
            </a:xfrm>
          </p:grpSpPr>
          <p:sp>
            <p:nvSpPr>
              <p:cNvPr id="50" name="Rectangle 59">
                <a:extLst>
                  <a:ext uri="{FF2B5EF4-FFF2-40B4-BE49-F238E27FC236}">
                    <a16:creationId xmlns="" xmlns:a16="http://schemas.microsoft.com/office/drawing/2014/main" id="{E99531D2-45CE-4EDD-9D56-6A585A1604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" name="Text Box 60">
                <a:extLst>
                  <a:ext uri="{FF2B5EF4-FFF2-40B4-BE49-F238E27FC236}">
                    <a16:creationId xmlns="" xmlns:a16="http://schemas.microsoft.com/office/drawing/2014/main" id="{85E777FB-CA45-4F0F-9DC3-B8C045728F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latin typeface="Times New Roman" panose="02020603050405020304" pitchFamily="18" charset="0"/>
                  </a:rPr>
                  <a:t>a)</a:t>
                </a:r>
              </a:p>
            </p:txBody>
          </p:sp>
          <p:sp>
            <p:nvSpPr>
              <p:cNvPr id="52" name="Rectangle 61">
                <a:extLst>
                  <a:ext uri="{FF2B5EF4-FFF2-40B4-BE49-F238E27FC236}">
                    <a16:creationId xmlns="" xmlns:a16="http://schemas.microsoft.com/office/drawing/2014/main" id="{1F45C728-903D-4DCF-8362-B9AD4731C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3" name="Rectangle 62">
                <a:extLst>
                  <a:ext uri="{FF2B5EF4-FFF2-40B4-BE49-F238E27FC236}">
                    <a16:creationId xmlns="" xmlns:a16="http://schemas.microsoft.com/office/drawing/2014/main" id="{E3F8CF28-9140-4BF4-A790-7FC93DFFB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" name="Rectangle 63">
                <a:extLst>
                  <a:ext uri="{FF2B5EF4-FFF2-40B4-BE49-F238E27FC236}">
                    <a16:creationId xmlns="" xmlns:a16="http://schemas.microsoft.com/office/drawing/2014/main" id="{41BF9B5A-20D0-475B-B24E-701FC0E32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5" name="Rectangle 64">
                <a:extLst>
                  <a:ext uri="{FF2B5EF4-FFF2-40B4-BE49-F238E27FC236}">
                    <a16:creationId xmlns="" xmlns:a16="http://schemas.microsoft.com/office/drawing/2014/main" id="{50B0A903-E8D1-491D-A59B-3ACA7EE27C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6" name="Rectangle 65">
                <a:extLst>
                  <a:ext uri="{FF2B5EF4-FFF2-40B4-BE49-F238E27FC236}">
                    <a16:creationId xmlns="" xmlns:a16="http://schemas.microsoft.com/office/drawing/2014/main" id="{AEE8CBD7-6476-4A28-9302-68FC6434F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7" name="Line 66">
                <a:extLst>
                  <a:ext uri="{FF2B5EF4-FFF2-40B4-BE49-F238E27FC236}">
                    <a16:creationId xmlns="" xmlns:a16="http://schemas.microsoft.com/office/drawing/2014/main" id="{8D1C9C79-C565-47F5-BC65-FEA728302A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67">
                <a:extLst>
                  <a:ext uri="{FF2B5EF4-FFF2-40B4-BE49-F238E27FC236}">
                    <a16:creationId xmlns="" xmlns:a16="http://schemas.microsoft.com/office/drawing/2014/main" id="{EE20AAB2-CC03-469A-A1D4-4C7CD038D1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68">
                <a:extLst>
                  <a:ext uri="{FF2B5EF4-FFF2-40B4-BE49-F238E27FC236}">
                    <a16:creationId xmlns="" xmlns:a16="http://schemas.microsoft.com/office/drawing/2014/main" id="{EC80177A-7A28-4B92-ADBC-1EBBDE0AAC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69">
                <a:extLst>
                  <a:ext uri="{FF2B5EF4-FFF2-40B4-BE49-F238E27FC236}">
                    <a16:creationId xmlns="" xmlns:a16="http://schemas.microsoft.com/office/drawing/2014/main" id="{E799F41B-8872-46FF-8C09-4E5C5CD7B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70">
                <a:extLst>
                  <a:ext uri="{FF2B5EF4-FFF2-40B4-BE49-F238E27FC236}">
                    <a16:creationId xmlns="" xmlns:a16="http://schemas.microsoft.com/office/drawing/2014/main" id="{AAA2611B-B2B5-4808-95B8-D21A494D4A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" name="Text Box 72">
              <a:extLst>
                <a:ext uri="{FF2B5EF4-FFF2-40B4-BE49-F238E27FC236}">
                  <a16:creationId xmlns="" xmlns:a16="http://schemas.microsoft.com/office/drawing/2014/main" id="{23A4EB2E-B08D-4FA2-AF66-F8FB934869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" y="1640"/>
              <a:ext cx="603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smtClean="0">
                  <a:latin typeface="Times New Roman" panose="02020603050405020304" pitchFamily="18" charset="0"/>
                </a:rPr>
                <a:t>6972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49" name="Text Box 73">
              <a:extLst>
                <a:ext uri="{FF2B5EF4-FFF2-40B4-BE49-F238E27FC236}">
                  <a16:creationId xmlns="" xmlns:a16="http://schemas.microsoft.com/office/drawing/2014/main" id="{FAFBDEF1-6B1A-45EC-8D61-838E89E3A9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1" y="1661"/>
              <a:ext cx="603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smtClean="0">
                  <a:latin typeface="Times New Roman" panose="02020603050405020304" pitchFamily="18" charset="0"/>
                </a:rPr>
                <a:t>6973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62" name="Text Box 75">
            <a:extLst>
              <a:ext uri="{FF2B5EF4-FFF2-40B4-BE49-F238E27FC236}">
                <a16:creationId xmlns="" xmlns:a16="http://schemas.microsoft.com/office/drawing/2014/main" id="{E19E2444-C8B2-48B1-885F-BF7DC2E0B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6074" y="3416878"/>
            <a:ext cx="957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6974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" name="Text Box 76">
            <a:extLst>
              <a:ext uri="{FF2B5EF4-FFF2-40B4-BE49-F238E27FC236}">
                <a16:creationId xmlns="" xmlns:a16="http://schemas.microsoft.com/office/drawing/2014/main" id="{A56BC65A-85E6-4013-86C8-649A38B76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849" y="3440656"/>
            <a:ext cx="957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latin typeface="Times New Roman" panose="02020603050405020304" pitchFamily="18" charset="0"/>
              </a:rPr>
              <a:t>6975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64" name="Text Box 77">
            <a:extLst>
              <a:ext uri="{FF2B5EF4-FFF2-40B4-BE49-F238E27FC236}">
                <a16:creationId xmlns="" xmlns:a16="http://schemas.microsoft.com/office/drawing/2014/main" id="{84758853-8336-4B0F-91C6-70DB10271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7736" y="3416878"/>
            <a:ext cx="957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6977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" name="Text Box 80">
            <a:extLst>
              <a:ext uri="{FF2B5EF4-FFF2-40B4-BE49-F238E27FC236}">
                <a16:creationId xmlns="" xmlns:a16="http://schemas.microsoft.com/office/drawing/2014/main" id="{636FA0E8-EB21-44F2-A412-8AA503C3E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7074" y="3416878"/>
            <a:ext cx="957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6976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" name="Text Box 82">
            <a:extLst>
              <a:ext uri="{FF2B5EF4-FFF2-40B4-BE49-F238E27FC236}">
                <a16:creationId xmlns="" xmlns:a16="http://schemas.microsoft.com/office/drawing/2014/main" id="{63FFEF0E-5E6D-4A96-9A35-B98856F07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4711" y="4331278"/>
            <a:ext cx="957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4013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" name="Text Box 83">
            <a:extLst>
              <a:ext uri="{FF2B5EF4-FFF2-40B4-BE49-F238E27FC236}">
                <a16:creationId xmlns="" xmlns:a16="http://schemas.microsoft.com/office/drawing/2014/main" id="{A2A92318-E2D1-4EF5-98F3-5E5551B4D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7861" y="4331278"/>
            <a:ext cx="957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latin typeface="Times New Roman" panose="02020603050405020304" pitchFamily="18" charset="0"/>
              </a:rPr>
              <a:t>4012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68" name="Text Box 85">
            <a:extLst>
              <a:ext uri="{FF2B5EF4-FFF2-40B4-BE49-F238E27FC236}">
                <a16:creationId xmlns="" xmlns:a16="http://schemas.microsoft.com/office/drawing/2014/main" id="{0B8B545F-8639-4CB8-9195-030E2AEA4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8524" y="5137728"/>
            <a:ext cx="957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9005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" name="Text Box 89">
            <a:extLst>
              <a:ext uri="{FF2B5EF4-FFF2-40B4-BE49-F238E27FC236}">
                <a16:creationId xmlns="" xmlns:a16="http://schemas.microsoft.com/office/drawing/2014/main" id="{F46EFDBC-FB8C-4ABC-BDA0-98506D07E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559" y="2569973"/>
            <a:ext cx="11887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3: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Text Box 5">
            <a:extLst>
              <a:ext uri="{FF2B5EF4-FFF2-40B4-BE49-F238E27FC236}">
                <a16:creationId xmlns="" xmlns:a16="http://schemas.microsoft.com/office/drawing/2014/main" id="{B4007CAF-C01E-417E-A902-0828E979C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302" y="202424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vi-VN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2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vi-VN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2" name="Text Box 54">
            <a:extLst>
              <a:ext uri="{FF2B5EF4-FFF2-40B4-BE49-F238E27FC236}">
                <a16:creationId xmlns="" xmlns:a16="http://schemas.microsoft.com/office/drawing/2014/main" id="{AAF56E3B-4A33-411D-ADCC-B3419C380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104" y="4306004"/>
            <a:ext cx="957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4009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" name="Text Box 57">
            <a:extLst>
              <a:ext uri="{FF2B5EF4-FFF2-40B4-BE49-F238E27FC236}">
                <a16:creationId xmlns="" xmlns:a16="http://schemas.microsoft.com/office/drawing/2014/main" id="{DCEE5871-5CE3-4C50-AD73-2D981E244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491" y="5105827"/>
            <a:ext cx="957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9002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4" grpId="0"/>
      <p:bldP spid="45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2" grpId="0"/>
      <p:bldP spid="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ải hình ảnh 84581f21dff214e5b03d93cce717 tại kho hình nền, ảnh đẹp  khoanh24.com">
            <a:extLst>
              <a:ext uri="{FF2B5EF4-FFF2-40B4-BE49-F238E27FC236}">
                <a16:creationId xmlns="" xmlns:a16="http://schemas.microsoft.com/office/drawing/2014/main" id="{0CC95340-B8B3-4B14-9C27-05CC73821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4" y="7996"/>
            <a:ext cx="12192000" cy="689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 Box 89">
            <a:extLst>
              <a:ext uri="{FF2B5EF4-FFF2-40B4-BE49-F238E27FC236}">
                <a16:creationId xmlns="" xmlns:a16="http://schemas.microsoft.com/office/drawing/2014/main" id="{F46EFDBC-FB8C-4ABC-BDA0-98506D07E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54" y="1626118"/>
            <a:ext cx="85848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4: Viết số thích hợp vào chỗ chấm :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Text Box 5">
            <a:extLst>
              <a:ext uri="{FF2B5EF4-FFF2-40B4-BE49-F238E27FC236}">
                <a16:creationId xmlns="" xmlns:a16="http://schemas.microsoft.com/office/drawing/2014/main" id="{B4007CAF-C01E-417E-A902-0828E979C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302" y="202424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vi-VN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2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vi-VN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2854" y="2524260"/>
            <a:ext cx="946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5000, 6000, 7000, ........... , ............</a:t>
            </a:r>
            <a:endParaRPr lang="vi-V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12854" y="3454580"/>
            <a:ext cx="946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4100, 4200, 4300, ........... , ............</a:t>
            </a:r>
            <a:endParaRPr lang="vi-V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071302" y="4373214"/>
            <a:ext cx="946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7010, 7020, 7030, ........... , ............</a:t>
            </a:r>
            <a:endParaRPr lang="vi-V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78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3" grpId="0"/>
      <p:bldP spid="71" grpId="0"/>
      <p:bldP spid="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ải hình ảnh 84581f21dff214e5b03d93cce717 tại kho hình nền, ảnh đẹp  khoanh24.com">
            <a:extLst>
              <a:ext uri="{FF2B5EF4-FFF2-40B4-BE49-F238E27FC236}">
                <a16:creationId xmlns="" xmlns:a16="http://schemas.microsoft.com/office/drawing/2014/main" id="{0CC95340-B8B3-4B14-9C27-05CC73821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4" y="7996"/>
            <a:ext cx="12192000" cy="689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 Box 89">
            <a:extLst>
              <a:ext uri="{FF2B5EF4-FFF2-40B4-BE49-F238E27FC236}">
                <a16:creationId xmlns="" xmlns:a16="http://schemas.microsoft.com/office/drawing/2014/main" id="{F46EFDBC-FB8C-4ABC-BDA0-98506D07E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54" y="1626118"/>
            <a:ext cx="85848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4: Viết số thích hợp vào chỗ chấm :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Text Box 5">
            <a:extLst>
              <a:ext uri="{FF2B5EF4-FFF2-40B4-BE49-F238E27FC236}">
                <a16:creationId xmlns="" xmlns:a16="http://schemas.microsoft.com/office/drawing/2014/main" id="{B4007CAF-C01E-417E-A902-0828E979C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302" y="202424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vi-VN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2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vi-VN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2854" y="2524260"/>
            <a:ext cx="946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5000, 6000, 7000,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8000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9000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12854" y="3454580"/>
            <a:ext cx="946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4100, 4200, 4300,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4400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4500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071302" y="4373214"/>
            <a:ext cx="946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7010, 7020, 7030,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7040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7050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7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3" grpId="0"/>
      <p:bldP spid="71" grpId="0"/>
      <p:bldP spid="7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2 Art ý tưởng | hình ảnh, hình nền, stuffed animals">
            <a:extLst>
              <a:ext uri="{FF2B5EF4-FFF2-40B4-BE49-F238E27FC236}">
                <a16:creationId xmlns="" xmlns:a16="http://schemas.microsoft.com/office/drawing/2014/main" id="{E345C72A-83BA-4C8B-AE80-8FA5FAD0C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3">
            <a:extLst>
              <a:ext uri="{FF2B5EF4-FFF2-40B4-BE49-F238E27FC236}">
                <a16:creationId xmlns="" xmlns:a16="http://schemas.microsoft.com/office/drawing/2014/main" id="{3E3B9A74-B862-4FE1-A29D-E3C19059F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875" y="3214510"/>
            <a:ext cx="9829729" cy="1084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41" tIns="34289" rIns="68541" bIns="34289">
            <a:spAutoFit/>
          </a:bodyPr>
          <a:lstStyle>
            <a:lvl1pPr marL="427038" indent="-427038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421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3300" smtClean="0">
                <a:solidFill>
                  <a:srgbClr val="002060"/>
                </a:solidFill>
                <a:cs typeface="Times New Roman" panose="02020603050405020304" pitchFamily="18" charset="0"/>
              </a:rPr>
              <a:t>Xem lại các bài đã làm, rèn đọc số có bốn chữ số.</a:t>
            </a:r>
            <a:endParaRPr lang="en-US" altLang="en-US" sz="33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en-US" altLang="en-US" sz="33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Chuẩn</a:t>
            </a:r>
            <a:r>
              <a:rPr lang="en-US" altLang="en-US" sz="33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bị</a:t>
            </a:r>
            <a:r>
              <a:rPr lang="en-US" altLang="en-US" sz="33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300">
                <a:solidFill>
                  <a:srgbClr val="002060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3300" smtClean="0">
                <a:solidFill>
                  <a:srgbClr val="002060"/>
                </a:solidFill>
                <a:cs typeface="Times New Roman" panose="02020603050405020304" pitchFamily="18" charset="0"/>
              </a:rPr>
              <a:t>Các </a:t>
            </a:r>
            <a:r>
              <a:rPr lang="en-US" altLang="en-US" sz="33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3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có</a:t>
            </a:r>
            <a:r>
              <a:rPr lang="en-US" altLang="en-US" sz="33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300" err="1">
                <a:solidFill>
                  <a:srgbClr val="002060"/>
                </a:solidFill>
                <a:cs typeface="Times New Roman" panose="02020603050405020304" pitchFamily="18" charset="0"/>
              </a:rPr>
              <a:t>bốn</a:t>
            </a:r>
            <a:r>
              <a:rPr lang="en-US" altLang="en-US" sz="330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300" smtClean="0">
                <a:solidFill>
                  <a:srgbClr val="002060"/>
                </a:solidFill>
                <a:cs typeface="Times New Roman" panose="02020603050405020304" pitchFamily="18" charset="0"/>
              </a:rPr>
              <a:t>chữ </a:t>
            </a:r>
            <a:r>
              <a:rPr lang="en-US" altLang="en-US" sz="33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300" dirty="0">
                <a:solidFill>
                  <a:srgbClr val="002060"/>
                </a:solidFill>
                <a:cs typeface="Times New Roman" panose="02020603050405020304" pitchFamily="18" charset="0"/>
              </a:rPr>
              <a:t> ( </a:t>
            </a:r>
            <a:r>
              <a:rPr lang="en-US" altLang="en-US" sz="33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tiếp</a:t>
            </a:r>
            <a:r>
              <a:rPr lang="en-US" altLang="en-US" sz="33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theo</a:t>
            </a:r>
            <a:r>
              <a:rPr lang="en-US" altLang="en-US" sz="3300" dirty="0">
                <a:solidFill>
                  <a:srgbClr val="002060"/>
                </a:solidFill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="" xmlns:a16="http://schemas.microsoft.com/office/drawing/2014/main" id="{C98F93DC-4A57-4C6A-B536-3E9FB5457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7175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</p:txBody>
      </p:sp>
      <p:sp>
        <p:nvSpPr>
          <p:cNvPr id="8" name="WordArt 12">
            <a:extLst>
              <a:ext uri="{FF2B5EF4-FFF2-40B4-BE49-F238E27FC236}">
                <a16:creationId xmlns="" xmlns:a16="http://schemas.microsoft.com/office/drawing/2014/main" id="{0209195F-23E5-4B66-8312-D8720D5EC6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838200"/>
            <a:ext cx="7848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FF"/>
                  </a:gs>
                  <a:gs pos="50000">
                    <a:srgbClr val="FF0000"/>
                  </a:gs>
                  <a:gs pos="100000">
                    <a:srgbClr val="0000FF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10" name="WordArt 7">
            <a:extLst>
              <a:ext uri="{FF2B5EF4-FFF2-40B4-BE49-F238E27FC236}">
                <a16:creationId xmlns="" xmlns:a16="http://schemas.microsoft.com/office/drawing/2014/main" id="{6E25569A-BC0A-41BF-951C-6E1B4A80C6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07853" y="1073150"/>
            <a:ext cx="4343400" cy="1752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legacyObliqueBottomLeft"/>
              <a:lightRig rig="legacyFlat3" dir="t"/>
            </a:scene3d>
            <a:sp3d extrusionH="430200" prstMaterial="legacyMatte">
              <a:extrusionClr>
                <a:srgbClr val="6600CC"/>
              </a:extrusionClr>
              <a:contourClr>
                <a:srgbClr val="6600CC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cs typeface="Calibri" panose="020F0502020204030204" pitchFamily="34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335841621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rọn Bộ 11 Chủ Đề Hình Nền Powerpoint 2010 Đẹp, 100+ Hình Nền Slide Đẹp  2021 - luxury-inside.vn">
            <a:extLst>
              <a:ext uri="{FF2B5EF4-FFF2-40B4-BE49-F238E27FC236}">
                <a16:creationId xmlns="" xmlns:a16="http://schemas.microsoft.com/office/drawing/2014/main" id="{9C3BC4E1-2A4C-4B89-81E9-29D9B5A81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12063F5-982B-4B86-88D2-16223D981EA4}"/>
              </a:ext>
            </a:extLst>
          </p:cNvPr>
          <p:cNvSpPr txBox="1"/>
          <p:nvPr/>
        </p:nvSpPr>
        <p:spPr>
          <a:xfrm>
            <a:off x="1671915" y="3054451"/>
            <a:ext cx="7636933" cy="1069081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52886" tIns="26451" rIns="52886" bIns="26451">
            <a:spAutoFit/>
          </a:bodyPr>
          <a:lstStyle/>
          <a:p>
            <a:pPr algn="ctr">
              <a:defRPr/>
            </a:pP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 </a:t>
            </a:r>
          </a:p>
        </p:txBody>
      </p:sp>
    </p:spTree>
    <p:extLst>
      <p:ext uri="{BB962C8B-B14F-4D97-AF65-F5344CB8AC3E}">
        <p14:creationId xmlns:p14="http://schemas.microsoft.com/office/powerpoint/2010/main" val="188981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>
            <a:extLst>
              <a:ext uri="{FF2B5EF4-FFF2-40B4-BE49-F238E27FC236}">
                <a16:creationId xmlns="" xmlns:a16="http://schemas.microsoft.com/office/drawing/2014/main" id="{891ADD89-B176-43FB-B981-9D50A2C1C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6337" y="2006593"/>
            <a:ext cx="98393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Top 123+] Hình nền Powerpoint “ĐẸP NHỨC NÁCH”">
            <a:extLst>
              <a:ext uri="{FF2B5EF4-FFF2-40B4-BE49-F238E27FC236}">
                <a16:creationId xmlns="" xmlns:a16="http://schemas.microsoft.com/office/drawing/2014/main" id="{CB2A2202-2E02-4B91-B84D-A81E24CD5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93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190">
            <a:extLst>
              <a:ext uri="{FF2B5EF4-FFF2-40B4-BE49-F238E27FC236}">
                <a16:creationId xmlns="" xmlns:a16="http://schemas.microsoft.com/office/drawing/2014/main" id="{9CE5AE4A-6FB8-42EA-B5D0-D5B4E44C6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6347" y="985070"/>
            <a:ext cx="67675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5" name="Text Box 192">
            <a:extLst>
              <a:ext uri="{FF2B5EF4-FFF2-40B4-BE49-F238E27FC236}">
                <a16:creationId xmlns="" xmlns:a16="http://schemas.microsoft.com/office/drawing/2014/main" id="{58EED236-B73A-4ED5-9E81-D18EC0A71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691987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- Ba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nghìn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bốn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sáu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mươi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bảy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193">
            <a:extLst>
              <a:ext uri="{FF2B5EF4-FFF2-40B4-BE49-F238E27FC236}">
                <a16:creationId xmlns="" xmlns:a16="http://schemas.microsoft.com/office/drawing/2014/main" id="{176D0547-90D5-4713-ADBB-1769285E1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058676"/>
            <a:ext cx="571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nghìn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sáu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tám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mươi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hai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 Box 195">
            <a:extLst>
              <a:ext uri="{FF2B5EF4-FFF2-40B4-BE49-F238E27FC236}">
                <a16:creationId xmlns="" xmlns:a16="http://schemas.microsoft.com/office/drawing/2014/main" id="{277671A8-ACFF-426A-84E2-B9305FCFC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204" y="2784677"/>
            <a:ext cx="64146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0" name="Text Box 199">
            <a:extLst>
              <a:ext uri="{FF2B5EF4-FFF2-40B4-BE49-F238E27FC236}">
                <a16:creationId xmlns="" xmlns:a16="http://schemas.microsoft.com/office/drawing/2014/main" id="{6F3BACBE-AE49-42C3-9ABF-36B0CD162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168" y="3550104"/>
            <a:ext cx="152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   4375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1" name="Text Box 200">
            <a:extLst>
              <a:ext uri="{FF2B5EF4-FFF2-40B4-BE49-F238E27FC236}">
                <a16:creationId xmlns="" xmlns:a16="http://schemas.microsoft.com/office/drawing/2014/main" id="{33E9AC3D-D7E7-4718-981A-19EA52999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148" y="3625668"/>
            <a:ext cx="175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5824</a:t>
            </a:r>
          </a:p>
        </p:txBody>
      </p:sp>
      <p:sp>
        <p:nvSpPr>
          <p:cNvPr id="22" name="Text Box 201">
            <a:extLst>
              <a:ext uri="{FF2B5EF4-FFF2-40B4-BE49-F238E27FC236}">
                <a16:creationId xmlns="" xmlns:a16="http://schemas.microsoft.com/office/drawing/2014/main" id="{E4349F28-4693-4307-8690-F7A2B34C6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728" y="3625668"/>
            <a:ext cx="213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5678</a:t>
            </a:r>
          </a:p>
        </p:txBody>
      </p:sp>
    </p:spTree>
    <p:extLst>
      <p:ext uri="{BB962C8B-B14F-4D97-AF65-F5344CB8AC3E}">
        <p14:creationId xmlns:p14="http://schemas.microsoft.com/office/powerpoint/2010/main" val="3654428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8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124E3AE-BD36-45DA-BF25-B3C9A938248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7783" y="-196198"/>
            <a:ext cx="12847565" cy="772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="" xmlns:a16="http://schemas.microsoft.com/office/drawing/2014/main" id="{BE975521-47C8-46AE-A56E-14F91CFD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30213"/>
            <a:ext cx="89489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4" name="Text Box 8">
            <a:extLst>
              <a:ext uri="{FF2B5EF4-FFF2-40B4-BE49-F238E27FC236}">
                <a16:creationId xmlns="" xmlns:a16="http://schemas.microsoft.com/office/drawing/2014/main" id="{5C830AEE-539F-44B1-B6F6-86D8B827B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38" y="1368917"/>
            <a:ext cx="76517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chemeClr val="bg1"/>
                </a:solidFill>
                <a:latin typeface="HP001 5 hàng" panose="020B0603050302020204" pitchFamily="34" charset="0"/>
                <a:cs typeface="Times New Roman" pitchFamily="18" charset="0"/>
              </a:rPr>
              <a:t>Toán</a:t>
            </a:r>
            <a:endParaRPr lang="en-US" sz="2800" b="1" dirty="0">
              <a:solidFill>
                <a:schemeClr val="bg1"/>
              </a:solidFill>
              <a:latin typeface="HP001 5 hàng" panose="020B0603050302020204" pitchFamily="34" charset="0"/>
              <a:cs typeface="Times New Roman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="" xmlns:a16="http://schemas.microsoft.com/office/drawing/2014/main" id="{6E8932AA-8CF9-40EA-B219-9AC5EE75A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3605" y="2038829"/>
            <a:ext cx="88430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bốn</a:t>
            </a:r>
            <a:r>
              <a:rPr lang="en-US" sz="2800" b="1" dirty="0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 ( </a:t>
            </a:r>
            <a:r>
              <a:rPr lang="en-US" sz="2800" b="1" err="1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tiếp</a:t>
            </a:r>
            <a:r>
              <a:rPr lang="en-US" sz="2800" b="1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FF00"/>
                </a:solidFill>
                <a:latin typeface="HP001 5 hàng" panose="020B0603050302020204" pitchFamily="34" charset="0"/>
                <a:cs typeface="Times New Roman" pitchFamily="18" charset="0"/>
              </a:rPr>
              <a:t>theo )</a:t>
            </a:r>
            <a:endParaRPr lang="en-US" sz="2800" b="1" dirty="0">
              <a:solidFill>
                <a:srgbClr val="FFFF00"/>
              </a:solidFill>
              <a:latin typeface="HP001 5 hàng" panose="020B0603050302020204" pitchFamily="34" charset="0"/>
              <a:cs typeface="Times New Roman" pitchFamily="18" charset="0"/>
            </a:endParaRPr>
          </a:p>
        </p:txBody>
      </p:sp>
      <p:sp>
        <p:nvSpPr>
          <p:cNvPr id="6" name="Text Box 19">
            <a:extLst>
              <a:ext uri="{FF2B5EF4-FFF2-40B4-BE49-F238E27FC236}">
                <a16:creationId xmlns="" xmlns:a16="http://schemas.microsoft.com/office/drawing/2014/main" id="{49B2D1EF-60D8-4B8D-B7C2-86EE07955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04800"/>
            <a:ext cx="2148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E7B19A4-47A3-4712-8350-9BB5D5FAFD33}"/>
              </a:ext>
            </a:extLst>
          </p:cNvPr>
          <p:cNvSpPr txBox="1"/>
          <p:nvPr/>
        </p:nvSpPr>
        <p:spPr>
          <a:xfrm>
            <a:off x="2776687" y="591017"/>
            <a:ext cx="7951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sz="2800" b="1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Tư </a:t>
            </a:r>
            <a:r>
              <a:rPr lang="en-US" sz="2800" b="1" err="1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b="1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26 </a:t>
            </a:r>
            <a:r>
              <a:rPr lang="en-US" sz="2800" b="1" dirty="0" err="1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 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999242E-1816-42D1-84F7-9E634F4BC624}"/>
              </a:ext>
            </a:extLst>
          </p:cNvPr>
          <p:cNvSpPr txBox="1"/>
          <p:nvPr/>
        </p:nvSpPr>
        <p:spPr>
          <a:xfrm>
            <a:off x="286545" y="367507"/>
            <a:ext cx="203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err="1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Tuần</a:t>
            </a:r>
            <a:r>
              <a:rPr lang="en-US" sz="2800" b="1" u="sng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smtClean="0">
                <a:solidFill>
                  <a:schemeClr val="bg1"/>
                </a:solidFill>
                <a:latin typeface="HP001 5 hàng" panose="020B0603050302020204" pitchFamily="34" charset="0"/>
                <a:cs typeface="Times New Roman" panose="02020603050405020304" pitchFamily="18" charset="0"/>
              </a:rPr>
              <a:t>19</a:t>
            </a:r>
            <a:endParaRPr lang="en-US" sz="2800" b="1" u="sng" dirty="0">
              <a:solidFill>
                <a:schemeClr val="bg1"/>
              </a:solidFill>
              <a:latin typeface="HP001 5 hàng" panose="020B06030503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BBED7265-82C1-4525-A383-FA70E279E702}"/>
              </a:ext>
            </a:extLst>
          </p:cNvPr>
          <p:cNvCxnSpPr>
            <a:cxnSpLocks/>
          </p:cNvCxnSpPr>
          <p:nvPr/>
        </p:nvCxnSpPr>
        <p:spPr>
          <a:xfrm flipH="1">
            <a:off x="1993517" y="852627"/>
            <a:ext cx="29766" cy="56742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2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rọn Bộ 11 Chủ Đề Hình Nền Powerpoint 2010 Đẹp, 100+ Hình Nền Slide Đẹp  2021 - luxury-inside.vn">
            <a:extLst>
              <a:ext uri="{FF2B5EF4-FFF2-40B4-BE49-F238E27FC236}">
                <a16:creationId xmlns="" xmlns:a16="http://schemas.microsoft.com/office/drawing/2014/main" id="{B3B19B78-22DC-4506-9B62-84E684BAE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B6B0C66-D914-43DF-81EC-341FEB69BDDC}"/>
              </a:ext>
            </a:extLst>
          </p:cNvPr>
          <p:cNvSpPr txBox="1"/>
          <p:nvPr/>
        </p:nvSpPr>
        <p:spPr>
          <a:xfrm>
            <a:off x="1671915" y="3054451"/>
            <a:ext cx="7636933" cy="1069081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52886" tIns="26451" rIns="52886" bIns="26451">
            <a:spAutoFit/>
          </a:bodyPr>
          <a:lstStyle/>
          <a:p>
            <a:pPr algn="ctr">
              <a:defRPr/>
            </a:pP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63575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ải hình ảnh 84581f21dff214e5b03d93cce717 tại kho hình nền, ảnh đẹp  khoanh24.com">
            <a:extLst>
              <a:ext uri="{FF2B5EF4-FFF2-40B4-BE49-F238E27FC236}">
                <a16:creationId xmlns="" xmlns:a16="http://schemas.microsoft.com/office/drawing/2014/main" id="{F7DC61ED-A8F5-4CB4-B3DF-4C5AABA3D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8"/>
            <a:ext cx="12192000" cy="689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5">
            <a:extLst>
              <a:ext uri="{FF2B5EF4-FFF2-40B4-BE49-F238E27FC236}">
                <a16:creationId xmlns="" xmlns:a16="http://schemas.microsoft.com/office/drawing/2014/main" id="{AD5B900B-62EE-4B16-91C0-FE1E1CEDF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691" y="5702877"/>
            <a:ext cx="4995856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54">
            <a:extLst>
              <a:ext uri="{FF2B5EF4-FFF2-40B4-BE49-F238E27FC236}">
                <a16:creationId xmlns="" xmlns:a16="http://schemas.microsoft.com/office/drawing/2014/main" id="{54FA44BC-BD26-45DC-88AB-BBEA78F6B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91" y="57028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3">
            <a:extLst>
              <a:ext uri="{FF2B5EF4-FFF2-40B4-BE49-F238E27FC236}">
                <a16:creationId xmlns="" xmlns:a16="http://schemas.microsoft.com/office/drawing/2014/main" id="{07FED962-C1D8-43BF-8133-FE4112520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891" y="57028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52">
            <a:extLst>
              <a:ext uri="{FF2B5EF4-FFF2-40B4-BE49-F238E27FC236}">
                <a16:creationId xmlns="" xmlns:a16="http://schemas.microsoft.com/office/drawing/2014/main" id="{664C23A7-2363-4DA0-9DED-8BCE46591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554" y="5702877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Rectangle 51">
            <a:extLst>
              <a:ext uri="{FF2B5EF4-FFF2-40B4-BE49-F238E27FC236}">
                <a16:creationId xmlns="" xmlns:a16="http://schemas.microsoft.com/office/drawing/2014/main" id="{983071F8-F088-418A-BA53-11434620E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691" y="5702877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Rectangle 50">
            <a:extLst>
              <a:ext uri="{FF2B5EF4-FFF2-40B4-BE49-F238E27FC236}">
                <a16:creationId xmlns="" xmlns:a16="http://schemas.microsoft.com/office/drawing/2014/main" id="{557F7917-C280-471E-B3E4-0402EC7DF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291" y="57028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Rectangle 49">
            <a:extLst>
              <a:ext uri="{FF2B5EF4-FFF2-40B4-BE49-F238E27FC236}">
                <a16:creationId xmlns="" xmlns:a16="http://schemas.microsoft.com/office/drawing/2014/main" id="{D01CBB0C-5C0A-4B49-B637-263EC987F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691" y="5245677"/>
            <a:ext cx="4995854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48">
            <a:extLst>
              <a:ext uri="{FF2B5EF4-FFF2-40B4-BE49-F238E27FC236}">
                <a16:creationId xmlns="" xmlns:a16="http://schemas.microsoft.com/office/drawing/2014/main" id="{0DBB6356-F722-488F-8B45-FB6FDE015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91" y="52456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47">
            <a:extLst>
              <a:ext uri="{FF2B5EF4-FFF2-40B4-BE49-F238E27FC236}">
                <a16:creationId xmlns="" xmlns:a16="http://schemas.microsoft.com/office/drawing/2014/main" id="{71CC418C-2FD3-43FE-87B1-F582FFCAE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891" y="52456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Rectangle 46">
            <a:extLst>
              <a:ext uri="{FF2B5EF4-FFF2-40B4-BE49-F238E27FC236}">
                <a16:creationId xmlns="" xmlns:a16="http://schemas.microsoft.com/office/drawing/2014/main" id="{7652BF57-9895-4834-8728-266A2470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554" y="5245677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Rectangle 45">
            <a:extLst>
              <a:ext uri="{FF2B5EF4-FFF2-40B4-BE49-F238E27FC236}">
                <a16:creationId xmlns="" xmlns:a16="http://schemas.microsoft.com/office/drawing/2014/main" id="{2843EB36-13A2-4DA6-9F81-3E4A2D21D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691" y="5245677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Rectangle 44">
            <a:extLst>
              <a:ext uri="{FF2B5EF4-FFF2-40B4-BE49-F238E27FC236}">
                <a16:creationId xmlns="" xmlns:a16="http://schemas.microsoft.com/office/drawing/2014/main" id="{7330A13C-B94A-42E2-88BF-25C6F294D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291" y="52456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Rectangle 43">
            <a:extLst>
              <a:ext uri="{FF2B5EF4-FFF2-40B4-BE49-F238E27FC236}">
                <a16:creationId xmlns="" xmlns:a16="http://schemas.microsoft.com/office/drawing/2014/main" id="{2CB1AD0B-59EA-4A5B-9057-FFE4ECED7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691" y="4788477"/>
            <a:ext cx="4995854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42">
            <a:extLst>
              <a:ext uri="{FF2B5EF4-FFF2-40B4-BE49-F238E27FC236}">
                <a16:creationId xmlns="" xmlns:a16="http://schemas.microsoft.com/office/drawing/2014/main" id="{FA309492-877D-4975-825A-FF5AADBA9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91" y="47884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41">
            <a:extLst>
              <a:ext uri="{FF2B5EF4-FFF2-40B4-BE49-F238E27FC236}">
                <a16:creationId xmlns="" xmlns:a16="http://schemas.microsoft.com/office/drawing/2014/main" id="{45B24D34-8333-4688-BA07-00909E839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891" y="47884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40">
            <a:extLst>
              <a:ext uri="{FF2B5EF4-FFF2-40B4-BE49-F238E27FC236}">
                <a16:creationId xmlns="" xmlns:a16="http://schemas.microsoft.com/office/drawing/2014/main" id="{BFAA5BB8-B4D0-428A-B9BE-63C61A48E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554" y="4788477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Rectangle 39">
            <a:extLst>
              <a:ext uri="{FF2B5EF4-FFF2-40B4-BE49-F238E27FC236}">
                <a16:creationId xmlns="" xmlns:a16="http://schemas.microsoft.com/office/drawing/2014/main" id="{3CBA7CC9-7340-4A1A-9B94-B99CB1C27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691" y="4788477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38">
            <a:extLst>
              <a:ext uri="{FF2B5EF4-FFF2-40B4-BE49-F238E27FC236}">
                <a16:creationId xmlns="" xmlns:a16="http://schemas.microsoft.com/office/drawing/2014/main" id="{E565946B-131C-41CE-AFA5-9E073E3C0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291" y="47884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Rectangle 37">
            <a:extLst>
              <a:ext uri="{FF2B5EF4-FFF2-40B4-BE49-F238E27FC236}">
                <a16:creationId xmlns="" xmlns:a16="http://schemas.microsoft.com/office/drawing/2014/main" id="{7068B8BF-8D2E-4646-8E81-7182066BA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691" y="4331277"/>
            <a:ext cx="499586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36">
            <a:extLst>
              <a:ext uri="{FF2B5EF4-FFF2-40B4-BE49-F238E27FC236}">
                <a16:creationId xmlns="" xmlns:a16="http://schemas.microsoft.com/office/drawing/2014/main" id="{B6B87013-5C93-4367-87D1-1198A8E29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91" y="43312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35">
            <a:extLst>
              <a:ext uri="{FF2B5EF4-FFF2-40B4-BE49-F238E27FC236}">
                <a16:creationId xmlns="" xmlns:a16="http://schemas.microsoft.com/office/drawing/2014/main" id="{09491F1C-A6DC-469B-BCD1-33F321D81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891" y="43312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34">
            <a:extLst>
              <a:ext uri="{FF2B5EF4-FFF2-40B4-BE49-F238E27FC236}">
                <a16:creationId xmlns="" xmlns:a16="http://schemas.microsoft.com/office/drawing/2014/main" id="{CE0F70C1-6F8E-47CF-B7B9-F2E8D9924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554" y="4331277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Rectangle 33">
            <a:extLst>
              <a:ext uri="{FF2B5EF4-FFF2-40B4-BE49-F238E27FC236}">
                <a16:creationId xmlns="" xmlns:a16="http://schemas.microsoft.com/office/drawing/2014/main" id="{86213D1C-A711-43B6-A851-75A37D168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691" y="4331277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7" name="Rectangle 32">
            <a:extLst>
              <a:ext uri="{FF2B5EF4-FFF2-40B4-BE49-F238E27FC236}">
                <a16:creationId xmlns="" xmlns:a16="http://schemas.microsoft.com/office/drawing/2014/main" id="{8584BEF6-50FD-452F-858E-1A3B665DF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291" y="43312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8" name="Rectangle 31">
            <a:extLst>
              <a:ext uri="{FF2B5EF4-FFF2-40B4-BE49-F238E27FC236}">
                <a16:creationId xmlns="" xmlns:a16="http://schemas.microsoft.com/office/drawing/2014/main" id="{C3001C87-695A-4054-B79F-CBC43D7A8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690" y="3889321"/>
            <a:ext cx="5006489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30">
            <a:extLst>
              <a:ext uri="{FF2B5EF4-FFF2-40B4-BE49-F238E27FC236}">
                <a16:creationId xmlns="" xmlns:a16="http://schemas.microsoft.com/office/drawing/2014/main" id="{6917DBB5-9B62-463C-95C9-957E81A28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91" y="38740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014A46AC-C543-4F33-8D44-4DE0EF4B9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891" y="38740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1" name="Rectangle 28">
            <a:extLst>
              <a:ext uri="{FF2B5EF4-FFF2-40B4-BE49-F238E27FC236}">
                <a16:creationId xmlns="" xmlns:a16="http://schemas.microsoft.com/office/drawing/2014/main" id="{BEA8334D-AB47-41EF-B6D0-F09A76846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554" y="3874077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" name="Rectangle 27">
            <a:extLst>
              <a:ext uri="{FF2B5EF4-FFF2-40B4-BE49-F238E27FC236}">
                <a16:creationId xmlns="" xmlns:a16="http://schemas.microsoft.com/office/drawing/2014/main" id="{8D6884DF-2D29-417D-AFCC-08E058B5F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691" y="3874077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3" name="Rectangle 26">
            <a:extLst>
              <a:ext uri="{FF2B5EF4-FFF2-40B4-BE49-F238E27FC236}">
                <a16:creationId xmlns="" xmlns:a16="http://schemas.microsoft.com/office/drawing/2014/main" id="{95A099CA-5BE5-4595-892D-D16C1B1FE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291" y="38740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4" name="Rectangle 25">
            <a:extLst>
              <a:ext uri="{FF2B5EF4-FFF2-40B4-BE49-F238E27FC236}">
                <a16:creationId xmlns="" xmlns:a16="http://schemas.microsoft.com/office/drawing/2014/main" id="{C0FFF806-F7B0-438B-8679-3C912FB22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4544" y="3446933"/>
            <a:ext cx="49926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24">
            <a:extLst>
              <a:ext uri="{FF2B5EF4-FFF2-40B4-BE49-F238E27FC236}">
                <a16:creationId xmlns="" xmlns:a16="http://schemas.microsoft.com/office/drawing/2014/main" id="{2156332E-DF88-4DEB-8ADB-82EE265AE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91" y="34168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</p:txBody>
      </p:sp>
      <p:sp>
        <p:nvSpPr>
          <p:cNvPr id="36" name="Rectangle 23">
            <a:extLst>
              <a:ext uri="{FF2B5EF4-FFF2-40B4-BE49-F238E27FC236}">
                <a16:creationId xmlns="" xmlns:a16="http://schemas.microsoft.com/office/drawing/2014/main" id="{4A586B3E-FA36-4AF4-9F36-A678B1675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891" y="34168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7" name="Rectangle 22">
            <a:extLst>
              <a:ext uri="{FF2B5EF4-FFF2-40B4-BE49-F238E27FC236}">
                <a16:creationId xmlns="" xmlns:a16="http://schemas.microsoft.com/office/drawing/2014/main" id="{85F833EE-6280-4374-84C6-CCD6614E2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554" y="3416877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21">
            <a:extLst>
              <a:ext uri="{FF2B5EF4-FFF2-40B4-BE49-F238E27FC236}">
                <a16:creationId xmlns="" xmlns:a16="http://schemas.microsoft.com/office/drawing/2014/main" id="{C8CAD7D8-89F1-42AD-8BEC-2E07A9BED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691" y="3416877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20">
            <a:extLst>
              <a:ext uri="{FF2B5EF4-FFF2-40B4-BE49-F238E27FC236}">
                <a16:creationId xmlns="" xmlns:a16="http://schemas.microsoft.com/office/drawing/2014/main" id="{1498AC9A-AD69-4D49-9039-A8A584548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291" y="3416877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17">
            <a:extLst>
              <a:ext uri="{FF2B5EF4-FFF2-40B4-BE49-F238E27FC236}">
                <a16:creationId xmlns="" xmlns:a16="http://schemas.microsoft.com/office/drawing/2014/main" id="{D6D306B1-B867-4043-ACBB-B759694AD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891" y="3073977"/>
            <a:ext cx="1143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vị</a:t>
            </a:r>
            <a:endParaRPr lang="en-US" altLang="en-US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16">
            <a:extLst>
              <a:ext uri="{FF2B5EF4-FFF2-40B4-BE49-F238E27FC236}">
                <a16:creationId xmlns="" xmlns:a16="http://schemas.microsoft.com/office/drawing/2014/main" id="{AC3DEDE8-0B04-4738-870D-293BD9297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554" y="3073977"/>
            <a:ext cx="795337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</a:p>
        </p:txBody>
      </p:sp>
      <p:sp>
        <p:nvSpPr>
          <p:cNvPr id="42" name="Rectangle 15">
            <a:extLst>
              <a:ext uri="{FF2B5EF4-FFF2-40B4-BE49-F238E27FC236}">
                <a16:creationId xmlns="" xmlns:a16="http://schemas.microsoft.com/office/drawing/2014/main" id="{E7F7C536-DE47-42D8-9398-94CB7C367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691" y="3073977"/>
            <a:ext cx="990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</a:p>
        </p:txBody>
      </p:sp>
      <p:sp>
        <p:nvSpPr>
          <p:cNvPr id="43" name="Rectangle 14">
            <a:extLst>
              <a:ext uri="{FF2B5EF4-FFF2-40B4-BE49-F238E27FC236}">
                <a16:creationId xmlns="" xmlns:a16="http://schemas.microsoft.com/office/drawing/2014/main" id="{7D5ECADB-8912-4097-89DC-E02443713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291" y="3073977"/>
            <a:ext cx="91440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</a:p>
        </p:txBody>
      </p:sp>
      <p:sp>
        <p:nvSpPr>
          <p:cNvPr id="44" name="Rectangle 13">
            <a:extLst>
              <a:ext uri="{FF2B5EF4-FFF2-40B4-BE49-F238E27FC236}">
                <a16:creationId xmlns="" xmlns:a16="http://schemas.microsoft.com/office/drawing/2014/main" id="{72981B62-E623-409B-B4A5-3A90A477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046" y="2616777"/>
            <a:ext cx="4995862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Đọc số</a:t>
            </a:r>
          </a:p>
        </p:txBody>
      </p:sp>
      <p:sp>
        <p:nvSpPr>
          <p:cNvPr id="45" name="Rectangle 12">
            <a:extLst>
              <a:ext uri="{FF2B5EF4-FFF2-40B4-BE49-F238E27FC236}">
                <a16:creationId xmlns="" xmlns:a16="http://schemas.microsoft.com/office/drawing/2014/main" id="{2F769803-ED53-4E1C-BD03-9DC2DDFA3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91" y="2616777"/>
            <a:ext cx="9144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số</a:t>
            </a:r>
          </a:p>
        </p:txBody>
      </p:sp>
      <p:sp>
        <p:nvSpPr>
          <p:cNvPr id="46" name="Rectangle 8">
            <a:extLst>
              <a:ext uri="{FF2B5EF4-FFF2-40B4-BE49-F238E27FC236}">
                <a16:creationId xmlns="" xmlns:a16="http://schemas.microsoft.com/office/drawing/2014/main" id="{488E32C4-A542-4C48-AEA1-222C1143A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291" y="2616777"/>
            <a:ext cx="3429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</a:p>
        </p:txBody>
      </p:sp>
      <p:sp>
        <p:nvSpPr>
          <p:cNvPr id="63" name="Line 71">
            <a:extLst>
              <a:ext uri="{FF2B5EF4-FFF2-40B4-BE49-F238E27FC236}">
                <a16:creationId xmlns="" xmlns:a16="http://schemas.microsoft.com/office/drawing/2014/main" id="{F81B825D-FA6C-46D4-8648-F106764DF5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16545" y="2642610"/>
            <a:ext cx="0" cy="3543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 Box 314">
            <a:extLst>
              <a:ext uri="{FF2B5EF4-FFF2-40B4-BE49-F238E27FC236}">
                <a16:creationId xmlns="" xmlns:a16="http://schemas.microsoft.com/office/drawing/2014/main" id="{2E095870-3CB9-4847-8BBE-66923DD7D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6291" y="3874077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2700</a:t>
            </a:r>
          </a:p>
        </p:txBody>
      </p:sp>
      <p:sp>
        <p:nvSpPr>
          <p:cNvPr id="65" name="Text Box 315">
            <a:extLst>
              <a:ext uri="{FF2B5EF4-FFF2-40B4-BE49-F238E27FC236}">
                <a16:creationId xmlns="" xmlns:a16="http://schemas.microsoft.com/office/drawing/2014/main" id="{F15937BD-03F0-4023-BB9C-4BAEDE6A4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503" y="3929491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 Box 317">
            <a:extLst>
              <a:ext uri="{FF2B5EF4-FFF2-40B4-BE49-F238E27FC236}">
                <a16:creationId xmlns="" xmlns:a16="http://schemas.microsoft.com/office/drawing/2014/main" id="{95B25783-F5B1-4166-8163-16320F761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166" y="4331277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2750</a:t>
            </a:r>
          </a:p>
        </p:txBody>
      </p:sp>
      <p:sp>
        <p:nvSpPr>
          <p:cNvPr id="67" name="Text Box 318">
            <a:extLst>
              <a:ext uri="{FF2B5EF4-FFF2-40B4-BE49-F238E27FC236}">
                <a16:creationId xmlns="" xmlns:a16="http://schemas.microsoft.com/office/drawing/2014/main" id="{441BBDEB-08CC-4A31-9A52-B021B132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503" y="4357110"/>
            <a:ext cx="426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 Box 328">
            <a:extLst>
              <a:ext uri="{FF2B5EF4-FFF2-40B4-BE49-F238E27FC236}">
                <a16:creationId xmlns="" xmlns:a16="http://schemas.microsoft.com/office/drawing/2014/main" id="{5890FF6E-EFFA-48E7-A41E-1EDDFABA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591" y="4788477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  <p:sp>
        <p:nvSpPr>
          <p:cNvPr id="69" name="Text Box 329">
            <a:extLst>
              <a:ext uri="{FF2B5EF4-FFF2-40B4-BE49-F238E27FC236}">
                <a16:creationId xmlns="" xmlns:a16="http://schemas.microsoft.com/office/drawing/2014/main" id="{4DA7D9CB-E9A6-4123-BF08-DF8EC208F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516" y="4809845"/>
            <a:ext cx="49196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 Box 330">
            <a:extLst>
              <a:ext uri="{FF2B5EF4-FFF2-40B4-BE49-F238E27FC236}">
                <a16:creationId xmlns="" xmlns:a16="http://schemas.microsoft.com/office/drawing/2014/main" id="{47766C57-30AF-41CF-BBB9-049D9721B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9466" y="5245677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2402</a:t>
            </a:r>
          </a:p>
        </p:txBody>
      </p:sp>
      <p:sp>
        <p:nvSpPr>
          <p:cNvPr id="71" name="Text Box 331">
            <a:extLst>
              <a:ext uri="{FF2B5EF4-FFF2-40B4-BE49-F238E27FC236}">
                <a16:creationId xmlns="" xmlns:a16="http://schemas.microsoft.com/office/drawing/2014/main" id="{AB7AA9F4-6775-4397-B344-307E4AF2D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149" y="5220197"/>
            <a:ext cx="49196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332">
            <a:extLst>
              <a:ext uri="{FF2B5EF4-FFF2-40B4-BE49-F238E27FC236}">
                <a16:creationId xmlns="" xmlns:a16="http://schemas.microsoft.com/office/drawing/2014/main" id="{EE317C43-B48F-4409-AF8E-6D17D8D3C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5341" y="5702877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</a:p>
        </p:txBody>
      </p:sp>
      <p:sp>
        <p:nvSpPr>
          <p:cNvPr id="73" name="Text Box 333">
            <a:extLst>
              <a:ext uri="{FF2B5EF4-FFF2-40B4-BE49-F238E27FC236}">
                <a16:creationId xmlns="" xmlns:a16="http://schemas.microsoft.com/office/drawing/2014/main" id="{A837BAB8-270F-459F-A18F-E9EC60814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089" y="5687633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="" xmlns:a16="http://schemas.microsoft.com/office/drawing/2014/main" id="{D3D23F74-80AA-430E-BBEB-12C84AD9A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991" y="285105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vi-VN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2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altLang="vi-VN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483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rọn Bộ 11 Chủ Đề Hình Nền Powerpoint 2010 Đẹp, 100+ Hình Nền Slide Đẹp  2021 - luxury-inside.vn">
            <a:extLst>
              <a:ext uri="{FF2B5EF4-FFF2-40B4-BE49-F238E27FC236}">
                <a16:creationId xmlns="" xmlns:a16="http://schemas.microsoft.com/office/drawing/2014/main" id="{68AC3A7C-FE6A-445F-8CB9-A29F0C1EC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B6B0C66-D914-43DF-81EC-341FEB69BDDC}"/>
              </a:ext>
            </a:extLst>
          </p:cNvPr>
          <p:cNvSpPr txBox="1"/>
          <p:nvPr/>
        </p:nvSpPr>
        <p:spPr>
          <a:xfrm>
            <a:off x="1671915" y="3054451"/>
            <a:ext cx="7636933" cy="1069081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52886" tIns="26451" rIns="52886" bIns="26451">
            <a:spAutoFit/>
          </a:bodyPr>
          <a:lstStyle/>
          <a:p>
            <a:pPr algn="ctr">
              <a:defRPr/>
            </a:pPr>
            <a:r>
              <a:rPr lang="en-US" sz="6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5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ải hình ảnh 84581f21dff214e5b03d93cce717 tại kho hình nền, ảnh đẹp  khoanh24.com">
            <a:extLst>
              <a:ext uri="{FF2B5EF4-FFF2-40B4-BE49-F238E27FC236}">
                <a16:creationId xmlns="" xmlns:a16="http://schemas.microsoft.com/office/drawing/2014/main" id="{EDCC5F68-87C5-40E2-8BCB-3180754C9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792"/>
            <a:ext cx="12192000" cy="689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10">
            <a:extLst>
              <a:ext uri="{FF2B5EF4-FFF2-40B4-BE49-F238E27FC236}">
                <a16:creationId xmlns="" xmlns:a16="http://schemas.microsoft.com/office/drawing/2014/main" id="{BD240FF9-FA8D-4719-9EF8-8909EACE4403}"/>
              </a:ext>
            </a:extLst>
          </p:cNvPr>
          <p:cNvGrpSpPr>
            <a:grpSpLocks/>
          </p:cNvGrpSpPr>
          <p:nvPr/>
        </p:nvGrpSpPr>
        <p:grpSpPr bwMode="auto">
          <a:xfrm>
            <a:off x="371647" y="1661977"/>
            <a:ext cx="10543309" cy="523340"/>
            <a:chOff x="126" y="336"/>
            <a:chExt cx="5634" cy="979"/>
          </a:xfrm>
        </p:grpSpPr>
        <p:sp>
          <p:nvSpPr>
            <p:cNvPr id="4" name="Text Box 8">
              <a:extLst>
                <a:ext uri="{FF2B5EF4-FFF2-40B4-BE49-F238E27FC236}">
                  <a16:creationId xmlns="" xmlns:a16="http://schemas.microsoft.com/office/drawing/2014/main" id="{576067ED-5AA1-44A4-AD0B-7799DBA42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" y="336"/>
              <a:ext cx="5222" cy="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Bài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1</a:t>
              </a: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: </a:t>
              </a:r>
              <a:r>
                <a:rPr lang="en-US" altLang="en-US" sz="2800" b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Viết (theo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" name="Oval 9">
              <a:extLst>
                <a:ext uri="{FF2B5EF4-FFF2-40B4-BE49-F238E27FC236}">
                  <a16:creationId xmlns="" xmlns:a16="http://schemas.microsoft.com/office/drawing/2014/main" id="{7DDC1FCE-7489-4618-BD7F-71086DC2E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" y="1011"/>
              <a:ext cx="384" cy="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" name="Text Box 5">
            <a:extLst>
              <a:ext uri="{FF2B5EF4-FFF2-40B4-BE49-F238E27FC236}">
                <a16:creationId xmlns="" xmlns:a16="http://schemas.microsoft.com/office/drawing/2014/main" id="{B4007CAF-C01E-417E-A902-0828E979C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302" y="202424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vi-VN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2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vi-VN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6" name="Rectangle 55">
            <a:extLst>
              <a:ext uri="{FF2B5EF4-FFF2-40B4-BE49-F238E27FC236}">
                <a16:creationId xmlns="" xmlns:a16="http://schemas.microsoft.com/office/drawing/2014/main" id="{AD5B900B-62EE-4B16-91C0-FE1E1CEDF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839" y="5702529"/>
            <a:ext cx="4995856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54">
            <a:extLst>
              <a:ext uri="{FF2B5EF4-FFF2-40B4-BE49-F238E27FC236}">
                <a16:creationId xmlns="" xmlns:a16="http://schemas.microsoft.com/office/drawing/2014/main" id="{54FA44BC-BD26-45DC-88AB-BBEA78F6B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439" y="57025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53">
            <a:extLst>
              <a:ext uri="{FF2B5EF4-FFF2-40B4-BE49-F238E27FC236}">
                <a16:creationId xmlns="" xmlns:a16="http://schemas.microsoft.com/office/drawing/2014/main" id="{07FED962-C1D8-43BF-8133-FE4112520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039" y="57025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Rectangle 52">
            <a:extLst>
              <a:ext uri="{FF2B5EF4-FFF2-40B4-BE49-F238E27FC236}">
                <a16:creationId xmlns="" xmlns:a16="http://schemas.microsoft.com/office/drawing/2014/main" id="{664C23A7-2363-4DA0-9DED-8BCE46591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702" y="5702529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Rectangle 51">
            <a:extLst>
              <a:ext uri="{FF2B5EF4-FFF2-40B4-BE49-F238E27FC236}">
                <a16:creationId xmlns="" xmlns:a16="http://schemas.microsoft.com/office/drawing/2014/main" id="{983071F8-F088-418A-BA53-11434620E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839" y="5702529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50">
            <a:extLst>
              <a:ext uri="{FF2B5EF4-FFF2-40B4-BE49-F238E27FC236}">
                <a16:creationId xmlns="" xmlns:a16="http://schemas.microsoft.com/office/drawing/2014/main" id="{557F7917-C280-471E-B3E4-0402EC7DF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439" y="57025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Rectangle 49">
            <a:extLst>
              <a:ext uri="{FF2B5EF4-FFF2-40B4-BE49-F238E27FC236}">
                <a16:creationId xmlns="" xmlns:a16="http://schemas.microsoft.com/office/drawing/2014/main" id="{D01CBB0C-5C0A-4B49-B637-263EC987F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839" y="5245329"/>
            <a:ext cx="4995854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48">
            <a:extLst>
              <a:ext uri="{FF2B5EF4-FFF2-40B4-BE49-F238E27FC236}">
                <a16:creationId xmlns="" xmlns:a16="http://schemas.microsoft.com/office/drawing/2014/main" id="{0DBB6356-F722-488F-8B45-FB6FDE015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439" y="52453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47">
            <a:extLst>
              <a:ext uri="{FF2B5EF4-FFF2-40B4-BE49-F238E27FC236}">
                <a16:creationId xmlns="" xmlns:a16="http://schemas.microsoft.com/office/drawing/2014/main" id="{71CC418C-2FD3-43FE-87B1-F582FFCAE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039" y="52453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46">
            <a:extLst>
              <a:ext uri="{FF2B5EF4-FFF2-40B4-BE49-F238E27FC236}">
                <a16:creationId xmlns="" xmlns:a16="http://schemas.microsoft.com/office/drawing/2014/main" id="{7652BF57-9895-4834-8728-266A2470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702" y="5245329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Rectangle 45">
            <a:extLst>
              <a:ext uri="{FF2B5EF4-FFF2-40B4-BE49-F238E27FC236}">
                <a16:creationId xmlns="" xmlns:a16="http://schemas.microsoft.com/office/drawing/2014/main" id="{2843EB36-13A2-4DA6-9F81-3E4A2D21D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839" y="5245329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44">
            <a:extLst>
              <a:ext uri="{FF2B5EF4-FFF2-40B4-BE49-F238E27FC236}">
                <a16:creationId xmlns="" xmlns:a16="http://schemas.microsoft.com/office/drawing/2014/main" id="{7330A13C-B94A-42E2-88BF-25C6F294D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439" y="52453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8" name="Rectangle 43">
            <a:extLst>
              <a:ext uri="{FF2B5EF4-FFF2-40B4-BE49-F238E27FC236}">
                <a16:creationId xmlns="" xmlns:a16="http://schemas.microsoft.com/office/drawing/2014/main" id="{2CB1AD0B-59EA-4A5B-9057-FFE4ECED7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839" y="4788129"/>
            <a:ext cx="4995854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42">
            <a:extLst>
              <a:ext uri="{FF2B5EF4-FFF2-40B4-BE49-F238E27FC236}">
                <a16:creationId xmlns="" xmlns:a16="http://schemas.microsoft.com/office/drawing/2014/main" id="{FA309492-877D-4975-825A-FF5AADBA9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439" y="47881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41">
            <a:extLst>
              <a:ext uri="{FF2B5EF4-FFF2-40B4-BE49-F238E27FC236}">
                <a16:creationId xmlns="" xmlns:a16="http://schemas.microsoft.com/office/drawing/2014/main" id="{45B24D34-8333-4688-BA07-00909E839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039" y="47881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40">
            <a:extLst>
              <a:ext uri="{FF2B5EF4-FFF2-40B4-BE49-F238E27FC236}">
                <a16:creationId xmlns="" xmlns:a16="http://schemas.microsoft.com/office/drawing/2014/main" id="{BFAA5BB8-B4D0-428A-B9BE-63C61A48E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702" y="4788129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9">
            <a:extLst>
              <a:ext uri="{FF2B5EF4-FFF2-40B4-BE49-F238E27FC236}">
                <a16:creationId xmlns="" xmlns:a16="http://schemas.microsoft.com/office/drawing/2014/main" id="{3CBA7CC9-7340-4A1A-9B94-B99CB1C27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839" y="4788129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3" name="Rectangle 38">
            <a:extLst>
              <a:ext uri="{FF2B5EF4-FFF2-40B4-BE49-F238E27FC236}">
                <a16:creationId xmlns="" xmlns:a16="http://schemas.microsoft.com/office/drawing/2014/main" id="{E565946B-131C-41CE-AFA5-9E073E3C0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439" y="47881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4" name="Rectangle 37">
            <a:extLst>
              <a:ext uri="{FF2B5EF4-FFF2-40B4-BE49-F238E27FC236}">
                <a16:creationId xmlns="" xmlns:a16="http://schemas.microsoft.com/office/drawing/2014/main" id="{7068B8BF-8D2E-4646-8E81-7182066BA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839" y="4330929"/>
            <a:ext cx="499586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6">
            <a:extLst>
              <a:ext uri="{FF2B5EF4-FFF2-40B4-BE49-F238E27FC236}">
                <a16:creationId xmlns="" xmlns:a16="http://schemas.microsoft.com/office/drawing/2014/main" id="{B6B87013-5C93-4367-87D1-1198A8E29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439" y="43309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09491F1C-A6DC-469B-BCD1-33F321D81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039" y="43309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4">
            <a:extLst>
              <a:ext uri="{FF2B5EF4-FFF2-40B4-BE49-F238E27FC236}">
                <a16:creationId xmlns="" xmlns:a16="http://schemas.microsoft.com/office/drawing/2014/main" id="{CE0F70C1-6F8E-47CF-B7B9-F2E8D9924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702" y="4330929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="" xmlns:a16="http://schemas.microsoft.com/office/drawing/2014/main" id="{86213D1C-A711-43B6-A851-75A37D168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839" y="4330929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9" name="Rectangle 32">
            <a:extLst>
              <a:ext uri="{FF2B5EF4-FFF2-40B4-BE49-F238E27FC236}">
                <a16:creationId xmlns="" xmlns:a16="http://schemas.microsoft.com/office/drawing/2014/main" id="{8584BEF6-50FD-452F-858E-1A3B665DF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439" y="43309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1">
            <a:extLst>
              <a:ext uri="{FF2B5EF4-FFF2-40B4-BE49-F238E27FC236}">
                <a16:creationId xmlns="" xmlns:a16="http://schemas.microsoft.com/office/drawing/2014/main" id="{C3001C87-695A-4054-B79F-CBC43D7A8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959" y="3888973"/>
            <a:ext cx="5006489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30">
            <a:extLst>
              <a:ext uri="{FF2B5EF4-FFF2-40B4-BE49-F238E27FC236}">
                <a16:creationId xmlns="" xmlns:a16="http://schemas.microsoft.com/office/drawing/2014/main" id="{6917DBB5-9B62-463C-95C9-957E81A28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439" y="38737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014A46AC-C543-4F33-8D44-4DE0EF4B9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039" y="38737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3" name="Rectangle 28">
            <a:extLst>
              <a:ext uri="{FF2B5EF4-FFF2-40B4-BE49-F238E27FC236}">
                <a16:creationId xmlns="" xmlns:a16="http://schemas.microsoft.com/office/drawing/2014/main" id="{BEA8334D-AB47-41EF-B6D0-F09A76846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702" y="3873729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4" name="Rectangle 27">
            <a:extLst>
              <a:ext uri="{FF2B5EF4-FFF2-40B4-BE49-F238E27FC236}">
                <a16:creationId xmlns="" xmlns:a16="http://schemas.microsoft.com/office/drawing/2014/main" id="{8D6884DF-2D29-417D-AFCC-08E058B5F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839" y="3873729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26">
            <a:extLst>
              <a:ext uri="{FF2B5EF4-FFF2-40B4-BE49-F238E27FC236}">
                <a16:creationId xmlns="" xmlns:a16="http://schemas.microsoft.com/office/drawing/2014/main" id="{95A099CA-5BE5-4595-892D-D16C1B1FE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439" y="38737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25">
            <a:extLst>
              <a:ext uri="{FF2B5EF4-FFF2-40B4-BE49-F238E27FC236}">
                <a16:creationId xmlns="" xmlns:a16="http://schemas.microsoft.com/office/drawing/2014/main" id="{C0FFF806-F7B0-438B-8679-3C912FB22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813" y="3420827"/>
            <a:ext cx="49926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24">
            <a:extLst>
              <a:ext uri="{FF2B5EF4-FFF2-40B4-BE49-F238E27FC236}">
                <a16:creationId xmlns="" xmlns:a16="http://schemas.microsoft.com/office/drawing/2014/main" id="{2156332E-DF88-4DEB-8ADB-82EE265AE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439" y="34165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</p:txBody>
      </p:sp>
      <p:sp>
        <p:nvSpPr>
          <p:cNvPr id="48" name="Rectangle 23">
            <a:extLst>
              <a:ext uri="{FF2B5EF4-FFF2-40B4-BE49-F238E27FC236}">
                <a16:creationId xmlns="" xmlns:a16="http://schemas.microsoft.com/office/drawing/2014/main" id="{4A586B3E-FA36-4AF4-9F36-A678B1675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039" y="34165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9" name="Rectangle 22">
            <a:extLst>
              <a:ext uri="{FF2B5EF4-FFF2-40B4-BE49-F238E27FC236}">
                <a16:creationId xmlns="" xmlns:a16="http://schemas.microsoft.com/office/drawing/2014/main" id="{85F833EE-6280-4374-84C6-CCD6614E2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702" y="3416529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21">
            <a:extLst>
              <a:ext uri="{FF2B5EF4-FFF2-40B4-BE49-F238E27FC236}">
                <a16:creationId xmlns="" xmlns:a16="http://schemas.microsoft.com/office/drawing/2014/main" id="{C8CAD7D8-89F1-42AD-8BEC-2E07A9BED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839" y="3416529"/>
            <a:ext cx="8048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20">
            <a:extLst>
              <a:ext uri="{FF2B5EF4-FFF2-40B4-BE49-F238E27FC236}">
                <a16:creationId xmlns="" xmlns:a16="http://schemas.microsoft.com/office/drawing/2014/main" id="{1498AC9A-AD69-4D49-9039-A8A584548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439" y="3416529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17">
            <a:extLst>
              <a:ext uri="{FF2B5EF4-FFF2-40B4-BE49-F238E27FC236}">
                <a16:creationId xmlns="" xmlns:a16="http://schemas.microsoft.com/office/drawing/2014/main" id="{D6D306B1-B867-4043-ACBB-B759694AD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039" y="3073629"/>
            <a:ext cx="1143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vị</a:t>
            </a:r>
            <a:endParaRPr lang="en-US" altLang="en-US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16">
            <a:extLst>
              <a:ext uri="{FF2B5EF4-FFF2-40B4-BE49-F238E27FC236}">
                <a16:creationId xmlns="" xmlns:a16="http://schemas.microsoft.com/office/drawing/2014/main" id="{AC3DEDE8-0B04-4738-870D-293BD9297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702" y="3073629"/>
            <a:ext cx="795337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</a:p>
        </p:txBody>
      </p:sp>
      <p:sp>
        <p:nvSpPr>
          <p:cNvPr id="54" name="Rectangle 15">
            <a:extLst>
              <a:ext uri="{FF2B5EF4-FFF2-40B4-BE49-F238E27FC236}">
                <a16:creationId xmlns="" xmlns:a16="http://schemas.microsoft.com/office/drawing/2014/main" id="{E7F7C536-DE47-42D8-9398-94CB7C367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839" y="3073629"/>
            <a:ext cx="990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</a:p>
        </p:txBody>
      </p:sp>
      <p:sp>
        <p:nvSpPr>
          <p:cNvPr id="55" name="Rectangle 14">
            <a:extLst>
              <a:ext uri="{FF2B5EF4-FFF2-40B4-BE49-F238E27FC236}">
                <a16:creationId xmlns="" xmlns:a16="http://schemas.microsoft.com/office/drawing/2014/main" id="{7D5ECADB-8912-4097-89DC-E02443713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439" y="3073629"/>
            <a:ext cx="91440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</a:p>
        </p:txBody>
      </p:sp>
      <p:sp>
        <p:nvSpPr>
          <p:cNvPr id="56" name="Rectangle 13">
            <a:extLst>
              <a:ext uri="{FF2B5EF4-FFF2-40B4-BE49-F238E27FC236}">
                <a16:creationId xmlns="" xmlns:a16="http://schemas.microsoft.com/office/drawing/2014/main" id="{72981B62-E623-409B-B4A5-3A90A477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73" y="2616429"/>
            <a:ext cx="4995862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Đọc số</a:t>
            </a:r>
          </a:p>
        </p:txBody>
      </p:sp>
      <p:sp>
        <p:nvSpPr>
          <p:cNvPr id="57" name="Rectangle 12">
            <a:extLst>
              <a:ext uri="{FF2B5EF4-FFF2-40B4-BE49-F238E27FC236}">
                <a16:creationId xmlns="" xmlns:a16="http://schemas.microsoft.com/office/drawing/2014/main" id="{2F769803-ED53-4E1C-BD03-9DC2DDFA3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439" y="2616429"/>
            <a:ext cx="9144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số</a:t>
            </a:r>
          </a:p>
        </p:txBody>
      </p:sp>
      <p:sp>
        <p:nvSpPr>
          <p:cNvPr id="58" name="Rectangle 8">
            <a:extLst>
              <a:ext uri="{FF2B5EF4-FFF2-40B4-BE49-F238E27FC236}">
                <a16:creationId xmlns="" xmlns:a16="http://schemas.microsoft.com/office/drawing/2014/main" id="{488E32C4-A542-4C48-AEA1-222C1143A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439" y="2616429"/>
            <a:ext cx="3429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</a:p>
        </p:txBody>
      </p:sp>
      <p:sp>
        <p:nvSpPr>
          <p:cNvPr id="59" name="Line 71">
            <a:extLst>
              <a:ext uri="{FF2B5EF4-FFF2-40B4-BE49-F238E27FC236}">
                <a16:creationId xmlns="" xmlns:a16="http://schemas.microsoft.com/office/drawing/2014/main" id="{F81B825D-FA6C-46D4-8648-F106764DF5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81693" y="2642262"/>
            <a:ext cx="0" cy="3543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314">
            <a:extLst>
              <a:ext uri="{FF2B5EF4-FFF2-40B4-BE49-F238E27FC236}">
                <a16:creationId xmlns="" xmlns:a16="http://schemas.microsoft.com/office/drawing/2014/main" id="{2E095870-3CB9-4847-8BBE-66923DD7D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439" y="3873729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3600</a:t>
            </a:r>
            <a:endParaRPr lang="en-US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 Box 315">
            <a:extLst>
              <a:ext uri="{FF2B5EF4-FFF2-40B4-BE49-F238E27FC236}">
                <a16:creationId xmlns="" xmlns:a16="http://schemas.microsoft.com/office/drawing/2014/main" id="{F15937BD-03F0-4023-BB9C-4BAEDE6A4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651" y="3929143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sz="24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 Box 317">
            <a:extLst>
              <a:ext uri="{FF2B5EF4-FFF2-40B4-BE49-F238E27FC236}">
                <a16:creationId xmlns="" xmlns:a16="http://schemas.microsoft.com/office/drawing/2014/main" id="{95B25783-F5B1-4166-8163-16320F761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314" y="4330929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8700</a:t>
            </a:r>
            <a:endParaRPr lang="en-US" alt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 Box 318">
            <a:extLst>
              <a:ext uri="{FF2B5EF4-FFF2-40B4-BE49-F238E27FC236}">
                <a16:creationId xmlns="" xmlns:a16="http://schemas.microsoft.com/office/drawing/2014/main" id="{441BBDEB-08CC-4A31-9A52-B021B132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651" y="4356762"/>
            <a:ext cx="426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 Box 328">
            <a:extLst>
              <a:ext uri="{FF2B5EF4-FFF2-40B4-BE49-F238E27FC236}">
                <a16:creationId xmlns="" xmlns:a16="http://schemas.microsoft.com/office/drawing/2014/main" id="{5890FF6E-EFFA-48E7-A41E-1EDDFABA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739" y="4788129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</a:t>
            </a:r>
            <a:endParaRPr lang="en-US" alt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 Box 329">
            <a:extLst>
              <a:ext uri="{FF2B5EF4-FFF2-40B4-BE49-F238E27FC236}">
                <a16:creationId xmlns="" xmlns:a16="http://schemas.microsoft.com/office/drawing/2014/main" id="{4DA7D9CB-E9A6-4123-BF08-DF8EC208F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2664" y="4809497"/>
            <a:ext cx="49196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 mười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 Box 330">
            <a:extLst>
              <a:ext uri="{FF2B5EF4-FFF2-40B4-BE49-F238E27FC236}">
                <a16:creationId xmlns="" xmlns:a16="http://schemas.microsoft.com/office/drawing/2014/main" id="{47766C57-30AF-41CF-BBB9-049D9721B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4614" y="5245329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2509</a:t>
            </a:r>
            <a:endParaRPr lang="en-US" alt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331">
            <a:extLst>
              <a:ext uri="{FF2B5EF4-FFF2-40B4-BE49-F238E27FC236}">
                <a16:creationId xmlns="" xmlns:a16="http://schemas.microsoft.com/office/drawing/2014/main" id="{AB7AA9F4-6775-4397-B344-307E4AF2D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297" y="5219849"/>
            <a:ext cx="49196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 Box 332">
            <a:extLst>
              <a:ext uri="{FF2B5EF4-FFF2-40B4-BE49-F238E27FC236}">
                <a16:creationId xmlns="" xmlns:a16="http://schemas.microsoft.com/office/drawing/2014/main" id="{EE317C43-B48F-4409-AF8E-6D17D8D3C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0489" y="5702529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</a:p>
        </p:txBody>
      </p:sp>
      <p:sp>
        <p:nvSpPr>
          <p:cNvPr id="69" name="Text Box 333">
            <a:extLst>
              <a:ext uri="{FF2B5EF4-FFF2-40B4-BE49-F238E27FC236}">
                <a16:creationId xmlns="" xmlns:a16="http://schemas.microsoft.com/office/drawing/2014/main" id="{A837BAB8-270F-459F-A18F-E9EC60814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9237" y="5687285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4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ải hình ảnh 84581f21dff214e5b03d93cce717 tại kho hình nền, ảnh đẹp  khoanh24.com">
            <a:extLst>
              <a:ext uri="{FF2B5EF4-FFF2-40B4-BE49-F238E27FC236}">
                <a16:creationId xmlns="" xmlns:a16="http://schemas.microsoft.com/office/drawing/2014/main" id="{EDCC5F68-87C5-40E2-8BCB-3180754C9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9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10">
            <a:extLst>
              <a:ext uri="{FF2B5EF4-FFF2-40B4-BE49-F238E27FC236}">
                <a16:creationId xmlns="" xmlns:a16="http://schemas.microsoft.com/office/drawing/2014/main" id="{BD240FF9-FA8D-4719-9EF8-8909EACE4403}"/>
              </a:ext>
            </a:extLst>
          </p:cNvPr>
          <p:cNvGrpSpPr>
            <a:grpSpLocks/>
          </p:cNvGrpSpPr>
          <p:nvPr/>
        </p:nvGrpSpPr>
        <p:grpSpPr bwMode="auto">
          <a:xfrm>
            <a:off x="0" y="1465310"/>
            <a:ext cx="10543309" cy="523340"/>
            <a:chOff x="126" y="336"/>
            <a:chExt cx="5634" cy="979"/>
          </a:xfrm>
        </p:grpSpPr>
        <p:sp>
          <p:nvSpPr>
            <p:cNvPr id="4" name="Text Box 8">
              <a:extLst>
                <a:ext uri="{FF2B5EF4-FFF2-40B4-BE49-F238E27FC236}">
                  <a16:creationId xmlns="" xmlns:a16="http://schemas.microsoft.com/office/drawing/2014/main" id="{576067ED-5AA1-44A4-AD0B-7799DBA42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" y="336"/>
              <a:ext cx="5222" cy="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Bài</a:t>
              </a: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2: Viết tiếp vào chỗ chấm (theo mẫu) :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" name="Oval 9">
              <a:extLst>
                <a:ext uri="{FF2B5EF4-FFF2-40B4-BE49-F238E27FC236}">
                  <a16:creationId xmlns="" xmlns:a16="http://schemas.microsoft.com/office/drawing/2014/main" id="{7DDC1FCE-7489-4618-BD7F-71086DC2E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" y="1011"/>
              <a:ext cx="384" cy="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" name="Rectangle 11">
            <a:extLst>
              <a:ext uri="{FF2B5EF4-FFF2-40B4-BE49-F238E27FC236}">
                <a16:creationId xmlns="" xmlns:a16="http://schemas.microsoft.com/office/drawing/2014/main" id="{EF4A496B-1DE1-4FCE-BA28-5D6CB76AE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579" y="2068793"/>
            <a:ext cx="525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>
                <a:latin typeface="Times New Roman" panose="02020603050405020304" pitchFamily="18" charset="0"/>
              </a:rPr>
              <a:t>Viết số 5400; đọc số : năm nghìn bốn trăm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="" xmlns:a16="http://schemas.microsoft.com/office/drawing/2014/main" id="{D104AF86-B650-433C-BB08-D6044A5A0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07" y="2029313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i="1" dirty="0">
                <a:solidFill>
                  <a:srgbClr val="FF0066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="" xmlns:a16="http://schemas.microsoft.com/office/drawing/2014/main" id="{F378336E-54B7-438B-9419-79CCCD835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5" y="2633331"/>
            <a:ext cx="1034850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a) Viết số : 9100 ; đọc số : </a:t>
            </a:r>
            <a:r>
              <a:rPr lang="en-US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................................................................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16">
            <a:extLst>
              <a:ext uri="{FF2B5EF4-FFF2-40B4-BE49-F238E27FC236}">
                <a16:creationId xmlns="" xmlns:a16="http://schemas.microsoft.com/office/drawing/2014/main" id="{ED6ACAFC-E70B-48B4-BA67-A51EACD20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5" y="3238660"/>
            <a:ext cx="655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b) Viết số : 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........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ba nghìn hai tram năm mươi.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18">
            <a:extLst>
              <a:ext uri="{FF2B5EF4-FFF2-40B4-BE49-F238E27FC236}">
                <a16:creationId xmlns="" xmlns:a16="http://schemas.microsoft.com/office/drawing/2014/main" id="{A7E77445-8FF2-4AD5-AC12-60972D122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5" y="3758590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c)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Viết số : 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6034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................................................................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9">
            <a:extLst>
              <a:ext uri="{FF2B5EF4-FFF2-40B4-BE49-F238E27FC236}">
                <a16:creationId xmlns="" xmlns:a16="http://schemas.microsoft.com/office/drawing/2014/main" id="{140F393D-F922-470C-9508-EBD97F70B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07" y="4355767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d)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Viết số : 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........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hai nghìn không trăm linh tư.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5">
            <a:extLst>
              <a:ext uri="{FF2B5EF4-FFF2-40B4-BE49-F238E27FC236}">
                <a16:creationId xmlns="" xmlns:a16="http://schemas.microsoft.com/office/drawing/2014/main" id="{B4007CAF-C01E-417E-A902-0828E979C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302" y="202424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vi-VN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2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vi-VN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="" xmlns:a16="http://schemas.microsoft.com/office/drawing/2014/main" id="{140F393D-F922-470C-9508-EBD97F70B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07" y="4950947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e)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Viết số : 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1001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................................................................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="" xmlns:a16="http://schemas.microsoft.com/office/drawing/2014/main" id="{140F393D-F922-470C-9508-EBD97F70B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07" y="5522007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g)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Viết số : </a:t>
            </a:r>
            <a:r>
              <a:rPr lang="vi-VN" altLang="en-US" sz="2800" b="1" i="1" smtClean="0">
                <a:solidFill>
                  <a:srgbClr val="002060"/>
                </a:solidFill>
                <a:latin typeface="Times New Roman" panose="02020603050405020304" pitchFamily="18" charset="0"/>
              </a:rPr>
              <a:t>2030 </a:t>
            </a:r>
            <a:r>
              <a:rPr lang="vi-VN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; đọc số : </a:t>
            </a:r>
            <a:r>
              <a:rPr lang="en-US" altLang="en-US" sz="2800" b="1" i="1">
                <a:solidFill>
                  <a:srgbClr val="002060"/>
                </a:solidFill>
                <a:latin typeface="Times New Roman" panose="02020603050405020304" pitchFamily="18" charset="0"/>
              </a:rPr>
              <a:t>................................................................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5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4567</TotalTime>
  <Words>764</Words>
  <Application>Microsoft Office PowerPoint</Application>
  <PresentationFormat>Widescreen</PresentationFormat>
  <Paragraphs>176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HP001 5 hàng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MeoMeo</cp:lastModifiedBy>
  <cp:revision>57</cp:revision>
  <dcterms:created xsi:type="dcterms:W3CDTF">2021-11-26T08:59:53Z</dcterms:created>
  <dcterms:modified xsi:type="dcterms:W3CDTF">2022-01-06T14:48:55Z</dcterms:modified>
</cp:coreProperties>
</file>