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2" r:id="rId1"/>
    <p:sldMasterId id="2147484327" r:id="rId2"/>
    <p:sldMasterId id="2147484345" r:id="rId3"/>
    <p:sldMasterId id="2147484426" r:id="rId4"/>
  </p:sldMasterIdLst>
  <p:notesMasterIdLst>
    <p:notesMasterId r:id="rId27"/>
  </p:notesMasterIdLst>
  <p:sldIdLst>
    <p:sldId id="514" r:id="rId5"/>
    <p:sldId id="453" r:id="rId6"/>
    <p:sldId id="526" r:id="rId7"/>
    <p:sldId id="593" r:id="rId8"/>
    <p:sldId id="672" r:id="rId9"/>
    <p:sldId id="675" r:id="rId10"/>
    <p:sldId id="651" r:id="rId11"/>
    <p:sldId id="652" r:id="rId12"/>
    <p:sldId id="670" r:id="rId13"/>
    <p:sldId id="390" r:id="rId14"/>
    <p:sldId id="359" r:id="rId15"/>
    <p:sldId id="361" r:id="rId16"/>
    <p:sldId id="660" r:id="rId17"/>
    <p:sldId id="673" r:id="rId18"/>
    <p:sldId id="358" r:id="rId19"/>
    <p:sldId id="668" r:id="rId20"/>
    <p:sldId id="662" r:id="rId21"/>
    <p:sldId id="663" r:id="rId22"/>
    <p:sldId id="664" r:id="rId23"/>
    <p:sldId id="661" r:id="rId24"/>
    <p:sldId id="667" r:id="rId25"/>
    <p:sldId id="327" r:id="rId26"/>
  </p:sldIdLst>
  <p:sldSz cx="12033250" cy="6769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99FF"/>
    <a:srgbClr val="ABFDFF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2637" autoAdjust="0"/>
  </p:normalViewPr>
  <p:slideViewPr>
    <p:cSldViewPr>
      <p:cViewPr varScale="1">
        <p:scale>
          <a:sx n="97" d="100"/>
          <a:sy n="97" d="100"/>
        </p:scale>
        <p:origin x="1164" y="7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4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0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36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9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1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5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55D2-9806-4A55-9683-F692367B5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CCDBA-8E5E-4B37-AA1A-B401BA789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680-35E1-43F0-B8D6-5E2C69B1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BF5B-3B99-4AC3-B88C-80CF55B4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082C2-B48F-487A-8E33-37F0128E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5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9AA0-DB05-4802-BF53-79F937126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BDC4E-F58C-455A-91CF-4FF0EDD1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27776-D800-4A7D-BF82-B025D754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2D738-ABBE-4698-983B-DBE93873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029BF-11D2-4CF0-9DF4-3552402B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6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8F25-BB99-4499-96D5-401DB5B40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D3234-F59F-4527-86CD-9546A23A2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88C15-1EF2-497F-A1AE-3F0A2BB8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8CF35-B562-4234-B84C-9160108A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ABC1-F8D3-4A00-ADE1-EC262F20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83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8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E8EAA7-8CF8-4342-B406-13A8460BF72B}"/>
              </a:ext>
            </a:extLst>
          </p:cNvPr>
          <p:cNvGrpSpPr/>
          <p:nvPr userDrawn="1"/>
        </p:nvGrpSpPr>
        <p:grpSpPr>
          <a:xfrm>
            <a:off x="3387131" y="2125217"/>
            <a:ext cx="4325287" cy="2518669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089B-D14A-47DC-805D-81A7514907C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643277"/>
              <a:chOff x="4065548" y="1655206"/>
              <a:chExt cx="4382349" cy="16432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059BC3-0364-43D3-BE03-8B0FD786C6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203110-D08A-4294-AE51-D991DA438A6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76885"/>
                <a:r>
                  <a:rPr lang="en-US" sz="2073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5E442A-5F0F-4651-A27C-A2430880854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76885"/>
                <a:r>
                  <a:rPr lang="en-US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76885"/>
                <a:r>
                  <a:rPr lang="en-US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A0195FB-B51B-477D-BF39-592F54BD64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946FEF-84A3-4373-9E23-ACA80A05FA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664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0"/>
            <a:ext cx="12071900" cy="6767337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1" y="1846876"/>
            <a:ext cx="6726923" cy="1495887"/>
          </a:xfrm>
        </p:spPr>
        <p:txBody>
          <a:bodyPr anchor="b">
            <a:noAutofit/>
          </a:bodyPr>
          <a:lstStyle>
            <a:lvl1pPr algn="ctr">
              <a:defRPr sz="533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1" y="3610184"/>
            <a:ext cx="6726923" cy="1303680"/>
          </a:xfr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4" y="4972360"/>
            <a:ext cx="885781" cy="275778"/>
          </a:xfrm>
        </p:spPr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</p:spPr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274" y="4972360"/>
            <a:ext cx="543990" cy="275778"/>
          </a:xfrm>
        </p:spPr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42" y="3476474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73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68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887"/>
            <a:ext cx="8052455" cy="1798889"/>
          </a:xfr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29" y="3796195"/>
            <a:ext cx="8052457" cy="942173"/>
          </a:xfr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1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59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35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071"/>
            <a:ext cx="4656868" cy="568792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20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2" y="2624071"/>
            <a:ext cx="4656868" cy="568792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2" y="3201220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86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F49E5-FB67-4963-9FD1-E75A66E2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4A8A-9399-434B-BB8A-CF1967A4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2A85F-9CEE-47F6-A9CA-F3FDDE4B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A222B-BCA2-4FEC-9C5B-EA51D1EC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E3830-2A69-44B9-A6A0-432CFDE2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1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236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0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65" y="1370534"/>
            <a:ext cx="3670038" cy="1353820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2" y="969400"/>
            <a:ext cx="5398249" cy="4830298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965" y="2991773"/>
            <a:ext cx="3670038" cy="2406795"/>
          </a:xfr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195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0" y="1027901"/>
            <a:ext cx="3023460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256" indent="0">
              <a:buNone/>
              <a:defRPr sz="1579"/>
            </a:lvl2pPr>
            <a:lvl3pPr marL="902513" indent="0">
              <a:buNone/>
              <a:defRPr sz="1579"/>
            </a:lvl3pPr>
            <a:lvl4pPr marL="1353769" indent="0">
              <a:buNone/>
              <a:defRPr sz="1579"/>
            </a:lvl4pPr>
            <a:lvl5pPr marL="1805026" indent="0">
              <a:buNone/>
              <a:defRPr sz="1579"/>
            </a:lvl5pPr>
            <a:lvl6pPr marL="2256282" indent="0">
              <a:buNone/>
              <a:defRPr sz="1579"/>
            </a:lvl6pPr>
            <a:lvl7pPr marL="2707538" indent="0">
              <a:buNone/>
              <a:defRPr sz="1579"/>
            </a:lvl7pPr>
            <a:lvl8pPr marL="3158795" indent="0">
              <a:buNone/>
              <a:defRPr sz="1579"/>
            </a:lvl8pPr>
            <a:lvl9pPr marL="3610051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</p:spPr>
        <p:txBody>
          <a:bodyPr anchor="t">
            <a:normAutofit/>
          </a:bodyPr>
          <a:lstStyle>
            <a:lvl1pPr marL="0" indent="0" algn="ctr">
              <a:buNone/>
              <a:defRPr sz="1777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4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2993"/>
            <a:ext cx="9484540" cy="559391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67" y="1027900"/>
            <a:ext cx="9974384" cy="329262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256" indent="0">
              <a:buNone/>
              <a:defRPr sz="1579"/>
            </a:lvl2pPr>
            <a:lvl3pPr marL="902513" indent="0">
              <a:buNone/>
              <a:defRPr sz="1579"/>
            </a:lvl3pPr>
            <a:lvl4pPr marL="1353769" indent="0">
              <a:buNone/>
              <a:defRPr sz="1579"/>
            </a:lvl4pPr>
            <a:lvl5pPr marL="1805026" indent="0">
              <a:buNone/>
              <a:defRPr sz="1579"/>
            </a:lvl5pPr>
            <a:lvl6pPr marL="2256282" indent="0">
              <a:buNone/>
              <a:defRPr sz="1579"/>
            </a:lvl6pPr>
            <a:lvl7pPr marL="2707538" indent="0">
              <a:buNone/>
              <a:defRPr sz="1579"/>
            </a:lvl7pPr>
            <a:lvl8pPr marL="3158795" indent="0">
              <a:buNone/>
              <a:defRPr sz="1579"/>
            </a:lvl8pPr>
            <a:lvl9pPr marL="3610051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4"/>
            <a:ext cx="9484540" cy="487312"/>
          </a:xfrm>
        </p:spPr>
        <p:txBody>
          <a:bodyPr>
            <a:normAutofit/>
          </a:bodyPr>
          <a:lstStyle>
            <a:lvl1pPr marL="0" indent="0" algn="ctr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1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90" y="969401"/>
            <a:ext cx="9467827" cy="2916564"/>
          </a:xfr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890" y="4287096"/>
            <a:ext cx="9467827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30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02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82" y="969401"/>
            <a:ext cx="9175351" cy="2339937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5" y="3309338"/>
            <a:ext cx="8724108" cy="57662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256" indent="0">
              <a:buFontTx/>
              <a:buNone/>
              <a:defRPr/>
            </a:lvl2pPr>
            <a:lvl3pPr marL="902513" indent="0">
              <a:buFontTx/>
              <a:buNone/>
              <a:defRPr/>
            </a:lvl3pPr>
            <a:lvl4pPr marL="1353769" indent="0">
              <a:buFontTx/>
              <a:buNone/>
              <a:defRPr/>
            </a:lvl4pPr>
            <a:lvl5pPr marL="180502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096"/>
            <a:ext cx="9484540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2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30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97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5" y="3265692"/>
            <a:ext cx="9484542" cy="1449760"/>
          </a:xfr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715452"/>
            <a:ext cx="9484542" cy="849247"/>
          </a:xfr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6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82" y="969401"/>
            <a:ext cx="9175351" cy="2214583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34" y="3592136"/>
            <a:ext cx="9484542" cy="87547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470949"/>
            <a:ext cx="9484542" cy="1328749"/>
          </a:xfrm>
        </p:spPr>
        <p:txBody>
          <a:bodyPr anchor="t">
            <a:normAutofit/>
          </a:bodyPr>
          <a:lstStyle>
            <a:lvl1pPr marL="0" indent="0" algn="l">
              <a:buNone/>
              <a:defRPr sz="1777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394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1"/>
            <a:ext cx="9484540" cy="22145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34" y="3583110"/>
            <a:ext cx="9484542" cy="83034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4412450"/>
            <a:ext cx="9484544" cy="1387248"/>
          </a:xfrm>
        </p:spPr>
        <p:txBody>
          <a:bodyPr anchor="t">
            <a:normAutofit/>
          </a:bodyPr>
          <a:lstStyle>
            <a:lvl1pPr marL="0" indent="0" algn="l">
              <a:buNone/>
              <a:defRPr sz="1777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40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30F5-37F0-4D40-BCC9-69B943FF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2CC32-F47C-4BFA-9B47-CA28BD3CB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1C99-0F70-47BE-9A75-6976B3C9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37A1E-2873-4069-BB04-54BDB5A9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FEAAF-F94F-4882-8801-C282C934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62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64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177" y="969400"/>
            <a:ext cx="1866274" cy="483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31" y="969401"/>
            <a:ext cx="7336241" cy="4830297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577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6298" y="791898"/>
            <a:ext cx="8524611" cy="2508487"/>
          </a:xfrm>
        </p:spPr>
        <p:txBody>
          <a:bodyPr bIns="0" anchor="b">
            <a:normAutofit/>
          </a:bodyPr>
          <a:lstStyle>
            <a:lvl1pPr algn="l">
              <a:defRPr sz="65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6299" y="3485430"/>
            <a:ext cx="8524610" cy="964948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77" b="0" cap="all" baseline="0">
                <a:solidFill>
                  <a:schemeClr val="tx1"/>
                </a:solidFill>
              </a:defRPr>
            </a:lvl1pPr>
            <a:lvl2pPr marL="451256" indent="0" algn="ctr">
              <a:buNone/>
              <a:defRPr sz="1777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5036" y="325039"/>
            <a:ext cx="4909150" cy="305193"/>
          </a:xfrm>
        </p:spPr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8945" y="788616"/>
            <a:ext cx="800459" cy="497050"/>
          </a:xfrm>
        </p:spPr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86299" y="3482802"/>
            <a:ext cx="85246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168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34965" y="1823144"/>
            <a:ext cx="9482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2011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304" y="1733365"/>
            <a:ext cx="8530613" cy="1863477"/>
          </a:xfrm>
        </p:spPr>
        <p:txBody>
          <a:bodyPr anchor="b">
            <a:normAutofit/>
          </a:bodyPr>
          <a:lstStyle>
            <a:lvl1pPr algn="l">
              <a:defRPr sz="355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5304" y="3756856"/>
            <a:ext cx="8518070" cy="999798"/>
          </a:xfrm>
        </p:spPr>
        <p:txBody>
          <a:bodyPr tIns="91440">
            <a:normAutofit/>
          </a:bodyPr>
          <a:lstStyle>
            <a:lvl1pPr marL="0" indent="0" algn="l">
              <a:buNone/>
              <a:defRPr sz="1777">
                <a:solidFill>
                  <a:schemeClr val="tx1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35304" y="3755661"/>
            <a:ext cx="8518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102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347" y="794456"/>
            <a:ext cx="9480562" cy="10455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486" y="1984812"/>
            <a:ext cx="4584668" cy="34038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0258" y="1991192"/>
            <a:ext cx="4584668" cy="33969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34965" y="1823144"/>
            <a:ext cx="9482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889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348" y="793739"/>
            <a:ext cx="9482561" cy="1042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8347" y="1993370"/>
            <a:ext cx="4584668" cy="79154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71" b="0" cap="all" baseline="0">
                <a:solidFill>
                  <a:schemeClr val="accent1"/>
                </a:solidFill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8347" y="2787659"/>
            <a:ext cx="4584668" cy="26101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868" y="1996779"/>
            <a:ext cx="4584668" cy="79183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71" b="0" cap="all" baseline="0">
                <a:solidFill>
                  <a:schemeClr val="accent1"/>
                </a:solidFill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868" y="2784917"/>
            <a:ext cx="4584668" cy="2603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34965" y="1823144"/>
            <a:ext cx="9482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613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34965" y="1823144"/>
            <a:ext cx="9482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09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54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860" y="788616"/>
            <a:ext cx="3230481" cy="2217988"/>
          </a:xfrm>
        </p:spPr>
        <p:txBody>
          <a:bodyPr anchor="b">
            <a:normAutofit/>
          </a:bodyPr>
          <a:lstStyle>
            <a:lvl1pPr algn="l">
              <a:defRPr sz="236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040" y="788617"/>
            <a:ext cx="5934183" cy="45984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5860" y="3163939"/>
            <a:ext cx="3232370" cy="2219038"/>
          </a:xfrm>
        </p:spPr>
        <p:txBody>
          <a:bodyPr/>
          <a:lstStyle>
            <a:lvl1pPr marL="0" indent="0" algn="l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29422" y="3163938"/>
            <a:ext cx="3226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4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8F0F-547F-437A-B2B0-3EC90D00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B30C8-6B8B-4C8F-BCEF-9F5099936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A810F-F658-474D-A43F-F110C054F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4027C-504C-4E36-8DE5-329E7455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1CED8-D1EC-407E-AE46-110CCBE5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4261C-416E-46FA-B111-1E7172D4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86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380026" y="475920"/>
            <a:ext cx="4021479" cy="5082353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310" y="1114871"/>
            <a:ext cx="5460292" cy="1806854"/>
          </a:xfrm>
        </p:spPr>
        <p:txBody>
          <a:bodyPr anchor="b">
            <a:normAutofit/>
          </a:bodyPr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18603" y="1107991"/>
            <a:ext cx="2754828" cy="3816208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1444" y="3105210"/>
            <a:ext cx="5452472" cy="1977768"/>
          </a:xfrm>
        </p:spPr>
        <p:txBody>
          <a:bodyPr>
            <a:normAutofit/>
          </a:bodyPr>
          <a:lstStyle>
            <a:lvl1pPr marL="0" indent="0" algn="l">
              <a:buNone/>
              <a:defRPr sz="1777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8537" y="5398951"/>
            <a:ext cx="5455380" cy="315973"/>
          </a:xfrm>
        </p:spPr>
        <p:txBody>
          <a:bodyPr/>
          <a:lstStyle>
            <a:lvl1pPr algn="l">
              <a:defRPr/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28536" y="314510"/>
            <a:ext cx="5468856" cy="3167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28537" y="3102855"/>
            <a:ext cx="54553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046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34965" y="1823144"/>
            <a:ext cx="9482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28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6206" y="788616"/>
            <a:ext cx="1594704" cy="459948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5861" y="788616"/>
            <a:ext cx="7726892" cy="45994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316206" y="788616"/>
            <a:ext cx="0" cy="459948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952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500" y="2482004"/>
            <a:ext cx="8799313" cy="2233449"/>
          </a:xfrm>
        </p:spPr>
        <p:txBody>
          <a:bodyPr anchor="b">
            <a:normAutofit/>
          </a:bodyPr>
          <a:lstStyle>
            <a:lvl1pPr>
              <a:defRPr sz="5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500" y="4715451"/>
            <a:ext cx="8799313" cy="11116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267761"/>
            <a:ext cx="1721935" cy="76849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888" y="4470824"/>
            <a:ext cx="769614" cy="360392"/>
          </a:xfrm>
        </p:spPr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2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164" y="616020"/>
            <a:ext cx="8795649" cy="12642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498" y="2105942"/>
            <a:ext cx="8799314" cy="3728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35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499" y="2032063"/>
            <a:ext cx="8799313" cy="1449760"/>
          </a:xfrm>
        </p:spPr>
        <p:txBody>
          <a:bodyPr anchor="b"/>
          <a:lstStyle>
            <a:lvl1pPr algn="l">
              <a:defRPr sz="394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5499" y="3484368"/>
            <a:ext cx="8799313" cy="849247"/>
          </a:xfrm>
        </p:spPr>
        <p:txBody>
          <a:bodyPr anchor="t"/>
          <a:lstStyle>
            <a:lvl1pPr marL="0" indent="0" algn="l">
              <a:buNone/>
              <a:defRPr sz="197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34" y="3136977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888" y="3202086"/>
            <a:ext cx="769614" cy="360392"/>
          </a:xfrm>
        </p:spPr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96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5498" y="2105942"/>
            <a:ext cx="4257694" cy="372865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7117" y="2098660"/>
            <a:ext cx="4257694" cy="372865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888" y="777570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17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100" y="1947131"/>
            <a:ext cx="3940743" cy="568792"/>
          </a:xfrm>
        </p:spPr>
        <p:txBody>
          <a:bodyPr anchor="b">
            <a:noAutofit/>
          </a:bodyPr>
          <a:lstStyle>
            <a:lvl1pPr marL="0" indent="0">
              <a:buNone/>
              <a:defRPr sz="2369" b="0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5499" y="2515924"/>
            <a:ext cx="4286345" cy="331058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8887" y="1943945"/>
            <a:ext cx="3946931" cy="568792"/>
          </a:xfrm>
        </p:spPr>
        <p:txBody>
          <a:bodyPr anchor="b">
            <a:noAutofit/>
          </a:bodyPr>
          <a:lstStyle>
            <a:lvl1pPr marL="0" indent="0">
              <a:buNone/>
              <a:defRPr sz="2369" b="0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73637" y="2512738"/>
            <a:ext cx="4282181" cy="331058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888" y="777570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195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1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9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B527-ED6B-4769-89E0-30A1113C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1EF39-25F7-4358-836A-D78158E8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E598A-E707-4825-B661-5F328A608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07F5A-704C-4DE7-8411-33A0B84E9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F386-9BB2-4A6B-8D14-96A03DD63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CE1AB-EA1E-4395-91B4-7E79BA1B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A9C63-D1DF-4679-83B2-34F8493A8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A64BB-7DF7-4582-8B1C-9BFA83BD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81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499" y="440305"/>
            <a:ext cx="3459558" cy="963656"/>
          </a:xfrm>
        </p:spPr>
        <p:txBody>
          <a:bodyPr anchor="b"/>
          <a:lstStyle>
            <a:lvl1pPr algn="l">
              <a:defRPr sz="197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681" y="440306"/>
            <a:ext cx="5114131" cy="5344769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499" y="1577890"/>
            <a:ext cx="3459558" cy="4207182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41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499" y="4738370"/>
            <a:ext cx="8799314" cy="559391"/>
          </a:xfrm>
        </p:spPr>
        <p:txBody>
          <a:bodyPr anchor="b">
            <a:normAutofit/>
          </a:bodyPr>
          <a:lstStyle>
            <a:lvl1pPr algn="l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55498" y="626734"/>
            <a:ext cx="8799314" cy="3804998"/>
          </a:xfr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256" indent="0">
              <a:buNone/>
              <a:defRPr sz="1579"/>
            </a:lvl2pPr>
            <a:lvl3pPr marL="902513" indent="0">
              <a:buNone/>
              <a:defRPr sz="1579"/>
            </a:lvl3pPr>
            <a:lvl4pPr marL="1353769" indent="0">
              <a:buNone/>
              <a:defRPr sz="1579"/>
            </a:lvl4pPr>
            <a:lvl5pPr marL="1805026" indent="0">
              <a:buNone/>
              <a:defRPr sz="1579"/>
            </a:lvl5pPr>
            <a:lvl6pPr marL="2256282" indent="0">
              <a:buNone/>
              <a:defRPr sz="1579"/>
            </a:lvl6pPr>
            <a:lvl7pPr marL="2707538" indent="0">
              <a:buNone/>
              <a:defRPr sz="1579"/>
            </a:lvl7pPr>
            <a:lvl8pPr marL="3158795" indent="0">
              <a:buNone/>
              <a:defRPr sz="1579"/>
            </a:lvl8pPr>
            <a:lvl9pPr marL="3610051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499" y="5297761"/>
            <a:ext cx="8799314" cy="487312"/>
          </a:xfrm>
        </p:spPr>
        <p:txBody>
          <a:bodyPr>
            <a:normAutofit/>
          </a:bodyPr>
          <a:lstStyle>
            <a:lvl1pPr marL="0" indent="0">
              <a:buNone/>
              <a:defRPr sz="1184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34" y="484805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24888" y="4918492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36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499" y="601698"/>
            <a:ext cx="8799313" cy="3076634"/>
          </a:xfrm>
        </p:spPr>
        <p:txBody>
          <a:bodyPr anchor="ctr">
            <a:normAutofit/>
          </a:bodyPr>
          <a:lstStyle>
            <a:lvl1pPr algn="l">
              <a:defRPr sz="473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5499" y="4297605"/>
            <a:ext cx="8799313" cy="1535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77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34" y="3136977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888" y="3202086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0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40" y="601698"/>
            <a:ext cx="8284630" cy="2858064"/>
          </a:xfrm>
        </p:spPr>
        <p:txBody>
          <a:bodyPr anchor="ctr">
            <a:normAutofit/>
          </a:bodyPr>
          <a:lstStyle>
            <a:lvl1pPr algn="l">
              <a:defRPr sz="473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32369" y="3459762"/>
            <a:ext cx="7438422" cy="376061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57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FontTx/>
              <a:buNone/>
              <a:defRPr/>
            </a:lvl2pPr>
            <a:lvl3pPr marL="902513" indent="0">
              <a:buFontTx/>
              <a:buNone/>
              <a:defRPr/>
            </a:lvl3pPr>
            <a:lvl4pPr marL="1353769" indent="0">
              <a:buFontTx/>
              <a:buNone/>
              <a:defRPr/>
            </a:lvl4pPr>
            <a:lvl5pPr marL="180502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5499" y="4297605"/>
            <a:ext cx="8799313" cy="1535695"/>
          </a:xfrm>
        </p:spPr>
        <p:txBody>
          <a:bodyPr anchor="ctr">
            <a:normAutofit/>
          </a:bodyPr>
          <a:lstStyle>
            <a:lvl1pPr marL="0" indent="0" algn="l">
              <a:buNone/>
              <a:defRPr sz="177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34" y="3136977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4888" y="3202086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5521" y="639605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/>
            <a:r>
              <a:rPr lang="en-US" sz="789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0127" y="2867644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/>
            <a:r>
              <a:rPr lang="en-US" sz="789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5190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499" y="2406792"/>
            <a:ext cx="8799314" cy="2689523"/>
          </a:xfrm>
        </p:spPr>
        <p:txBody>
          <a:bodyPr anchor="b">
            <a:normAutofit/>
          </a:bodyPr>
          <a:lstStyle>
            <a:lvl1pPr algn="l">
              <a:defRPr sz="473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499" y="5114431"/>
            <a:ext cx="8799314" cy="72016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34" y="484805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24888" y="4918492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26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12840" y="601698"/>
            <a:ext cx="8284630" cy="2858064"/>
          </a:xfrm>
        </p:spPr>
        <p:txBody>
          <a:bodyPr anchor="ctr">
            <a:normAutofit/>
          </a:bodyPr>
          <a:lstStyle>
            <a:lvl1pPr algn="l">
              <a:defRPr sz="473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55498" y="4287097"/>
            <a:ext cx="8799314" cy="82733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69">
                <a:solidFill>
                  <a:schemeClr val="accent1"/>
                </a:solidFill>
              </a:defRPr>
            </a:lvl1pPr>
            <a:lvl2pPr marL="451256" indent="0">
              <a:buFontTx/>
              <a:buNone/>
              <a:defRPr/>
            </a:lvl2pPr>
            <a:lvl3pPr marL="902513" indent="0">
              <a:buFontTx/>
              <a:buNone/>
              <a:defRPr/>
            </a:lvl3pPr>
            <a:lvl4pPr marL="1353769" indent="0">
              <a:buFontTx/>
              <a:buNone/>
              <a:defRPr/>
            </a:lvl4pPr>
            <a:lvl5pPr marL="180502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499" y="5114431"/>
            <a:ext cx="8799314" cy="72016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34" y="484805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24888" y="4918492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5521" y="639605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/>
            <a:r>
              <a:rPr lang="en-US" sz="789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70127" y="2867644"/>
            <a:ext cx="601663" cy="577196"/>
          </a:xfrm>
          <a:prstGeom prst="rect">
            <a:avLst/>
          </a:prstGeom>
        </p:spPr>
        <p:txBody>
          <a:bodyPr vert="horz" lIns="90249" tIns="45125" rIns="90249" bIns="45125" rtlCol="0" anchor="ctr">
            <a:noAutofit/>
          </a:bodyPr>
          <a:lstStyle/>
          <a:p>
            <a:pPr lvl="0"/>
            <a:r>
              <a:rPr lang="en-US" sz="789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5511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499" y="619274"/>
            <a:ext cx="8799313" cy="2842686"/>
          </a:xfrm>
        </p:spPr>
        <p:txBody>
          <a:bodyPr anchor="ctr">
            <a:normAutofit/>
          </a:bodyPr>
          <a:lstStyle>
            <a:lvl1pPr algn="l">
              <a:defRPr sz="473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55498" y="4287097"/>
            <a:ext cx="8799314" cy="82733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69">
                <a:solidFill>
                  <a:schemeClr val="accent1"/>
                </a:solidFill>
              </a:defRPr>
            </a:lvl1pPr>
            <a:lvl2pPr marL="451256" indent="0">
              <a:buFontTx/>
              <a:buNone/>
              <a:defRPr/>
            </a:lvl2pPr>
            <a:lvl3pPr marL="902513" indent="0">
              <a:buFontTx/>
              <a:buNone/>
              <a:defRPr/>
            </a:lvl3pPr>
            <a:lvl4pPr marL="1353769" indent="0">
              <a:buFontTx/>
              <a:buNone/>
              <a:defRPr/>
            </a:lvl4pPr>
            <a:lvl5pPr marL="180502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499" y="5114431"/>
            <a:ext cx="8799314" cy="72016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34" y="484805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24888" y="4918492"/>
            <a:ext cx="769614" cy="360392"/>
          </a:xfrm>
        </p:spPr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00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0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3786" y="619273"/>
            <a:ext cx="2178856" cy="521532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5498" y="619273"/>
            <a:ext cx="6392664" cy="5215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34" y="705115"/>
            <a:ext cx="1567843" cy="50072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18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13BD-8C2A-4EA2-ACF6-A2B7460F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721049-7BAB-447E-B3C1-11BCF877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4426F-8561-4ABD-B085-60AB00FBA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63F25-7191-4127-92F4-DBE4E41E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6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D36B-784B-4FC0-941C-62D447CB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F3D73-C459-43A9-9090-2FC00231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D9EC6-FBAA-4F09-BDB1-12A1A271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7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DC0-2F16-4929-90E6-C8BF8A57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3CEEC-3CD9-449B-B610-B6209090D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6F8FC-54FA-420A-A9F8-86C9B523E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8CEA4-56C8-4DCA-95F4-92557443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A5B52-6FC3-46D0-B885-D09ED067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337C1-8370-45DC-ABD0-551D748B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3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E43A-31BF-4BBC-B4BA-C81EEECF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6760A-CB15-4AC8-8748-869C0A88B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D6D82-11A0-47BC-A6FA-CAA49DDB0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FD0B5-05CA-4607-8DDC-9D630B89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6BDA7-9726-435E-ACBC-616F9F0C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7E60A-70FC-4298-BAAB-E6B52F8A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9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A436E-E3FB-4DE1-851D-82E2F8AB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55660-1D90-40A8-925D-2A07163B6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6213C-0DB5-433D-AA9C-3C7666AAC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A0A-C627-4EA9-A9B5-CE6FBC55B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AA5D8-00CE-4911-8D2A-310294B54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9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  <p:sldLayoutId id="2147484326" r:id="rId14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531" y="0"/>
            <a:ext cx="12070718" cy="6767337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8535" y="969401"/>
            <a:ext cx="9476180" cy="12869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2523786"/>
            <a:ext cx="9476180" cy="3275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8534" y="5891624"/>
            <a:ext cx="7210771" cy="275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8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9085" y="5891624"/>
            <a:ext cx="535631" cy="275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7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3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  <p:sldLayoutId id="2147484340" r:id="rId13"/>
    <p:sldLayoutId id="2147484341" r:id="rId14"/>
    <p:sldLayoutId id="2147484342" r:id="rId15"/>
    <p:sldLayoutId id="2147484343" r:id="rId16"/>
    <p:sldLayoutId id="2147484344" r:id="rId17"/>
  </p:sldLayoutIdLst>
  <p:txStyles>
    <p:titleStyle>
      <a:lvl1pPr algn="ctr" defTabSz="451256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2035" indent="-282035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3292" indent="-282035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4548" indent="-282035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77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990" indent="-169221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4247" indent="-169221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38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1910" indent="-225628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38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3167" indent="-225628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38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4423" indent="-225628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38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5679" indent="-225628" algn="l" defTabSz="45125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38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993298"/>
            <a:ext cx="12033250" cy="405271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047063"/>
            <a:ext cx="12033250" cy="7333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32679" y="794090"/>
            <a:ext cx="9478232" cy="1035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679" y="1989603"/>
            <a:ext cx="9478232" cy="340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5777" y="326088"/>
            <a:ext cx="3455133" cy="305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2678" y="325039"/>
            <a:ext cx="5861507" cy="305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3810" y="788616"/>
            <a:ext cx="800459" cy="4970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64">
                <a:solidFill>
                  <a:schemeClr val="accent1"/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048971"/>
            <a:ext cx="1203325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17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158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74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77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79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82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84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84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84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84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120000"/>
        </a:lnSpc>
        <a:spcBef>
          <a:spcPts val="49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84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5637"/>
            <a:ext cx="2814387" cy="655257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6867" y="-775"/>
            <a:ext cx="2325988" cy="6765190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0499" cy="6769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9163" y="616020"/>
            <a:ext cx="8795649" cy="1264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5498" y="2105942"/>
            <a:ext cx="8799314" cy="3835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26696" y="6050968"/>
            <a:ext cx="1131357" cy="365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5499" y="6056270"/>
            <a:ext cx="7520780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888" y="777570"/>
            <a:ext cx="769614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4">
                <a:solidFill>
                  <a:srgbClr val="FEFFFF"/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9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  <p:sldLayoutId id="2147484440" r:id="rId14"/>
    <p:sldLayoutId id="2147484441" r:id="rId15"/>
    <p:sldLayoutId id="2147484442" r:id="rId16"/>
    <p:sldLayoutId id="2147484443" r:id="rId17"/>
  </p:sldLayoutIdLst>
  <p:txStyles>
    <p:titleStyle>
      <a:lvl1pPr algn="l" defTabSz="451256" rtl="0" eaLnBrk="1" latinLnBrk="0" hangingPunct="1">
        <a:spcBef>
          <a:spcPct val="0"/>
        </a:spcBef>
        <a:buNone/>
        <a:defRPr sz="3553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8442" indent="-338442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77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3292" indent="-282035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5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28141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79397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30654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81910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33167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84423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35679" indent="-225628" algn="l" defTabSz="451256" rtl="0" eaLnBrk="1" latinLnBrk="0" hangingPunct="1">
        <a:spcBef>
          <a:spcPts val="98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451256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886" y="567396"/>
            <a:ext cx="8013203" cy="591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5414"/>
            <a:r>
              <a:rPr lang="en-US" sz="3199" dirty="0">
                <a:solidFill>
                  <a:srgbClr val="002060"/>
                </a:solidFill>
                <a:latin typeface="UTM Times" panose="02040603050506020204" pitchFamily="18" charset="0"/>
                <a:ea typeface="微软雅黑"/>
              </a:rPr>
              <a:t>ỦY BAN NHÂN DÂN QUẬN PHÚ NHUẬN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5937" y="1152035"/>
            <a:ext cx="9502856" cy="591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5414"/>
            <a:r>
              <a:rPr lang="en-US" sz="3199" dirty="0">
                <a:solidFill>
                  <a:srgbClr val="002060"/>
                </a:solidFill>
                <a:latin typeface="UTM Times" panose="02040603050506020204" pitchFamily="18" charset="0"/>
                <a:ea typeface="微软雅黑"/>
              </a:rPr>
              <a:t>TRƯỜNG TIỂU HỌC NGUYỄN ĐÌNH CHÍNH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221117" y="2327790"/>
            <a:ext cx="9686739" cy="2801782"/>
          </a:xfrm>
          <a:prstGeom prst="rect">
            <a:avLst/>
          </a:prstGeom>
          <a:noFill/>
        </p:spPr>
        <p:txBody>
          <a:bodyPr wrap="square" lIns="67671" tIns="33836" rIns="67671" bIns="3383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76700">
              <a:defRPr/>
            </a:pP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921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21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921" b="1" dirty="0">
              <a:ln/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2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9216">
        <p14:doors dir="vert"/>
      </p:transition>
    </mc:Choice>
    <mc:Fallback xmlns="">
      <p:transition spd="slow" advTm="19216">
        <p:fade/>
      </p:transition>
    </mc:Fallback>
  </mc:AlternateContent>
  <p:extLst>
    <p:ext uri="{E180D4A7-C9FB-4DFB-919C-405C955672EB}">
      <p14:showEvtLst xmlns:p14="http://schemas.microsoft.com/office/powerpoint/2010/main">
        <p14:playEvt time="52" objId="7"/>
        <p14:stopEvt time="1000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49A08-624C-4F4B-BA61-2DFD3EBB8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0" y="198"/>
            <a:ext cx="12033250" cy="68439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AC1B19-D2CF-4B07-9FDD-215043FAD835}"/>
              </a:ext>
            </a:extLst>
          </p:cNvPr>
          <p:cNvSpPr/>
          <p:nvPr/>
        </p:nvSpPr>
        <p:spPr>
          <a:xfrm>
            <a:off x="3459561" y="526655"/>
            <a:ext cx="5557839" cy="2279605"/>
          </a:xfrm>
          <a:prstGeom prst="rect">
            <a:avLst/>
          </a:prstGeom>
          <a:noFill/>
        </p:spPr>
        <p:txBody>
          <a:bodyPr wrap="square" lIns="91572" tIns="45787" rIns="91572" bIns="45787">
            <a:spAutoFit/>
          </a:bodyPr>
          <a:lstStyle/>
          <a:p>
            <a:pPr algn="ctr" defTabSz="957567">
              <a:defRPr/>
            </a:pPr>
            <a:r>
              <a:rPr lang="vi-VN" sz="7106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Hướng dẫn tư thế ngồi</a:t>
            </a:r>
            <a:endParaRPr lang="en-US" sz="7106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7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3703">
        <p14:honeycomb/>
      </p:transition>
    </mc:Choice>
    <mc:Fallback xmlns="">
      <p:transition spd="slow" advTm="13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269" objId="5"/>
        <p14:stopEvt time="8481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16" y="531077"/>
            <a:ext cx="9117841" cy="5791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223" y="127445"/>
            <a:ext cx="2459969" cy="62401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455" b="1">
                <a:ln/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13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715">
        <p:split orient="vert"/>
      </p:transition>
    </mc:Choice>
    <mc:Fallback xmlns="">
      <p:transition spd="slow" advTm="20715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4075" objId="4"/>
        <p14:stopEvt time="1680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ảnh Viết Bút Chì Tay Tay, Viết Clipart, Bút Chì, Viết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81" y="301030"/>
            <a:ext cx="3237070" cy="29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235" y="301030"/>
            <a:ext cx="3083520" cy="2857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61" y="3459758"/>
            <a:ext cx="3309144" cy="3309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986670"/>
      </p:ext>
    </p:extLst>
  </p:cSld>
  <p:clrMapOvr>
    <a:masterClrMapping/>
  </p:clrMapOvr>
  <p:transition spd="slow" advTm="7843">
    <p:wipe/>
  </p:transition>
  <p:extLst>
    <p:ext uri="{E180D4A7-C9FB-4DFB-919C-405C955672EB}">
      <p14:showEvtLst xmlns:p14="http://schemas.microsoft.com/office/powerpoint/2010/main">
        <p14:playEvt time="1814" objId="2"/>
        <p14:stopEvt time="6067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CEAD4-D37D-46EC-8572-C5B3806211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84041" r="87325" b="10640"/>
          <a:stretch/>
        </p:blipFill>
        <p:spPr>
          <a:xfrm>
            <a:off x="111969" y="0"/>
            <a:ext cx="1094661" cy="1368326"/>
          </a:xfrm>
          <a:prstGeom prst="rect">
            <a:avLst/>
          </a:prstGeom>
        </p:spPr>
      </p:pic>
      <p:pic>
        <p:nvPicPr>
          <p:cNvPr id="4" name="IÊN">
            <a:hlinkClick r:id="" action="ppaction://media"/>
            <a:extLst>
              <a:ext uri="{FF2B5EF4-FFF2-40B4-BE49-F238E27FC236}">
                <a16:creationId xmlns:a16="http://schemas.microsoft.com/office/drawing/2014/main" id="{E6656638-9C66-4125-AD6C-FA08708CC7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9875" y="1708150"/>
            <a:ext cx="8953500" cy="335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414291"/>
      </p:ext>
    </p:extLst>
  </p:cSld>
  <p:clrMapOvr>
    <a:masterClrMapping/>
  </p:clrMapOvr>
  <p:transition spd="slow" advTm="271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48" objId="2"/>
        <p14:playEvt time="6365" objId="4"/>
        <p14:stopEvt time="22048" objId="2"/>
        <p14:stopEvt time="26109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CEAD4-D37D-46EC-8572-C5B3806211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84041" r="87325" b="10640"/>
          <a:stretch/>
        </p:blipFill>
        <p:spPr>
          <a:xfrm>
            <a:off x="111969" y="0"/>
            <a:ext cx="1094661" cy="1368326"/>
          </a:xfrm>
          <a:prstGeom prst="rect">
            <a:avLst/>
          </a:prstGeom>
        </p:spPr>
      </p:pic>
      <p:pic>
        <p:nvPicPr>
          <p:cNvPr id="2" name="YÊN">
            <a:hlinkClick r:id="" action="ppaction://media"/>
            <a:extLst>
              <a:ext uri="{FF2B5EF4-FFF2-40B4-BE49-F238E27FC236}">
                <a16:creationId xmlns:a16="http://schemas.microsoft.com/office/drawing/2014/main" id="{0CEC3CDA-C9CC-4CB3-9899-ED62062732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4625" y="1079500"/>
            <a:ext cx="9144000" cy="4610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697369"/>
      </p:ext>
    </p:extLst>
  </p:cSld>
  <p:clrMapOvr>
    <a:masterClrMapping/>
  </p:clrMapOvr>
  <p:transition spd="slow" advTm="240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49A08-624C-4F4B-BA61-2DFD3EBB8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0" y="198"/>
            <a:ext cx="12033250" cy="68439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AC1B19-D2CF-4B07-9FDD-215043FAD835}"/>
              </a:ext>
            </a:extLst>
          </p:cNvPr>
          <p:cNvSpPr/>
          <p:nvPr/>
        </p:nvSpPr>
        <p:spPr>
          <a:xfrm>
            <a:off x="3459561" y="526654"/>
            <a:ext cx="5557839" cy="1186037"/>
          </a:xfrm>
          <a:prstGeom prst="rect">
            <a:avLst/>
          </a:prstGeom>
          <a:noFill/>
        </p:spPr>
        <p:txBody>
          <a:bodyPr wrap="square" lIns="91572" tIns="45787" rIns="91572" bIns="45787">
            <a:spAutoFit/>
          </a:bodyPr>
          <a:lstStyle/>
          <a:p>
            <a:pPr algn="ctr" defTabSz="957567">
              <a:defRPr/>
            </a:pPr>
            <a:r>
              <a:rPr lang="vi-VN" sz="7106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Nghỉ giữa tiết</a:t>
            </a:r>
            <a:endParaRPr lang="en-US" sz="7106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4CD5F7-2E93-4247-82C1-625FBE5B7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201" y="5976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8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027">
        <p14:honeycomb/>
      </p:transition>
    </mc:Choice>
    <mc:Fallback xmlns="">
      <p:transition spd="slow" advTm="11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501" objId="2"/>
        <p14:stopEvt time="10696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31F2372D-A9EC-4488-853E-1B287D915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824" end="760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048" y="468226"/>
            <a:ext cx="10433159" cy="5868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0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4"/>
    </mc:Choice>
    <mc:Fallback xmlns="">
      <p:transition spd="slow" advTm="6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5" objId="5"/>
        <p14:stopEvt time="62492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29339" y="2448446"/>
            <a:ext cx="30508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8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1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35">
        <p:wipe/>
      </p:transition>
    </mc:Choice>
    <mc:Fallback xmlns="">
      <p:transition spd="slow" advTm="9835">
        <p:wipe/>
      </p:transition>
    </mc:Fallback>
  </mc:AlternateContent>
  <p:extLst>
    <p:ext uri="{E180D4A7-C9FB-4DFB-919C-405C955672EB}">
      <p14:showEvtLst xmlns:p14="http://schemas.microsoft.com/office/powerpoint/2010/main">
        <p14:playEvt time="129" objId="2"/>
        <p14:stopEvt time="954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B645DF9-B257-45EC-AA84-A5E7372A87AE}"/>
              </a:ext>
            </a:extLst>
          </p:cNvPr>
          <p:cNvSpPr txBox="1"/>
          <p:nvPr/>
        </p:nvSpPr>
        <p:spPr>
          <a:xfrm>
            <a:off x="8860941" y="253658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74550D-F1A3-4FB1-AA9F-4BCFF6E1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35" y="144190"/>
            <a:ext cx="1048878" cy="720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12066B-AC79-4AFE-B542-824C1E494196}"/>
              </a:ext>
            </a:extLst>
          </p:cNvPr>
          <p:cNvSpPr txBox="1"/>
          <p:nvPr/>
        </p:nvSpPr>
        <p:spPr>
          <a:xfrm>
            <a:off x="845391" y="580665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thư viện</a:t>
            </a:r>
            <a:endParaRPr lang="en-US" sz="4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A665D-5696-42A0-9090-D98C0339EDBB}"/>
              </a:ext>
            </a:extLst>
          </p:cNvPr>
          <p:cNvSpPr txBox="1"/>
          <p:nvPr/>
        </p:nvSpPr>
        <p:spPr>
          <a:xfrm>
            <a:off x="484625" y="295146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bóng điện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47CBA6-9674-4C7C-9AF1-5D9BAB988F78}"/>
              </a:ext>
            </a:extLst>
          </p:cNvPr>
          <p:cNvSpPr txBox="1"/>
          <p:nvPr/>
        </p:nvSpPr>
        <p:spPr>
          <a:xfrm>
            <a:off x="7866186" y="5880698"/>
            <a:ext cx="479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thiếu niên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E5EF6-3124-489B-9745-B12EB6466178}"/>
              </a:ext>
            </a:extLst>
          </p:cNvPr>
          <p:cNvSpPr txBox="1"/>
          <p:nvPr/>
        </p:nvSpPr>
        <p:spPr>
          <a:xfrm>
            <a:off x="8104857" y="285975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yên xe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E7A3F-0501-4DED-86E7-C1EE2287C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70" t="16159" r="37236" b="72638"/>
          <a:stretch/>
        </p:blipFill>
        <p:spPr>
          <a:xfrm>
            <a:off x="472009" y="874409"/>
            <a:ext cx="2880320" cy="2112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9E1F0A-A604-49D3-BC65-4DD2AF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534" t="18278" r="24080" b="73211"/>
          <a:stretch/>
        </p:blipFill>
        <p:spPr>
          <a:xfrm>
            <a:off x="7718473" y="472903"/>
            <a:ext cx="2544257" cy="2261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6DB8A-B905-4C59-BFA7-CB680B1A8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00" t="30358" r="38320" b="57940"/>
          <a:stretch/>
        </p:blipFill>
        <p:spPr>
          <a:xfrm>
            <a:off x="714474" y="3881112"/>
            <a:ext cx="2255206" cy="1908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72E12-026A-4297-8E5A-4B873BF7C2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26" t="29227" r="23288" b="58495"/>
          <a:stretch/>
        </p:blipFill>
        <p:spPr>
          <a:xfrm>
            <a:off x="8186378" y="3811491"/>
            <a:ext cx="1853181" cy="19733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575F1C-FE7B-4C1E-8320-F4B471A49678}"/>
              </a:ext>
            </a:extLst>
          </p:cNvPr>
          <p:cNvCxnSpPr>
            <a:cxnSpLocks/>
          </p:cNvCxnSpPr>
          <p:nvPr/>
        </p:nvCxnSpPr>
        <p:spPr>
          <a:xfrm>
            <a:off x="2488233" y="3782459"/>
            <a:ext cx="75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4CAA07-7465-49B4-B217-45BFA84CB9CE}"/>
              </a:ext>
            </a:extLst>
          </p:cNvPr>
          <p:cNvCxnSpPr>
            <a:cxnSpLocks/>
          </p:cNvCxnSpPr>
          <p:nvPr/>
        </p:nvCxnSpPr>
        <p:spPr>
          <a:xfrm>
            <a:off x="8239149" y="3690751"/>
            <a:ext cx="75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0D0A78-220B-4B6B-8C6A-163E5D05F1DF}"/>
              </a:ext>
            </a:extLst>
          </p:cNvPr>
          <p:cNvCxnSpPr>
            <a:cxnSpLocks/>
          </p:cNvCxnSpPr>
          <p:nvPr/>
        </p:nvCxnSpPr>
        <p:spPr>
          <a:xfrm>
            <a:off x="2285551" y="6637647"/>
            <a:ext cx="75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E5020F2-8BBE-48CC-9BE2-464A6A29A32D}"/>
              </a:ext>
            </a:extLst>
          </p:cNvPr>
          <p:cNvCxnSpPr>
            <a:cxnSpLocks/>
          </p:cNvCxnSpPr>
          <p:nvPr/>
        </p:nvCxnSpPr>
        <p:spPr>
          <a:xfrm>
            <a:off x="9885330" y="6637647"/>
            <a:ext cx="75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40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61"/>
    </mc:Choice>
    <mc:Fallback xmlns="">
      <p:transition spd="slow" advTm="9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  <p:extLst>
    <p:ext uri="{E180D4A7-C9FB-4DFB-919C-405C955672EB}">
      <p14:showEvtLst xmlns:p14="http://schemas.microsoft.com/office/powerpoint/2010/main">
        <p14:playEvt time="1079" objId="4"/>
        <p14:stopEvt time="93948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6F492-02BE-4A50-9E5F-5B1B3339A365}"/>
              </a:ext>
            </a:extLst>
          </p:cNvPr>
          <p:cNvSpPr/>
          <p:nvPr/>
        </p:nvSpPr>
        <p:spPr>
          <a:xfrm>
            <a:off x="1048073" y="1152302"/>
            <a:ext cx="10153128" cy="53285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B050"/>
                </a:solidFill>
                <a:latin typeface="UTM Avo" panose="02040603050506020204"/>
              </a:rPr>
              <a:t>Thiên tài Ê – đi – xơn</a:t>
            </a:r>
          </a:p>
          <a:p>
            <a:r>
              <a:rPr lang="vi-VN" sz="4000" dirty="0">
                <a:solidFill>
                  <a:srgbClr val="00B050"/>
                </a:solidFill>
                <a:latin typeface="UTM Avo" panose="02040603050506020204"/>
              </a:rPr>
              <a:t>	</a:t>
            </a:r>
            <a:r>
              <a:rPr lang="vi-VN" sz="4000" dirty="0">
                <a:solidFill>
                  <a:schemeClr val="tx1"/>
                </a:solidFill>
                <a:latin typeface="UTM Avo" panose="02040603050506020204"/>
              </a:rPr>
              <a:t>Ê – đi – xơn là người mang lại đèn điện, xe điện cho con người. Bóng đèn điện của ông được gọi là mặt trời thứ hai.</a:t>
            </a:r>
          </a:p>
          <a:p>
            <a:r>
              <a:rPr lang="vi-VN" sz="4000" dirty="0">
                <a:solidFill>
                  <a:schemeClr val="tx1"/>
                </a:solidFill>
                <a:latin typeface="UTM Avo" panose="02040603050506020204"/>
              </a:rPr>
              <a:t>	Khi còn nhỏ, ông hay hỏi về mọi thứ xung quanh. Ham hiểu biết là lý do đầu tiên giúp ông có nhiều phát minh nhất trên thể giới.</a:t>
            </a:r>
            <a:endParaRPr lang="en-US" sz="4000" dirty="0">
              <a:solidFill>
                <a:schemeClr val="tx1"/>
              </a:solidFill>
              <a:latin typeface="UTM Avo" panose="02040603050506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F8C384-3F5E-4611-ABF9-BB6218E70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07" y="144190"/>
            <a:ext cx="1258653" cy="864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4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29"/>
    </mc:Choice>
    <mc:Fallback xmlns="">
      <p:transition spd="slow" advTm="12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6" objId="3"/>
        <p14:stopEvt time="12202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4297" y="1368326"/>
            <a:ext cx="650660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600" b="1" dirty="0">
                <a:ln/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0070C0"/>
                </a:solidFill>
                <a:latin typeface="VNI-Avo" pitchFamily="2" charset="0"/>
              </a:rPr>
              <a:t>ñoäng</a:t>
            </a:r>
            <a:endParaRPr lang="en-US" sz="96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8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7"/>
    </mc:Choice>
    <mc:Fallback xmlns="">
      <p:transition spd="slow" advTm="1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7903" objId="4"/>
        <p14:stopEvt time="1690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156C80A-DFC1-4BF4-AB34-6E07E9B5B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31443" r="68400" b="41249"/>
          <a:stretch/>
        </p:blipFill>
        <p:spPr>
          <a:xfrm>
            <a:off x="904057" y="2016398"/>
            <a:ext cx="2809473" cy="3018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2274D-81C1-4BA1-86CF-9AF2EE380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6" t="11902" r="9677" b="11427"/>
          <a:stretch/>
        </p:blipFill>
        <p:spPr>
          <a:xfrm>
            <a:off x="8464897" y="2016398"/>
            <a:ext cx="2940146" cy="3018550"/>
          </a:xfrm>
          <a:prstGeom prst="rect">
            <a:avLst/>
          </a:prstGeom>
        </p:spPr>
      </p:pic>
      <p:pic>
        <p:nvPicPr>
          <p:cNvPr id="2052" name="Picture 4" descr="Poker Face Emoji Stock Illustrations – 76 Poker Face Emoji Stock  Illustrations, Vectors &amp;amp; Clipart - Dreamstime">
            <a:extLst>
              <a:ext uri="{FF2B5EF4-FFF2-40B4-BE49-F238E27FC236}">
                <a16:creationId xmlns:a16="http://schemas.microsoft.com/office/drawing/2014/main" id="{A6042650-00EA-4FA3-B332-CA712BE84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30" y="1761390"/>
            <a:ext cx="3528566" cy="35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1E17E1-E5B9-4F34-A421-25D2F8080A98}"/>
              </a:ext>
            </a:extLst>
          </p:cNvPr>
          <p:cNvSpPr txBox="1"/>
          <p:nvPr/>
        </p:nvSpPr>
        <p:spPr>
          <a:xfrm>
            <a:off x="804406" y="288206"/>
            <a:ext cx="97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ĐÁNH GIÁ SAU GIỜ HỌC: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9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410">
        <p:split orient="vert"/>
      </p:transition>
    </mc:Choice>
    <mc:Fallback xmlns="">
      <p:transition spd="slow" advTm="224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3634" objId="2"/>
        <p14:stopEvt time="1777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5A535-759B-411F-A964-CC4352431574}"/>
              </a:ext>
            </a:extLst>
          </p:cNvPr>
          <p:cNvSpPr txBox="1"/>
          <p:nvPr/>
        </p:nvSpPr>
        <p:spPr>
          <a:xfrm>
            <a:off x="400001" y="21619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</a:rPr>
              <a:t>Dặn dò: 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28A57-B621-41CB-AE12-E0D9C888092F}"/>
              </a:ext>
            </a:extLst>
          </p:cNvPr>
          <p:cNvSpPr txBox="1"/>
          <p:nvPr/>
        </p:nvSpPr>
        <p:spPr>
          <a:xfrm>
            <a:off x="327993" y="1440334"/>
            <a:ext cx="11377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1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- Đọc và viết lại iên, yên</a:t>
            </a:r>
            <a:r>
              <a:rPr lang="vi-VN" sz="5400" i="1" dirty="0">
                <a:solidFill>
                  <a:schemeClr val="accent1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</a:t>
            </a:r>
          </a:p>
          <a:p>
            <a:r>
              <a:rPr lang="vi-VN" sz="5400" i="1" dirty="0">
                <a:solidFill>
                  <a:schemeClr val="accent1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- </a:t>
            </a:r>
            <a:r>
              <a:rPr lang="vi-VN" sz="5400" dirty="0">
                <a:solidFill>
                  <a:schemeClr val="accent1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Chuẩn </a:t>
            </a:r>
            <a:r>
              <a:rPr lang="vi-VN" sz="5400">
                <a:solidFill>
                  <a:schemeClr val="accent1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bị bài un, ưn</a:t>
            </a:r>
            <a:r>
              <a:rPr lang="vi-VN" sz="5400" i="1">
                <a:solidFill>
                  <a:schemeClr val="accent1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</a:t>
            </a:r>
            <a:endParaRPr lang="en-US" sz="5400" i="1" dirty="0">
              <a:solidFill>
                <a:schemeClr val="accent1"/>
              </a:solidFill>
              <a:effectLst>
                <a:glow rad="101600">
                  <a:schemeClr val="accent1">
                    <a:lumMod val="60000"/>
                    <a:lumOff val="40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1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07">
        <p:split orient="vert"/>
      </p:transition>
    </mc:Choice>
    <mc:Fallback xmlns="">
      <p:transition spd="slow" advTm="1430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275" objId="4"/>
        <p14:stopEvt time="13691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4044504" y="2125291"/>
            <a:ext cx="3243966" cy="2518521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643276"/>
              <a:chOff x="4065548" y="1655206"/>
              <a:chExt cx="4382349" cy="164327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76885"/>
                <a:r>
                  <a:rPr lang="en-US" sz="2073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76885"/>
                <a:r>
                  <a:rPr lang="en-US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76885"/>
                <a:r>
                  <a:rPr lang="en-US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073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"/>
            <a:ext cx="12033249" cy="67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54" y="-66821"/>
            <a:ext cx="1929396" cy="2722933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4275170" y="1891316"/>
            <a:ext cx="5804082" cy="227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06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106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6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106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6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106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106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106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6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106" b="1" dirty="0">
              <a:solidFill>
                <a:srgbClr val="EC0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3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4"/>
    </mc:Choice>
    <mc:Fallback xmlns="">
      <p:transition spd="slow" advTm="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  <p:extLst>
    <p:ext uri="{E180D4A7-C9FB-4DFB-919C-405C955672EB}">
      <p14:showEvtLst xmlns:p14="http://schemas.microsoft.com/office/powerpoint/2010/main">
        <p14:playEvt time="2493" objId="3"/>
        <p14:stopEvt time="623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33FD01D-1274-4912-8EE4-8E47802D3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2155" end="379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997" y="204946"/>
            <a:ext cx="11305256" cy="6359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8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6972">
        <p14:doors dir="vert"/>
      </p:transition>
    </mc:Choice>
    <mc:Fallback xmlns="">
      <p:transition spd="slow" advTm="46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7" objId="3"/>
        <p14:stopEvt time="4592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530799" y="-150565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" y="1343314"/>
            <a:ext cx="3640361" cy="587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184731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0177" y="3616359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3:</a:t>
            </a:r>
            <a:r>
              <a:rPr lang="vi-VN" sz="54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iên yên</a:t>
            </a:r>
            <a:endParaRPr lang="en-GB" sz="5400" b="1" dirty="0">
              <a:solidFill>
                <a:srgbClr val="FFFF00"/>
              </a:solidFill>
              <a:latin typeface="UTM Avo" panose="02040603050506020204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8911" y="2625341"/>
            <a:ext cx="6336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CHỦ ĐỀ </a:t>
            </a:r>
            <a:r>
              <a:rPr lang="vi-VN" sz="44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16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vi-VN" sz="44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 mơ</a:t>
            </a:r>
            <a:endParaRPr lang="en-GB" sz="44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5"/>
    </mc:Choice>
    <mc:Fallback xmlns="">
      <p:transition spd="slow" advTm="12575"/>
    </mc:Fallback>
  </mc:AlternateContent>
  <p:extLst>
    <p:ext uri="{E180D4A7-C9FB-4DFB-919C-405C955672EB}">
      <p14:showEvtLst xmlns:p14="http://schemas.microsoft.com/office/powerpoint/2010/main">
        <p14:playEvt time="898" objId="8"/>
        <p14:stopEvt time="12146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403AEB-ED49-4708-9982-0D3BF4501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4" t="13830" r="49402" b="47094"/>
          <a:stretch/>
        </p:blipFill>
        <p:spPr>
          <a:xfrm>
            <a:off x="-1" y="0"/>
            <a:ext cx="8855816" cy="604884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A43E6B-AE9A-460D-BC78-FB0E9075837F}"/>
              </a:ext>
            </a:extLst>
          </p:cNvPr>
          <p:cNvSpPr/>
          <p:nvPr/>
        </p:nvSpPr>
        <p:spPr>
          <a:xfrm>
            <a:off x="1912169" y="2524035"/>
            <a:ext cx="1606575" cy="431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399" dirty="0">
                <a:solidFill>
                  <a:schemeClr val="tx1"/>
                </a:solidFill>
              </a:rPr>
              <a:t>b</a:t>
            </a:r>
            <a:r>
              <a:rPr lang="vi-VN" sz="2399" dirty="0">
                <a:solidFill>
                  <a:srgbClr val="FF0000"/>
                </a:solidFill>
              </a:rPr>
              <a:t>iển</a:t>
            </a:r>
            <a:r>
              <a:rPr lang="vi-VN" sz="2399" dirty="0">
                <a:solidFill>
                  <a:schemeClr val="tx1"/>
                </a:solidFill>
              </a:rPr>
              <a:t> cả</a:t>
            </a:r>
            <a:endParaRPr lang="en-US" sz="2399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6815B6-7D63-4343-B256-E9E25F6A7B68}"/>
              </a:ext>
            </a:extLst>
          </p:cNvPr>
          <p:cNvSpPr/>
          <p:nvPr/>
        </p:nvSpPr>
        <p:spPr>
          <a:xfrm>
            <a:off x="5872609" y="4176638"/>
            <a:ext cx="1404575" cy="5039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399" dirty="0">
                <a:solidFill>
                  <a:srgbClr val="FF0000"/>
                </a:solidFill>
              </a:rPr>
              <a:t>yên </a:t>
            </a:r>
            <a:r>
              <a:rPr lang="vi-VN" sz="2399" dirty="0">
                <a:solidFill>
                  <a:schemeClr val="tx1"/>
                </a:solidFill>
              </a:rPr>
              <a:t>xe</a:t>
            </a:r>
            <a:endParaRPr lang="en-US" sz="2399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F573D-D6FE-464B-973D-D3C94F5E5F71}"/>
              </a:ext>
            </a:extLst>
          </p:cNvPr>
          <p:cNvSpPr txBox="1"/>
          <p:nvPr/>
        </p:nvSpPr>
        <p:spPr>
          <a:xfrm>
            <a:off x="8824824" y="400276"/>
            <a:ext cx="2879446" cy="26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595" dirty="0">
                <a:solidFill>
                  <a:srgbClr val="FF0000"/>
                </a:solidFill>
                <a:latin typeface="vtn"/>
              </a:rPr>
              <a:t>iên</a:t>
            </a:r>
            <a:endParaRPr lang="en-US" sz="180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2E835-E852-42EA-919B-4064E1135BF5}"/>
              </a:ext>
            </a:extLst>
          </p:cNvPr>
          <p:cNvSpPr txBox="1"/>
          <p:nvPr/>
        </p:nvSpPr>
        <p:spPr>
          <a:xfrm>
            <a:off x="8855815" y="3285851"/>
            <a:ext cx="3425506" cy="26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595">
                <a:solidFill>
                  <a:srgbClr val="FF0000"/>
                </a:solidFill>
                <a:latin typeface="UTM Avo" panose="02040603050506020204"/>
              </a:rPr>
              <a:t>yên</a:t>
            </a:r>
            <a:endParaRPr lang="en-US" sz="180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81979A-8028-4C5D-AC5A-9009A8BD16A3}"/>
              </a:ext>
            </a:extLst>
          </p:cNvPr>
          <p:cNvSpPr/>
          <p:nvPr/>
        </p:nvSpPr>
        <p:spPr>
          <a:xfrm>
            <a:off x="4687843" y="3168591"/>
            <a:ext cx="1583299" cy="431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399" dirty="0">
                <a:solidFill>
                  <a:schemeClr val="tx1"/>
                </a:solidFill>
              </a:rPr>
              <a:t>đèn đ</a:t>
            </a:r>
            <a:r>
              <a:rPr lang="vi-VN" sz="2399" dirty="0">
                <a:solidFill>
                  <a:srgbClr val="FF0000"/>
                </a:solidFill>
              </a:rPr>
              <a:t>iện</a:t>
            </a:r>
            <a:endParaRPr lang="en-US" sz="2399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107C56-45CE-494D-8E72-03C56F3F1E66}"/>
              </a:ext>
            </a:extLst>
          </p:cNvPr>
          <p:cNvSpPr/>
          <p:nvPr/>
        </p:nvSpPr>
        <p:spPr>
          <a:xfrm>
            <a:off x="3099890" y="1389655"/>
            <a:ext cx="1606575" cy="4319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399" dirty="0">
                <a:solidFill>
                  <a:schemeClr val="tx1"/>
                </a:solidFill>
              </a:rPr>
              <a:t>chim</a:t>
            </a:r>
            <a:r>
              <a:rPr lang="vi-VN" sz="2399" dirty="0">
                <a:solidFill>
                  <a:srgbClr val="FF0000"/>
                </a:solidFill>
              </a:rPr>
              <a:t> yến</a:t>
            </a:r>
            <a:endParaRPr lang="en-US" sz="2399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2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2"/>
    </mc:Choice>
    <mc:Fallback xmlns="">
      <p:transition spd="slow" advTm="7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8" grpId="0"/>
      <p:bldP spid="11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1199" objId="5"/>
        <p14:stopEvt time="73940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A6F9A4-C262-44DD-84E6-12343F314DDD}"/>
              </a:ext>
            </a:extLst>
          </p:cNvPr>
          <p:cNvSpPr txBox="1"/>
          <p:nvPr/>
        </p:nvSpPr>
        <p:spPr>
          <a:xfrm>
            <a:off x="4722740" y="288206"/>
            <a:ext cx="2879446" cy="26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595" dirty="0">
                <a:solidFill>
                  <a:srgbClr val="FF0000"/>
                </a:solidFill>
                <a:latin typeface="vtn"/>
              </a:rPr>
              <a:t>iên</a:t>
            </a:r>
            <a:endParaRPr lang="en-US" sz="180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26394-8AD7-46F0-9001-B04F3DB31A6E}"/>
              </a:ext>
            </a:extLst>
          </p:cNvPr>
          <p:cNvSpPr txBox="1"/>
          <p:nvPr/>
        </p:nvSpPr>
        <p:spPr>
          <a:xfrm>
            <a:off x="4720481" y="3600574"/>
            <a:ext cx="3384376" cy="26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595">
                <a:solidFill>
                  <a:srgbClr val="FF0000"/>
                </a:solidFill>
                <a:latin typeface="vtn"/>
              </a:rPr>
              <a:t>yên</a:t>
            </a:r>
            <a:endParaRPr lang="en-US" sz="1800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8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70"/>
    </mc:Choice>
    <mc:Fallback xmlns="">
      <p:transition spd="slow" advTm="12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  <p:extLst>
    <p:ext uri="{E180D4A7-C9FB-4DFB-919C-405C955672EB}">
      <p14:showEvtLst xmlns:p14="http://schemas.microsoft.com/office/powerpoint/2010/main">
        <p14:playEvt time="1017" objId="6"/>
        <p14:stopEvt time="128063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DF4C5-8F58-4A56-80B5-68CED6B16534}"/>
              </a:ext>
            </a:extLst>
          </p:cNvPr>
          <p:cNvSpPr/>
          <p:nvPr/>
        </p:nvSpPr>
        <p:spPr>
          <a:xfrm>
            <a:off x="2645160" y="2063492"/>
            <a:ext cx="3233739" cy="13981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4DF4C5-8F58-4A56-80B5-68CED6B16534}"/>
              </a:ext>
            </a:extLst>
          </p:cNvPr>
          <p:cNvSpPr/>
          <p:nvPr/>
        </p:nvSpPr>
        <p:spPr>
          <a:xfrm>
            <a:off x="6005402" y="2063492"/>
            <a:ext cx="3233739" cy="13981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5F840-5113-4B91-B88A-5C7DA9B30E44}"/>
              </a:ext>
            </a:extLst>
          </p:cNvPr>
          <p:cNvSpPr/>
          <p:nvPr/>
        </p:nvSpPr>
        <p:spPr>
          <a:xfrm>
            <a:off x="2624455" y="3520952"/>
            <a:ext cx="6633593" cy="1985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2E78D-A582-4B97-AA22-FAE71398F1B8}"/>
              </a:ext>
            </a:extLst>
          </p:cNvPr>
          <p:cNvSpPr txBox="1"/>
          <p:nvPr/>
        </p:nvSpPr>
        <p:spPr>
          <a:xfrm>
            <a:off x="3583548" y="1801266"/>
            <a:ext cx="15855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sz="10000" b="1" dirty="0">
                <a:latin typeface="UTM Avo" panose="02040603050506020204"/>
                <a:cs typeface="Arial" panose="020B0604020202020204" pitchFamily="34" charset="0"/>
              </a:rPr>
              <a:t>b</a:t>
            </a:r>
            <a:endParaRPr lang="en-US" sz="10000" b="1" dirty="0">
              <a:latin typeface="UTM Avo" panose="02040603050506020204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2E78D-A582-4B97-AA22-FAE71398F1B8}"/>
              </a:ext>
            </a:extLst>
          </p:cNvPr>
          <p:cNvSpPr txBox="1"/>
          <p:nvPr/>
        </p:nvSpPr>
        <p:spPr>
          <a:xfrm>
            <a:off x="6805429" y="1830384"/>
            <a:ext cx="1947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sz="10000" b="1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iên</a:t>
            </a:r>
            <a:endParaRPr lang="en-US" sz="10000" b="1" dirty="0">
              <a:solidFill>
                <a:srgbClr val="FF0000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4B9C0-9670-42BB-B39C-905A1C562944}"/>
              </a:ext>
            </a:extLst>
          </p:cNvPr>
          <p:cNvSpPr txBox="1"/>
          <p:nvPr/>
        </p:nvSpPr>
        <p:spPr>
          <a:xfrm>
            <a:off x="4618067" y="3697893"/>
            <a:ext cx="2761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b="1" dirty="0">
                <a:latin typeface="UTM Avo" panose="02040603050506020204"/>
                <a:cs typeface="Arial" panose="020B0604020202020204" pitchFamily="34" charset="0"/>
              </a:rPr>
              <a:t>b</a:t>
            </a:r>
            <a:r>
              <a:rPr lang="vi-VN" sz="10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iển</a:t>
            </a:r>
            <a:endParaRPr lang="en-US" sz="10000" b="1" dirty="0">
              <a:solidFill>
                <a:srgbClr val="FF0000"/>
              </a:solidFill>
              <a:latin typeface="UTM Avo" panose="02040603050506020204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07" y="144190"/>
            <a:ext cx="1887979" cy="1296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4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0"/>
    </mc:Choice>
    <mc:Fallback xmlns="">
      <p:transition spd="slow" advTm="4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852" objId="6"/>
        <p14:stopEvt time="42344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 Beautiful flowers PowerPoint backgrounds_Best PowerPoint templates and  Google Slide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835" y="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14D36-F39F-461C-BBCE-E705BD614292}"/>
              </a:ext>
            </a:extLst>
          </p:cNvPr>
          <p:cNvSpPr txBox="1"/>
          <p:nvPr/>
        </p:nvSpPr>
        <p:spPr>
          <a:xfrm>
            <a:off x="2666941" y="4392662"/>
            <a:ext cx="6450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b="1" dirty="0">
                <a:latin typeface="UTM Avo" panose="02040603050506020204"/>
                <a:cs typeface="Arial" panose="020B0604020202020204" pitchFamily="34" charset="0"/>
              </a:rPr>
              <a:t> b</a:t>
            </a:r>
            <a:r>
              <a:rPr lang="vi-VN" sz="10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iển</a:t>
            </a:r>
            <a:r>
              <a:rPr lang="vi-VN" sz="10000" b="1" dirty="0">
                <a:latin typeface="UTM Avo" panose="02040603050506020204"/>
                <a:cs typeface="Arial" panose="020B0604020202020204" pitchFamily="34" charset="0"/>
              </a:rPr>
              <a:t> </a:t>
            </a:r>
            <a:endParaRPr lang="en-US" sz="10000" b="1" dirty="0">
              <a:latin typeface="UTM Avo" panose="02040603050506020204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EA53B-A848-4481-A857-B6623106C2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63" t="65958" r="69149" b="24468"/>
          <a:stretch/>
        </p:blipFill>
        <p:spPr>
          <a:xfrm>
            <a:off x="3568353" y="1177270"/>
            <a:ext cx="4646347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35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0"/>
    </mc:Choice>
    <mc:Fallback xmlns="">
      <p:transition spd="slow" advTm="3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1454" objId="2"/>
        <p14:stopEvt time="3562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 Beautiful flowers PowerPoint backgrounds_Best PowerPoint templates and  Google Slides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14" y="-88900"/>
            <a:ext cx="12284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14D36-F39F-461C-BBCE-E705BD614292}"/>
              </a:ext>
            </a:extLst>
          </p:cNvPr>
          <p:cNvSpPr txBox="1"/>
          <p:nvPr/>
        </p:nvSpPr>
        <p:spPr>
          <a:xfrm>
            <a:off x="2362219" y="4240667"/>
            <a:ext cx="7308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b="1" dirty="0">
                <a:latin typeface="Arial" panose="020B0604020202020204" pitchFamily="34" charset="0"/>
                <a:cs typeface="Arial" panose="020B0604020202020204" pitchFamily="34" charset="0"/>
              </a:rPr>
              <a:t>chim </a:t>
            </a:r>
            <a:r>
              <a:rPr lang="vi-VN" sz="10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yến</a:t>
            </a:r>
            <a:endParaRPr lang="en-US" sz="10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D589F-3AE8-4E4A-990E-DCCBDB0E6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0" t="65958" r="52992" b="23404"/>
          <a:stretch/>
        </p:blipFill>
        <p:spPr>
          <a:xfrm>
            <a:off x="4157202" y="897217"/>
            <a:ext cx="3718845" cy="2656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3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6"/>
    </mc:Choice>
    <mc:Fallback xmlns="">
      <p:transition spd="slow" advTm="4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79" objId="2"/>
        <p14:stopEvt time="34751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8|1|0.9|1.6|34.1|10.6|10.6|0.7|6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|93.7|0.5|2.9|0.5|1|0.9|0.8|0.7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0.7|0.5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0.5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7|3|2.1|1.5|2.4|14.5|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|4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3|3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9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9082</TotalTime>
  <Words>200</Words>
  <Application>Microsoft Office PowerPoint</Application>
  <PresentationFormat>Custom</PresentationFormat>
  <Paragraphs>46</Paragraphs>
  <Slides>22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Garamond</vt:lpstr>
      <vt:lpstr>Gill Sans MT</vt:lpstr>
      <vt:lpstr>Times New Roman</vt:lpstr>
      <vt:lpstr>UTM Avo</vt:lpstr>
      <vt:lpstr>UTM Times</vt:lpstr>
      <vt:lpstr>VNI-Avo</vt:lpstr>
      <vt:lpstr>vtn</vt:lpstr>
      <vt:lpstr>Wingdings 3</vt:lpstr>
      <vt:lpstr>Office Theme</vt:lpstr>
      <vt:lpstr>Organic</vt:lpstr>
      <vt:lpstr>Gallery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Nam Anh</cp:lastModifiedBy>
  <cp:revision>814</cp:revision>
  <dcterms:created xsi:type="dcterms:W3CDTF">2020-08-29T13:29:14Z</dcterms:created>
  <dcterms:modified xsi:type="dcterms:W3CDTF">2021-12-10T14:07:13Z</dcterms:modified>
</cp:coreProperties>
</file>