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7" r:id="rId3"/>
    <p:sldId id="312" r:id="rId4"/>
    <p:sldId id="296" r:id="rId5"/>
    <p:sldId id="299" r:id="rId6"/>
    <p:sldId id="289" r:id="rId7"/>
    <p:sldId id="301" r:id="rId8"/>
    <p:sldId id="293" r:id="rId9"/>
    <p:sldId id="297" r:id="rId10"/>
    <p:sldId id="310" r:id="rId11"/>
    <p:sldId id="305" r:id="rId12"/>
    <p:sldId id="298" r:id="rId13"/>
    <p:sldId id="304" r:id="rId14"/>
    <p:sldId id="311" r:id="rId15"/>
    <p:sldId id="308" r:id="rId16"/>
    <p:sldId id="30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953E05-0D16-432C-BC2F-6F4F917B1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58FF4ED-DA2C-47F7-A774-2721B3CAC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2527DE-0A08-4DD6-B25E-3FA0F657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FF62-F9A8-43AF-8193-0C3355F169D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C96250-DFC8-4DC4-9252-B5FCBB29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81409B-8797-448B-9300-B1BAE06A8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A1A2-F25C-423D-ABED-32855FA85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4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3D6E30-F09E-4BB3-8FDA-F81864E6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5D5DCD-F4FB-4C7C-B29A-C2CA3E832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4EE040-C34A-40A0-BA37-01CEC90C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FF62-F9A8-43AF-8193-0C3355F169D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C47999-38A3-4BDF-BF8D-98A73889D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5B54B5-DD78-4C23-B83F-4A165F8B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A1A2-F25C-423D-ABED-32855FA85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9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8FDD939-DB3C-4D4C-AF5C-E72346F315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14C2CDE-151D-4B23-BE09-E28988E97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8DFA81-B7E6-48AD-BE4B-312FA882F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FF62-F9A8-43AF-8193-0C3355F169D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6522C4-C4B6-4C98-BB6D-8D857399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2131F7-B4AD-4C6B-96B4-CA510575E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A1A2-F25C-423D-ABED-32855FA85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5069DA-37C0-4289-9A0B-268A97E8B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37EB81-D10D-4C9A-9BBC-3D9ADCA09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FB8CA7-B49E-4096-A7CE-8C7A5F3C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FF62-F9A8-43AF-8193-0C3355F169D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0EDC42-8BAC-471D-B907-A52C8422B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E48568-ADC4-45E4-9E06-024414013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A1A2-F25C-423D-ABED-32855FA85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D0A5BD-7121-4AC3-8EA1-7ED7676F2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D8884A-7EBE-4D1C-8A51-D2C2E35B3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2F832C-7D85-46FC-B4E9-358D5C21D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FF62-F9A8-43AF-8193-0C3355F169D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9C534E-567B-41AB-A446-4C13C9BC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671637-2F3B-4ABC-AA14-93B7FCAE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A1A2-F25C-423D-ABED-32855FA85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9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5E43BE-669D-4170-88C3-A24AF4D76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091486-A1B4-4F87-91D2-201D21D91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6F30B7-ED1E-46AD-91BB-F1FED622C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10A2E2-9D42-4B7F-9349-3000E1F4A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FF62-F9A8-43AF-8193-0C3355F169D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B0902C-2064-404A-8ED9-1CA0D1FA9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BC04DB-D971-4A08-9F87-0E69164C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A1A2-F25C-423D-ABED-32855FA85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79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F3FF08-63D4-4F01-9DE3-1F5D3E3B0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B83429-335C-48AB-903E-AA67FA90F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E7E495C-54B0-41A1-846E-AC20C0804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4F552C1-5E31-4CA6-A294-EF3C35BFB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824A731-03F5-4EDD-8D7C-58853CB018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D138456-4555-4855-AE3F-D7E4EE7E4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FF62-F9A8-43AF-8193-0C3355F169D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76D6D4-604F-4D64-BC92-0F38D1AD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5E0F306-176E-48C9-BAE7-E3FE16B3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A1A2-F25C-423D-ABED-32855FA85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6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30DB4-8981-4F16-B14C-EC48F6493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5B50F89-EF85-4D98-904D-4FC507596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FF62-F9A8-43AF-8193-0C3355F169D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5FB90D-D683-43B0-AB28-B50641932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3A0CEF-178B-4BB6-98B6-FD7821FF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A1A2-F25C-423D-ABED-32855FA85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6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416CDC-D687-4C6D-AE73-12E13DB2B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FF62-F9A8-43AF-8193-0C3355F169D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5EDA69-1CE7-4718-8708-585A189DE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E7F6B96-6259-4FFD-8825-3BC66A4D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A1A2-F25C-423D-ABED-32855FA85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3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B97795-B716-460A-B206-A089C90A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2571C3-1284-4578-A574-E413D97F8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507F6F-8EFD-4370-A435-CDCF1A77C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DAEA8D-EAAB-42A3-A19B-36C83FC54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FF62-F9A8-43AF-8193-0C3355F169D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B28907-B659-4DEE-B85E-38C450B68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AB26A7-6E77-402D-9564-214F425D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A1A2-F25C-423D-ABED-32855FA85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38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0E3CA0-5611-43D9-96DD-043378F5C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118650E-BEA2-4EB5-A464-41FAD7BB9F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157E8F-40C1-4282-BAC3-6E57570B9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D79276-5602-4A9D-B453-38C6BF937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FF62-F9A8-43AF-8193-0C3355F169D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DD6AB3-FC30-4096-B9AC-325048C19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1F0BCA-A4FA-4381-9A65-268A7FCF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A1A2-F25C-423D-ABED-32855FA85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04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972B2AD-00DF-49F8-A245-E6B3BDED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7D013D-3461-4720-BABA-DF95FC032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C8D78-32ED-4A14-8156-3788B0D87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CFF62-F9A8-43AF-8193-0C3355F169D4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930B84-8C68-4792-9F04-88784304D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48945B-B6B9-4171-B3E1-C999B7FE4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0A1A2-F25C-423D-ABED-32855FA85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1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903706" y="767809"/>
            <a:ext cx="10843794" cy="76944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 LỚP 2 </a:t>
            </a:r>
          </a:p>
        </p:txBody>
      </p:sp>
      <p:sp>
        <p:nvSpPr>
          <p:cNvPr id="7" name="WordArt 73"/>
          <p:cNvSpPr>
            <a:spLocks noChangeArrowheads="1" noChangeShapeType="1" noTextEdit="1"/>
          </p:cNvSpPr>
          <p:nvPr/>
        </p:nvSpPr>
        <p:spPr bwMode="auto">
          <a:xfrm>
            <a:off x="1676401" y="2641600"/>
            <a:ext cx="9639300" cy="1372539"/>
          </a:xfrm>
          <a:prstGeom prst="rect">
            <a:avLst/>
          </a:prstGeom>
          <a:solidFill>
            <a:schemeClr val="accent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huật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hedieuhanh.com/wp-content/uploads/2019/12/tong-hop-anh-dong-powerpoint-de-thuong-2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1537250"/>
            <a:ext cx="2109709" cy="47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5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652838"/>
          </a:xfrm>
        </p:spPr>
        <p:txBody>
          <a:bodyPr>
            <a:noAutofit/>
          </a:bodyPr>
          <a:lstStyle/>
          <a:p>
            <a:r>
              <a:rPr lang="vi-VN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III.</a:t>
            </a:r>
            <a:r>
              <a:rPr lang="pt-BR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THỰC </a:t>
            </a:r>
            <a:r>
              <a:rPr lang="pt-BR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br>
              <a:rPr lang="pt-BR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pt-BR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- Sắp</a:t>
            </a:r>
            <a:r>
              <a:rPr lang="pt-BR" altLang="en-US" sz="4800" dirty="0">
                <a:solidFill>
                  <a:srgbClr val="FF0000"/>
                </a:solidFill>
              </a:rPr>
              <a:t> </a:t>
            </a:r>
            <a:r>
              <a:rPr lang="pt-BR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xếp các con vật</a:t>
            </a:r>
            <a:r>
              <a:rPr lang="pt-BR" altLang="en-US" sz="4800" dirty="0">
                <a:solidFill>
                  <a:srgbClr val="FF0000"/>
                </a:solidFill>
              </a:rPr>
              <a:t> </a:t>
            </a:r>
            <a:r>
              <a:rPr lang="pt-BR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đã cắt vào 1 tờ giấy khổ lớn để tạo hình ảnh chính</a:t>
            </a:r>
            <a:br>
              <a:rPr lang="pt-BR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pt-BR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Vẽ thêm các hình ảnh phụ ( cây cỏ, rong, rêu</a:t>
            </a:r>
            <a:r>
              <a:rPr lang="pt-BR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..)</a:t>
            </a:r>
            <a:endParaRPr lang="en-US" alt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7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9101AD-B490-4BD7-9FBC-185D315CF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3225800"/>
            <a:ext cx="6616700" cy="375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24" y="896938"/>
            <a:ext cx="6337300" cy="2784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6938"/>
            <a:ext cx="5749925" cy="2784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8076"/>
            <a:ext cx="5816600" cy="32099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H="1">
            <a:off x="825500" y="190500"/>
            <a:ext cx="9486900" cy="876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MỘT SỐ HÌNH CẮT DÁN ĐỘNG  VÂT BIỂN 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DBE72F-44D3-482B-A953-747310631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4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129385-AC8C-4104-B9EB-4E737D660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7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0314" y="501134"/>
            <a:ext cx="8272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TRƯNG BÀY SẢN PHẨM VÀ CHIA SẺ</a:t>
            </a:r>
          </a:p>
        </p:txBody>
      </p:sp>
      <p:sp>
        <p:nvSpPr>
          <p:cNvPr id="3" name="Rectangle 2"/>
          <p:cNvSpPr/>
          <p:nvPr/>
        </p:nvSpPr>
        <p:spPr>
          <a:xfrm>
            <a:off x="2133600" y="1626885"/>
            <a:ext cx="8331200" cy="28623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vi-VN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Chia sẻ cảm nhận của </a:t>
            </a:r>
            <a:r>
              <a:rPr lang="vi-VN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em </a:t>
            </a:r>
            <a:r>
              <a:rPr lang="vi-VN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về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cắt dán động vật biển 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sắp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ếp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vi-VN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biển cân đối chưa ?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Màu sắc như thế nào ?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22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E85410-001F-44C2-B5CD-9C341C6E8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C927A4D-F392-41EE-9B1B-A5FDCB14B7CA}"/>
              </a:ext>
            </a:extLst>
          </p:cNvPr>
          <p:cNvSpPr/>
          <p:nvPr/>
        </p:nvSpPr>
        <p:spPr>
          <a:xfrm>
            <a:off x="354003" y="153405"/>
            <a:ext cx="30401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 ĐIỆP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8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75443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sz="6600" kern="10" spc="-360" dirty="0" err="1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kern="10" spc="-360" dirty="0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kern="10" spc="-360" dirty="0" smtClean="0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nhiều sức </a:t>
            </a:r>
            <a:r>
              <a:rPr lang="en-US" sz="6600" kern="10" spc="-360" dirty="0" smtClean="0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kern="10" spc="-360" dirty="0" err="1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6600" kern="10" spc="-360" dirty="0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600" kern="10" spc="-360" dirty="0">
                <a:ln w="127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0207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53"/>
            <a:ext cx="12192000" cy="6857999"/>
          </a:xfrm>
          <a:prstGeom prst="rect">
            <a:avLst/>
          </a:prstGeom>
        </p:spPr>
      </p:pic>
      <p:pic>
        <p:nvPicPr>
          <p:cNvPr id="1026" name="Picture 2" descr="Ảnh động Powerpoint CT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44" y="3183504"/>
            <a:ext cx="729411" cy="6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66576" y="304577"/>
            <a:ext cx="97713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663700" algn="ctr"/>
              </a:tabLst>
            </a:pP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PHÚ NHUẬN</a:t>
            </a:r>
            <a:b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vi-VN" alt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NGUYỄN ĐÌNH 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14013" y="2150423"/>
            <a:ext cx="10330650" cy="38595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GB" sz="4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TUẦN </a:t>
            </a:r>
            <a:r>
              <a:rPr lang="en-GB" sz="4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4,5</a:t>
            </a:r>
            <a:endParaRPr lang="en-GB" sz="48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en-GB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ĐỂ: ĐẠI DƯƠNG MÊNH MÔNG </a:t>
            </a:r>
          </a:p>
          <a:p>
            <a:pPr algn="ctr">
              <a:lnSpc>
                <a:spcPct val="170000"/>
              </a:lnSpc>
            </a:pPr>
            <a:r>
              <a:rPr lang="en-GB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DƯƠNG TRONG MẮT EM </a:t>
            </a:r>
          </a:p>
        </p:txBody>
      </p:sp>
      <p:pic>
        <p:nvPicPr>
          <p:cNvPr id="1028" name="Picture 4" descr="Ảnh động Powerpoint CT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86" y="2763415"/>
            <a:ext cx="575226" cy="57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Ảnh động Powerpoint CT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923" y="4534288"/>
            <a:ext cx="1673072" cy="23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Ảnh động Powerpoint CT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706" y="2030387"/>
            <a:ext cx="572275" cy="5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Ảnh động Powerpoint CTU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75" y="1876372"/>
            <a:ext cx="800100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Ảnh động đẹp (12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36" y="2267565"/>
            <a:ext cx="1213789" cy="389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Ảnh động Powerpoint CT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133" y="4024661"/>
            <a:ext cx="2441784" cy="245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44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Shark Dance - #babyshark Most Viewed Video - Animal Songs - PINKFONG Songs for Childr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376" y="573205"/>
            <a:ext cx="11327642" cy="601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7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FF2BD5-AF11-414B-A56C-088175CB0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914400"/>
            <a:ext cx="8671560" cy="48463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609219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VÀ NHẬN XÉT :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875" y="1426964"/>
            <a:ext cx="3354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ức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27647" y="2756862"/>
            <a:ext cx="3229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ẽ</a:t>
            </a:r>
            <a:r>
              <a:rPr lang="vi-VN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các con vật sống dưới đại dương.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29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A4B440-4C17-42E0-BBEF-B37932083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60" y="375404"/>
            <a:ext cx="8663940" cy="63682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0094" y="375404"/>
            <a:ext cx="4225132" cy="4616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I.QUAN SÁT VÀ NHẬN XÉT 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7179" y="1198364"/>
            <a:ext cx="36461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sắc</a:t>
            </a:r>
            <a:r>
              <a:rPr lang="vi-VN" altLang="en-US" sz="2800" b="1" dirty="0">
                <a:latin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</a:rPr>
              <a:t>các con vật 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trong</a:t>
            </a:r>
            <a:r>
              <a:rPr lang="vi-VN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bức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nào</a:t>
            </a:r>
            <a:r>
              <a:rPr lang="vi-VN" altLang="en-US" sz="2800" b="1" smtClean="0">
                <a:latin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97178" y="3151108"/>
            <a:ext cx="36461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800" b="1" dirty="0" smtClean="0">
                <a:latin typeface="Times New Roman" panose="02020603050405020304" pitchFamily="18" charset="0"/>
              </a:rPr>
              <a:t>Các con vật biển có rất nhiều màu sắc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</a:rPr>
              <a:t>khác nhau và hình dáng cũng  khác nhau.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501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EBB3DD-E7BE-42FE-AD13-FDC1DC3F3CEF}"/>
              </a:ext>
            </a:extLst>
          </p:cNvPr>
          <p:cNvSpPr txBox="1"/>
          <p:nvPr/>
        </p:nvSpPr>
        <p:spPr>
          <a:xfrm>
            <a:off x="1006672" y="131863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653080" y="455414"/>
            <a:ext cx="9192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II.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BỨC TRANH VỚI HÌNH CÓ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ẴN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9550" y="1318632"/>
            <a:ext cx="70637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3200" dirty="0" smtClean="0">
                <a:latin typeface="Times New Roman" panose="02020603050405020304" pitchFamily="18" charset="0"/>
              </a:rPr>
              <a:t>  -</a:t>
            </a:r>
            <a:r>
              <a:rPr lang="pt-BR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B1</a:t>
            </a:r>
            <a:r>
              <a:rPr lang="pt-BR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: Vẽ màu nền trước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-</a:t>
            </a:r>
            <a:r>
              <a:rPr lang="pt-BR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B2</a:t>
            </a:r>
            <a:r>
              <a:rPr lang="pt-BR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: Sắp</a:t>
            </a:r>
            <a:r>
              <a:rPr lang="pt-BR" alt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pt-BR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xếp các con vật</a:t>
            </a:r>
            <a:r>
              <a:rPr lang="pt-BR" alt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pt-BR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đã cắt vào 1 </a:t>
            </a:r>
            <a:r>
              <a:rPr lang="pt-BR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t</a:t>
            </a:r>
            <a:r>
              <a:rPr lang="vi-VN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ờ </a:t>
            </a:r>
            <a:r>
              <a:rPr lang="pt-BR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 </a:t>
            </a:r>
            <a:r>
              <a:rPr lang="pt-BR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khổ lớn để tạo hình ảnh chính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pt-BR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B3: </a:t>
            </a:r>
            <a:r>
              <a:rPr lang="vi-VN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</a:t>
            </a:r>
            <a:r>
              <a:rPr lang="pt-BR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ắt </a:t>
            </a:r>
            <a:r>
              <a:rPr lang="pt-BR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dán thêm các hình ảnh phụ ( cây cỏ, rong, rêu..)</a:t>
            </a:r>
          </a:p>
        </p:txBody>
      </p:sp>
    </p:spTree>
    <p:extLst>
      <p:ext uri="{BB962C8B-B14F-4D97-AF65-F5344CB8AC3E}">
        <p14:creationId xmlns:p14="http://schemas.microsoft.com/office/powerpoint/2010/main" val="294485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8B5BFB-697B-4DEE-ADE8-E2FF96688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21" y="698500"/>
            <a:ext cx="9994900" cy="54229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8EDA0A-6DB2-44C5-BD74-B05BA442C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9001" y="5089430"/>
            <a:ext cx="2180134" cy="92597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4C68C0A-5152-47B6-84F4-BA386067A8CC}"/>
              </a:ext>
            </a:extLst>
          </p:cNvPr>
          <p:cNvCxnSpPr/>
          <p:nvPr/>
        </p:nvCxnSpPr>
        <p:spPr>
          <a:xfrm>
            <a:off x="4238251" y="5554133"/>
            <a:ext cx="4805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35DD39B-42D6-46E8-8E4E-749EE5905EDB}"/>
              </a:ext>
            </a:extLst>
          </p:cNvPr>
          <p:cNvCxnSpPr/>
          <p:nvPr/>
        </p:nvCxnSpPr>
        <p:spPr>
          <a:xfrm>
            <a:off x="4886433" y="5552418"/>
            <a:ext cx="4805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C059332-C525-431C-B693-8A0656F1B134}"/>
              </a:ext>
            </a:extLst>
          </p:cNvPr>
          <p:cNvCxnSpPr/>
          <p:nvPr/>
        </p:nvCxnSpPr>
        <p:spPr>
          <a:xfrm>
            <a:off x="5511466" y="5552418"/>
            <a:ext cx="4805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87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CA2578-B4F2-4C73-8D3F-E9C4B20D5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14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DB4CD1-7C02-485B-A3D7-34820A9BF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220</Words>
  <Application>Microsoft Office PowerPoint</Application>
  <PresentationFormat>Custom</PresentationFormat>
  <Paragraphs>24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III.THỰC HÀNH - Sắp xếp các con vật đã cắt vào 1 tờ giấy khổ lớn để tạo hình ảnh chính Vẽ thêm các hình ảnh phụ ( cây cỏ, rong, rêu..)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nhiều sức  khoẻ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CONG KHAC HUY</dc:creator>
  <cp:lastModifiedBy>Admin</cp:lastModifiedBy>
  <cp:revision>45</cp:revision>
  <dcterms:created xsi:type="dcterms:W3CDTF">2021-09-05T07:56:19Z</dcterms:created>
  <dcterms:modified xsi:type="dcterms:W3CDTF">2022-10-06T02:48:13Z</dcterms:modified>
</cp:coreProperties>
</file>