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5"/>
  </p:notesMasterIdLst>
  <p:sldIdLst>
    <p:sldId id="257" r:id="rId4"/>
    <p:sldId id="258" r:id="rId5"/>
    <p:sldId id="260" r:id="rId6"/>
    <p:sldId id="290" r:id="rId7"/>
    <p:sldId id="333" r:id="rId8"/>
    <p:sldId id="344" r:id="rId9"/>
    <p:sldId id="353" r:id="rId10"/>
    <p:sldId id="354" r:id="rId11"/>
    <p:sldId id="355" r:id="rId12"/>
    <p:sldId id="285" r:id="rId13"/>
    <p:sldId id="28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D5E4E-3DA0-48CA-8ABF-1C7E4DE87A2D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BFA03-3828-4F87-97A8-31BABA900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5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xếp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91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3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04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256" indent="0" algn="ctr">
              <a:buNone/>
              <a:defRPr sz="1974"/>
            </a:lvl2pPr>
            <a:lvl3pPr marL="902513" indent="0" algn="ctr">
              <a:buNone/>
              <a:defRPr sz="1777"/>
            </a:lvl3pPr>
            <a:lvl4pPr marL="1353769" indent="0" algn="ctr">
              <a:buNone/>
              <a:defRPr sz="1579"/>
            </a:lvl4pPr>
            <a:lvl5pPr marL="1805026" indent="0" algn="ctr">
              <a:buNone/>
              <a:defRPr sz="1579"/>
            </a:lvl5pPr>
            <a:lvl6pPr marL="2256282" indent="0" algn="ctr">
              <a:buNone/>
              <a:defRPr sz="1579"/>
            </a:lvl6pPr>
            <a:lvl7pPr marL="2707538" indent="0" algn="ctr">
              <a:buNone/>
              <a:defRPr sz="1579"/>
            </a:lvl7pPr>
            <a:lvl8pPr marL="3158795" indent="0" algn="ctr">
              <a:buNone/>
              <a:defRPr sz="1579"/>
            </a:lvl8pPr>
            <a:lvl9pPr marL="3610051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53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15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1"/>
            <a:ext cx="10515600" cy="2852737"/>
          </a:xfrm>
        </p:spPr>
        <p:txBody>
          <a:bodyPr anchor="b"/>
          <a:lstStyle>
            <a:lvl1pPr>
              <a:defRPr sz="59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256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902513" indent="0">
              <a:buNone/>
              <a:defRPr sz="1777">
                <a:solidFill>
                  <a:schemeClr val="tx1">
                    <a:tint val="75000"/>
                  </a:schemeClr>
                </a:solidFill>
              </a:defRPr>
            </a:lvl3pPr>
            <a:lvl4pPr marL="135376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5026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6282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753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879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1005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252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70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256" indent="0">
              <a:buNone/>
              <a:defRPr sz="1974" b="1"/>
            </a:lvl2pPr>
            <a:lvl3pPr marL="902513" indent="0">
              <a:buNone/>
              <a:defRPr sz="1777" b="1"/>
            </a:lvl3pPr>
            <a:lvl4pPr marL="1353769" indent="0">
              <a:buNone/>
              <a:defRPr sz="1579" b="1"/>
            </a:lvl4pPr>
            <a:lvl5pPr marL="1805026" indent="0">
              <a:buNone/>
              <a:defRPr sz="1579" b="1"/>
            </a:lvl5pPr>
            <a:lvl6pPr marL="2256282" indent="0">
              <a:buNone/>
              <a:defRPr sz="1579" b="1"/>
            </a:lvl6pPr>
            <a:lvl7pPr marL="2707538" indent="0">
              <a:buNone/>
              <a:defRPr sz="1579" b="1"/>
            </a:lvl7pPr>
            <a:lvl8pPr marL="3158795" indent="0">
              <a:buNone/>
              <a:defRPr sz="1579" b="1"/>
            </a:lvl8pPr>
            <a:lvl9pPr marL="3610051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10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4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27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3"/>
            <a:ext cx="6172200" cy="4873625"/>
          </a:xfrm>
        </p:spPr>
        <p:txBody>
          <a:bodyPr/>
          <a:lstStyle>
            <a:lvl1pPr>
              <a:defRPr sz="3158"/>
            </a:lvl1pPr>
            <a:lvl2pPr>
              <a:defRPr sz="2764"/>
            </a:lvl2pPr>
            <a:lvl3pPr>
              <a:defRPr sz="2369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2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86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13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5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9" y="987443"/>
            <a:ext cx="6172200" cy="4873625"/>
          </a:xfrm>
        </p:spPr>
        <p:txBody>
          <a:bodyPr anchor="t"/>
          <a:lstStyle>
            <a:lvl1pPr marL="0" indent="0">
              <a:buNone/>
              <a:defRPr sz="3158"/>
            </a:lvl1pPr>
            <a:lvl2pPr marL="451256" indent="0">
              <a:buNone/>
              <a:defRPr sz="2764"/>
            </a:lvl2pPr>
            <a:lvl3pPr marL="902513" indent="0">
              <a:buNone/>
              <a:defRPr sz="2369"/>
            </a:lvl3pPr>
            <a:lvl4pPr marL="1353769" indent="0">
              <a:buNone/>
              <a:defRPr sz="1974"/>
            </a:lvl4pPr>
            <a:lvl5pPr marL="1805026" indent="0">
              <a:buNone/>
              <a:defRPr sz="1974"/>
            </a:lvl5pPr>
            <a:lvl6pPr marL="2256282" indent="0">
              <a:buNone/>
              <a:defRPr sz="1974"/>
            </a:lvl6pPr>
            <a:lvl7pPr marL="2707538" indent="0">
              <a:buNone/>
              <a:defRPr sz="1974"/>
            </a:lvl7pPr>
            <a:lvl8pPr marL="3158795" indent="0">
              <a:buNone/>
              <a:defRPr sz="1974"/>
            </a:lvl8pPr>
            <a:lvl9pPr marL="3610051" indent="0">
              <a:buNone/>
              <a:defRPr sz="197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21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256" indent="0">
              <a:buNone/>
              <a:defRPr sz="1382"/>
            </a:lvl2pPr>
            <a:lvl3pPr marL="902513" indent="0">
              <a:buNone/>
              <a:defRPr sz="1184"/>
            </a:lvl3pPr>
            <a:lvl4pPr marL="1353769" indent="0">
              <a:buNone/>
              <a:defRPr sz="987"/>
            </a:lvl4pPr>
            <a:lvl5pPr marL="1805026" indent="0">
              <a:buNone/>
              <a:defRPr sz="987"/>
            </a:lvl5pPr>
            <a:lvl6pPr marL="2256282" indent="0">
              <a:buNone/>
              <a:defRPr sz="987"/>
            </a:lvl6pPr>
            <a:lvl7pPr marL="2707538" indent="0">
              <a:buNone/>
              <a:defRPr sz="987"/>
            </a:lvl7pPr>
            <a:lvl8pPr marL="3158795" indent="0">
              <a:buNone/>
              <a:defRPr sz="987"/>
            </a:lvl8pPr>
            <a:lvl9pPr marL="3610051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52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75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3205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320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3205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320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578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33" y="4483604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95" y="2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33" y="4483604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95" y="2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9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55" indent="0" algn="ctr">
              <a:buNone/>
              <a:defRPr sz="2000"/>
            </a:lvl2pPr>
            <a:lvl3pPr marL="902314" indent="0" algn="ctr">
              <a:buNone/>
              <a:defRPr sz="1800"/>
            </a:lvl3pPr>
            <a:lvl4pPr marL="1353470" indent="0" algn="ctr">
              <a:buNone/>
              <a:defRPr sz="1600"/>
            </a:lvl4pPr>
            <a:lvl5pPr marL="1804628" indent="0" algn="ctr">
              <a:buNone/>
              <a:defRPr sz="1600"/>
            </a:lvl5pPr>
            <a:lvl6pPr marL="2255783" indent="0" algn="ctr">
              <a:buNone/>
              <a:defRPr sz="1600"/>
            </a:lvl6pPr>
            <a:lvl7pPr marL="2706941" indent="0" algn="ctr">
              <a:buNone/>
              <a:defRPr sz="1600"/>
            </a:lvl7pPr>
            <a:lvl8pPr marL="3158099" indent="0" algn="ctr">
              <a:buNone/>
              <a:defRPr sz="1600"/>
            </a:lvl8pPr>
            <a:lvl9pPr marL="360925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72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578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3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534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9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80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9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6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31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55" indent="0">
              <a:buNone/>
              <a:defRPr sz="2000" b="1"/>
            </a:lvl2pPr>
            <a:lvl3pPr marL="902314" indent="0">
              <a:buNone/>
              <a:defRPr sz="1800" b="1"/>
            </a:lvl3pPr>
            <a:lvl4pPr marL="1353470" indent="0">
              <a:buNone/>
              <a:defRPr sz="1600" b="1"/>
            </a:lvl4pPr>
            <a:lvl5pPr marL="1804628" indent="0">
              <a:buNone/>
              <a:defRPr sz="1600" b="1"/>
            </a:lvl5pPr>
            <a:lvl6pPr marL="2255783" indent="0">
              <a:buNone/>
              <a:defRPr sz="1600" b="1"/>
            </a:lvl6pPr>
            <a:lvl7pPr marL="2706941" indent="0">
              <a:buNone/>
              <a:defRPr sz="1600" b="1"/>
            </a:lvl7pPr>
            <a:lvl8pPr marL="3158099" indent="0">
              <a:buNone/>
              <a:defRPr sz="1600" b="1"/>
            </a:lvl8pPr>
            <a:lvl9pPr marL="360925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55" indent="0">
              <a:buNone/>
              <a:defRPr sz="2000" b="1"/>
            </a:lvl2pPr>
            <a:lvl3pPr marL="902314" indent="0">
              <a:buNone/>
              <a:defRPr sz="1800" b="1"/>
            </a:lvl3pPr>
            <a:lvl4pPr marL="1353470" indent="0">
              <a:buNone/>
              <a:defRPr sz="1600" b="1"/>
            </a:lvl4pPr>
            <a:lvl5pPr marL="1804628" indent="0">
              <a:buNone/>
              <a:defRPr sz="1600" b="1"/>
            </a:lvl5pPr>
            <a:lvl6pPr marL="2255783" indent="0">
              <a:buNone/>
              <a:defRPr sz="1600" b="1"/>
            </a:lvl6pPr>
            <a:lvl7pPr marL="2706941" indent="0">
              <a:buNone/>
              <a:defRPr sz="1600" b="1"/>
            </a:lvl7pPr>
            <a:lvl8pPr marL="3158099" indent="0">
              <a:buNone/>
              <a:defRPr sz="1600" b="1"/>
            </a:lvl8pPr>
            <a:lvl9pPr marL="360925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2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668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030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47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6"/>
            <a:ext cx="617220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55" indent="0">
              <a:buNone/>
              <a:defRPr sz="1400"/>
            </a:lvl2pPr>
            <a:lvl3pPr marL="902314" indent="0">
              <a:buNone/>
              <a:defRPr sz="1200"/>
            </a:lvl3pPr>
            <a:lvl4pPr marL="1353470" indent="0">
              <a:buNone/>
              <a:defRPr sz="900"/>
            </a:lvl4pPr>
            <a:lvl5pPr marL="1804628" indent="0">
              <a:buNone/>
              <a:defRPr sz="900"/>
            </a:lvl5pPr>
            <a:lvl6pPr marL="2255783" indent="0">
              <a:buNone/>
              <a:defRPr sz="900"/>
            </a:lvl6pPr>
            <a:lvl7pPr marL="2706941" indent="0">
              <a:buNone/>
              <a:defRPr sz="900"/>
            </a:lvl7pPr>
            <a:lvl8pPr marL="3158099" indent="0">
              <a:buNone/>
              <a:defRPr sz="900"/>
            </a:lvl8pPr>
            <a:lvl9pPr marL="360925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36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9" y="987446"/>
            <a:ext cx="6172200" cy="4873625"/>
          </a:xfrm>
        </p:spPr>
        <p:txBody>
          <a:bodyPr anchor="t"/>
          <a:lstStyle>
            <a:lvl1pPr marL="0" indent="0">
              <a:buNone/>
              <a:defRPr sz="3100"/>
            </a:lvl1pPr>
            <a:lvl2pPr marL="451155" indent="0">
              <a:buNone/>
              <a:defRPr sz="2700"/>
            </a:lvl2pPr>
            <a:lvl3pPr marL="902314" indent="0">
              <a:buNone/>
              <a:defRPr sz="2400"/>
            </a:lvl3pPr>
            <a:lvl4pPr marL="1353470" indent="0">
              <a:buNone/>
              <a:defRPr sz="2000"/>
            </a:lvl4pPr>
            <a:lvl5pPr marL="1804628" indent="0">
              <a:buNone/>
              <a:defRPr sz="2000"/>
            </a:lvl5pPr>
            <a:lvl6pPr marL="2255783" indent="0">
              <a:buNone/>
              <a:defRPr sz="2000"/>
            </a:lvl6pPr>
            <a:lvl7pPr marL="2706941" indent="0">
              <a:buNone/>
              <a:defRPr sz="2000"/>
            </a:lvl7pPr>
            <a:lvl8pPr marL="3158099" indent="0">
              <a:buNone/>
              <a:defRPr sz="2000"/>
            </a:lvl8pPr>
            <a:lvl9pPr marL="360925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55" indent="0">
              <a:buNone/>
              <a:defRPr sz="1400"/>
            </a:lvl2pPr>
            <a:lvl3pPr marL="902314" indent="0">
              <a:buNone/>
              <a:defRPr sz="1200"/>
            </a:lvl3pPr>
            <a:lvl4pPr marL="1353470" indent="0">
              <a:buNone/>
              <a:defRPr sz="900"/>
            </a:lvl4pPr>
            <a:lvl5pPr marL="1804628" indent="0">
              <a:buNone/>
              <a:defRPr sz="900"/>
            </a:lvl5pPr>
            <a:lvl6pPr marL="2255783" indent="0">
              <a:buNone/>
              <a:defRPr sz="900"/>
            </a:lvl6pPr>
            <a:lvl7pPr marL="2706941" indent="0">
              <a:buNone/>
              <a:defRPr sz="900"/>
            </a:lvl7pPr>
            <a:lvl8pPr marL="3158099" indent="0">
              <a:buNone/>
              <a:defRPr sz="900"/>
            </a:lvl8pPr>
            <a:lvl9pPr marL="360925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72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1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94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9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94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5299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122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33" y="4483607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98" y="5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8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FD8D8F-FC3C-4D63-B1CE-C3CF49686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79" b="65377"/>
          <a:stretch/>
        </p:blipFill>
        <p:spPr>
          <a:xfrm>
            <a:off x="33" y="4483607"/>
            <a:ext cx="3197901" cy="237442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FD64459-86C5-4124-AD04-02B020CE55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 gridSiz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833" r="68790"/>
          <a:stretch/>
        </p:blipFill>
        <p:spPr>
          <a:xfrm>
            <a:off x="10060398" y="5"/>
            <a:ext cx="2131639" cy="35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8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1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8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97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80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3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55721-4F2F-474E-8BAD-786AC6B14CCC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5464E-CE31-4CE9-B57A-BE4558D5D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06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84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8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02513" rtl="0" eaLnBrk="1" latinLnBrk="0" hangingPunct="1">
        <a:lnSpc>
          <a:spcPct val="90000"/>
        </a:lnSpc>
        <a:spcBef>
          <a:spcPct val="0"/>
        </a:spcBef>
        <a:buNone/>
        <a:defRPr sz="43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628" indent="-225628" algn="l" defTabSz="902513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4" kern="1200">
          <a:solidFill>
            <a:schemeClr val="tx1"/>
          </a:solidFill>
          <a:latin typeface="+mn-lt"/>
          <a:ea typeface="+mn-ea"/>
          <a:cs typeface="+mn-cs"/>
        </a:defRPr>
      </a:lvl1pPr>
      <a:lvl2pPr marL="676885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141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7939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2030654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481910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933167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384423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835679" indent="-225628" algn="l" defTabSz="902513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1pPr>
      <a:lvl2pPr marL="45125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2pPr>
      <a:lvl3pPr marL="902513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3pPr>
      <a:lvl4pPr marL="1353769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4pPr>
      <a:lvl5pPr marL="1805026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5pPr>
      <a:lvl6pPr marL="2256282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6pPr>
      <a:lvl7pPr marL="2707538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7pPr>
      <a:lvl8pPr marL="3158795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8pPr>
      <a:lvl9pPr marL="3610051" algn="l" defTabSz="902513" rtl="0" eaLnBrk="1" latinLnBrk="0" hangingPunct="1">
        <a:defRPr sz="17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62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620"/>
              <a:t>3/13/2022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6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62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6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20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0231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77" indent="-225577" algn="l" defTabSz="902314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736" indent="-225577" algn="l" defTabSz="902314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92" indent="-225577" algn="l" defTabSz="902314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049" indent="-225577" algn="l" defTabSz="902314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206" indent="-225577" algn="l" defTabSz="902314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363" indent="-225577" algn="l" defTabSz="902314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519" indent="-225577" algn="l" defTabSz="902314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676" indent="-225577" algn="l" defTabSz="902314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831" indent="-225577" algn="l" defTabSz="902314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55" algn="l" defTabSz="902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314" algn="l" defTabSz="902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470" algn="l" defTabSz="902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628" algn="l" defTabSz="902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783" algn="l" defTabSz="902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941" algn="l" defTabSz="902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8099" algn="l" defTabSz="902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253" algn="l" defTabSz="902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399300" y="2984641"/>
            <a:ext cx="3129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br>
              <a:rPr kumimoji="0" lang="en-US" altLang="en-US" sz="2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9673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208890-B35F-4ACE-9764-7E87DED0EB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" y="70880"/>
            <a:ext cx="1341854" cy="1307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C6B755-F538-44D4-B045-F868003E16A9}"/>
              </a:ext>
            </a:extLst>
          </p:cNvPr>
          <p:cNvSpPr/>
          <p:nvPr/>
        </p:nvSpPr>
        <p:spPr>
          <a:xfrm>
            <a:off x="2411901" y="1871338"/>
            <a:ext cx="7324626" cy="22639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LỚP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494674-E47F-4C8A-A186-9142A3B53608}"/>
              </a:ext>
            </a:extLst>
          </p:cNvPr>
          <p:cNvSpPr/>
          <p:nvPr/>
        </p:nvSpPr>
        <p:spPr>
          <a:xfrm>
            <a:off x="1631039" y="109916"/>
            <a:ext cx="88606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ỦY BAN NHÂN DÂN QUẬN PHÚ NHUẬN</a:t>
            </a:r>
            <a:b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NGUYỄN ĐÌNH CHÍNH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2" descr="https://lh4.googleusercontent.com/YfY7qsg_6_cFccqlRZcvYFl0dI1_Zbb86sS6-I3S-lRPCZDyNXGjgJxeZwFpGkLBM54knGfukVSq7_Njzm3mAUspbFL0no7v5HIgrXd9WwTSFEYqMuv3Nn6oSWWi6ZcgLHbOyuA=s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213" y="0"/>
            <a:ext cx="1120726" cy="190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h4.googleusercontent.com/E21u0Ld-yIu0HPhH8Utc0tLa7aHvVX3ZW2FpJ0uNhqFU3ARfsLsGL5XyDiezgOaI-xKtNqAJlow-E9X3ikMKXzBVXOuiq5J5rsRL1NDepkG5RnLNFGNsnSXGaT6Zr84XbScKSwc=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800" y="5057812"/>
            <a:ext cx="1092200" cy="18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lh4.googleusercontent.com/E21u0Ld-yIu0HPhH8Utc0tLa7aHvVX3ZW2FpJ0uNhqFU3ARfsLsGL5XyDiezgOaI-xKtNqAJlow-E9X3ikMKXzBVXOuiq5J5rsRL1NDepkG5RnLNFGNsnSXGaT6Zr84XbScKSwc=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" y="5057812"/>
            <a:ext cx="1092200" cy="18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lh4.googleusercontent.com/E21u0Ld-yIu0HPhH8Utc0tLa7aHvVX3ZW2FpJ0uNhqFU3ARfsLsGL5XyDiezgOaI-xKtNqAJlow-E9X3ikMKXzBVXOuiq5J5rsRL1NDepkG5RnLNFGNsnSXGaT6Zr84XbScKSwc=s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796" y="4986662"/>
            <a:ext cx="1092200" cy="180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21" y="4734703"/>
            <a:ext cx="2698853" cy="2052147"/>
          </a:xfrm>
          <a:prstGeom prst="rect">
            <a:avLst/>
          </a:prstGeom>
        </p:spPr>
      </p:pic>
      <p:pic>
        <p:nvPicPr>
          <p:cNvPr id="1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2" y="4790326"/>
            <a:ext cx="2698853" cy="20521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5396B98-C82D-4291-9C54-8F8FBB80C474}"/>
              </a:ext>
            </a:extLst>
          </p:cNvPr>
          <p:cNvSpPr txBox="1"/>
          <p:nvPr/>
        </p:nvSpPr>
        <p:spPr>
          <a:xfrm>
            <a:off x="66675" y="3670651"/>
            <a:ext cx="11979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3740"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CHỦ 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ĐỀ </a:t>
            </a:r>
            <a:r>
              <a:rPr lang="vi-VN" sz="5000" b="1">
                <a:solidFill>
                  <a:prstClr val="black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2</a:t>
            </a:r>
            <a:r>
              <a:rPr lang="en-US" sz="5000" b="1" dirty="0">
                <a:solidFill>
                  <a:prstClr val="black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3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:</a:t>
            </a:r>
            <a:r>
              <a:rPr kumimoji="0" lang="en-US" sz="5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  <a:r>
              <a:rPr lang="en-US" sz="5000" b="1">
                <a:solidFill>
                  <a:prstClr val="black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TẾT QUÊ EM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15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C6CF86-4701-4B96-B1E1-9BDDD10C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94" y="205165"/>
            <a:ext cx="10557950" cy="6652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8D9A39-6FA1-4520-9E21-D057466A553F}"/>
              </a:ext>
            </a:extLst>
          </p:cNvPr>
          <p:cNvSpPr txBox="1"/>
          <p:nvPr/>
        </p:nvSpPr>
        <p:spPr>
          <a:xfrm>
            <a:off x="4950686" y="2476998"/>
            <a:ext cx="2918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DẶN DÒ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9EBA0-E3E4-4F3D-BF9F-927BECE17AD4}"/>
              </a:ext>
            </a:extLst>
          </p:cNvPr>
          <p:cNvSpPr txBox="1"/>
          <p:nvPr/>
        </p:nvSpPr>
        <p:spPr>
          <a:xfrm>
            <a:off x="1741118" y="3407080"/>
            <a:ext cx="8353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>
                <a:solidFill>
                  <a:srgbClr val="00B050"/>
                </a:solidFill>
                <a:latin typeface="UTM Avo" panose="02040603050506020204" pitchFamily="18" charset="0"/>
              </a:rPr>
              <a:t>Kể thêm truyện ở nhà.</a:t>
            </a:r>
            <a:endParaRPr lang="en-US" sz="2800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DDF26-4E97-40F8-9C56-F6E1D1C30AE6}"/>
              </a:ext>
            </a:extLst>
          </p:cNvPr>
          <p:cNvSpPr txBox="1"/>
          <p:nvPr/>
        </p:nvSpPr>
        <p:spPr>
          <a:xfrm>
            <a:off x="1741118" y="4509370"/>
            <a:ext cx="938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bị</a:t>
            </a:r>
            <a:r>
              <a:rPr lang="en-US" sz="2800">
                <a:solidFill>
                  <a:srgbClr val="00B050"/>
                </a:solidFill>
                <a:latin typeface="UTM Avo" panose="02040603050506020204" pitchFamily="18" charset="0"/>
              </a:rPr>
              <a:t>: bài Gia đình thân thương trang 53-54</a:t>
            </a:r>
            <a:endParaRPr lang="en-US" sz="2800" dirty="0">
              <a:solidFill>
                <a:srgbClr val="00B05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47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97B23FC-0BA4-411A-9D8B-514EC1793F7C}"/>
              </a:ext>
            </a:extLst>
          </p:cNvPr>
          <p:cNvGrpSpPr/>
          <p:nvPr/>
        </p:nvGrpSpPr>
        <p:grpSpPr>
          <a:xfrm>
            <a:off x="4097979" y="2153204"/>
            <a:ext cx="3286570" cy="2551597"/>
            <a:chOff x="3614696" y="2256098"/>
            <a:chExt cx="4382349" cy="255174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F78CBA-FF19-45A5-B69A-A50E4EFCDFE3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648758"/>
              <a:chOff x="4065548" y="1655206"/>
              <a:chExt cx="4382349" cy="164875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A998065-5DC2-49AD-9A79-3D9F21A2E13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D4B16F-EF83-40BF-89D6-AF1CF55041CD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420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752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2E4B1C-7769-4457-A177-8DAC5B8B0EC4}"/>
                  </a:ext>
                </a:extLst>
              </p:cNvPr>
              <p:cNvSpPr txBox="1"/>
              <p:nvPr userDrawn="1"/>
            </p:nvSpPr>
            <p:spPr>
              <a:xfrm>
                <a:off x="4256579" y="1823698"/>
                <a:ext cx="3912506" cy="748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752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685752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B40665-9CAE-4861-A382-814EABBE388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94FF0C-3636-43B4-881E-37B788ABA8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  <p:pic>
        <p:nvPicPr>
          <p:cNvPr id="8194" name="Picture 2" descr="Hạnh Phúc đọc Phim Hoạt Hình Tối Giản Cỏ Xanh Banner, đọc Sao, Trẻ Em đọc  Sách, Sách Cho Trẻ Em Hình nền Vector để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" y="202"/>
            <a:ext cx="12191284" cy="685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kgr tên lửa">
            <a:extLst>
              <a:ext uri="{FF2B5EF4-FFF2-40B4-BE49-F238E27FC236}">
                <a16:creationId xmlns:a16="http://schemas.microsoft.com/office/drawing/2014/main" id="{E1AC505E-1472-4F13-9C72-345DD34DB9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14" y="-67698"/>
            <a:ext cx="1954735" cy="2758694"/>
          </a:xfrm>
          <a:prstGeom prst="rect">
            <a:avLst/>
          </a:prstGeom>
        </p:spPr>
      </p:pic>
      <p:sp>
        <p:nvSpPr>
          <p:cNvPr id="6" name="Khởi động">
            <a:extLst>
              <a:ext uri="{FF2B5EF4-FFF2-40B4-BE49-F238E27FC236}">
                <a16:creationId xmlns:a16="http://schemas.microsoft.com/office/drawing/2014/main" id="{C1E1C6E5-5BAB-4AF9-AC2F-9BD5D71D81DB}"/>
              </a:ext>
            </a:extLst>
          </p:cNvPr>
          <p:cNvSpPr txBox="1"/>
          <p:nvPr/>
        </p:nvSpPr>
        <p:spPr>
          <a:xfrm>
            <a:off x="4331674" y="1916155"/>
            <a:ext cx="5880308" cy="2338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99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199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199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199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7199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199" b="1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199" b="1" dirty="0" err="1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7199" b="1" dirty="0">
              <a:solidFill>
                <a:srgbClr val="EC0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8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4"/>
    </mc:Choice>
    <mc:Fallback xmlns="">
      <p:transition spd="slow" advTm="7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  <p:extLst>
    <p:ext uri="{E180D4A7-C9FB-4DFB-919C-405C955672EB}">
      <p14:showEvtLst xmlns:p14="http://schemas.microsoft.com/office/powerpoint/2010/main">
        <p14:playEvt time="2493" objId="3"/>
        <p14:stopEvt time="623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717904" y="202917"/>
            <a:ext cx="9290351" cy="7147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00" b="1" dirty="0">
                <a:solidFill>
                  <a:srgbClr val="FF000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KHỞI ĐỘNG</a:t>
            </a:r>
            <a:r>
              <a:rPr lang="en-US" sz="4100" b="1">
                <a:solidFill>
                  <a:srgbClr val="FF0000"/>
                </a:solidFill>
                <a:latin typeface="UTM Avo" panose="02040603050506020204" pitchFamily="18" charset="0"/>
                <a:ea typeface="宋体"/>
                <a:cs typeface="Times New Roman" panose="02020603050405020304" pitchFamily="18" charset="0"/>
              </a:rPr>
              <a:t>: Xúc xắc xúc xẻ</a:t>
            </a:r>
            <a:endParaRPr lang="en-US" dirty="0"/>
          </a:p>
        </p:txBody>
      </p:sp>
      <p:pic>
        <p:nvPicPr>
          <p:cNvPr id="2" name="yt5s.com-Xúc Xắc Xúc Xẻ - Bé Bảo An ft Phi Long-(480p)">
            <a:hlinkClick r:id="" action="ppaction://media"/>
            <a:extLst>
              <a:ext uri="{FF2B5EF4-FFF2-40B4-BE49-F238E27FC236}">
                <a16:creationId xmlns:a16="http://schemas.microsoft.com/office/drawing/2014/main" id="{5E98DD50-132E-454B-BFA9-ABC2B736D2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164" y="832607"/>
            <a:ext cx="9921670" cy="557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575EDC-BA94-4A48-A0DE-10B4971C1B3E}"/>
              </a:ext>
            </a:extLst>
          </p:cNvPr>
          <p:cNvGrpSpPr/>
          <p:nvPr/>
        </p:nvGrpSpPr>
        <p:grpSpPr>
          <a:xfrm>
            <a:off x="0" y="-30684"/>
            <a:ext cx="12192000" cy="6779765"/>
            <a:chOff x="0" y="-30683"/>
            <a:chExt cx="12192000" cy="67797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BE38A4-4350-4A9E-B6B2-326CD420B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30683"/>
              <a:ext cx="12192000" cy="677976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F6952F-F8EF-420C-B385-90B33E950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0048" y="2715801"/>
              <a:ext cx="6807266" cy="122393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1374563" y="1714060"/>
            <a:ext cx="10324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3946">
              <a:defRPr/>
            </a:pPr>
            <a:r>
              <a:rPr lang="en-US" sz="400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Kể chuyện</a:t>
            </a:r>
          </a:p>
          <a:p>
            <a:pPr algn="ctr" defTabSz="683946">
              <a:defRPr/>
            </a:pPr>
            <a:r>
              <a:rPr lang="en-US" sz="400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ĐÊM GIAO THỪA Ý NGHĨA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690D4B-0820-4103-87E4-83E3B495EE7D}"/>
              </a:ext>
            </a:extLst>
          </p:cNvPr>
          <p:cNvSpPr txBox="1"/>
          <p:nvPr/>
        </p:nvSpPr>
        <p:spPr>
          <a:xfrm>
            <a:off x="4484051" y="3359198"/>
            <a:ext cx="4609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3946">
              <a:defRPr/>
            </a:pP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90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2"/>
    </mc:Choice>
    <mc:Fallback xmlns="">
      <p:transition spd="slow" advTm="24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A67C61-5166-4064-B824-2BABBF6B5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338" y="98425"/>
            <a:ext cx="5989772" cy="6593393"/>
          </a:xfrm>
          <a:prstGeom prst="rect">
            <a:avLst/>
          </a:prstGeom>
        </p:spPr>
      </p:pic>
      <p:pic>
        <p:nvPicPr>
          <p:cNvPr id="5" name="[hanhtrangso.nxbgd.vn] Kể chuyện_ Đêm giao thừa ý nghĩa.mp3_HTS.mp3">
            <a:hlinkClick r:id="" action="ppaction://media"/>
            <a:extLst>
              <a:ext uri="{FF2B5EF4-FFF2-40B4-BE49-F238E27FC236}">
                <a16:creationId xmlns:a16="http://schemas.microsoft.com/office/drawing/2014/main" id="{139FF192-97B8-4E37-9D89-4B40F85E1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810" y="5354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49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33" y="-18306"/>
            <a:ext cx="1070676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94626" y="2334728"/>
            <a:ext cx="8291305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>
                <a:solidFill>
                  <a:srgbClr val="FF0000"/>
                </a:solidFill>
                <a:latin typeface="UTM Avo" panose="02040603050506020204" pitchFamily="18" charset="0"/>
              </a:rPr>
              <a:t>Tập kể chuyện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7.74419E-7 -3.26454E-6 L 7.74419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2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5883819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02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 giaùo yeâu caàu caùc baïn keå veà ñieàu gì?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20000" r="50000" b="55556"/>
          <a:stretch/>
        </p:blipFill>
        <p:spPr>
          <a:xfrm>
            <a:off x="2407920" y="290458"/>
            <a:ext cx="6675120" cy="53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23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68" y="614247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02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 Haûi keå veà ñieàu gì?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0" t="37013" r="3073" b="41307"/>
          <a:stretch/>
        </p:blipFill>
        <p:spPr>
          <a:xfrm>
            <a:off x="2560319" y="0"/>
            <a:ext cx="702655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8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68" y="612723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02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Baïn An keå veà ñieàu gì?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56207" r="50000" b="20599"/>
          <a:stretch/>
        </p:blipFill>
        <p:spPr>
          <a:xfrm>
            <a:off x="2286000" y="-1"/>
            <a:ext cx="6263640" cy="605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6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6168" y="6203433"/>
            <a:ext cx="12191999" cy="63922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91420" tIns="45710" rIns="91420" bIns="45710" rtlCol="0">
            <a:spAutoFit/>
          </a:bodyPr>
          <a:lstStyle/>
          <a:p>
            <a:pPr marL="0" marR="0" lvl="0" indent="0" algn="ctr" defTabSz="9023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Caâu chuyeän cuûa ai coù yù nghóa nhaát?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3" t="62887" r="8050" b="10687"/>
          <a:stretch/>
        </p:blipFill>
        <p:spPr>
          <a:xfrm>
            <a:off x="3379526" y="8823"/>
            <a:ext cx="5699760" cy="619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925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129</Words>
  <Application>Microsoft Office PowerPoint</Application>
  <PresentationFormat>Widescreen</PresentationFormat>
  <Paragraphs>25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宋体</vt:lpstr>
      <vt:lpstr>Arial</vt:lpstr>
      <vt:lpstr>Calibri</vt:lpstr>
      <vt:lpstr>Calibri Light</vt:lpstr>
      <vt:lpstr>Times New Roman</vt:lpstr>
      <vt:lpstr>UTM Avo</vt:lpstr>
      <vt:lpstr>VNI-Avo</vt:lpstr>
      <vt:lpstr>Wingdings</vt:lpstr>
      <vt:lpstr>Office Theme</vt:lpstr>
      <vt:lpstr>2_Office 主题​​</vt:lpstr>
      <vt:lpstr>3_Office 主题​​</vt:lpstr>
      <vt:lpstr>PowerPoint Presentation</vt:lpstr>
      <vt:lpstr>KHỞI ĐỘNG: Xúc xắc xúc xẻ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</dc:creator>
  <cp:lastModifiedBy>Nhan Le Dinh</cp:lastModifiedBy>
  <cp:revision>34</cp:revision>
  <dcterms:created xsi:type="dcterms:W3CDTF">2022-01-19T09:18:17Z</dcterms:created>
  <dcterms:modified xsi:type="dcterms:W3CDTF">2022-03-13T05:57:53Z</dcterms:modified>
</cp:coreProperties>
</file>