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"/>
  </p:notesMasterIdLst>
  <p:sldIdLst>
    <p:sldId id="283" r:id="rId2"/>
    <p:sldId id="275" r:id="rId3"/>
    <p:sldId id="308" r:id="rId4"/>
    <p:sldId id="321" r:id="rId5"/>
    <p:sldId id="320" r:id="rId6"/>
    <p:sldId id="28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D87"/>
    <a:srgbClr val="CEE0EC"/>
    <a:srgbClr val="FFFF9F"/>
    <a:srgbClr val="FFFF0D"/>
    <a:srgbClr val="CC00FF"/>
    <a:srgbClr val="EBF4D8"/>
    <a:srgbClr val="FFCCCC"/>
    <a:srgbClr val="FF9999"/>
    <a:srgbClr val="F8BE96"/>
    <a:srgbClr val="FC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B6BF8-C5BE-433E-B6A5-859AC378E9BD}" v="492" dt="2020-07-02T03:41:17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xmlns="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xmlns="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6376675" cy="4069080"/>
          </a:xfrm>
        </p:spPr>
        <p:txBody>
          <a:bodyPr/>
          <a:lstStyle/>
          <a:p>
            <a:r>
              <a:rPr lang="en-US" u="sng" dirty="0">
                <a:solidFill>
                  <a:srgbClr val="CC00FF"/>
                </a:solidFill>
              </a:rPr>
              <a:t>Unit 1:</a:t>
            </a:r>
            <a:r>
              <a:rPr lang="en-US" dirty="0">
                <a:solidFill>
                  <a:srgbClr val="CC00FF"/>
                </a:solidFill>
              </a:rPr>
              <a:t> Clean up!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090160"/>
            <a:ext cx="5254752" cy="1124712"/>
          </a:xfrm>
        </p:spPr>
        <p:txBody>
          <a:bodyPr>
            <a:normAutofit fontScale="62500" lnSpcReduction="20000"/>
          </a:bodyPr>
          <a:lstStyle/>
          <a:p>
            <a:r>
              <a:rPr lang="en-US" sz="6000" b="1" i="1" dirty="0"/>
              <a:t>Lesson Three: Song</a:t>
            </a:r>
          </a:p>
          <a:p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EDE50E-2CBC-4F56-AD3D-55A2EB070EE6}"/>
              </a:ext>
            </a:extLst>
          </p:cNvPr>
          <p:cNvSpPr txBox="1"/>
          <p:nvPr/>
        </p:nvSpPr>
        <p:spPr>
          <a:xfrm>
            <a:off x="1462568" y="1047121"/>
            <a:ext cx="1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Grade 3</a:t>
            </a:r>
          </a:p>
        </p:txBody>
      </p:sp>
      <p:pic>
        <p:nvPicPr>
          <p:cNvPr id="3076" name="Picture 4" descr="Pin by Kat on Just Some Cute Things (With images) | Cute drawings ...">
            <a:extLst>
              <a:ext uri="{FF2B5EF4-FFF2-40B4-BE49-F238E27FC236}">
                <a16:creationId xmlns:a16="http://schemas.microsoft.com/office/drawing/2014/main" xmlns="" id="{2CEB9C49-732A-4BEE-ADE7-A8A319558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69" y="0"/>
            <a:ext cx="2987460" cy="2450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hydrant, room&#10;&#10;Description automatically generated">
            <a:extLst>
              <a:ext uri="{FF2B5EF4-FFF2-40B4-BE49-F238E27FC236}">
                <a16:creationId xmlns:a16="http://schemas.microsoft.com/office/drawing/2014/main" xmlns="" id="{B6CE2678-DEF5-49BB-A275-2EFED87E8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99" y="1603248"/>
            <a:ext cx="5254752" cy="525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EDE50E-2CBC-4F56-AD3D-55A2EB070EE6}"/>
              </a:ext>
            </a:extLst>
          </p:cNvPr>
          <p:cNvSpPr txBox="1"/>
          <p:nvPr/>
        </p:nvSpPr>
        <p:spPr>
          <a:xfrm>
            <a:off x="281354" y="165604"/>
            <a:ext cx="527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Friday, October 1</a:t>
            </a:r>
            <a:r>
              <a:rPr lang="en-US" sz="3600" baseline="30000" dirty="0" smtClean="0">
                <a:latin typeface="+mj-lt"/>
              </a:rPr>
              <a:t>st</a:t>
            </a:r>
            <a:r>
              <a:rPr lang="en-US" sz="3600" dirty="0" smtClean="0">
                <a:latin typeface="+mj-lt"/>
              </a:rPr>
              <a:t>, 2021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rgbClr val="C0DD8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9575F-4E87-41FB-B834-C349E4FE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800" dirty="0"/>
              <a:t>Listen  and point</a:t>
            </a:r>
          </a:p>
        </p:txBody>
      </p:sp>
      <p:pic>
        <p:nvPicPr>
          <p:cNvPr id="6" name="Track_10">
            <a:hlinkClick r:id="" action="ppaction://media"/>
            <a:extLst>
              <a:ext uri="{FF2B5EF4-FFF2-40B4-BE49-F238E27FC236}">
                <a16:creationId xmlns:a16="http://schemas.microsoft.com/office/drawing/2014/main" xmlns="" id="{4C26EBE4-AA3A-4C07-8993-39ABD7F4D62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601" y="595605"/>
            <a:ext cx="919665" cy="919663"/>
          </a:xfr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4630A7D-11F7-4399-9D75-6DD26499F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2" y="1921168"/>
            <a:ext cx="11852476" cy="45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/>
    </mc:Choice>
    <mc:Fallback xmlns="" xmlns:n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DA6C5-7150-4FFB-9EC5-A6168701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4" y="292310"/>
            <a:ext cx="3932237" cy="2001187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Listen </a:t>
            </a:r>
            <a:r>
              <a:rPr lang="en-US" sz="6600" dirty="0"/>
              <a:t>and point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1F49CC5-A65C-4C8C-82A6-FC1EF9EFC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277"/>
          <a:stretch/>
        </p:blipFill>
        <p:spPr>
          <a:xfrm>
            <a:off x="3628103" y="132735"/>
            <a:ext cx="8466756" cy="672526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48B568-0549-43ED-B9C9-B0CA27BBF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0360" y="2307811"/>
            <a:ext cx="3932237" cy="2002536"/>
          </a:xfrm>
        </p:spPr>
        <p:txBody>
          <a:bodyPr>
            <a:noAutofit/>
          </a:bodyPr>
          <a:lstStyle/>
          <a:p>
            <a:r>
              <a:rPr lang="en-US" sz="4400" dirty="0"/>
              <a:t>Let’s learn to sing! Point to the lines of the song in your book while it’s playing.</a:t>
            </a:r>
          </a:p>
        </p:txBody>
      </p:sp>
      <p:pic>
        <p:nvPicPr>
          <p:cNvPr id="7" name="Track_11">
            <a:hlinkClick r:id="" action="ppaction://media"/>
            <a:extLst>
              <a:ext uri="{FF2B5EF4-FFF2-40B4-BE49-F238E27FC236}">
                <a16:creationId xmlns:a16="http://schemas.microsoft.com/office/drawing/2014/main" xmlns="" id="{7FBD399B-47B4-483D-ADF2-489117767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958" y="1292903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0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/>
    </mc:Choice>
    <mc:Fallback xmlns="" xmlns:n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398" cy="66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2" y="0"/>
            <a:ext cx="1213300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37" y="2476746"/>
            <a:ext cx="1256071" cy="5088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2400" dirty="0" err="1" smtClean="0"/>
              <a:t>welve</a:t>
            </a: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1905496" y="3721502"/>
            <a:ext cx="1256071" cy="5088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hirteen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1920736" y="4965278"/>
            <a:ext cx="1256071" cy="5088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/>
              <a:t>ourteen</a:t>
            </a:r>
            <a:endParaRPr lang="en-US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1920735" y="6228728"/>
            <a:ext cx="1249185" cy="5088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err="1" smtClean="0"/>
              <a:t>ifteen</a:t>
            </a:r>
            <a:endParaRPr lang="en-US" sz="2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8181836" y="1179850"/>
            <a:ext cx="1256071" cy="5088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ixteen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8166596" y="2460010"/>
            <a:ext cx="1541284" cy="508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eventeen</a:t>
            </a: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8181836" y="3724930"/>
            <a:ext cx="1541284" cy="508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ighteen</a:t>
            </a:r>
            <a:endParaRPr lang="en-US" sz="2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8181836" y="4959370"/>
            <a:ext cx="1541284" cy="508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ineteen</a:t>
            </a:r>
            <a:endParaRPr lang="en-US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BBF9089-28F6-4EC6-A66A-048CDC5B4CCA}"/>
              </a:ext>
            </a:extLst>
          </p:cNvPr>
          <p:cNvSpPr txBox="1">
            <a:spLocks/>
          </p:cNvSpPr>
          <p:nvPr/>
        </p:nvSpPr>
        <p:spPr>
          <a:xfrm>
            <a:off x="8151356" y="6193810"/>
            <a:ext cx="1541284" cy="508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/>
              <a:t>wenty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5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605642-DBA4-4DA8-B08F-36A9213B8CBE}"/>
              </a:ext>
            </a:extLst>
          </p:cNvPr>
          <p:cNvSpPr txBox="1"/>
          <p:nvPr/>
        </p:nvSpPr>
        <p:spPr>
          <a:xfrm rot="1951838">
            <a:off x="387811" y="4435858"/>
            <a:ext cx="499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xmlns="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589" y="1282045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Bye Bye Goodbye GIF by foodieg - Find &amp; Share on GIPHY">
            <a:extLst>
              <a:ext uri="{FF2B5EF4-FFF2-40B4-BE49-F238E27FC236}">
                <a16:creationId xmlns:a16="http://schemas.microsoft.com/office/drawing/2014/main" xmlns="" id="{521A7709-F6AA-4E3F-B011-BDAC92C8B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1" y="325930"/>
            <a:ext cx="3721029" cy="3338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54</Words>
  <Application>Microsoft Office PowerPoint</Application>
  <PresentationFormat>Widescreen</PresentationFormat>
  <Paragraphs>17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Modern Love</vt:lpstr>
      <vt:lpstr>The Hand</vt:lpstr>
      <vt:lpstr>SketchyVTI</vt:lpstr>
      <vt:lpstr>Unit 1: Clean up!</vt:lpstr>
      <vt:lpstr>Listen  and point</vt:lpstr>
      <vt:lpstr>Listen and point</vt:lpstr>
      <vt:lpstr>PowerPoint Presentation</vt:lpstr>
      <vt:lpstr>welve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Clean up!</dc:title>
  <dc:creator>Ha Ho</dc:creator>
  <cp:lastModifiedBy>Le Chin</cp:lastModifiedBy>
  <cp:revision>29</cp:revision>
  <dcterms:created xsi:type="dcterms:W3CDTF">2020-06-30T01:56:17Z</dcterms:created>
  <dcterms:modified xsi:type="dcterms:W3CDTF">2021-10-01T01:10:51Z</dcterms:modified>
</cp:coreProperties>
</file>