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32" r:id="rId3"/>
    <p:sldId id="334" r:id="rId4"/>
    <p:sldId id="335" r:id="rId5"/>
    <p:sldId id="31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04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8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6E0B-30D7-41EF-937E-B33D29D11A97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2D63-70F6-4FE5-AE05-3D99E6AA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1" cy="677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5" y="1458410"/>
            <a:ext cx="3791559" cy="517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2124" y="504606"/>
            <a:ext cx="11255158" cy="953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i="1" dirty="0" smtClean="0">
                <a:solidFill>
                  <a:srgbClr val="00B0F0"/>
                </a:solidFill>
                <a:latin typeface="Adobe Garamond Pro Bold" panose="02020702060506020403" pitchFamily="18" charset="0"/>
              </a:rPr>
              <a:t/>
            </a:r>
            <a:br>
              <a:rPr lang="en-US" sz="5400" b="1" i="1" dirty="0" smtClean="0">
                <a:solidFill>
                  <a:srgbClr val="00B0F0"/>
                </a:solidFill>
                <a:latin typeface="Adobe Garamond Pro Bold" panose="02020702060506020403" pitchFamily="18" charset="0"/>
              </a:rPr>
            </a:br>
            <a:r>
              <a:rPr lang="en-US" sz="26400" b="1" i="1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Thursday</a:t>
            </a:r>
            <a:r>
              <a:rPr lang="en-US" sz="26400" b="1" i="1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, December </a:t>
            </a:r>
            <a:r>
              <a:rPr lang="en-US" sz="26400" b="1" i="1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30</a:t>
            </a:r>
            <a:r>
              <a:rPr lang="en-US" sz="26400" b="1" i="1" baseline="30000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th</a:t>
            </a:r>
            <a:r>
              <a:rPr lang="en-US" sz="26400" b="1" i="1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, 2021</a:t>
            </a:r>
            <a:r>
              <a:rPr lang="en-US" sz="26400" b="1" i="1" dirty="0" smtClean="0">
                <a:solidFill>
                  <a:srgbClr val="7030A0"/>
                </a:solidFill>
                <a:latin typeface="Adobe Garamond Pro Bold" panose="02020702060506020403" pitchFamily="18" charset="0"/>
              </a:rPr>
              <a:t/>
            </a:r>
            <a:br>
              <a:rPr lang="en-US" sz="26400" b="1" i="1" dirty="0" smtClean="0">
                <a:solidFill>
                  <a:srgbClr val="7030A0"/>
                </a:solidFill>
                <a:latin typeface="Adobe Garamond Pro Bold" panose="02020702060506020403" pitchFamily="18" charset="0"/>
              </a:rPr>
            </a:br>
            <a:endParaRPr lang="en-US" sz="26400" b="1" i="1" dirty="0" smtClean="0">
              <a:latin typeface="Adobe Garamond Pro Bold" panose="020207020605060204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8374" y="1963016"/>
            <a:ext cx="6727104" cy="2155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  <a:t>GRADE 3 WORKBOOK</a:t>
            </a:r>
            <a:b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  <a:t>Theme 5 lesson 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  <a:t>6</a:t>
            </a:r>
            <a:endParaRPr lang="en-US" sz="4800" b="1" i="1" dirty="0" smtClean="0">
              <a:solidFill>
                <a:schemeClr val="accent1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689100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Workbook/60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" y="377146"/>
            <a:ext cx="12125691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DD231BF-AB92-4630-A259-1EF85E2EE6FF}"/>
              </a:ext>
            </a:extLst>
          </p:cNvPr>
          <p:cNvSpPr/>
          <p:nvPr/>
        </p:nvSpPr>
        <p:spPr>
          <a:xfrm>
            <a:off x="2188820" y="3092191"/>
            <a:ext cx="308224" cy="40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DD231BF-AB92-4630-A259-1EF85E2EE6FF}"/>
              </a:ext>
            </a:extLst>
          </p:cNvPr>
          <p:cNvSpPr/>
          <p:nvPr/>
        </p:nvSpPr>
        <p:spPr>
          <a:xfrm>
            <a:off x="7885677" y="2788040"/>
            <a:ext cx="308224" cy="40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DD231BF-AB92-4630-A259-1EF85E2EE6FF}"/>
              </a:ext>
            </a:extLst>
          </p:cNvPr>
          <p:cNvSpPr/>
          <p:nvPr/>
        </p:nvSpPr>
        <p:spPr>
          <a:xfrm>
            <a:off x="1467960" y="4855676"/>
            <a:ext cx="308224" cy="40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DD231BF-AB92-4630-A259-1EF85E2EE6FF}"/>
              </a:ext>
            </a:extLst>
          </p:cNvPr>
          <p:cNvSpPr/>
          <p:nvPr/>
        </p:nvSpPr>
        <p:spPr>
          <a:xfrm>
            <a:off x="7871163" y="4202535"/>
            <a:ext cx="308224" cy="40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DD231BF-AB92-4630-A259-1EF85E2EE6FF}"/>
              </a:ext>
            </a:extLst>
          </p:cNvPr>
          <p:cNvSpPr/>
          <p:nvPr/>
        </p:nvSpPr>
        <p:spPr>
          <a:xfrm>
            <a:off x="1439519" y="5973276"/>
            <a:ext cx="308224" cy="40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DD231BF-AB92-4630-A259-1EF85E2EE6FF}"/>
              </a:ext>
            </a:extLst>
          </p:cNvPr>
          <p:cNvSpPr/>
          <p:nvPr/>
        </p:nvSpPr>
        <p:spPr>
          <a:xfrm>
            <a:off x="7900191" y="5607549"/>
            <a:ext cx="308224" cy="40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689100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Workbook/61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1" y="311942"/>
            <a:ext cx="4790281" cy="64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86" y="420689"/>
            <a:ext cx="706823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40057" y="1095828"/>
            <a:ext cx="1689100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fishing</a:t>
            </a:r>
            <a:endParaRPr lang="en-US" sz="28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10171" y="1843881"/>
            <a:ext cx="2336799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r</a:t>
            </a:r>
            <a:r>
              <a:rPr lang="en-US" sz="2800" b="1" dirty="0" smtClean="0"/>
              <a:t>oller skating</a:t>
            </a:r>
            <a:endParaRPr lang="en-US" sz="2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11771" y="3244623"/>
            <a:ext cx="2714171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They  are playing</a:t>
            </a:r>
            <a:endParaRPr lang="en-US" sz="28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2228" y="3665311"/>
            <a:ext cx="2714172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o</a:t>
            </a:r>
            <a:r>
              <a:rPr lang="en-US" sz="2800" b="1" dirty="0" smtClean="0"/>
              <a:t>n the seesaw.</a:t>
            </a:r>
            <a:endParaRPr lang="en-US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34019" y="3933484"/>
            <a:ext cx="2767695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Three children.</a:t>
            </a:r>
            <a:endParaRPr lang="en-US" sz="2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57371" y="5399314"/>
            <a:ext cx="5892800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Three girls  are playing  hopscotch. </a:t>
            </a:r>
            <a:endParaRPr lang="en-US" sz="28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57371" y="6110514"/>
            <a:ext cx="5370286" cy="4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A boy is reading  under a three.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93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Các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gửi</a:t>
            </a:r>
            <a:r>
              <a:rPr lang="en-US" dirty="0" smtClean="0"/>
              <a:t> </a:t>
            </a:r>
            <a:r>
              <a:rPr lang="en-US" dirty="0" err="1" smtClean="0"/>
              <a:t>bài</a:t>
            </a:r>
            <a:r>
              <a:rPr lang="en-US" dirty="0" smtClean="0"/>
              <a:t> </a:t>
            </a:r>
            <a:r>
              <a:rPr lang="en-US" dirty="0" err="1" smtClean="0"/>
              <a:t>làm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60,61 </a:t>
            </a:r>
            <a:r>
              <a:rPr lang="en-US" dirty="0" err="1" smtClean="0"/>
              <a:t>sách</a:t>
            </a:r>
            <a:r>
              <a:rPr lang="en-US" dirty="0" smtClean="0"/>
              <a:t> Workbook </a:t>
            </a:r>
            <a:r>
              <a:rPr lang="en-US" dirty="0" err="1" smtClean="0"/>
              <a:t>vào</a:t>
            </a:r>
            <a:r>
              <a:rPr lang="en-US" dirty="0" smtClean="0"/>
              <a:t> </a:t>
            </a:r>
            <a:r>
              <a:rPr lang="en-US" dirty="0" err="1" smtClean="0"/>
              <a:t>zalo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0"/>
            <a:ext cx="12290425" cy="6858000"/>
          </a:xfrm>
        </p:spPr>
      </p:pic>
    </p:spTree>
    <p:extLst>
      <p:ext uri="{BB962C8B-B14F-4D97-AF65-F5344CB8AC3E}">
        <p14:creationId xmlns:p14="http://schemas.microsoft.com/office/powerpoint/2010/main" val="28536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46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Các em gửi bài làm trang 60,61 sách Workbook vào zalo cho cô.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Chin</dc:creator>
  <cp:lastModifiedBy>TRAN MINH TUAN</cp:lastModifiedBy>
  <cp:revision>215</cp:revision>
  <dcterms:created xsi:type="dcterms:W3CDTF">2021-09-24T05:00:38Z</dcterms:created>
  <dcterms:modified xsi:type="dcterms:W3CDTF">2021-12-28T02:47:35Z</dcterms:modified>
</cp:coreProperties>
</file>