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7" r:id="rId2"/>
    <p:sldId id="321" r:id="rId3"/>
    <p:sldId id="328" r:id="rId4"/>
    <p:sldId id="323" r:id="rId5"/>
    <p:sldId id="326" r:id="rId6"/>
    <p:sldId id="325" r:id="rId7"/>
    <p:sldId id="327" r:id="rId8"/>
    <p:sldId id="28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92" autoAdjust="0"/>
    <p:restoredTop sz="65796" autoAdjust="0"/>
  </p:normalViewPr>
  <p:slideViewPr>
    <p:cSldViewPr snapToGrid="0">
      <p:cViewPr varScale="1">
        <p:scale>
          <a:sx n="47" d="100"/>
          <a:sy n="47" d="100"/>
        </p:scale>
        <p:origin x="157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BC8CEB-3D2E-4407-9833-8FF8B587ACC5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3100D9-A3A4-4A51-B41A-2BB214DA9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57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ount and say 9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Model the word for children to repeat.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Write number 9 on the board and say NINE.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Draw dotted outlines of the number 9 on the board and demo how to write them. 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Do the same steps to teach number 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1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i="1" dirty="0">
                <a:effectLst/>
                <a:latin typeface="+mn-lt"/>
                <a:ea typeface="Calibri"/>
                <a:cs typeface="Times New Roman"/>
              </a:rPr>
              <a:t>Listen, point, and repeat. Write. Track 56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- Play track 56, listen and point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- Play again, ask students to listen and point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- Play again, ask students to listen and repeat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- Model the writing activity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- Ask students to trace and write the numbers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b="1" i="1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i="1" dirty="0">
                <a:effectLst/>
                <a:latin typeface="+mn-lt"/>
                <a:ea typeface="Calibri"/>
                <a:cs typeface="Times New Roman"/>
              </a:rPr>
              <a:t>Point and sing: track 57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- Point to the LIONS picture and count.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- Ask students to repeat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- Read the song.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- Ask students to repeat.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- Play all of the song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- </a:t>
            </a:r>
            <a:r>
              <a:rPr lang="en-US" sz="1200" dirty="0">
                <a:solidFill>
                  <a:srgbClr val="000000"/>
                </a:solidFill>
                <a:effectLst/>
                <a:latin typeface="+mn-lt"/>
                <a:ea typeface="Calibri"/>
                <a:cs typeface="Times New Roman"/>
              </a:rPr>
              <a:t>Ask students to listen and point to the pictures as they hear the words.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r>
              <a:rPr lang="en-US" sz="1200" dirty="0">
                <a:solidFill>
                  <a:srgbClr val="000000"/>
                </a:solidFill>
                <a:effectLst/>
                <a:latin typeface="+mn-lt"/>
                <a:ea typeface="Calibri"/>
                <a:cs typeface="Times New Roman"/>
              </a:rPr>
              <a:t>- Play the song again, ask students to sing along.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118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i="1" dirty="0">
                <a:effectLst/>
                <a:latin typeface="+mn-lt"/>
                <a:ea typeface="Calibri"/>
                <a:cs typeface="Times New Roman"/>
              </a:rPr>
              <a:t>Count, circle and say: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Times New Roman"/>
              <a:buNone/>
            </a:pP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- Look at the picture together and point at the animals as you say the words: bears, hippos.</a:t>
            </a: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Times New Roman"/>
              <a:buNone/>
            </a:pP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- Use </a:t>
            </a:r>
            <a:r>
              <a:rPr lang="en-US" sz="1200" i="1" dirty="0">
                <a:effectLst/>
                <a:latin typeface="+mn-lt"/>
                <a:ea typeface="Calibri"/>
                <a:cs typeface="Times New Roman"/>
              </a:rPr>
              <a:t>Phonics card 23 </a:t>
            </a: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(/l/ lion) to teach </a:t>
            </a:r>
            <a:r>
              <a:rPr lang="en-US" sz="1200" i="1" dirty="0">
                <a:effectLst/>
                <a:latin typeface="+mn-lt"/>
                <a:ea typeface="Calibri"/>
                <a:cs typeface="Times New Roman"/>
              </a:rPr>
              <a:t>lion</a:t>
            </a: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 and </a:t>
            </a:r>
            <a:r>
              <a:rPr lang="en-US" sz="1200" i="1" dirty="0">
                <a:effectLst/>
                <a:latin typeface="+mn-lt"/>
                <a:ea typeface="Calibri"/>
                <a:cs typeface="Times New Roman"/>
              </a:rPr>
              <a:t>Phonics card 31</a:t>
            </a: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 (/p/ panda) to teach </a:t>
            </a:r>
            <a:r>
              <a:rPr lang="en-US" sz="1200" i="1" dirty="0">
                <a:effectLst/>
                <a:latin typeface="+mn-lt"/>
                <a:ea typeface="Calibri"/>
                <a:cs typeface="Times New Roman"/>
              </a:rPr>
              <a:t>panda</a:t>
            </a: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.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Times New Roman"/>
              <a:buNone/>
            </a:pP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- Point to the word </a:t>
            </a:r>
            <a:r>
              <a:rPr lang="en-US" sz="1200" i="1" dirty="0">
                <a:effectLst/>
                <a:latin typeface="+mn-lt"/>
                <a:ea typeface="Calibri"/>
                <a:cs typeface="Times New Roman"/>
              </a:rPr>
              <a:t>panda</a:t>
            </a: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 and ask: </a:t>
            </a:r>
            <a:r>
              <a:rPr lang="en-US" sz="1200" i="1" dirty="0">
                <a:effectLst/>
                <a:latin typeface="+mn-lt"/>
                <a:ea typeface="Calibri"/>
                <a:cs typeface="Times New Roman"/>
              </a:rPr>
              <a:t>How many pandas? </a:t>
            </a: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Circle each panda and encourage the children to count them with you. Elicit </a:t>
            </a:r>
            <a:r>
              <a:rPr lang="en-US" sz="1200" i="1" dirty="0">
                <a:effectLst/>
                <a:latin typeface="+mn-lt"/>
                <a:ea typeface="Calibri"/>
                <a:cs typeface="Times New Roman"/>
              </a:rPr>
              <a:t>nine pandas </a:t>
            </a: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from the class. Say </a:t>
            </a:r>
            <a:r>
              <a:rPr lang="en-US" sz="1200" i="1" dirty="0">
                <a:effectLst/>
                <a:latin typeface="+mn-lt"/>
                <a:ea typeface="Calibri"/>
                <a:cs typeface="Times New Roman"/>
              </a:rPr>
              <a:t>Nine pandas</a:t>
            </a: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.</a:t>
            </a:r>
          </a:p>
          <a:p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- Ask students to work in pair, look and count the bears, lions, hippos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Calibri"/>
              <a:buNone/>
            </a:pPr>
            <a:r>
              <a:rPr lang="en-US" sz="1200" b="1" dirty="0">
                <a:effectLst/>
                <a:latin typeface="+mn-lt"/>
                <a:ea typeface="Calibri"/>
                <a:cs typeface="Times New Roman"/>
              </a:rPr>
              <a:t>Below level:</a:t>
            </a:r>
          </a:p>
          <a:p>
            <a:pPr marL="171450" marR="0" lvl="0" indent="-17145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Char char="-"/>
            </a:pP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Stick the four flashcards and four phonics cards on the board for activity 3. (Note that there isn’t a flashcard for panda.)</a:t>
            </a:r>
          </a:p>
          <a:p>
            <a:pPr marL="171450" marR="0" lvl="0" indent="-17145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Char char="-"/>
            </a:pP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Write the answers next to each animal as a figure, not a word.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Calibri"/>
              <a:buNone/>
            </a:pPr>
            <a:r>
              <a:rPr lang="en-US" sz="1200" b="1" dirty="0">
                <a:effectLst/>
                <a:latin typeface="+mn-lt"/>
                <a:ea typeface="Calibri"/>
                <a:cs typeface="Times New Roman"/>
              </a:rPr>
              <a:t>At level:</a:t>
            </a:r>
          </a:p>
          <a:p>
            <a:pPr marL="171450" marR="0" lvl="0" indent="-17145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Char char="-"/>
            </a:pP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Also use the flashcards and phonics cards for activity 3.</a:t>
            </a:r>
          </a:p>
          <a:p>
            <a:pPr marL="171450" marR="0" lvl="0" indent="-17145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Char char="-"/>
            </a:pP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Write the answers next to each animal as a word.</a:t>
            </a:r>
          </a:p>
          <a:p>
            <a:r>
              <a:rPr lang="en-US" sz="1200" b="1" dirty="0">
                <a:effectLst/>
                <a:latin typeface="+mn-lt"/>
                <a:ea typeface="Calibri"/>
                <a:cs typeface="Times New Roman"/>
              </a:rPr>
              <a:t>Above level: </a:t>
            </a:r>
            <a:r>
              <a:rPr lang="en-US" sz="1200" dirty="0">
                <a:effectLst/>
                <a:latin typeface="+mn-lt"/>
                <a:ea typeface="Calibri"/>
                <a:cs typeface="Times New Roman"/>
              </a:rPr>
              <a:t>Follow the instructions for ‘At level’ and then ask children to come to the board and write the number next to the word.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567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CB20A-130C-46C0-B87A-7220CFD9A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E796A1-AB68-4D1A-87ED-BDBADFC81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9668B-5781-41CD-9E9B-7727D0EA9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F01C8-B863-4596-BDFA-E9170699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94141-2D93-4CEF-97D6-3C41C07C4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47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AB49-EC40-4B20-9D98-12E2F8FE1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4673E9-71F4-41DD-AE7B-2434CC895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43D12-170C-4B6D-A82C-EAD6C81C7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70ED1-F46C-48B7-88E0-08A2D66EA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1DC1B-3783-4338-B1D7-F3E8A097F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29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E246E9-3030-4E52-B324-AC6135B757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1FCC7B-0CBA-4F40-9740-390C7204CA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AE7BA-78A6-444E-9FC8-8C06B827C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852F5-F523-4A9A-B4AC-2AA4C76BE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C01F1-C08B-4E67-B10F-4E046A5E7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840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076F0-617C-4921-B1D9-B0E4279BE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9BD09-455F-4F38-B85C-FC2C032FB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46EBD-02BB-49C1-9BD1-AE284D6AF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6EC2D-280E-46B3-93AD-F20806F6B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49345-D8CA-43D9-8DAF-CAD976AC8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38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1ED7D-C89E-4F94-A179-67423D31A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E0275-09FB-47D0-BEBA-0700A3D0B1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41C06-CD1A-4BD8-B41A-993567F52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47763-838B-4C27-AE24-4014EA992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D91C6-6E00-4D43-8EA9-EDF135F8F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033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B3977-98CC-4427-8E11-2BA86A374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97E7B-F90A-4578-A25D-EAFB5013D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0A42AC-F9F8-4F56-BF95-9097F04137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B590EB-ED08-49F2-A89A-0921E840C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AF8504-1534-428C-8C81-5534316FB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C78F07-FCB7-41A3-A750-C334323E0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33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7BB12-E0F0-45FF-B04B-C6849641A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9F055D-EBCF-494C-9072-72E75C950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6E40D6-B9FA-4EE7-9EBC-FB55136246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9E673A-22C1-4651-A571-C9525CDB87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4A771B-6465-4ABC-ACAC-3B7BF44060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2F84D3-99C4-49C1-B9AE-0C70F0704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DECB5C-50FF-482B-A4F3-19FCE2C5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139B44-CC34-4216-9798-95852A1CA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39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FC447-7CFF-45BA-B383-04722D1EF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3327DD-F8D3-4C0C-A4E9-841FF7713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2D88ED-B7F9-42EB-8BD8-F53FE8FB5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E5AF1F-7E66-4E83-8B4E-86ABCB7B0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539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81109B-90DB-45B4-AE29-B671B3EC9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23D313-9A4B-4F41-A3D0-762BF43D2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692B50-3F91-421A-A172-C041E0E26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021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C1BAE-E593-4303-8F42-24F338B8B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0AA60-88F8-491D-B3A8-AFE1EA314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7F9C71-D9B0-43B1-87F1-290F0FB7FF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86E44E-B3BA-4840-8FC5-556C5D140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4797D1-0D14-40D5-8479-CBDF840A8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A974D7-3CD4-42D0-92B0-1F6A2566D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88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85278-5A99-4B14-8A38-0556D0689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8D2276-8422-4D6D-822A-3DF0F95C74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70EE3-3D86-4AFC-9E5A-F8D62477FF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A40B9F-7212-4DB5-B414-CDACF9F00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4E135-5E1B-434C-80D2-FC4825011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216184-F3F7-45CE-B5E3-AED802C9F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165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5BA9CF-D1FB-44A1-A79B-D7E30687B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70CBBD-5831-427E-84E1-F0385F13D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28909-3FBD-443F-B4F2-0C3CAC73E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37B52-DE3A-488A-920C-4407CB3C459F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52D3E-B1E9-46E7-863C-18ABF273EA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8AA9E-402A-46D9-98B0-B7F9654A65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7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NUL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gif"/><Relationship Id="rId18" Type="http://schemas.openxmlformats.org/officeDocument/2006/relationships/image" Target="../media/image18.png"/><Relationship Id="rId3" Type="http://schemas.microsoft.com/office/2007/relationships/media" Target="../media/media3.mp3"/><Relationship Id="rId21" Type="http://schemas.openxmlformats.org/officeDocument/2006/relationships/audio" Target="../media/audio1.wav"/><Relationship Id="rId7" Type="http://schemas.openxmlformats.org/officeDocument/2006/relationships/audio" Target="../media/audio2.wav"/><Relationship Id="rId12" Type="http://schemas.openxmlformats.org/officeDocument/2006/relationships/image" Target="../media/image12.gif"/><Relationship Id="rId17" Type="http://schemas.openxmlformats.org/officeDocument/2006/relationships/image" Target="../media/image17.png"/><Relationship Id="rId2" Type="http://schemas.microsoft.com/office/2007/relationships/media" Target="../media/media2.mp3"/><Relationship Id="rId16" Type="http://schemas.openxmlformats.org/officeDocument/2006/relationships/image" Target="../media/image16.gif"/><Relationship Id="rId20" Type="http://schemas.openxmlformats.org/officeDocument/2006/relationships/image" Target="../media/image20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11.gif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5.gif"/><Relationship Id="rId10" Type="http://schemas.openxmlformats.org/officeDocument/2006/relationships/image" Target="../media/image10.gif"/><Relationship Id="rId19" Type="http://schemas.openxmlformats.org/officeDocument/2006/relationships/image" Target="../media/image19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Relationship Id="rId1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4.gif"/><Relationship Id="rId3" Type="http://schemas.microsoft.com/office/2007/relationships/media" Target="../media/media3.mp3"/><Relationship Id="rId7" Type="http://schemas.openxmlformats.org/officeDocument/2006/relationships/image" Target="../media/image21.png"/><Relationship Id="rId12" Type="http://schemas.openxmlformats.org/officeDocument/2006/relationships/image" Target="../media/image23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audio" Target="../media/audio1.wav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png"/><Relationship Id="rId14" Type="http://schemas.openxmlformats.org/officeDocument/2006/relationships/image" Target="../media/image2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4.wdp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8.pn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17" Type="http://schemas.openxmlformats.org/officeDocument/2006/relationships/image" Target="../media/image34.png"/><Relationship Id="rId2" Type="http://schemas.microsoft.com/office/2007/relationships/media" Target="../media/media4.mp3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audio" Target="NULL" TargetMode="External"/><Relationship Id="rId6" Type="http://schemas.openxmlformats.org/officeDocument/2006/relationships/image" Target="../media/image26.gif"/><Relationship Id="rId11" Type="http://schemas.microsoft.com/office/2007/relationships/hdphoto" Target="../media/hdphoto3.wdp"/><Relationship Id="rId5" Type="http://schemas.openxmlformats.org/officeDocument/2006/relationships/image" Target="../media/image8.png"/><Relationship Id="rId15" Type="http://schemas.openxmlformats.org/officeDocument/2006/relationships/image" Target="../media/image32.png"/><Relationship Id="rId10" Type="http://schemas.openxmlformats.org/officeDocument/2006/relationships/image" Target="../media/image29.png"/><Relationship Id="rId19" Type="http://schemas.openxmlformats.org/officeDocument/2006/relationships/image" Target="../media/image36.pn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12" Type="http://schemas.microsoft.com/office/2007/relationships/hdphoto" Target="../media/hdphoto8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0" Type="http://schemas.microsoft.com/office/2007/relationships/hdphoto" Target="../media/hdphoto7.wdp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4.jp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33BB8134-7D54-443F-B267-B81A28D91D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" y="0"/>
            <a:ext cx="12191295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3151D7A-F612-4AB4-8394-2C02339B4F04}"/>
              </a:ext>
            </a:extLst>
          </p:cNvPr>
          <p:cNvSpPr/>
          <p:nvPr/>
        </p:nvSpPr>
        <p:spPr>
          <a:xfrm>
            <a:off x="1929526" y="908268"/>
            <a:ext cx="782963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Baloo Chettan" panose="03080902040302020200" pitchFamily="66" charset="0"/>
                <a:ea typeface="+mn-ea"/>
                <a:cs typeface="Baloo Chettan" panose="03080902040302020200" pitchFamily="66" charset="0"/>
              </a:rPr>
              <a:t>FAMILY &amp;FRIENDS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Baloo Chettan" panose="03080902040302020200" pitchFamily="66" charset="0"/>
                <a:ea typeface="+mn-ea"/>
                <a:cs typeface="Baloo Chettan" panose="03080902040302020200" pitchFamily="66" charset="0"/>
              </a:rPr>
              <a:t> National Edition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B1CA3A1-9F35-4ED6-AE5C-42E6A5B68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r="14578" b="2267"/>
          <a:stretch/>
        </p:blipFill>
        <p:spPr bwMode="auto">
          <a:xfrm rot="404369">
            <a:off x="549184" y="1465157"/>
            <a:ext cx="2126803" cy="28851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CFC1ECC-67EF-4B82-B3CB-82AE4142C0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65" r="52753" b="35634"/>
          <a:stretch/>
        </p:blipFill>
        <p:spPr>
          <a:xfrm>
            <a:off x="799603" y="-163630"/>
            <a:ext cx="1625964" cy="1621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66AA9B4-FF29-48A0-986B-0EDBD2AF1D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121" y="2409272"/>
            <a:ext cx="3463060" cy="316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80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02BDDE-7B84-4B1A-8AC7-177C410951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33400"/>
            <a:ext cx="12192000" cy="73914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876DF17-C22F-4DB7-93A1-E5155C5047A2}"/>
              </a:ext>
            </a:extLst>
          </p:cNvPr>
          <p:cNvSpPr txBox="1">
            <a:spLocks/>
          </p:cNvSpPr>
          <p:nvPr/>
        </p:nvSpPr>
        <p:spPr>
          <a:xfrm>
            <a:off x="1434472" y="1937441"/>
            <a:ext cx="7112000" cy="164131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defTabSz="1219170">
              <a:defRPr/>
            </a:pPr>
            <a:r>
              <a:rPr lang="en-US" sz="4267" dirty="0">
                <a:solidFill>
                  <a:srgbClr val="FA7F99">
                    <a:lumMod val="75000"/>
                  </a:srgbClr>
                </a:solidFill>
                <a:effectLst/>
                <a:latin typeface="Lato Black" panose="020F0A02020204030203" pitchFamily="34" charset="0"/>
                <a:cs typeface="Lato Black" panose="020F0A02020204030203" pitchFamily="34" charset="0"/>
              </a:rPr>
              <a:t>UNIT 4 : THEY’RE BEARS !</a:t>
            </a:r>
          </a:p>
          <a:p>
            <a:pPr algn="ctr" defTabSz="1219170">
              <a:defRPr/>
            </a:pPr>
            <a:endParaRPr lang="en-US" sz="933" dirty="0">
              <a:solidFill>
                <a:srgbClr val="002060"/>
              </a:solidFill>
              <a:effectLst/>
              <a:latin typeface="Lato Black" panose="020F0A02020204030203" pitchFamily="34" charset="0"/>
              <a:cs typeface="Lato Black" panose="020F0A02020204030203" pitchFamily="34" charset="0"/>
            </a:endParaRPr>
          </a:p>
          <a:p>
            <a:pPr algn="ctr" defTabSz="1219170">
              <a:defRPr/>
            </a:pPr>
            <a:r>
              <a:rPr lang="en-US" sz="4267" dirty="0">
                <a:solidFill>
                  <a:srgbClr val="002060"/>
                </a:solidFill>
                <a:effectLst/>
                <a:latin typeface="Lato Black" panose="020F0A02020204030203" pitchFamily="34" charset="0"/>
                <a:cs typeface="Lato Black" panose="020F0A02020204030203" pitchFamily="34" charset="0"/>
              </a:rPr>
              <a:t>LESSON 4 : NUMBERS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8108C4-7464-46A2-92D1-3C002CBC8C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81123">
            <a:off x="-2926532" y="-187364"/>
            <a:ext cx="8883101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403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63697-184A-4298-8708-80C4A6B2C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ight Legs - Number Songs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DE5AB308-5037-4B55-89F2-C83E9DB1A7F2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855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245557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625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ck 056">
            <a:hlinkClick r:id="" action="ppaction://media"/>
            <a:extLst>
              <a:ext uri="{FF2B5EF4-FFF2-40B4-BE49-F238E27FC236}">
                <a16:creationId xmlns:a16="http://schemas.microsoft.com/office/drawing/2014/main" id="{11FADD32-EDD7-4E54-AADD-BB2ED315459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42" end="56007.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24197" y="5901785"/>
            <a:ext cx="609600" cy="609600"/>
          </a:xfrm>
          <a:prstGeom prst="rect">
            <a:avLst/>
          </a:prstGeom>
        </p:spPr>
      </p:pic>
      <p:pic>
        <p:nvPicPr>
          <p:cNvPr id="22" name="Track 043">
            <a:hlinkClick r:id="" action="ppaction://media"/>
            <a:extLst>
              <a:ext uri="{FF2B5EF4-FFF2-40B4-BE49-F238E27FC236}">
                <a16:creationId xmlns:a16="http://schemas.microsoft.com/office/drawing/2014/main" id="{81328AEB-66AC-4B72-8BE4-42665CADD8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0135" end="30116.708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17559" y="5542047"/>
            <a:ext cx="609600" cy="609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D4746D-59D7-4125-A860-B50F12555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153BC27-8AD4-4380-AD1B-372BA3DDDE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899" y="4553358"/>
            <a:ext cx="5389101" cy="2317766"/>
          </a:xfrm>
          <a:prstGeom prst="rect">
            <a:avLst/>
          </a:prstGeom>
        </p:spPr>
      </p:pic>
      <p:pic>
        <p:nvPicPr>
          <p:cNvPr id="2050" name="Picture 2" descr="Pin by Tina Moberly Koch on 卡通 in 2020 | Lion emoji, Cartoon, Emoji">
            <a:extLst>
              <a:ext uri="{FF2B5EF4-FFF2-40B4-BE49-F238E27FC236}">
                <a16:creationId xmlns:a16="http://schemas.microsoft.com/office/drawing/2014/main" id="{3853FE7C-310C-4902-914D-A7C337AD60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03" y="4553358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16 Lovely cartoon little lion emoji gifs chat expression image">
            <a:extLst>
              <a:ext uri="{FF2B5EF4-FFF2-40B4-BE49-F238E27FC236}">
                <a16:creationId xmlns:a16="http://schemas.microsoft.com/office/drawing/2014/main" id="{E3031B89-5EC0-416C-9AE9-90A9A616F0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03" y="18642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16 Lovely cartoon little lion emoji gifs chat expression image">
            <a:extLst>
              <a:ext uri="{FF2B5EF4-FFF2-40B4-BE49-F238E27FC236}">
                <a16:creationId xmlns:a16="http://schemas.microsoft.com/office/drawing/2014/main" id="{9FD14FBF-D11C-42D3-993F-5037FE118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700" y="11430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16 Lovely cartoon little lion emoji gifs chat expression image">
            <a:extLst>
              <a:ext uri="{FF2B5EF4-FFF2-40B4-BE49-F238E27FC236}">
                <a16:creationId xmlns:a16="http://schemas.microsoft.com/office/drawing/2014/main" id="{AC206425-47F2-4FA0-9BEB-95FC8EF0E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295" y="3410358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16 Lovely cartoon little lion emoji gifs chat expression image">
            <a:extLst>
              <a:ext uri="{FF2B5EF4-FFF2-40B4-BE49-F238E27FC236}">
                <a16:creationId xmlns:a16="http://schemas.microsoft.com/office/drawing/2014/main" id="{193C9E6D-0E9B-4921-804D-58F68E0F7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939" y="264523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16 Lovely cartoon little lion emoji gifs chat expression image">
            <a:extLst>
              <a:ext uri="{FF2B5EF4-FFF2-40B4-BE49-F238E27FC236}">
                <a16:creationId xmlns:a16="http://schemas.microsoft.com/office/drawing/2014/main" id="{D2236EAE-C296-4CE0-978F-4E1845226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356" y="2651125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16 Lovely cartoon little lion emoji gifs chat expression image">
            <a:extLst>
              <a:ext uri="{FF2B5EF4-FFF2-40B4-BE49-F238E27FC236}">
                <a16:creationId xmlns:a16="http://schemas.microsoft.com/office/drawing/2014/main" id="{754ABC50-1E49-4E69-86ED-F35402EAC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880" y="4872324"/>
            <a:ext cx="2050476" cy="205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16 Lovely cartoon little lion emoji gifs chat expression image">
            <a:extLst>
              <a:ext uri="{FF2B5EF4-FFF2-40B4-BE49-F238E27FC236}">
                <a16:creationId xmlns:a16="http://schemas.microsoft.com/office/drawing/2014/main" id="{E6078057-ECA5-49C2-8F06-F7994A75A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951" y="2651125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859E19-DF3E-4FB8-BF3A-39D2AEFABEC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26094" y="80787"/>
            <a:ext cx="4352412" cy="2755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0737FF-6365-4427-94C0-1624E472B86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8446" y="3310021"/>
            <a:ext cx="727108" cy="707718"/>
          </a:xfrm>
          <a:prstGeom prst="rect">
            <a:avLst/>
          </a:prstGeom>
        </p:spPr>
      </p:pic>
      <p:pic>
        <p:nvPicPr>
          <p:cNvPr id="2068" name="Picture 20" descr="16 Lovely cartoon little lion emoji gifs chat expression image">
            <a:extLst>
              <a:ext uri="{FF2B5EF4-FFF2-40B4-BE49-F238E27FC236}">
                <a16:creationId xmlns:a16="http://schemas.microsoft.com/office/drawing/2014/main" id="{0F911788-84C2-4F99-805A-81C3F6EB1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66" y="2183916"/>
            <a:ext cx="2507328" cy="250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umber 9 PNG">
            <a:extLst>
              <a:ext uri="{FF2B5EF4-FFF2-40B4-BE49-F238E27FC236}">
                <a16:creationId xmlns:a16="http://schemas.microsoft.com/office/drawing/2014/main" id="{8334380E-70DB-4F7C-8F54-E904570A2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082" y="86298"/>
            <a:ext cx="1991324" cy="199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990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fallOver"/>
        <p:sndAc>
          <p:stSnd>
            <p:snd r:embed="rId6" name="chimes.wav"/>
          </p:stSnd>
        </p:sndAc>
      </p:transition>
    </mc:Choice>
    <mc:Fallback xmlns="">
      <p:transition>
        <p:fade/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4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4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4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4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4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4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4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4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4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9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2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1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1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1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1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2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2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4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1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057 -0.50764 L -0.22057 -0.50741 C -0.22253 -0.51204 -0.22409 -0.51644 -0.22617 -0.52037 C -0.22682 -0.52176 -0.22786 -0.52199 -0.22852 -0.52315 C -0.22917 -0.52431 -0.2293 -0.52639 -0.23008 -0.52732 C -0.23216 -0.52986 -0.23568 -0.53079 -0.23802 -0.53148 C -0.24935 -0.53102 -0.26068 -0.53148 -0.27187 -0.53009 C -0.27305 -0.53009 -0.27396 -0.52824 -0.27513 -0.52732 C -0.27891 -0.52454 -0.2763 -0.52778 -0.2806 -0.52315 C -0.28229 -0.52176 -0.28529 -0.51759 -0.28529 -0.51736 C -0.28594 -0.5162 -0.2862 -0.51435 -0.28698 -0.51343 C -0.28763 -0.5125 -0.2888 -0.5132 -0.28932 -0.51204 C -0.29023 -0.50972 -0.28971 -0.50556 -0.29089 -0.50347 L -0.29323 -0.49931 C -0.29349 -0.49792 -0.29375 -0.49653 -0.29401 -0.49537 C -0.29596 -0.48287 -0.29557 -0.47732 -0.29401 -0.45995 C -0.29388 -0.4581 -0.29245 -0.45741 -0.29167 -0.45602 C -0.29102 -0.45139 -0.29089 -0.44884 -0.28932 -0.44468 C -0.28867 -0.44306 -0.28763 -0.44213 -0.28698 -0.44028 C -0.28633 -0.43935 -0.28607 -0.43704 -0.28529 -0.43634 C -0.28255 -0.43264 -0.27812 -0.43264 -0.27513 -0.43195 C -0.26927 -0.43264 -0.26354 -0.43218 -0.25768 -0.43333 C -0.25677 -0.43357 -0.25625 -0.43542 -0.25534 -0.43634 C -0.25378 -0.43796 -0.25208 -0.43889 -0.25065 -0.44028 C -0.24466 -0.44745 -0.25156 -0.44259 -0.24583 -0.44607 C -0.24414 -0.45509 -0.24661 -0.44607 -0.24271 -0.45208 C -0.23581 -0.46157 -0.23854 -0.45787 -0.23568 -0.46713 C -0.23437 -0.47083 -0.23307 -0.47454 -0.23164 -0.47847 C -0.23112 -0.47963 -0.23008 -0.48241 -0.23008 -0.48218 C -0.23086 -0.51528 -0.22708 -0.52593 -0.2332 -0.51088 C -0.23385 -0.50926 -0.23437 -0.50764 -0.2349 -0.50648 C -0.23542 -0.50162 -0.23568 -0.49861 -0.23646 -0.49375 C -0.23659 -0.49236 -0.23685 -0.49097 -0.23724 -0.48958 C -0.24023 -0.4787 -0.23763 -0.4919 -0.23958 -0.48125 C -0.23906 -0.46713 -0.23867 -0.45208 -0.23802 -0.43796 C -0.23659 -0.40255 -0.23503 -0.44583 -0.23802 -0.36898 C -0.23802 -0.3669 -0.24049 -0.36065 -0.24115 -0.35949 C -0.24323 -0.34792 -0.2401 -0.36088 -0.24427 -0.3537 C -0.24857 -0.34607 -0.24115 -0.35139 -0.24753 -0.34792 C -0.25508 -0.33426 -0.24531 -0.35093 -0.25221 -0.34236 C -0.25312 -0.3412 -0.25365 -0.33889 -0.25456 -0.3382 C -0.25547 -0.33681 -0.25664 -0.33727 -0.25768 -0.33681 C -0.25859 -0.33611 -0.25924 -0.33565 -0.26016 -0.33519 L -0.26875 -0.3382 C -0.26979 -0.33866 -0.27083 -0.33866 -0.27187 -0.33935 C -0.27279 -0.33982 -0.27344 -0.34074 -0.27435 -0.34097 C -0.27513 -0.3412 -0.27591 -0.34097 -0.27669 -0.34097 L -0.27669 -0.34074 L -0.27669 -0.34097 " pathEditMode="relative" rAng="0" ptsTypes="AAAAAAAAAAAAAAAAAAAAAAAAAAAAAAAAAAAAAAAAAAAAAAAAA">
                                      <p:cBhvr>
                                        <p:cTn id="63" dur="1484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7431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2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Track 056">
            <a:hlinkClick r:id="" action="ppaction://media"/>
            <a:extLst>
              <a:ext uri="{FF2B5EF4-FFF2-40B4-BE49-F238E27FC236}">
                <a16:creationId xmlns:a16="http://schemas.microsoft.com/office/drawing/2014/main" id="{3A5AE7E3-F971-4517-8BE7-C07C1645E3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106" end="25197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60808" y="5623563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C2DDD4-FB73-49F9-BCDB-BC4E8A5F45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8285" y="192437"/>
            <a:ext cx="4257675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Track 043">
            <a:hlinkClick r:id="" action="ppaction://media"/>
            <a:extLst>
              <a:ext uri="{FF2B5EF4-FFF2-40B4-BE49-F238E27FC236}">
                <a16:creationId xmlns:a16="http://schemas.microsoft.com/office/drawing/2014/main" id="{81328AEB-66AC-4B72-8BE4-42665CADD8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7315" end="12628.70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17559" y="5542047"/>
            <a:ext cx="609600" cy="6096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153BC27-8AD4-4380-AD1B-372BA3DDDE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409" y="4540234"/>
            <a:ext cx="5389101" cy="231776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0737FF-6365-4427-94C0-1624E472B8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107" y="3845640"/>
            <a:ext cx="727108" cy="707718"/>
          </a:xfrm>
          <a:prstGeom prst="rect">
            <a:avLst/>
          </a:prstGeom>
        </p:spPr>
      </p:pic>
      <p:pic>
        <p:nvPicPr>
          <p:cNvPr id="2050" name="Picture 2" descr="Red Circle png download - 2400*1964 - Free Transparent Number png ...">
            <a:extLst>
              <a:ext uri="{FF2B5EF4-FFF2-40B4-BE49-F238E27FC236}">
                <a16:creationId xmlns:a16="http://schemas.microsoft.com/office/drawing/2014/main" id="{6E74C87E-7018-41AD-B482-091520761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49" b="90000" l="2667" r="95333">
                        <a14:foregroundMark x1="29333" y1="13514" x2="30000" y2="70000"/>
                        <a14:foregroundMark x1="22222" y1="6892" x2="33444" y2="7703"/>
                        <a14:foregroundMark x1="5889" y1="26081" x2="5556" y2="33378"/>
                        <a14:foregroundMark x1="5556" y1="33378" x2="5556" y2="33378"/>
                        <a14:foregroundMark x1="14667" y1="13514" x2="2667" y2="29189"/>
                        <a14:foregroundMark x1="69111" y1="3649" x2="63111" y2="7568"/>
                        <a14:foregroundMark x1="63111" y1="7568" x2="59000" y2="15135"/>
                        <a14:foregroundMark x1="72333" y1="6486" x2="88778" y2="34595"/>
                        <a14:foregroundMark x1="88778" y1="34595" x2="90778" y2="42432"/>
                        <a14:foregroundMark x1="90778" y1="42432" x2="89000" y2="69189"/>
                        <a14:foregroundMark x1="80667" y1="26486" x2="83556" y2="33514"/>
                        <a14:foregroundMark x1="83556" y1="33514" x2="84889" y2="48514"/>
                        <a14:foregroundMark x1="84889" y1="48514" x2="83000" y2="55405"/>
                        <a14:foregroundMark x1="83000" y1="55405" x2="79111" y2="61622"/>
                        <a14:foregroundMark x1="79111" y1="61622" x2="75556" y2="64865"/>
                        <a14:foregroundMark x1="58333" y1="58784" x2="62889" y2="64054"/>
                        <a14:foregroundMark x1="62889" y1="64054" x2="69111" y2="66892"/>
                        <a14:foregroundMark x1="69111" y1="66892" x2="74889" y2="67162"/>
                        <a14:foregroundMark x1="74889" y1="67162" x2="76111" y2="67027"/>
                        <a14:foregroundMark x1="93222" y1="30000" x2="95333" y2="45405"/>
                        <a14:foregroundMark x1="95333" y1="45405" x2="95111" y2="58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007" y="453183"/>
            <a:ext cx="2064552" cy="169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nimated Sticker for iOS &amp; Android | GIPHY">
            <a:extLst>
              <a:ext uri="{FF2B5EF4-FFF2-40B4-BE49-F238E27FC236}">
                <a16:creationId xmlns:a16="http://schemas.microsoft.com/office/drawing/2014/main" id="{122E12E7-2729-4F82-845D-D04350DEB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757" y="289595"/>
            <a:ext cx="2782455" cy="278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nimated Sticker for iOS &amp; Android | GIPHY">
            <a:extLst>
              <a:ext uri="{FF2B5EF4-FFF2-40B4-BE49-F238E27FC236}">
                <a16:creationId xmlns:a16="http://schemas.microsoft.com/office/drawing/2014/main" id="{DBD85E3A-B445-4158-8394-79EC479E7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422" y="369005"/>
            <a:ext cx="2782455" cy="278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Animated Sticker for iOS &amp; Android | GIPHY">
            <a:extLst>
              <a:ext uri="{FF2B5EF4-FFF2-40B4-BE49-F238E27FC236}">
                <a16:creationId xmlns:a16="http://schemas.microsoft.com/office/drawing/2014/main" id="{80EA44A1-FE71-4677-B574-28F5A2579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107" y="4307889"/>
            <a:ext cx="2782455" cy="278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Animated Sticker for iOS &amp; Android | GIPHY">
            <a:extLst>
              <a:ext uri="{FF2B5EF4-FFF2-40B4-BE49-F238E27FC236}">
                <a16:creationId xmlns:a16="http://schemas.microsoft.com/office/drawing/2014/main" id="{792979C8-B9E9-4EA4-9952-A3D14C96B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458" y="4365157"/>
            <a:ext cx="2782455" cy="278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Animated Sticker for iOS &amp; Android | GIPHY">
            <a:extLst>
              <a:ext uri="{FF2B5EF4-FFF2-40B4-BE49-F238E27FC236}">
                <a16:creationId xmlns:a16="http://schemas.microsoft.com/office/drawing/2014/main" id="{6B2CF198-2FF0-44C1-AD89-F18605C73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0" y="2357962"/>
            <a:ext cx="2782455" cy="278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Animated Sticker for iOS &amp; Android | GIPHY">
            <a:extLst>
              <a:ext uri="{FF2B5EF4-FFF2-40B4-BE49-F238E27FC236}">
                <a16:creationId xmlns:a16="http://schemas.microsoft.com/office/drawing/2014/main" id="{B0C829D1-5DEA-4D7D-BD4D-09278E34C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422" y="2150721"/>
            <a:ext cx="2782455" cy="278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Top Birds Chirping Stickers for Android &amp; iOS | Gfycat">
            <a:extLst>
              <a:ext uri="{FF2B5EF4-FFF2-40B4-BE49-F238E27FC236}">
                <a16:creationId xmlns:a16="http://schemas.microsoft.com/office/drawing/2014/main" id="{538ABBAC-E16F-4B97-8B40-4AADD56A11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337" y="1347223"/>
            <a:ext cx="2615685" cy="261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 descr="Top Birds Chirping Stickers for Android &amp; iOS | Gfycat">
            <a:extLst>
              <a:ext uri="{FF2B5EF4-FFF2-40B4-BE49-F238E27FC236}">
                <a16:creationId xmlns:a16="http://schemas.microsoft.com/office/drawing/2014/main" id="{04137208-5381-4ED1-BEFA-4A79924085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337" y="3617478"/>
            <a:ext cx="2615685" cy="261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797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5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06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45 -0.575 L -0.2345 -0.57477 C -0.23216 -0.57732 -0.23008 -0.58056 -0.22747 -0.58218 C -0.22552 -0.58333 -0.22317 -0.58287 -0.22109 -0.58357 C -0.22031 -0.5838 -0.21953 -0.58449 -0.21875 -0.58496 C -0.21797 -0.58588 -0.21732 -0.58704 -0.2164 -0.58773 C -0.21484 -0.58866 -0.21328 -0.58843 -0.21172 -0.58912 C -0.21067 -0.58935 -0.20963 -0.59005 -0.20846 -0.59051 C -0.2069 -0.59236 -0.20508 -0.59375 -0.20377 -0.59607 C -0.20299 -0.59746 -0.20234 -0.59908 -0.20143 -0.60023 C -0.19987 -0.60232 -0.19661 -0.60579 -0.19661 -0.60556 C -0.197 -0.60162 -0.19713 -0.59746 -0.19752 -0.59329 C -0.19765 -0.5919 -0.19804 -0.59051 -0.19831 -0.58912 C -0.2 -0.57801 -0.19974 -0.5794 -0.20065 -0.56945 C -0.20195 -0.53843 -0.20221 -0.53704 -0.20221 -0.49375 C -0.20221 -0.45903 -0.20143 -0.42454 -0.20143 -0.38982 L -0.20143 -0.38958 " pathEditMode="relative" rAng="0" ptsTypes="AAAAAAAAAAAAAAAAA">
                                      <p:cBhvr>
                                        <p:cTn id="52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773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11054 -0.56759 L -0.11054 -0.56736 C -0.11237 -0.57037 -0.11406 -0.57338 -0.11601 -0.57593 C -0.11666 -0.57685 -0.11758 -0.57708 -0.11836 -0.57732 C -0.12304 -0.5794 -0.12565 -0.5794 -0.13099 -0.58009 C -0.13581 -0.57917 -0.14049 -0.57847 -0.14518 -0.57732 C -0.14609 -0.57708 -0.147 -0.57708 -0.14752 -0.57593 C -0.15182 -0.56852 -0.1444 -0.57408 -0.15078 -0.57037 C -0.15703 -0.56273 -0.14935 -0.57269 -0.15469 -0.5632 C -0.1556 -0.56158 -0.15677 -0.56042 -0.15781 -0.55903 C -0.15859 -0.55671 -0.15937 -0.5544 -0.16015 -0.55208 C -0.16067 -0.5507 -0.16133 -0.54931 -0.16172 -0.54792 C -0.16237 -0.54607 -0.16276 -0.54421 -0.16328 -0.54213 C -0.16302 -0.52107 -0.16302 -0.5 -0.1625 -0.47894 C -0.1625 -0.47708 -0.16224 -0.47523 -0.16172 -0.47338 C -0.15872 -0.46019 -0.15573 -0.44699 -0.15234 -0.43403 C -0.15169 -0.43195 -0.15052 -0.43056 -0.15 -0.42847 C -0.14922 -0.42639 -0.14909 -0.42361 -0.14831 -0.42153 C -0.14674 -0.4169 -0.14388 -0.41158 -0.14127 -0.4088 C -0.1401 -0.40764 -0.13659 -0.40556 -0.13489 -0.40463 C -0.13411 -0.40324 -0.13346 -0.40162 -0.13255 -0.40046 C -0.1319 -0.39954 -0.13099 -0.39931 -0.13021 -0.39908 C -0.12695 -0.39722 -0.12604 -0.39722 -0.12239 -0.3963 C -0.12096 -0.39537 -0.11979 -0.39421 -0.11836 -0.39329 C -0.11237 -0.39028 -0.10807 -0.39259 -0.10104 -0.39329 C -0.1 -0.39421 -0.09883 -0.39491 -0.09791 -0.3963 C -0.0957 -0.39884 -0.09544 -0.40093 -0.09401 -0.40463 C -0.09271 -0.40787 -0.08906 -0.41574 -0.08841 -0.41875 C -0.08789 -0.42107 -0.08737 -0.42338 -0.08685 -0.4257 C -0.08633 -0.42755 -0.08567 -0.4294 -0.08528 -0.43125 C -0.08463 -0.43403 -0.08437 -0.43704 -0.08372 -0.43982 L -0.08216 -0.44676 C -0.0819 -0.44908 -0.08151 -0.45139 -0.08138 -0.45371 C -0.0806 -0.46088 -0.08034 -0.46458 -0.07969 -0.47199 C -0.08008 -0.49167 -0.08008 -0.51134 -0.0806 -0.53102 C -0.0806 -0.53287 -0.08086 -0.53496 -0.08138 -0.53658 C -0.08229 -0.54005 -0.08541 -0.54722 -0.08685 -0.5507 C -0.08854 -0.55972 -0.08633 -0.55 -0.08997 -0.55903 C -0.0931 -0.56667 -0.08971 -0.56366 -0.09401 -0.56621 C -0.10143 -0.57963 -0.09179 -0.56366 -0.0987 -0.57176 C -0.09961 -0.57292 -0.10013 -0.57477 -0.10104 -0.57593 C -0.10169 -0.57685 -0.1026 -0.57685 -0.10338 -0.57732 C -0.11315 -0.58472 -0.10104 -0.57593 -0.10898 -0.58287 C -0.10963 -0.58357 -0.11054 -0.5838 -0.11133 -0.58426 C -0.11862 -0.58333 -0.12604 -0.58287 -0.13333 -0.58148 C -0.13424 -0.58148 -0.13489 -0.58056 -0.13581 -0.58009 C -0.13685 -0.57963 -0.13789 -0.5794 -0.13893 -0.57871 C -0.13971 -0.57824 -0.14127 -0.57732 -0.14127 -0.57708 L -0.14127 -0.57871 " pathEditMode="relative" rAng="0" ptsTypes="AAAAAAAAAAAAAAAAAAAAAAAAAAAAAAAAAAAAAAAAAAAAAAAAA">
                                      <p:cBhvr>
                                        <p:cTn id="54" dur="1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794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rack 057">
            <a:hlinkClick r:id="" action="ppaction://media"/>
            <a:extLst>
              <a:ext uri="{FF2B5EF4-FFF2-40B4-BE49-F238E27FC236}">
                <a16:creationId xmlns:a16="http://schemas.microsoft.com/office/drawing/2014/main" id="{5F51C555-4DB7-4AAD-B5DC-E05F06FDDC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9717" y="6050279"/>
            <a:ext cx="609600" cy="609600"/>
          </a:xfrm>
          <a:prstGeom prst="rect">
            <a:avLst/>
          </a:prstGeom>
        </p:spPr>
      </p:pic>
      <p:pic>
        <p:nvPicPr>
          <p:cNvPr id="3074" name="Picture 2" descr="Illustration Flying Sticker for iOS &amp; Android | GIPHY">
            <a:extLst>
              <a:ext uri="{FF2B5EF4-FFF2-40B4-BE49-F238E27FC236}">
                <a16:creationId xmlns:a16="http://schemas.microsoft.com/office/drawing/2014/main" id="{1FE21D42-DE62-44EB-8BD6-79738995B2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784" y="-1943587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llustration Flying Sticker for iOS &amp; Android | GIPHY">
            <a:extLst>
              <a:ext uri="{FF2B5EF4-FFF2-40B4-BE49-F238E27FC236}">
                <a16:creationId xmlns:a16="http://schemas.microsoft.com/office/drawing/2014/main" id="{CE1D7BAF-FE50-4E46-AFCD-5C2E681811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186" y="133263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ree Birds Branch Cliparts, Download Free Clip Art, Free Clip Art ...">
            <a:extLst>
              <a:ext uri="{FF2B5EF4-FFF2-40B4-BE49-F238E27FC236}">
                <a16:creationId xmlns:a16="http://schemas.microsoft.com/office/drawing/2014/main" id="{104334D4-1E26-4EB6-B00B-19CE7C480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231" y="133263"/>
            <a:ext cx="2906829" cy="290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om/png/bird Png Transparent - Cute Bird Cartoon Png , Transparent Cartoon ">
            <a:extLst>
              <a:ext uri="{FF2B5EF4-FFF2-40B4-BE49-F238E27FC236}">
                <a16:creationId xmlns:a16="http://schemas.microsoft.com/office/drawing/2014/main" id="{49548E30-B972-4771-AF8B-C9B30F988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38" b="89766" l="7609" r="90543">
                        <a14:foregroundMark x1="7609" y1="21455" x2="14674" y2="23181"/>
                        <a14:foregroundMark x1="31413" y1="8261" x2="44674" y2="11467"/>
                        <a14:foregroundMark x1="44674" y1="11467" x2="44891" y2="11837"/>
                        <a14:foregroundMark x1="92283" y1="39951" x2="90543" y2="49199"/>
                        <a14:foregroundMark x1="90543" y1="49199" x2="86739" y2="549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194" y="189506"/>
            <a:ext cx="1298433" cy="114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6CC56E26-FE20-4E6C-8AED-7041C5DE9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51" b="96757" l="7778" r="92778">
                        <a14:foregroundMark x1="32667" y1="5946" x2="53778" y2="7432"/>
                        <a14:foregroundMark x1="7778" y1="44189" x2="15222" y2="45676"/>
                        <a14:foregroundMark x1="37889" y1="2568" x2="44444" y2="2432"/>
                        <a14:foregroundMark x1="44444" y1="2432" x2="46778" y2="2568"/>
                        <a14:foregroundMark x1="92778" y1="31892" x2="89111" y2="56757"/>
                        <a14:foregroundMark x1="89111" y1="56757" x2="88889" y2="57703"/>
                        <a14:foregroundMark x1="56000" y1="83243" x2="56667" y2="92973"/>
                        <a14:foregroundMark x1="55556" y1="95405" x2="55556" y2="95405"/>
                        <a14:foregroundMark x1="55222" y1="95405" x2="53556" y2="96757"/>
                        <a14:foregroundMark x1="38667" y1="1892" x2="46333" y2="1351"/>
                        <a14:foregroundMark x1="46333" y1="1351" x2="48333" y2="14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214" y="1152037"/>
            <a:ext cx="1784658" cy="146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F970C3A5-6948-4C19-B52C-1118FCD93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79" b="93946" l="5000" r="97976">
                        <a14:foregroundMark x1="8333" y1="37951" x2="5119" y2="64377"/>
                        <a14:foregroundMark x1="91429" y1="62049" x2="92143" y2="65425"/>
                        <a14:foregroundMark x1="98095" y1="71013" x2="97738" y2="74854"/>
                        <a14:foregroundMark x1="35476" y1="91618" x2="36310" y2="939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74897" y="2181025"/>
            <a:ext cx="1188774" cy="121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Related image">
            <a:extLst>
              <a:ext uri="{FF2B5EF4-FFF2-40B4-BE49-F238E27FC236}">
                <a16:creationId xmlns:a16="http://schemas.microsoft.com/office/drawing/2014/main" id="{E233E6CE-FA78-4A34-8BC1-CAB4F0A94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627" y="-436746"/>
            <a:ext cx="2779877" cy="277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7418FB-D6A7-4D05-894E-7C0FFF62474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2" y="3429000"/>
            <a:ext cx="835561" cy="8113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F3A69C-2E02-4808-ABDA-8F225AFF8B5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242" y="1152037"/>
            <a:ext cx="1722527" cy="9783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64529D-DDD1-47DA-9CC2-DBA7091A981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79" y="641899"/>
            <a:ext cx="1026257" cy="10202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81BC22-E39A-4B72-A6AF-B0BE304528A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779" y="4122764"/>
            <a:ext cx="2779876" cy="26383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8DE32D-8000-423F-8BBD-3E4294C2C06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22479" y="5123563"/>
            <a:ext cx="1783093" cy="16923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8F2BF8-A7A5-45EF-A3A8-C357E563F5B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82052" y="5159234"/>
            <a:ext cx="1783093" cy="16923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86DF607-C737-45F8-83C9-CC4D0518D07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943" y="2671577"/>
            <a:ext cx="2779876" cy="26383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7B4DB54-08BB-46DF-B79C-23B8E3D11B3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68814"/>
            <a:ext cx="1783093" cy="169234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32D91E-9FDF-4277-8B22-058945792BA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86814" y="2788921"/>
            <a:ext cx="2225853" cy="21125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EAF693A-39EC-43DB-B995-7686838806A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329" y="2880340"/>
            <a:ext cx="2068780" cy="19634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B492C5F-42BB-4EC6-88A5-C37DFECE467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28" y="4637005"/>
            <a:ext cx="2225853" cy="21125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EAC48F8-9914-4197-8F6F-6FBADC581B2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2218" y="739141"/>
            <a:ext cx="2225853" cy="211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8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3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nodeType="withEffect">
                                  <p:stCondLst>
                                    <p:cond delay="34500"/>
                                  </p:stCondLst>
                                  <p:childTnLst>
                                    <p:animRot by="120000">
                                      <p:cBhvr>
                                        <p:cTn id="1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3450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indefinite" fill="hold" nodeType="withEffect">
                                  <p:stCondLst>
                                    <p:cond delay="34500"/>
                                  </p:stCondLst>
                                  <p:childTnLs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" presetID="32" presetClass="emph" presetSubtype="0" repeatCount="indefinite" fill="hold" nodeType="withEffect">
                                  <p:stCondLst>
                                    <p:cond delay="34500"/>
                                  </p:stCondLst>
                                  <p:childTnLst>
                                    <p:animRot by="120000">
                                      <p:cBhvr>
                                        <p:cTn id="1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32" presetClass="emph" presetSubtype="0" repeatCount="indefinite" fill="hold" nodeType="withEffect">
                                  <p:stCondLst>
                                    <p:cond delay="34500"/>
                                  </p:stCondLst>
                                  <p:childTnLst>
                                    <p:animRot by="120000">
                                      <p:cBhvr>
                                        <p:cTn id="1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32" presetClass="emph" presetSubtype="0" repeatCount="indefinite" fill="hold" nodeType="withEffect">
                                  <p:stCondLst>
                                    <p:cond delay="34500"/>
                                  </p:stCondLst>
                                  <p:childTnLst>
                                    <p:animRot by="120000">
                                      <p:cBhvr>
                                        <p:cTn id="1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244114-3145-40A9-B4D9-7D0E8DAFF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952" y="903789"/>
            <a:ext cx="7323589" cy="56908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2067D5-D8FC-4694-B657-2165609FFD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81" b="89899" l="9659" r="89773">
                        <a14:foregroundMark x1="28977" y1="8081" x2="36932" y2="12121"/>
                        <a14:backgroundMark x1="58523" y1="18687" x2="64205" y2="44949"/>
                        <a14:backgroundMark x1="64205" y1="44949" x2="86364" y2="47980"/>
                        <a14:backgroundMark x1="82955" y1="41414" x2="80114" y2="38384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8246" y="1289680"/>
            <a:ext cx="2384659" cy="26827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42B9D7-B2B4-4039-8C9E-4D0E74373B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75" b="90000" l="9645" r="89848">
                        <a14:foregroundMark x1="40609" y1="9375" x2="60914" y2="1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3541" y="4411728"/>
            <a:ext cx="2460893" cy="19986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674680-E224-4F79-A028-4D36D06BFB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1246" y="1512891"/>
            <a:ext cx="3060225" cy="22363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F06CFE-D1B6-476A-B219-E38828B0C2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6578" y="3972421"/>
            <a:ext cx="2029563" cy="216012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619F5E6-46C8-4233-A60A-28CAC3DA9A1A}"/>
              </a:ext>
            </a:extLst>
          </p:cNvPr>
          <p:cNvSpPr/>
          <p:nvPr/>
        </p:nvSpPr>
        <p:spPr>
          <a:xfrm>
            <a:off x="406644" y="-162755"/>
            <a:ext cx="69125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COUNT, CIRCLE and SAY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4479965-8845-4993-AF4C-34D77F66C496}"/>
              </a:ext>
            </a:extLst>
          </p:cNvPr>
          <p:cNvSpPr/>
          <p:nvPr/>
        </p:nvSpPr>
        <p:spPr>
          <a:xfrm>
            <a:off x="264446" y="1225118"/>
            <a:ext cx="6704525" cy="1908699"/>
          </a:xfrm>
          <a:custGeom>
            <a:avLst/>
            <a:gdLst>
              <a:gd name="connsiteX0" fmla="*/ 934039 w 6704525"/>
              <a:gd name="connsiteY0" fmla="*/ 133165 h 1908699"/>
              <a:gd name="connsiteX1" fmla="*/ 871896 w 6704525"/>
              <a:gd name="connsiteY1" fmla="*/ 88777 h 1908699"/>
              <a:gd name="connsiteX2" fmla="*/ 836385 w 6704525"/>
              <a:gd name="connsiteY2" fmla="*/ 79899 h 1908699"/>
              <a:gd name="connsiteX3" fmla="*/ 578933 w 6704525"/>
              <a:gd name="connsiteY3" fmla="*/ 62144 h 1908699"/>
              <a:gd name="connsiteX4" fmla="*/ 179437 w 6704525"/>
              <a:gd name="connsiteY4" fmla="*/ 88777 h 1908699"/>
              <a:gd name="connsiteX5" fmla="*/ 143927 w 6704525"/>
              <a:gd name="connsiteY5" fmla="*/ 106532 h 1908699"/>
              <a:gd name="connsiteX6" fmla="*/ 117294 w 6704525"/>
              <a:gd name="connsiteY6" fmla="*/ 142043 h 1908699"/>
              <a:gd name="connsiteX7" fmla="*/ 72905 w 6704525"/>
              <a:gd name="connsiteY7" fmla="*/ 186432 h 1908699"/>
              <a:gd name="connsiteX8" fmla="*/ 37395 w 6704525"/>
              <a:gd name="connsiteY8" fmla="*/ 248575 h 1908699"/>
              <a:gd name="connsiteX9" fmla="*/ 28517 w 6704525"/>
              <a:gd name="connsiteY9" fmla="*/ 284086 h 1908699"/>
              <a:gd name="connsiteX10" fmla="*/ 19639 w 6704525"/>
              <a:gd name="connsiteY10" fmla="*/ 337352 h 1908699"/>
              <a:gd name="connsiteX11" fmla="*/ 10762 w 6704525"/>
              <a:gd name="connsiteY11" fmla="*/ 363985 h 1908699"/>
              <a:gd name="connsiteX12" fmla="*/ 10762 w 6704525"/>
              <a:gd name="connsiteY12" fmla="*/ 665826 h 1908699"/>
              <a:gd name="connsiteX13" fmla="*/ 37395 w 6704525"/>
              <a:gd name="connsiteY13" fmla="*/ 727969 h 1908699"/>
              <a:gd name="connsiteX14" fmla="*/ 55150 w 6704525"/>
              <a:gd name="connsiteY14" fmla="*/ 781235 h 1908699"/>
              <a:gd name="connsiteX15" fmla="*/ 64028 w 6704525"/>
              <a:gd name="connsiteY15" fmla="*/ 807868 h 1908699"/>
              <a:gd name="connsiteX16" fmla="*/ 72905 w 6704525"/>
              <a:gd name="connsiteY16" fmla="*/ 834501 h 1908699"/>
              <a:gd name="connsiteX17" fmla="*/ 99538 w 6704525"/>
              <a:gd name="connsiteY17" fmla="*/ 861134 h 1908699"/>
              <a:gd name="connsiteX18" fmla="*/ 126171 w 6704525"/>
              <a:gd name="connsiteY18" fmla="*/ 896645 h 1908699"/>
              <a:gd name="connsiteX19" fmla="*/ 170560 w 6704525"/>
              <a:gd name="connsiteY19" fmla="*/ 932156 h 1908699"/>
              <a:gd name="connsiteX20" fmla="*/ 206071 w 6704525"/>
              <a:gd name="connsiteY20" fmla="*/ 967666 h 1908699"/>
              <a:gd name="connsiteX21" fmla="*/ 250459 w 6704525"/>
              <a:gd name="connsiteY21" fmla="*/ 994299 h 1908699"/>
              <a:gd name="connsiteX22" fmla="*/ 303725 w 6704525"/>
              <a:gd name="connsiteY22" fmla="*/ 1029810 h 1908699"/>
              <a:gd name="connsiteX23" fmla="*/ 339236 w 6704525"/>
              <a:gd name="connsiteY23" fmla="*/ 1056443 h 1908699"/>
              <a:gd name="connsiteX24" fmla="*/ 365869 w 6704525"/>
              <a:gd name="connsiteY24" fmla="*/ 1065321 h 1908699"/>
              <a:gd name="connsiteX25" fmla="*/ 445768 w 6704525"/>
              <a:gd name="connsiteY25" fmla="*/ 1118587 h 1908699"/>
              <a:gd name="connsiteX26" fmla="*/ 463523 w 6704525"/>
              <a:gd name="connsiteY26" fmla="*/ 1145220 h 1908699"/>
              <a:gd name="connsiteX27" fmla="*/ 490156 w 6704525"/>
              <a:gd name="connsiteY27" fmla="*/ 1154098 h 1908699"/>
              <a:gd name="connsiteX28" fmla="*/ 552300 w 6704525"/>
              <a:gd name="connsiteY28" fmla="*/ 1216241 h 1908699"/>
              <a:gd name="connsiteX29" fmla="*/ 561177 w 6704525"/>
              <a:gd name="connsiteY29" fmla="*/ 1242874 h 1908699"/>
              <a:gd name="connsiteX30" fmla="*/ 614443 w 6704525"/>
              <a:gd name="connsiteY30" fmla="*/ 1287263 h 1908699"/>
              <a:gd name="connsiteX31" fmla="*/ 649954 w 6704525"/>
              <a:gd name="connsiteY31" fmla="*/ 1322773 h 1908699"/>
              <a:gd name="connsiteX32" fmla="*/ 658832 w 6704525"/>
              <a:gd name="connsiteY32" fmla="*/ 1349406 h 1908699"/>
              <a:gd name="connsiteX33" fmla="*/ 685465 w 6704525"/>
              <a:gd name="connsiteY33" fmla="*/ 1358284 h 1908699"/>
              <a:gd name="connsiteX34" fmla="*/ 729853 w 6704525"/>
              <a:gd name="connsiteY34" fmla="*/ 1420428 h 1908699"/>
              <a:gd name="connsiteX35" fmla="*/ 765364 w 6704525"/>
              <a:gd name="connsiteY35" fmla="*/ 1473694 h 1908699"/>
              <a:gd name="connsiteX36" fmla="*/ 791997 w 6704525"/>
              <a:gd name="connsiteY36" fmla="*/ 1518082 h 1908699"/>
              <a:gd name="connsiteX37" fmla="*/ 854140 w 6704525"/>
              <a:gd name="connsiteY37" fmla="*/ 1580226 h 1908699"/>
              <a:gd name="connsiteX38" fmla="*/ 907406 w 6704525"/>
              <a:gd name="connsiteY38" fmla="*/ 1642369 h 1908699"/>
              <a:gd name="connsiteX39" fmla="*/ 916284 w 6704525"/>
              <a:gd name="connsiteY39" fmla="*/ 1669002 h 1908699"/>
              <a:gd name="connsiteX40" fmla="*/ 942917 w 6704525"/>
              <a:gd name="connsiteY40" fmla="*/ 1686758 h 1908699"/>
              <a:gd name="connsiteX41" fmla="*/ 1022816 w 6704525"/>
              <a:gd name="connsiteY41" fmla="*/ 1748901 h 1908699"/>
              <a:gd name="connsiteX42" fmla="*/ 1067204 w 6704525"/>
              <a:gd name="connsiteY42" fmla="*/ 1802167 h 1908699"/>
              <a:gd name="connsiteX43" fmla="*/ 1111593 w 6704525"/>
              <a:gd name="connsiteY43" fmla="*/ 1819923 h 1908699"/>
              <a:gd name="connsiteX44" fmla="*/ 1147104 w 6704525"/>
              <a:gd name="connsiteY44" fmla="*/ 1846556 h 1908699"/>
              <a:gd name="connsiteX45" fmla="*/ 1200370 w 6704525"/>
              <a:gd name="connsiteY45" fmla="*/ 1873189 h 1908699"/>
              <a:gd name="connsiteX46" fmla="*/ 1235880 w 6704525"/>
              <a:gd name="connsiteY46" fmla="*/ 1890944 h 1908699"/>
              <a:gd name="connsiteX47" fmla="*/ 1431189 w 6704525"/>
              <a:gd name="connsiteY47" fmla="*/ 1908699 h 1908699"/>
              <a:gd name="connsiteX48" fmla="*/ 1954971 w 6704525"/>
              <a:gd name="connsiteY48" fmla="*/ 1899822 h 1908699"/>
              <a:gd name="connsiteX49" fmla="*/ 1999360 w 6704525"/>
              <a:gd name="connsiteY49" fmla="*/ 1882066 h 1908699"/>
              <a:gd name="connsiteX50" fmla="*/ 2070381 w 6704525"/>
              <a:gd name="connsiteY50" fmla="*/ 1864311 h 1908699"/>
              <a:gd name="connsiteX51" fmla="*/ 2097014 w 6704525"/>
              <a:gd name="connsiteY51" fmla="*/ 1855433 h 1908699"/>
              <a:gd name="connsiteX52" fmla="*/ 2168036 w 6704525"/>
              <a:gd name="connsiteY52" fmla="*/ 1828800 h 1908699"/>
              <a:gd name="connsiteX53" fmla="*/ 2194669 w 6704525"/>
              <a:gd name="connsiteY53" fmla="*/ 1811045 h 1908699"/>
              <a:gd name="connsiteX54" fmla="*/ 2407733 w 6704525"/>
              <a:gd name="connsiteY54" fmla="*/ 1775534 h 1908699"/>
              <a:gd name="connsiteX55" fmla="*/ 2469876 w 6704525"/>
              <a:gd name="connsiteY55" fmla="*/ 1748901 h 1908699"/>
              <a:gd name="connsiteX56" fmla="*/ 2576408 w 6704525"/>
              <a:gd name="connsiteY56" fmla="*/ 1722268 h 1908699"/>
              <a:gd name="connsiteX57" fmla="*/ 2762839 w 6704525"/>
              <a:gd name="connsiteY57" fmla="*/ 1731146 h 1908699"/>
              <a:gd name="connsiteX58" fmla="*/ 2824983 w 6704525"/>
              <a:gd name="connsiteY58" fmla="*/ 1757779 h 1908699"/>
              <a:gd name="connsiteX59" fmla="*/ 2940393 w 6704525"/>
              <a:gd name="connsiteY59" fmla="*/ 1775534 h 1908699"/>
              <a:gd name="connsiteX60" fmla="*/ 2984781 w 6704525"/>
              <a:gd name="connsiteY60" fmla="*/ 1793290 h 1908699"/>
              <a:gd name="connsiteX61" fmla="*/ 3038047 w 6704525"/>
              <a:gd name="connsiteY61" fmla="*/ 1802167 h 1908699"/>
              <a:gd name="connsiteX62" fmla="*/ 3428665 w 6704525"/>
              <a:gd name="connsiteY62" fmla="*/ 1784412 h 1908699"/>
              <a:gd name="connsiteX63" fmla="*/ 3455298 w 6704525"/>
              <a:gd name="connsiteY63" fmla="*/ 1775534 h 1908699"/>
              <a:gd name="connsiteX64" fmla="*/ 3517441 w 6704525"/>
              <a:gd name="connsiteY64" fmla="*/ 1731146 h 1908699"/>
              <a:gd name="connsiteX65" fmla="*/ 3561830 w 6704525"/>
              <a:gd name="connsiteY65" fmla="*/ 1686758 h 1908699"/>
              <a:gd name="connsiteX66" fmla="*/ 3579585 w 6704525"/>
              <a:gd name="connsiteY66" fmla="*/ 1660125 h 1908699"/>
              <a:gd name="connsiteX67" fmla="*/ 3588463 w 6704525"/>
              <a:gd name="connsiteY67" fmla="*/ 1633492 h 1908699"/>
              <a:gd name="connsiteX68" fmla="*/ 3615096 w 6704525"/>
              <a:gd name="connsiteY68" fmla="*/ 1606859 h 1908699"/>
              <a:gd name="connsiteX69" fmla="*/ 3641729 w 6704525"/>
              <a:gd name="connsiteY69" fmla="*/ 1535837 h 1908699"/>
              <a:gd name="connsiteX70" fmla="*/ 3668362 w 6704525"/>
              <a:gd name="connsiteY70" fmla="*/ 1526960 h 1908699"/>
              <a:gd name="connsiteX71" fmla="*/ 3677239 w 6704525"/>
              <a:gd name="connsiteY71" fmla="*/ 1500327 h 1908699"/>
              <a:gd name="connsiteX72" fmla="*/ 3739383 w 6704525"/>
              <a:gd name="connsiteY72" fmla="*/ 1473694 h 1908699"/>
              <a:gd name="connsiteX73" fmla="*/ 3766016 w 6704525"/>
              <a:gd name="connsiteY73" fmla="*/ 1455938 h 1908699"/>
              <a:gd name="connsiteX74" fmla="*/ 3845915 w 6704525"/>
              <a:gd name="connsiteY74" fmla="*/ 1438183 h 1908699"/>
              <a:gd name="connsiteX75" fmla="*/ 4121123 w 6704525"/>
              <a:gd name="connsiteY75" fmla="*/ 1447061 h 1908699"/>
              <a:gd name="connsiteX76" fmla="*/ 4174389 w 6704525"/>
              <a:gd name="connsiteY76" fmla="*/ 1464816 h 1908699"/>
              <a:gd name="connsiteX77" fmla="*/ 4280921 w 6704525"/>
              <a:gd name="connsiteY77" fmla="*/ 1482571 h 1908699"/>
              <a:gd name="connsiteX78" fmla="*/ 4334187 w 6704525"/>
              <a:gd name="connsiteY78" fmla="*/ 1491449 h 1908699"/>
              <a:gd name="connsiteX79" fmla="*/ 4387453 w 6704525"/>
              <a:gd name="connsiteY79" fmla="*/ 1509204 h 1908699"/>
              <a:gd name="connsiteX80" fmla="*/ 4422964 w 6704525"/>
              <a:gd name="connsiteY80" fmla="*/ 1518082 h 1908699"/>
              <a:gd name="connsiteX81" fmla="*/ 4440719 w 6704525"/>
              <a:gd name="connsiteY81" fmla="*/ 1544715 h 1908699"/>
              <a:gd name="connsiteX82" fmla="*/ 4467352 w 6704525"/>
              <a:gd name="connsiteY82" fmla="*/ 1571348 h 1908699"/>
              <a:gd name="connsiteX83" fmla="*/ 4476230 w 6704525"/>
              <a:gd name="connsiteY83" fmla="*/ 1597981 h 1908699"/>
              <a:gd name="connsiteX84" fmla="*/ 4502863 w 6704525"/>
              <a:gd name="connsiteY84" fmla="*/ 1633492 h 1908699"/>
              <a:gd name="connsiteX85" fmla="*/ 4529496 w 6704525"/>
              <a:gd name="connsiteY85" fmla="*/ 1677880 h 1908699"/>
              <a:gd name="connsiteX86" fmla="*/ 4547251 w 6704525"/>
              <a:gd name="connsiteY86" fmla="*/ 1704513 h 1908699"/>
              <a:gd name="connsiteX87" fmla="*/ 4573884 w 6704525"/>
              <a:gd name="connsiteY87" fmla="*/ 1713391 h 1908699"/>
              <a:gd name="connsiteX88" fmla="*/ 4618272 w 6704525"/>
              <a:gd name="connsiteY88" fmla="*/ 1731146 h 1908699"/>
              <a:gd name="connsiteX89" fmla="*/ 4644905 w 6704525"/>
              <a:gd name="connsiteY89" fmla="*/ 1748901 h 1908699"/>
              <a:gd name="connsiteX90" fmla="*/ 4715927 w 6704525"/>
              <a:gd name="connsiteY90" fmla="*/ 1766657 h 1908699"/>
              <a:gd name="connsiteX91" fmla="*/ 4786948 w 6704525"/>
              <a:gd name="connsiteY91" fmla="*/ 1784412 h 1908699"/>
              <a:gd name="connsiteX92" fmla="*/ 4991135 w 6704525"/>
              <a:gd name="connsiteY92" fmla="*/ 1811045 h 1908699"/>
              <a:gd name="connsiteX93" fmla="*/ 5337364 w 6704525"/>
              <a:gd name="connsiteY93" fmla="*/ 1793290 h 1908699"/>
              <a:gd name="connsiteX94" fmla="*/ 5417263 w 6704525"/>
              <a:gd name="connsiteY94" fmla="*/ 1757779 h 1908699"/>
              <a:gd name="connsiteX95" fmla="*/ 5506039 w 6704525"/>
              <a:gd name="connsiteY95" fmla="*/ 1740024 h 1908699"/>
              <a:gd name="connsiteX96" fmla="*/ 5674715 w 6704525"/>
              <a:gd name="connsiteY96" fmla="*/ 1713391 h 1908699"/>
              <a:gd name="connsiteX97" fmla="*/ 6056455 w 6704525"/>
              <a:gd name="connsiteY97" fmla="*/ 1740024 h 1908699"/>
              <a:gd name="connsiteX98" fmla="*/ 6109721 w 6704525"/>
              <a:gd name="connsiteY98" fmla="*/ 1748901 h 1908699"/>
              <a:gd name="connsiteX99" fmla="*/ 6393806 w 6704525"/>
              <a:gd name="connsiteY99" fmla="*/ 1740024 h 1908699"/>
              <a:gd name="connsiteX100" fmla="*/ 6464828 w 6704525"/>
              <a:gd name="connsiteY100" fmla="*/ 1686758 h 1908699"/>
              <a:gd name="connsiteX101" fmla="*/ 6491461 w 6704525"/>
              <a:gd name="connsiteY101" fmla="*/ 1669002 h 1908699"/>
              <a:gd name="connsiteX102" fmla="*/ 6553604 w 6704525"/>
              <a:gd name="connsiteY102" fmla="*/ 1615736 h 1908699"/>
              <a:gd name="connsiteX103" fmla="*/ 6589115 w 6704525"/>
              <a:gd name="connsiteY103" fmla="*/ 1562470 h 1908699"/>
              <a:gd name="connsiteX104" fmla="*/ 6624626 w 6704525"/>
              <a:gd name="connsiteY104" fmla="*/ 1526960 h 1908699"/>
              <a:gd name="connsiteX105" fmla="*/ 6660137 w 6704525"/>
              <a:gd name="connsiteY105" fmla="*/ 1455938 h 1908699"/>
              <a:gd name="connsiteX106" fmla="*/ 6686770 w 6704525"/>
              <a:gd name="connsiteY106" fmla="*/ 1402672 h 1908699"/>
              <a:gd name="connsiteX107" fmla="*/ 6704525 w 6704525"/>
              <a:gd name="connsiteY107" fmla="*/ 1233997 h 1908699"/>
              <a:gd name="connsiteX108" fmla="*/ 6695647 w 6704525"/>
              <a:gd name="connsiteY108" fmla="*/ 781235 h 1908699"/>
              <a:gd name="connsiteX109" fmla="*/ 6686770 w 6704525"/>
              <a:gd name="connsiteY109" fmla="*/ 754602 h 1908699"/>
              <a:gd name="connsiteX110" fmla="*/ 6642381 w 6704525"/>
              <a:gd name="connsiteY110" fmla="*/ 736847 h 1908699"/>
              <a:gd name="connsiteX111" fmla="*/ 6633504 w 6704525"/>
              <a:gd name="connsiteY111" fmla="*/ 710214 h 1908699"/>
              <a:gd name="connsiteX112" fmla="*/ 6606871 w 6704525"/>
              <a:gd name="connsiteY112" fmla="*/ 683581 h 1908699"/>
              <a:gd name="connsiteX113" fmla="*/ 6500338 w 6704525"/>
              <a:gd name="connsiteY113" fmla="*/ 612560 h 1908699"/>
              <a:gd name="connsiteX114" fmla="*/ 6464828 w 6704525"/>
              <a:gd name="connsiteY114" fmla="*/ 594804 h 1908699"/>
              <a:gd name="connsiteX115" fmla="*/ 6411562 w 6704525"/>
              <a:gd name="connsiteY115" fmla="*/ 559294 h 1908699"/>
              <a:gd name="connsiteX116" fmla="*/ 6367173 w 6704525"/>
              <a:gd name="connsiteY116" fmla="*/ 541538 h 1908699"/>
              <a:gd name="connsiteX117" fmla="*/ 6296152 w 6704525"/>
              <a:gd name="connsiteY117" fmla="*/ 506028 h 1908699"/>
              <a:gd name="connsiteX118" fmla="*/ 6269519 w 6704525"/>
              <a:gd name="connsiteY118" fmla="*/ 479395 h 1908699"/>
              <a:gd name="connsiteX119" fmla="*/ 6216253 w 6704525"/>
              <a:gd name="connsiteY119" fmla="*/ 452762 h 1908699"/>
              <a:gd name="connsiteX120" fmla="*/ 6091966 w 6704525"/>
              <a:gd name="connsiteY120" fmla="*/ 399496 h 1908699"/>
              <a:gd name="connsiteX121" fmla="*/ 5994311 w 6704525"/>
              <a:gd name="connsiteY121" fmla="*/ 363985 h 1908699"/>
              <a:gd name="connsiteX122" fmla="*/ 5790125 w 6704525"/>
              <a:gd name="connsiteY122" fmla="*/ 372863 h 1908699"/>
              <a:gd name="connsiteX123" fmla="*/ 5683593 w 6704525"/>
              <a:gd name="connsiteY123" fmla="*/ 408373 h 1908699"/>
              <a:gd name="connsiteX124" fmla="*/ 5639204 w 6704525"/>
              <a:gd name="connsiteY124" fmla="*/ 417251 h 1908699"/>
              <a:gd name="connsiteX125" fmla="*/ 5443896 w 6704525"/>
              <a:gd name="connsiteY125" fmla="*/ 435006 h 1908699"/>
              <a:gd name="connsiteX126" fmla="*/ 5408385 w 6704525"/>
              <a:gd name="connsiteY126" fmla="*/ 443884 h 1908699"/>
              <a:gd name="connsiteX127" fmla="*/ 5266342 w 6704525"/>
              <a:gd name="connsiteY127" fmla="*/ 470517 h 1908699"/>
              <a:gd name="connsiteX128" fmla="*/ 4982257 w 6704525"/>
              <a:gd name="connsiteY128" fmla="*/ 461639 h 1908699"/>
              <a:gd name="connsiteX129" fmla="*/ 4928991 w 6704525"/>
              <a:gd name="connsiteY129" fmla="*/ 426129 h 1908699"/>
              <a:gd name="connsiteX130" fmla="*/ 4866847 w 6704525"/>
              <a:gd name="connsiteY130" fmla="*/ 381740 h 1908699"/>
              <a:gd name="connsiteX131" fmla="*/ 4831337 w 6704525"/>
              <a:gd name="connsiteY131" fmla="*/ 372863 h 1908699"/>
              <a:gd name="connsiteX132" fmla="*/ 4742560 w 6704525"/>
              <a:gd name="connsiteY132" fmla="*/ 319597 h 1908699"/>
              <a:gd name="connsiteX133" fmla="*/ 4707049 w 6704525"/>
              <a:gd name="connsiteY133" fmla="*/ 301841 h 1908699"/>
              <a:gd name="connsiteX134" fmla="*/ 4662661 w 6704525"/>
              <a:gd name="connsiteY134" fmla="*/ 292964 h 1908699"/>
              <a:gd name="connsiteX135" fmla="*/ 4636028 w 6704525"/>
              <a:gd name="connsiteY135" fmla="*/ 284086 h 1908699"/>
              <a:gd name="connsiteX136" fmla="*/ 4147756 w 6704525"/>
              <a:gd name="connsiteY136" fmla="*/ 275208 h 1908699"/>
              <a:gd name="connsiteX137" fmla="*/ 4103368 w 6704525"/>
              <a:gd name="connsiteY137" fmla="*/ 248575 h 1908699"/>
              <a:gd name="connsiteX138" fmla="*/ 4076735 w 6704525"/>
              <a:gd name="connsiteY138" fmla="*/ 239698 h 1908699"/>
              <a:gd name="connsiteX139" fmla="*/ 3961325 w 6704525"/>
              <a:gd name="connsiteY139" fmla="*/ 168676 h 1908699"/>
              <a:gd name="connsiteX140" fmla="*/ 3766016 w 6704525"/>
              <a:gd name="connsiteY140" fmla="*/ 97655 h 1908699"/>
              <a:gd name="connsiteX141" fmla="*/ 3677239 w 6704525"/>
              <a:gd name="connsiteY141" fmla="*/ 53266 h 1908699"/>
              <a:gd name="connsiteX142" fmla="*/ 3544074 w 6704525"/>
              <a:gd name="connsiteY142" fmla="*/ 26633 h 1908699"/>
              <a:gd name="connsiteX143" fmla="*/ 3375399 w 6704525"/>
              <a:gd name="connsiteY143" fmla="*/ 0 h 1908699"/>
              <a:gd name="connsiteX144" fmla="*/ 3162335 w 6704525"/>
              <a:gd name="connsiteY144" fmla="*/ 17756 h 1908699"/>
              <a:gd name="connsiteX145" fmla="*/ 3126824 w 6704525"/>
              <a:gd name="connsiteY145" fmla="*/ 26633 h 1908699"/>
              <a:gd name="connsiteX146" fmla="*/ 3038047 w 6704525"/>
              <a:gd name="connsiteY146" fmla="*/ 53266 h 1908699"/>
              <a:gd name="connsiteX147" fmla="*/ 2940393 w 6704525"/>
              <a:gd name="connsiteY147" fmla="*/ 62144 h 1908699"/>
              <a:gd name="connsiteX148" fmla="*/ 2709573 w 6704525"/>
              <a:gd name="connsiteY148" fmla="*/ 71022 h 1908699"/>
              <a:gd name="connsiteX149" fmla="*/ 2629674 w 6704525"/>
              <a:gd name="connsiteY149" fmla="*/ 88777 h 1908699"/>
              <a:gd name="connsiteX150" fmla="*/ 2469876 w 6704525"/>
              <a:gd name="connsiteY150" fmla="*/ 106532 h 1908699"/>
              <a:gd name="connsiteX151" fmla="*/ 1670886 w 6704525"/>
              <a:gd name="connsiteY151" fmla="*/ 133165 h 1908699"/>
              <a:gd name="connsiteX152" fmla="*/ 1555476 w 6704525"/>
              <a:gd name="connsiteY152" fmla="*/ 142043 h 1908699"/>
              <a:gd name="connsiteX153" fmla="*/ 978428 w 6704525"/>
              <a:gd name="connsiteY153" fmla="*/ 142043 h 1908699"/>
              <a:gd name="connsiteX154" fmla="*/ 934039 w 6704525"/>
              <a:gd name="connsiteY154" fmla="*/ 133165 h 190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6704525" h="1908699">
                <a:moveTo>
                  <a:pt x="934039" y="133165"/>
                </a:moveTo>
                <a:cubicBezTo>
                  <a:pt x="916284" y="124287"/>
                  <a:pt x="894244" y="100967"/>
                  <a:pt x="871896" y="88777"/>
                </a:cubicBezTo>
                <a:cubicBezTo>
                  <a:pt x="861185" y="82934"/>
                  <a:pt x="848420" y="81905"/>
                  <a:pt x="836385" y="79899"/>
                </a:cubicBezTo>
                <a:cubicBezTo>
                  <a:pt x="750103" y="65519"/>
                  <a:pt x="668009" y="66386"/>
                  <a:pt x="578933" y="62144"/>
                </a:cubicBezTo>
                <a:cubicBezTo>
                  <a:pt x="329412" y="68382"/>
                  <a:pt x="317409" y="27457"/>
                  <a:pt x="179437" y="88777"/>
                </a:cubicBezTo>
                <a:cubicBezTo>
                  <a:pt x="167344" y="94152"/>
                  <a:pt x="155764" y="100614"/>
                  <a:pt x="143927" y="106532"/>
                </a:cubicBezTo>
                <a:cubicBezTo>
                  <a:pt x="135049" y="118369"/>
                  <a:pt x="127124" y="130984"/>
                  <a:pt x="117294" y="142043"/>
                </a:cubicBezTo>
                <a:cubicBezTo>
                  <a:pt x="103392" y="157683"/>
                  <a:pt x="82263" y="167716"/>
                  <a:pt x="72905" y="186432"/>
                </a:cubicBezTo>
                <a:cubicBezTo>
                  <a:pt x="50378" y="231485"/>
                  <a:pt x="62491" y="210931"/>
                  <a:pt x="37395" y="248575"/>
                </a:cubicBezTo>
                <a:cubicBezTo>
                  <a:pt x="34436" y="260412"/>
                  <a:pt x="30910" y="272122"/>
                  <a:pt x="28517" y="284086"/>
                </a:cubicBezTo>
                <a:cubicBezTo>
                  <a:pt x="24987" y="301737"/>
                  <a:pt x="23544" y="319780"/>
                  <a:pt x="19639" y="337352"/>
                </a:cubicBezTo>
                <a:cubicBezTo>
                  <a:pt x="17609" y="346487"/>
                  <a:pt x="13721" y="355107"/>
                  <a:pt x="10762" y="363985"/>
                </a:cubicBezTo>
                <a:cubicBezTo>
                  <a:pt x="-3298" y="504584"/>
                  <a:pt x="-3874" y="468241"/>
                  <a:pt x="10762" y="665826"/>
                </a:cubicBezTo>
                <a:cubicBezTo>
                  <a:pt x="12061" y="683367"/>
                  <a:pt x="32088" y="714703"/>
                  <a:pt x="37395" y="727969"/>
                </a:cubicBezTo>
                <a:cubicBezTo>
                  <a:pt x="44346" y="745346"/>
                  <a:pt x="49232" y="763480"/>
                  <a:pt x="55150" y="781235"/>
                </a:cubicBezTo>
                <a:lnTo>
                  <a:pt x="64028" y="807868"/>
                </a:lnTo>
                <a:cubicBezTo>
                  <a:pt x="66987" y="816746"/>
                  <a:pt x="66288" y="827884"/>
                  <a:pt x="72905" y="834501"/>
                </a:cubicBezTo>
                <a:cubicBezTo>
                  <a:pt x="81783" y="843379"/>
                  <a:pt x="91367" y="851602"/>
                  <a:pt x="99538" y="861134"/>
                </a:cubicBezTo>
                <a:cubicBezTo>
                  <a:pt x="109167" y="872368"/>
                  <a:pt x="115709" y="886183"/>
                  <a:pt x="126171" y="896645"/>
                </a:cubicBezTo>
                <a:cubicBezTo>
                  <a:pt x="139570" y="910044"/>
                  <a:pt x="156398" y="919567"/>
                  <a:pt x="170560" y="932156"/>
                </a:cubicBezTo>
                <a:cubicBezTo>
                  <a:pt x="183072" y="943277"/>
                  <a:pt x="192857" y="957389"/>
                  <a:pt x="206071" y="967666"/>
                </a:cubicBezTo>
                <a:cubicBezTo>
                  <a:pt x="219691" y="978259"/>
                  <a:pt x="235902" y="985035"/>
                  <a:pt x="250459" y="994299"/>
                </a:cubicBezTo>
                <a:cubicBezTo>
                  <a:pt x="268462" y="1005756"/>
                  <a:pt x="286653" y="1017006"/>
                  <a:pt x="303725" y="1029810"/>
                </a:cubicBezTo>
                <a:cubicBezTo>
                  <a:pt x="315562" y="1038688"/>
                  <a:pt x="326389" y="1049102"/>
                  <a:pt x="339236" y="1056443"/>
                </a:cubicBezTo>
                <a:cubicBezTo>
                  <a:pt x="347361" y="1061086"/>
                  <a:pt x="357499" y="1061136"/>
                  <a:pt x="365869" y="1065321"/>
                </a:cubicBezTo>
                <a:cubicBezTo>
                  <a:pt x="400114" y="1082444"/>
                  <a:pt x="416031" y="1096284"/>
                  <a:pt x="445768" y="1118587"/>
                </a:cubicBezTo>
                <a:cubicBezTo>
                  <a:pt x="451686" y="1127465"/>
                  <a:pt x="455192" y="1138555"/>
                  <a:pt x="463523" y="1145220"/>
                </a:cubicBezTo>
                <a:cubicBezTo>
                  <a:pt x="470830" y="1151066"/>
                  <a:pt x="483539" y="1147481"/>
                  <a:pt x="490156" y="1154098"/>
                </a:cubicBezTo>
                <a:cubicBezTo>
                  <a:pt x="561382" y="1225324"/>
                  <a:pt x="492037" y="1196155"/>
                  <a:pt x="552300" y="1216241"/>
                </a:cubicBezTo>
                <a:cubicBezTo>
                  <a:pt x="555259" y="1225119"/>
                  <a:pt x="555986" y="1235088"/>
                  <a:pt x="561177" y="1242874"/>
                </a:cubicBezTo>
                <a:cubicBezTo>
                  <a:pt x="581697" y="1273654"/>
                  <a:pt x="588971" y="1265430"/>
                  <a:pt x="614443" y="1287263"/>
                </a:cubicBezTo>
                <a:cubicBezTo>
                  <a:pt x="627153" y="1298157"/>
                  <a:pt x="638117" y="1310936"/>
                  <a:pt x="649954" y="1322773"/>
                </a:cubicBezTo>
                <a:cubicBezTo>
                  <a:pt x="652913" y="1331651"/>
                  <a:pt x="652215" y="1342789"/>
                  <a:pt x="658832" y="1349406"/>
                </a:cubicBezTo>
                <a:cubicBezTo>
                  <a:pt x="665449" y="1356023"/>
                  <a:pt x="680026" y="1350669"/>
                  <a:pt x="685465" y="1358284"/>
                </a:cubicBezTo>
                <a:cubicBezTo>
                  <a:pt x="737251" y="1430785"/>
                  <a:pt x="669929" y="1400452"/>
                  <a:pt x="729853" y="1420428"/>
                </a:cubicBezTo>
                <a:cubicBezTo>
                  <a:pt x="741690" y="1438183"/>
                  <a:pt x="754385" y="1455396"/>
                  <a:pt x="765364" y="1473694"/>
                </a:cubicBezTo>
                <a:cubicBezTo>
                  <a:pt x="774242" y="1488490"/>
                  <a:pt x="780951" y="1504826"/>
                  <a:pt x="791997" y="1518082"/>
                </a:cubicBezTo>
                <a:cubicBezTo>
                  <a:pt x="810751" y="1540587"/>
                  <a:pt x="837890" y="1555852"/>
                  <a:pt x="854140" y="1580226"/>
                </a:cubicBezTo>
                <a:cubicBezTo>
                  <a:pt x="881182" y="1620787"/>
                  <a:pt x="864351" y="1599314"/>
                  <a:pt x="907406" y="1642369"/>
                </a:cubicBezTo>
                <a:cubicBezTo>
                  <a:pt x="910365" y="1651247"/>
                  <a:pt x="910438" y="1661695"/>
                  <a:pt x="916284" y="1669002"/>
                </a:cubicBezTo>
                <a:cubicBezTo>
                  <a:pt x="922949" y="1677334"/>
                  <a:pt x="934381" y="1680356"/>
                  <a:pt x="942917" y="1686758"/>
                </a:cubicBezTo>
                <a:cubicBezTo>
                  <a:pt x="969909" y="1707002"/>
                  <a:pt x="997850" y="1726205"/>
                  <a:pt x="1022816" y="1748901"/>
                </a:cubicBezTo>
                <a:cubicBezTo>
                  <a:pt x="1060615" y="1783263"/>
                  <a:pt x="1017636" y="1771187"/>
                  <a:pt x="1067204" y="1802167"/>
                </a:cubicBezTo>
                <a:cubicBezTo>
                  <a:pt x="1080718" y="1810613"/>
                  <a:pt x="1097662" y="1812184"/>
                  <a:pt x="1111593" y="1819923"/>
                </a:cubicBezTo>
                <a:cubicBezTo>
                  <a:pt x="1124527" y="1827109"/>
                  <a:pt x="1135064" y="1837956"/>
                  <a:pt x="1147104" y="1846556"/>
                </a:cubicBezTo>
                <a:cubicBezTo>
                  <a:pt x="1189755" y="1877020"/>
                  <a:pt x="1156396" y="1854343"/>
                  <a:pt x="1200370" y="1873189"/>
                </a:cubicBezTo>
                <a:cubicBezTo>
                  <a:pt x="1212534" y="1878402"/>
                  <a:pt x="1223204" y="1887141"/>
                  <a:pt x="1235880" y="1890944"/>
                </a:cubicBezTo>
                <a:cubicBezTo>
                  <a:pt x="1279770" y="1904111"/>
                  <a:pt x="1419220" y="1907951"/>
                  <a:pt x="1431189" y="1908699"/>
                </a:cubicBezTo>
                <a:cubicBezTo>
                  <a:pt x="1605783" y="1905740"/>
                  <a:pt x="1780543" y="1907998"/>
                  <a:pt x="1954971" y="1899822"/>
                </a:cubicBezTo>
                <a:cubicBezTo>
                  <a:pt x="1970890" y="1899076"/>
                  <a:pt x="1984129" y="1886753"/>
                  <a:pt x="1999360" y="1882066"/>
                </a:cubicBezTo>
                <a:cubicBezTo>
                  <a:pt x="2022683" y="1874890"/>
                  <a:pt x="2047231" y="1872028"/>
                  <a:pt x="2070381" y="1864311"/>
                </a:cubicBezTo>
                <a:cubicBezTo>
                  <a:pt x="2079259" y="1861352"/>
                  <a:pt x="2088644" y="1859618"/>
                  <a:pt x="2097014" y="1855433"/>
                </a:cubicBezTo>
                <a:cubicBezTo>
                  <a:pt x="2157972" y="1824954"/>
                  <a:pt x="2082397" y="1845928"/>
                  <a:pt x="2168036" y="1828800"/>
                </a:cubicBezTo>
                <a:cubicBezTo>
                  <a:pt x="2176914" y="1822882"/>
                  <a:pt x="2184389" y="1813901"/>
                  <a:pt x="2194669" y="1811045"/>
                </a:cubicBezTo>
                <a:cubicBezTo>
                  <a:pt x="2279704" y="1787424"/>
                  <a:pt x="2326890" y="1784517"/>
                  <a:pt x="2407733" y="1775534"/>
                </a:cubicBezTo>
                <a:cubicBezTo>
                  <a:pt x="2493450" y="1746964"/>
                  <a:pt x="2360194" y="1792775"/>
                  <a:pt x="2469876" y="1748901"/>
                </a:cubicBezTo>
                <a:cubicBezTo>
                  <a:pt x="2520117" y="1728804"/>
                  <a:pt x="2524014" y="1731001"/>
                  <a:pt x="2576408" y="1722268"/>
                </a:cubicBezTo>
                <a:cubicBezTo>
                  <a:pt x="2638552" y="1725227"/>
                  <a:pt x="2700823" y="1726185"/>
                  <a:pt x="2762839" y="1731146"/>
                </a:cubicBezTo>
                <a:cubicBezTo>
                  <a:pt x="2823860" y="1736028"/>
                  <a:pt x="2774942" y="1739013"/>
                  <a:pt x="2824983" y="1757779"/>
                </a:cubicBezTo>
                <a:cubicBezTo>
                  <a:pt x="2845322" y="1765406"/>
                  <a:pt x="2929415" y="1774162"/>
                  <a:pt x="2940393" y="1775534"/>
                </a:cubicBezTo>
                <a:cubicBezTo>
                  <a:pt x="2955189" y="1781453"/>
                  <a:pt x="2969407" y="1789097"/>
                  <a:pt x="2984781" y="1793290"/>
                </a:cubicBezTo>
                <a:cubicBezTo>
                  <a:pt x="3002147" y="1798026"/>
                  <a:pt x="3020050" y="1802527"/>
                  <a:pt x="3038047" y="1802167"/>
                </a:cubicBezTo>
                <a:cubicBezTo>
                  <a:pt x="3168361" y="1799561"/>
                  <a:pt x="3298459" y="1790330"/>
                  <a:pt x="3428665" y="1784412"/>
                </a:cubicBezTo>
                <a:cubicBezTo>
                  <a:pt x="3437543" y="1781453"/>
                  <a:pt x="3446928" y="1779719"/>
                  <a:pt x="3455298" y="1775534"/>
                </a:cubicBezTo>
                <a:cubicBezTo>
                  <a:pt x="3465382" y="1770492"/>
                  <a:pt x="3513417" y="1735170"/>
                  <a:pt x="3517441" y="1731146"/>
                </a:cubicBezTo>
                <a:cubicBezTo>
                  <a:pt x="3576622" y="1671965"/>
                  <a:pt x="3490813" y="1734102"/>
                  <a:pt x="3561830" y="1686758"/>
                </a:cubicBezTo>
                <a:cubicBezTo>
                  <a:pt x="3567748" y="1677880"/>
                  <a:pt x="3574813" y="1669668"/>
                  <a:pt x="3579585" y="1660125"/>
                </a:cubicBezTo>
                <a:cubicBezTo>
                  <a:pt x="3583770" y="1651755"/>
                  <a:pt x="3583272" y="1641278"/>
                  <a:pt x="3588463" y="1633492"/>
                </a:cubicBezTo>
                <a:cubicBezTo>
                  <a:pt x="3595427" y="1623046"/>
                  <a:pt x="3606218" y="1615737"/>
                  <a:pt x="3615096" y="1606859"/>
                </a:cubicBezTo>
                <a:cubicBezTo>
                  <a:pt x="3620050" y="1587041"/>
                  <a:pt x="3626253" y="1551313"/>
                  <a:pt x="3641729" y="1535837"/>
                </a:cubicBezTo>
                <a:cubicBezTo>
                  <a:pt x="3648346" y="1529220"/>
                  <a:pt x="3659484" y="1529919"/>
                  <a:pt x="3668362" y="1526960"/>
                </a:cubicBezTo>
                <a:cubicBezTo>
                  <a:pt x="3671321" y="1518082"/>
                  <a:pt x="3670622" y="1506944"/>
                  <a:pt x="3677239" y="1500327"/>
                </a:cubicBezTo>
                <a:cubicBezTo>
                  <a:pt x="3688211" y="1489355"/>
                  <a:pt x="3723464" y="1479000"/>
                  <a:pt x="3739383" y="1473694"/>
                </a:cubicBezTo>
                <a:cubicBezTo>
                  <a:pt x="3748261" y="1467775"/>
                  <a:pt x="3756473" y="1460710"/>
                  <a:pt x="3766016" y="1455938"/>
                </a:cubicBezTo>
                <a:cubicBezTo>
                  <a:pt x="3787867" y="1445012"/>
                  <a:pt x="3825465" y="1441592"/>
                  <a:pt x="3845915" y="1438183"/>
                </a:cubicBezTo>
                <a:cubicBezTo>
                  <a:pt x="3937651" y="1441142"/>
                  <a:pt x="4029639" y="1439643"/>
                  <a:pt x="4121123" y="1447061"/>
                </a:cubicBezTo>
                <a:cubicBezTo>
                  <a:pt x="4139778" y="1448574"/>
                  <a:pt x="4156333" y="1459892"/>
                  <a:pt x="4174389" y="1464816"/>
                </a:cubicBezTo>
                <a:cubicBezTo>
                  <a:pt x="4204735" y="1473092"/>
                  <a:pt x="4251766" y="1478086"/>
                  <a:pt x="4280921" y="1482571"/>
                </a:cubicBezTo>
                <a:cubicBezTo>
                  <a:pt x="4298712" y="1485308"/>
                  <a:pt x="4316724" y="1487083"/>
                  <a:pt x="4334187" y="1491449"/>
                </a:cubicBezTo>
                <a:cubicBezTo>
                  <a:pt x="4352344" y="1495988"/>
                  <a:pt x="4369527" y="1503826"/>
                  <a:pt x="4387453" y="1509204"/>
                </a:cubicBezTo>
                <a:cubicBezTo>
                  <a:pt x="4399140" y="1512710"/>
                  <a:pt x="4411127" y="1515123"/>
                  <a:pt x="4422964" y="1518082"/>
                </a:cubicBezTo>
                <a:cubicBezTo>
                  <a:pt x="4428882" y="1526960"/>
                  <a:pt x="4433889" y="1536518"/>
                  <a:pt x="4440719" y="1544715"/>
                </a:cubicBezTo>
                <a:cubicBezTo>
                  <a:pt x="4448756" y="1554360"/>
                  <a:pt x="4460388" y="1560902"/>
                  <a:pt x="4467352" y="1571348"/>
                </a:cubicBezTo>
                <a:cubicBezTo>
                  <a:pt x="4472543" y="1579134"/>
                  <a:pt x="4471587" y="1589856"/>
                  <a:pt x="4476230" y="1597981"/>
                </a:cubicBezTo>
                <a:cubicBezTo>
                  <a:pt x="4483571" y="1610828"/>
                  <a:pt x="4493985" y="1621655"/>
                  <a:pt x="4502863" y="1633492"/>
                </a:cubicBezTo>
                <a:cubicBezTo>
                  <a:pt x="4518279" y="1679745"/>
                  <a:pt x="4501641" y="1643062"/>
                  <a:pt x="4529496" y="1677880"/>
                </a:cubicBezTo>
                <a:cubicBezTo>
                  <a:pt x="4536161" y="1686211"/>
                  <a:pt x="4538920" y="1697848"/>
                  <a:pt x="4547251" y="1704513"/>
                </a:cubicBezTo>
                <a:cubicBezTo>
                  <a:pt x="4554558" y="1710359"/>
                  <a:pt x="4565122" y="1710105"/>
                  <a:pt x="4573884" y="1713391"/>
                </a:cubicBezTo>
                <a:cubicBezTo>
                  <a:pt x="4588805" y="1718986"/>
                  <a:pt x="4604019" y="1724019"/>
                  <a:pt x="4618272" y="1731146"/>
                </a:cubicBezTo>
                <a:cubicBezTo>
                  <a:pt x="4627815" y="1735918"/>
                  <a:pt x="4634878" y="1745255"/>
                  <a:pt x="4644905" y="1748901"/>
                </a:cubicBezTo>
                <a:cubicBezTo>
                  <a:pt x="4667838" y="1757240"/>
                  <a:pt x="4692776" y="1758941"/>
                  <a:pt x="4715927" y="1766657"/>
                </a:cubicBezTo>
                <a:cubicBezTo>
                  <a:pt x="4748899" y="1777647"/>
                  <a:pt x="4746244" y="1777985"/>
                  <a:pt x="4786948" y="1784412"/>
                </a:cubicBezTo>
                <a:cubicBezTo>
                  <a:pt x="4889272" y="1800568"/>
                  <a:pt x="4900691" y="1800995"/>
                  <a:pt x="4991135" y="1811045"/>
                </a:cubicBezTo>
                <a:cubicBezTo>
                  <a:pt x="5123802" y="1844214"/>
                  <a:pt x="5045945" y="1828829"/>
                  <a:pt x="5337364" y="1793290"/>
                </a:cubicBezTo>
                <a:cubicBezTo>
                  <a:pt x="5397944" y="1785902"/>
                  <a:pt x="5376658" y="1778081"/>
                  <a:pt x="5417263" y="1757779"/>
                </a:cubicBezTo>
                <a:cubicBezTo>
                  <a:pt x="5442057" y="1745382"/>
                  <a:pt x="5483132" y="1743296"/>
                  <a:pt x="5506039" y="1740024"/>
                </a:cubicBezTo>
                <a:cubicBezTo>
                  <a:pt x="5568018" y="1698703"/>
                  <a:pt x="5540367" y="1710704"/>
                  <a:pt x="5674715" y="1713391"/>
                </a:cubicBezTo>
                <a:cubicBezTo>
                  <a:pt x="5757984" y="1715056"/>
                  <a:pt x="5941610" y="1724712"/>
                  <a:pt x="6056455" y="1740024"/>
                </a:cubicBezTo>
                <a:cubicBezTo>
                  <a:pt x="6074297" y="1742403"/>
                  <a:pt x="6091966" y="1745942"/>
                  <a:pt x="6109721" y="1748901"/>
                </a:cubicBezTo>
                <a:cubicBezTo>
                  <a:pt x="6204416" y="1745942"/>
                  <a:pt x="6299211" y="1745279"/>
                  <a:pt x="6393806" y="1740024"/>
                </a:cubicBezTo>
                <a:cubicBezTo>
                  <a:pt x="6443955" y="1737238"/>
                  <a:pt x="6427510" y="1724076"/>
                  <a:pt x="6464828" y="1686758"/>
                </a:cubicBezTo>
                <a:cubicBezTo>
                  <a:pt x="6472373" y="1679213"/>
                  <a:pt x="6483916" y="1676547"/>
                  <a:pt x="6491461" y="1669002"/>
                </a:cubicBezTo>
                <a:cubicBezTo>
                  <a:pt x="6549083" y="1611380"/>
                  <a:pt x="6484245" y="1650417"/>
                  <a:pt x="6553604" y="1615736"/>
                </a:cubicBezTo>
                <a:cubicBezTo>
                  <a:pt x="6574714" y="1552409"/>
                  <a:pt x="6544781" y="1628970"/>
                  <a:pt x="6589115" y="1562470"/>
                </a:cubicBezTo>
                <a:cubicBezTo>
                  <a:pt x="6616171" y="1521887"/>
                  <a:pt x="6573897" y="1543868"/>
                  <a:pt x="6624626" y="1526960"/>
                </a:cubicBezTo>
                <a:cubicBezTo>
                  <a:pt x="6646373" y="1494339"/>
                  <a:pt x="6645659" y="1499372"/>
                  <a:pt x="6660137" y="1455938"/>
                </a:cubicBezTo>
                <a:cubicBezTo>
                  <a:pt x="6676499" y="1406853"/>
                  <a:pt x="6656645" y="1432797"/>
                  <a:pt x="6686770" y="1402672"/>
                </a:cubicBezTo>
                <a:cubicBezTo>
                  <a:pt x="6697204" y="1340065"/>
                  <a:pt x="6704525" y="1305797"/>
                  <a:pt x="6704525" y="1233997"/>
                </a:cubicBezTo>
                <a:cubicBezTo>
                  <a:pt x="6704525" y="1083047"/>
                  <a:pt x="6701234" y="932081"/>
                  <a:pt x="6695647" y="781235"/>
                </a:cubicBezTo>
                <a:cubicBezTo>
                  <a:pt x="6695301" y="771884"/>
                  <a:pt x="6693959" y="760593"/>
                  <a:pt x="6686770" y="754602"/>
                </a:cubicBezTo>
                <a:cubicBezTo>
                  <a:pt x="6674528" y="744400"/>
                  <a:pt x="6657177" y="742765"/>
                  <a:pt x="6642381" y="736847"/>
                </a:cubicBezTo>
                <a:cubicBezTo>
                  <a:pt x="6639422" y="727969"/>
                  <a:pt x="6638695" y="718000"/>
                  <a:pt x="6633504" y="710214"/>
                </a:cubicBezTo>
                <a:cubicBezTo>
                  <a:pt x="6626540" y="699768"/>
                  <a:pt x="6616995" y="691005"/>
                  <a:pt x="6606871" y="683581"/>
                </a:cubicBezTo>
                <a:cubicBezTo>
                  <a:pt x="6572455" y="658343"/>
                  <a:pt x="6535849" y="636234"/>
                  <a:pt x="6500338" y="612560"/>
                </a:cubicBezTo>
                <a:cubicBezTo>
                  <a:pt x="6489327" y="605219"/>
                  <a:pt x="6475839" y="602145"/>
                  <a:pt x="6464828" y="594804"/>
                </a:cubicBezTo>
                <a:cubicBezTo>
                  <a:pt x="6403849" y="554151"/>
                  <a:pt x="6508102" y="602201"/>
                  <a:pt x="6411562" y="559294"/>
                </a:cubicBezTo>
                <a:cubicBezTo>
                  <a:pt x="6396999" y="552822"/>
                  <a:pt x="6381642" y="548216"/>
                  <a:pt x="6367173" y="541538"/>
                </a:cubicBezTo>
                <a:cubicBezTo>
                  <a:pt x="6343141" y="530446"/>
                  <a:pt x="6296152" y="506028"/>
                  <a:pt x="6296152" y="506028"/>
                </a:cubicBezTo>
                <a:cubicBezTo>
                  <a:pt x="6287274" y="497150"/>
                  <a:pt x="6279965" y="486359"/>
                  <a:pt x="6269519" y="479395"/>
                </a:cubicBezTo>
                <a:cubicBezTo>
                  <a:pt x="6253002" y="468384"/>
                  <a:pt x="6234356" y="460908"/>
                  <a:pt x="6216253" y="452762"/>
                </a:cubicBezTo>
                <a:cubicBezTo>
                  <a:pt x="6175150" y="434265"/>
                  <a:pt x="6135305" y="411879"/>
                  <a:pt x="6091966" y="399496"/>
                </a:cubicBezTo>
                <a:cubicBezTo>
                  <a:pt x="6017097" y="378104"/>
                  <a:pt x="6049091" y="391374"/>
                  <a:pt x="5994311" y="363985"/>
                </a:cubicBezTo>
                <a:cubicBezTo>
                  <a:pt x="5926249" y="366944"/>
                  <a:pt x="5858090" y="368176"/>
                  <a:pt x="5790125" y="372863"/>
                </a:cubicBezTo>
                <a:cubicBezTo>
                  <a:pt x="5712321" y="378229"/>
                  <a:pt x="5758425" y="381161"/>
                  <a:pt x="5683593" y="408373"/>
                </a:cubicBezTo>
                <a:cubicBezTo>
                  <a:pt x="5669412" y="413530"/>
                  <a:pt x="5654118" y="414956"/>
                  <a:pt x="5639204" y="417251"/>
                </a:cubicBezTo>
                <a:cubicBezTo>
                  <a:pt x="5566246" y="428476"/>
                  <a:pt x="5523602" y="429313"/>
                  <a:pt x="5443896" y="435006"/>
                </a:cubicBezTo>
                <a:cubicBezTo>
                  <a:pt x="5432059" y="437965"/>
                  <a:pt x="5420315" y="441327"/>
                  <a:pt x="5408385" y="443884"/>
                </a:cubicBezTo>
                <a:cubicBezTo>
                  <a:pt x="5333898" y="459845"/>
                  <a:pt x="5330324" y="459853"/>
                  <a:pt x="5266342" y="470517"/>
                </a:cubicBezTo>
                <a:cubicBezTo>
                  <a:pt x="5171647" y="467558"/>
                  <a:pt x="5076852" y="466894"/>
                  <a:pt x="4982257" y="461639"/>
                </a:cubicBezTo>
                <a:cubicBezTo>
                  <a:pt x="4930989" y="458791"/>
                  <a:pt x="4958241" y="455379"/>
                  <a:pt x="4928991" y="426129"/>
                </a:cubicBezTo>
                <a:cubicBezTo>
                  <a:pt x="4926720" y="423858"/>
                  <a:pt x="4875666" y="385520"/>
                  <a:pt x="4866847" y="381740"/>
                </a:cubicBezTo>
                <a:cubicBezTo>
                  <a:pt x="4855633" y="376934"/>
                  <a:pt x="4843174" y="375822"/>
                  <a:pt x="4831337" y="372863"/>
                </a:cubicBezTo>
                <a:cubicBezTo>
                  <a:pt x="4786813" y="328339"/>
                  <a:pt x="4819753" y="354685"/>
                  <a:pt x="4742560" y="319597"/>
                </a:cubicBezTo>
                <a:cubicBezTo>
                  <a:pt x="4730512" y="314121"/>
                  <a:pt x="4719604" y="306026"/>
                  <a:pt x="4707049" y="301841"/>
                </a:cubicBezTo>
                <a:cubicBezTo>
                  <a:pt x="4692734" y="297069"/>
                  <a:pt x="4677299" y="296624"/>
                  <a:pt x="4662661" y="292964"/>
                </a:cubicBezTo>
                <a:cubicBezTo>
                  <a:pt x="4653582" y="290694"/>
                  <a:pt x="4645380" y="284409"/>
                  <a:pt x="4636028" y="284086"/>
                </a:cubicBezTo>
                <a:cubicBezTo>
                  <a:pt x="4473340" y="278476"/>
                  <a:pt x="4310513" y="278167"/>
                  <a:pt x="4147756" y="275208"/>
                </a:cubicBezTo>
                <a:cubicBezTo>
                  <a:pt x="4132960" y="266330"/>
                  <a:pt x="4118801" y="256292"/>
                  <a:pt x="4103368" y="248575"/>
                </a:cubicBezTo>
                <a:cubicBezTo>
                  <a:pt x="4094998" y="244390"/>
                  <a:pt x="4084521" y="244889"/>
                  <a:pt x="4076735" y="239698"/>
                </a:cubicBezTo>
                <a:cubicBezTo>
                  <a:pt x="3995653" y="185644"/>
                  <a:pt x="4143167" y="229289"/>
                  <a:pt x="3961325" y="168676"/>
                </a:cubicBezTo>
                <a:cubicBezTo>
                  <a:pt x="3904379" y="149694"/>
                  <a:pt x="3805910" y="117602"/>
                  <a:pt x="3766016" y="97655"/>
                </a:cubicBezTo>
                <a:cubicBezTo>
                  <a:pt x="3736424" y="82859"/>
                  <a:pt x="3708750" y="63350"/>
                  <a:pt x="3677239" y="53266"/>
                </a:cubicBezTo>
                <a:cubicBezTo>
                  <a:pt x="3634125" y="39469"/>
                  <a:pt x="3588308" y="36249"/>
                  <a:pt x="3544074" y="26633"/>
                </a:cubicBezTo>
                <a:cubicBezTo>
                  <a:pt x="3414859" y="-1457"/>
                  <a:pt x="3532830" y="14312"/>
                  <a:pt x="3375399" y="0"/>
                </a:cubicBezTo>
                <a:cubicBezTo>
                  <a:pt x="3304378" y="5919"/>
                  <a:pt x="3233197" y="10164"/>
                  <a:pt x="3162335" y="17756"/>
                </a:cubicBezTo>
                <a:cubicBezTo>
                  <a:pt x="3150203" y="19056"/>
                  <a:pt x="3138556" y="23281"/>
                  <a:pt x="3126824" y="26633"/>
                </a:cubicBezTo>
                <a:cubicBezTo>
                  <a:pt x="3097117" y="35120"/>
                  <a:pt x="3068397" y="47485"/>
                  <a:pt x="3038047" y="53266"/>
                </a:cubicBezTo>
                <a:cubicBezTo>
                  <a:pt x="3005939" y="59382"/>
                  <a:pt x="2973031" y="60380"/>
                  <a:pt x="2940393" y="62144"/>
                </a:cubicBezTo>
                <a:cubicBezTo>
                  <a:pt x="2863508" y="66300"/>
                  <a:pt x="2786513" y="68063"/>
                  <a:pt x="2709573" y="71022"/>
                </a:cubicBezTo>
                <a:cubicBezTo>
                  <a:pt x="2682940" y="76940"/>
                  <a:pt x="2656662" y="84779"/>
                  <a:pt x="2629674" y="88777"/>
                </a:cubicBezTo>
                <a:cubicBezTo>
                  <a:pt x="2576659" y="96631"/>
                  <a:pt x="2469876" y="106532"/>
                  <a:pt x="2469876" y="106532"/>
                </a:cubicBezTo>
                <a:cubicBezTo>
                  <a:pt x="2152195" y="177130"/>
                  <a:pt x="2450430" y="116579"/>
                  <a:pt x="1670886" y="133165"/>
                </a:cubicBezTo>
                <a:cubicBezTo>
                  <a:pt x="1632311" y="133986"/>
                  <a:pt x="1593946" y="139084"/>
                  <a:pt x="1555476" y="142043"/>
                </a:cubicBezTo>
                <a:cubicBezTo>
                  <a:pt x="1307546" y="187123"/>
                  <a:pt x="1456798" y="167221"/>
                  <a:pt x="978428" y="142043"/>
                </a:cubicBezTo>
                <a:cubicBezTo>
                  <a:pt x="969083" y="141551"/>
                  <a:pt x="951794" y="142043"/>
                  <a:pt x="934039" y="133165"/>
                </a:cubicBezTo>
                <a:close/>
              </a:path>
            </a:pathLst>
          </a:cu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53BD379-EEE2-4B3A-8BAE-564B3FFB60DF}"/>
              </a:ext>
            </a:extLst>
          </p:cNvPr>
          <p:cNvSpPr/>
          <p:nvPr/>
        </p:nvSpPr>
        <p:spPr>
          <a:xfrm>
            <a:off x="97655" y="2574524"/>
            <a:ext cx="2974020" cy="3187084"/>
          </a:xfrm>
          <a:custGeom>
            <a:avLst/>
            <a:gdLst>
              <a:gd name="connsiteX0" fmla="*/ 772358 w 3118379"/>
              <a:gd name="connsiteY0" fmla="*/ 62144 h 3187084"/>
              <a:gd name="connsiteX1" fmla="*/ 719092 w 3118379"/>
              <a:gd name="connsiteY1" fmla="*/ 35511 h 3187084"/>
              <a:gd name="connsiteX2" fmla="*/ 692459 w 3118379"/>
              <a:gd name="connsiteY2" fmla="*/ 17756 h 3187084"/>
              <a:gd name="connsiteX3" fmla="*/ 639193 w 3118379"/>
              <a:gd name="connsiteY3" fmla="*/ 0 h 3187084"/>
              <a:gd name="connsiteX4" fmla="*/ 488272 w 3118379"/>
              <a:gd name="connsiteY4" fmla="*/ 17756 h 3187084"/>
              <a:gd name="connsiteX5" fmla="*/ 435006 w 3118379"/>
              <a:gd name="connsiteY5" fmla="*/ 35511 h 3187084"/>
              <a:gd name="connsiteX6" fmla="*/ 408373 w 3118379"/>
              <a:gd name="connsiteY6" fmla="*/ 44389 h 3187084"/>
              <a:gd name="connsiteX7" fmla="*/ 381740 w 3118379"/>
              <a:gd name="connsiteY7" fmla="*/ 62144 h 3187084"/>
              <a:gd name="connsiteX8" fmla="*/ 337352 w 3118379"/>
              <a:gd name="connsiteY8" fmla="*/ 79899 h 3187084"/>
              <a:gd name="connsiteX9" fmla="*/ 301841 w 3118379"/>
              <a:gd name="connsiteY9" fmla="*/ 133165 h 3187084"/>
              <a:gd name="connsiteX10" fmla="*/ 275208 w 3118379"/>
              <a:gd name="connsiteY10" fmla="*/ 159798 h 3187084"/>
              <a:gd name="connsiteX11" fmla="*/ 239697 w 3118379"/>
              <a:gd name="connsiteY11" fmla="*/ 213064 h 3187084"/>
              <a:gd name="connsiteX12" fmla="*/ 239697 w 3118379"/>
              <a:gd name="connsiteY12" fmla="*/ 213064 h 3187084"/>
              <a:gd name="connsiteX13" fmla="*/ 221942 w 3118379"/>
              <a:gd name="connsiteY13" fmla="*/ 248575 h 3187084"/>
              <a:gd name="connsiteX14" fmla="*/ 213064 w 3118379"/>
              <a:gd name="connsiteY14" fmla="*/ 275208 h 3187084"/>
              <a:gd name="connsiteX15" fmla="*/ 195309 w 3118379"/>
              <a:gd name="connsiteY15" fmla="*/ 301841 h 3187084"/>
              <a:gd name="connsiteX16" fmla="*/ 177554 w 3118379"/>
              <a:gd name="connsiteY16" fmla="*/ 363985 h 3187084"/>
              <a:gd name="connsiteX17" fmla="*/ 159798 w 3118379"/>
              <a:gd name="connsiteY17" fmla="*/ 390618 h 3187084"/>
              <a:gd name="connsiteX18" fmla="*/ 159798 w 3118379"/>
              <a:gd name="connsiteY18" fmla="*/ 683581 h 3187084"/>
              <a:gd name="connsiteX19" fmla="*/ 177554 w 3118379"/>
              <a:gd name="connsiteY19" fmla="*/ 754602 h 3187084"/>
              <a:gd name="connsiteX20" fmla="*/ 159798 w 3118379"/>
              <a:gd name="connsiteY20" fmla="*/ 1012055 h 3187084"/>
              <a:gd name="connsiteX21" fmla="*/ 142043 w 3118379"/>
              <a:gd name="connsiteY21" fmla="*/ 1127464 h 3187084"/>
              <a:gd name="connsiteX22" fmla="*/ 115410 w 3118379"/>
              <a:gd name="connsiteY22" fmla="*/ 1242874 h 3187084"/>
              <a:gd name="connsiteX23" fmla="*/ 97655 w 3118379"/>
              <a:gd name="connsiteY23" fmla="*/ 1349406 h 3187084"/>
              <a:gd name="connsiteX24" fmla="*/ 88777 w 3118379"/>
              <a:gd name="connsiteY24" fmla="*/ 1376039 h 3187084"/>
              <a:gd name="connsiteX25" fmla="*/ 71022 w 3118379"/>
              <a:gd name="connsiteY25" fmla="*/ 1402672 h 3187084"/>
              <a:gd name="connsiteX26" fmla="*/ 53266 w 3118379"/>
              <a:gd name="connsiteY26" fmla="*/ 1500326 h 3187084"/>
              <a:gd name="connsiteX27" fmla="*/ 35511 w 3118379"/>
              <a:gd name="connsiteY27" fmla="*/ 1535837 h 3187084"/>
              <a:gd name="connsiteX28" fmla="*/ 26633 w 3118379"/>
              <a:gd name="connsiteY28" fmla="*/ 1597981 h 3187084"/>
              <a:gd name="connsiteX29" fmla="*/ 8878 w 3118379"/>
              <a:gd name="connsiteY29" fmla="*/ 1651247 h 3187084"/>
              <a:gd name="connsiteX30" fmla="*/ 0 w 3118379"/>
              <a:gd name="connsiteY30" fmla="*/ 2299317 h 3187084"/>
              <a:gd name="connsiteX31" fmla="*/ 26633 w 3118379"/>
              <a:gd name="connsiteY31" fmla="*/ 2592280 h 3187084"/>
              <a:gd name="connsiteX32" fmla="*/ 35511 w 3118379"/>
              <a:gd name="connsiteY32" fmla="*/ 2618913 h 3187084"/>
              <a:gd name="connsiteX33" fmla="*/ 44389 w 3118379"/>
              <a:gd name="connsiteY33" fmla="*/ 2663301 h 3187084"/>
              <a:gd name="connsiteX34" fmla="*/ 62144 w 3118379"/>
              <a:gd name="connsiteY34" fmla="*/ 2698812 h 3187084"/>
              <a:gd name="connsiteX35" fmla="*/ 79899 w 3118379"/>
              <a:gd name="connsiteY35" fmla="*/ 2760956 h 3187084"/>
              <a:gd name="connsiteX36" fmla="*/ 88777 w 3118379"/>
              <a:gd name="connsiteY36" fmla="*/ 2787589 h 3187084"/>
              <a:gd name="connsiteX37" fmla="*/ 115410 w 3118379"/>
              <a:gd name="connsiteY37" fmla="*/ 2814222 h 3187084"/>
              <a:gd name="connsiteX38" fmla="*/ 124288 w 3118379"/>
              <a:gd name="connsiteY38" fmla="*/ 2849732 h 3187084"/>
              <a:gd name="connsiteX39" fmla="*/ 159798 w 3118379"/>
              <a:gd name="connsiteY39" fmla="*/ 2911876 h 3187084"/>
              <a:gd name="connsiteX40" fmla="*/ 186431 w 3118379"/>
              <a:gd name="connsiteY40" fmla="*/ 2947387 h 3187084"/>
              <a:gd name="connsiteX41" fmla="*/ 213064 w 3118379"/>
              <a:gd name="connsiteY41" fmla="*/ 2974020 h 3187084"/>
              <a:gd name="connsiteX42" fmla="*/ 230820 w 3118379"/>
              <a:gd name="connsiteY42" fmla="*/ 3000653 h 3187084"/>
              <a:gd name="connsiteX43" fmla="*/ 275208 w 3118379"/>
              <a:gd name="connsiteY43" fmla="*/ 3045041 h 3187084"/>
              <a:gd name="connsiteX44" fmla="*/ 337352 w 3118379"/>
              <a:gd name="connsiteY44" fmla="*/ 3080552 h 3187084"/>
              <a:gd name="connsiteX45" fmla="*/ 346229 w 3118379"/>
              <a:gd name="connsiteY45" fmla="*/ 3107185 h 3187084"/>
              <a:gd name="connsiteX46" fmla="*/ 381740 w 3118379"/>
              <a:gd name="connsiteY46" fmla="*/ 3124940 h 3187084"/>
              <a:gd name="connsiteX47" fmla="*/ 426129 w 3118379"/>
              <a:gd name="connsiteY47" fmla="*/ 3151573 h 3187084"/>
              <a:gd name="connsiteX48" fmla="*/ 452762 w 3118379"/>
              <a:gd name="connsiteY48" fmla="*/ 3160451 h 3187084"/>
              <a:gd name="connsiteX49" fmla="*/ 514905 w 3118379"/>
              <a:gd name="connsiteY49" fmla="*/ 3187084 h 3187084"/>
              <a:gd name="connsiteX50" fmla="*/ 710214 w 3118379"/>
              <a:gd name="connsiteY50" fmla="*/ 3169328 h 3187084"/>
              <a:gd name="connsiteX51" fmla="*/ 745725 w 3118379"/>
              <a:gd name="connsiteY51" fmla="*/ 3151573 h 3187084"/>
              <a:gd name="connsiteX52" fmla="*/ 781235 w 3118379"/>
              <a:gd name="connsiteY52" fmla="*/ 3142695 h 3187084"/>
              <a:gd name="connsiteX53" fmla="*/ 816746 w 3118379"/>
              <a:gd name="connsiteY53" fmla="*/ 3124940 h 3187084"/>
              <a:gd name="connsiteX54" fmla="*/ 932156 w 3118379"/>
              <a:gd name="connsiteY54" fmla="*/ 3098307 h 3187084"/>
              <a:gd name="connsiteX55" fmla="*/ 958789 w 3118379"/>
              <a:gd name="connsiteY55" fmla="*/ 3062796 h 3187084"/>
              <a:gd name="connsiteX56" fmla="*/ 985422 w 3118379"/>
              <a:gd name="connsiteY56" fmla="*/ 3053919 h 3187084"/>
              <a:gd name="connsiteX57" fmla="*/ 1020932 w 3118379"/>
              <a:gd name="connsiteY57" fmla="*/ 3036163 h 3187084"/>
              <a:gd name="connsiteX58" fmla="*/ 1038688 w 3118379"/>
              <a:gd name="connsiteY58" fmla="*/ 3009530 h 3187084"/>
              <a:gd name="connsiteX59" fmla="*/ 1127464 w 3118379"/>
              <a:gd name="connsiteY59" fmla="*/ 2982897 h 3187084"/>
              <a:gd name="connsiteX60" fmla="*/ 1180730 w 3118379"/>
              <a:gd name="connsiteY60" fmla="*/ 2956264 h 3187084"/>
              <a:gd name="connsiteX61" fmla="*/ 1242874 w 3118379"/>
              <a:gd name="connsiteY61" fmla="*/ 2911876 h 3187084"/>
              <a:gd name="connsiteX62" fmla="*/ 1296140 w 3118379"/>
              <a:gd name="connsiteY62" fmla="*/ 2894121 h 3187084"/>
              <a:gd name="connsiteX63" fmla="*/ 1358284 w 3118379"/>
              <a:gd name="connsiteY63" fmla="*/ 2858610 h 3187084"/>
              <a:gd name="connsiteX64" fmla="*/ 1464816 w 3118379"/>
              <a:gd name="connsiteY64" fmla="*/ 2805344 h 3187084"/>
              <a:gd name="connsiteX65" fmla="*/ 1500327 w 3118379"/>
              <a:gd name="connsiteY65" fmla="*/ 2752078 h 3187084"/>
              <a:gd name="connsiteX66" fmla="*/ 1562470 w 3118379"/>
              <a:gd name="connsiteY66" fmla="*/ 2689934 h 3187084"/>
              <a:gd name="connsiteX67" fmla="*/ 1597981 w 3118379"/>
              <a:gd name="connsiteY67" fmla="*/ 2636668 h 3187084"/>
              <a:gd name="connsiteX68" fmla="*/ 1624614 w 3118379"/>
              <a:gd name="connsiteY68" fmla="*/ 2601158 h 3187084"/>
              <a:gd name="connsiteX69" fmla="*/ 1686758 w 3118379"/>
              <a:gd name="connsiteY69" fmla="*/ 2539014 h 3187084"/>
              <a:gd name="connsiteX70" fmla="*/ 1748901 w 3118379"/>
              <a:gd name="connsiteY70" fmla="*/ 2476870 h 3187084"/>
              <a:gd name="connsiteX71" fmla="*/ 1802167 w 3118379"/>
              <a:gd name="connsiteY71" fmla="*/ 2423604 h 3187084"/>
              <a:gd name="connsiteX72" fmla="*/ 1828800 w 3118379"/>
              <a:gd name="connsiteY72" fmla="*/ 2414726 h 3187084"/>
              <a:gd name="connsiteX73" fmla="*/ 1890944 w 3118379"/>
              <a:gd name="connsiteY73" fmla="*/ 2370338 h 3187084"/>
              <a:gd name="connsiteX74" fmla="*/ 1917577 w 3118379"/>
              <a:gd name="connsiteY74" fmla="*/ 2361460 h 3187084"/>
              <a:gd name="connsiteX75" fmla="*/ 2024109 w 3118379"/>
              <a:gd name="connsiteY75" fmla="*/ 2290439 h 3187084"/>
              <a:gd name="connsiteX76" fmla="*/ 2130641 w 3118379"/>
              <a:gd name="connsiteY76" fmla="*/ 2237173 h 3187084"/>
              <a:gd name="connsiteX77" fmla="*/ 2175029 w 3118379"/>
              <a:gd name="connsiteY77" fmla="*/ 2210540 h 3187084"/>
              <a:gd name="connsiteX78" fmla="*/ 2201663 w 3118379"/>
              <a:gd name="connsiteY78" fmla="*/ 2192785 h 3187084"/>
              <a:gd name="connsiteX79" fmla="*/ 2281562 w 3118379"/>
              <a:gd name="connsiteY79" fmla="*/ 2175029 h 3187084"/>
              <a:gd name="connsiteX80" fmla="*/ 2343705 w 3118379"/>
              <a:gd name="connsiteY80" fmla="*/ 2148396 h 3187084"/>
              <a:gd name="connsiteX81" fmla="*/ 2743200 w 3118379"/>
              <a:gd name="connsiteY81" fmla="*/ 2139519 h 3187084"/>
              <a:gd name="connsiteX82" fmla="*/ 2840855 w 3118379"/>
              <a:gd name="connsiteY82" fmla="*/ 2095130 h 3187084"/>
              <a:gd name="connsiteX83" fmla="*/ 2876365 w 3118379"/>
              <a:gd name="connsiteY83" fmla="*/ 2077375 h 3187084"/>
              <a:gd name="connsiteX84" fmla="*/ 2929631 w 3118379"/>
              <a:gd name="connsiteY84" fmla="*/ 2032987 h 3187084"/>
              <a:gd name="connsiteX85" fmla="*/ 2938509 w 3118379"/>
              <a:gd name="connsiteY85" fmla="*/ 2006354 h 3187084"/>
              <a:gd name="connsiteX86" fmla="*/ 2965142 w 3118379"/>
              <a:gd name="connsiteY86" fmla="*/ 1979721 h 3187084"/>
              <a:gd name="connsiteX87" fmla="*/ 3018408 w 3118379"/>
              <a:gd name="connsiteY87" fmla="*/ 1908699 h 3187084"/>
              <a:gd name="connsiteX88" fmla="*/ 3018408 w 3118379"/>
              <a:gd name="connsiteY88" fmla="*/ 1908699 h 3187084"/>
              <a:gd name="connsiteX89" fmla="*/ 3089429 w 3118379"/>
              <a:gd name="connsiteY89" fmla="*/ 1784412 h 3187084"/>
              <a:gd name="connsiteX90" fmla="*/ 3098307 w 3118379"/>
              <a:gd name="connsiteY90" fmla="*/ 1748901 h 3187084"/>
              <a:gd name="connsiteX91" fmla="*/ 3116063 w 3118379"/>
              <a:gd name="connsiteY91" fmla="*/ 1731146 h 3187084"/>
              <a:gd name="connsiteX92" fmla="*/ 3089429 w 3118379"/>
              <a:gd name="connsiteY92" fmla="*/ 1544715 h 3187084"/>
              <a:gd name="connsiteX93" fmla="*/ 3080552 w 3118379"/>
              <a:gd name="connsiteY93" fmla="*/ 1509204 h 3187084"/>
              <a:gd name="connsiteX94" fmla="*/ 3053919 w 3118379"/>
              <a:gd name="connsiteY94" fmla="*/ 1500326 h 3187084"/>
              <a:gd name="connsiteX95" fmla="*/ 3036163 w 3118379"/>
              <a:gd name="connsiteY95" fmla="*/ 1473693 h 3187084"/>
              <a:gd name="connsiteX96" fmla="*/ 3009530 w 3118379"/>
              <a:gd name="connsiteY96" fmla="*/ 1455938 h 3187084"/>
              <a:gd name="connsiteX97" fmla="*/ 2929631 w 3118379"/>
              <a:gd name="connsiteY97" fmla="*/ 1384917 h 3187084"/>
              <a:gd name="connsiteX98" fmla="*/ 2894121 w 3118379"/>
              <a:gd name="connsiteY98" fmla="*/ 1340528 h 3187084"/>
              <a:gd name="connsiteX99" fmla="*/ 2858610 w 3118379"/>
              <a:gd name="connsiteY99" fmla="*/ 1278385 h 3187084"/>
              <a:gd name="connsiteX100" fmla="*/ 2778711 w 3118379"/>
              <a:gd name="connsiteY100" fmla="*/ 1207363 h 3187084"/>
              <a:gd name="connsiteX101" fmla="*/ 2689934 w 3118379"/>
              <a:gd name="connsiteY101" fmla="*/ 1180730 h 3187084"/>
              <a:gd name="connsiteX102" fmla="*/ 2663301 w 3118379"/>
              <a:gd name="connsiteY102" fmla="*/ 1162975 h 3187084"/>
              <a:gd name="connsiteX103" fmla="*/ 2530136 w 3118379"/>
              <a:gd name="connsiteY103" fmla="*/ 1136342 h 3187084"/>
              <a:gd name="connsiteX104" fmla="*/ 2476870 w 3118379"/>
              <a:gd name="connsiteY104" fmla="*/ 1100831 h 3187084"/>
              <a:gd name="connsiteX105" fmla="*/ 2450237 w 3118379"/>
              <a:gd name="connsiteY105" fmla="*/ 1029810 h 3187084"/>
              <a:gd name="connsiteX106" fmla="*/ 2441360 w 3118379"/>
              <a:gd name="connsiteY106" fmla="*/ 790113 h 3187084"/>
              <a:gd name="connsiteX107" fmla="*/ 2432482 w 3118379"/>
              <a:gd name="connsiteY107" fmla="*/ 763480 h 3187084"/>
              <a:gd name="connsiteX108" fmla="*/ 2370338 w 3118379"/>
              <a:gd name="connsiteY108" fmla="*/ 719092 h 3187084"/>
              <a:gd name="connsiteX109" fmla="*/ 2299317 w 3118379"/>
              <a:gd name="connsiteY109" fmla="*/ 701336 h 3187084"/>
              <a:gd name="connsiteX110" fmla="*/ 2246051 w 3118379"/>
              <a:gd name="connsiteY110" fmla="*/ 683581 h 3187084"/>
              <a:gd name="connsiteX111" fmla="*/ 2175029 w 3118379"/>
              <a:gd name="connsiteY111" fmla="*/ 674703 h 3187084"/>
              <a:gd name="connsiteX112" fmla="*/ 2121763 w 3118379"/>
              <a:gd name="connsiteY112" fmla="*/ 665826 h 3187084"/>
              <a:gd name="connsiteX113" fmla="*/ 2059620 w 3118379"/>
              <a:gd name="connsiteY113" fmla="*/ 656948 h 3187084"/>
              <a:gd name="connsiteX114" fmla="*/ 2024109 w 3118379"/>
              <a:gd name="connsiteY114" fmla="*/ 648070 h 3187084"/>
              <a:gd name="connsiteX115" fmla="*/ 1970843 w 3118379"/>
              <a:gd name="connsiteY115" fmla="*/ 639193 h 3187084"/>
              <a:gd name="connsiteX116" fmla="*/ 1944210 w 3118379"/>
              <a:gd name="connsiteY116" fmla="*/ 621437 h 3187084"/>
              <a:gd name="connsiteX117" fmla="*/ 1837678 w 3118379"/>
              <a:gd name="connsiteY117" fmla="*/ 603682 h 3187084"/>
              <a:gd name="connsiteX118" fmla="*/ 1784412 w 3118379"/>
              <a:gd name="connsiteY118" fmla="*/ 594804 h 3187084"/>
              <a:gd name="connsiteX119" fmla="*/ 1331651 w 3118379"/>
              <a:gd name="connsiteY119" fmla="*/ 577049 h 3187084"/>
              <a:gd name="connsiteX120" fmla="*/ 1260629 w 3118379"/>
              <a:gd name="connsiteY120" fmla="*/ 559293 h 3187084"/>
              <a:gd name="connsiteX121" fmla="*/ 1189608 w 3118379"/>
              <a:gd name="connsiteY121" fmla="*/ 497150 h 3187084"/>
              <a:gd name="connsiteX122" fmla="*/ 1136342 w 3118379"/>
              <a:gd name="connsiteY122" fmla="*/ 461639 h 3187084"/>
              <a:gd name="connsiteX123" fmla="*/ 1091954 w 3118379"/>
              <a:gd name="connsiteY123" fmla="*/ 426128 h 3187084"/>
              <a:gd name="connsiteX124" fmla="*/ 1065321 w 3118379"/>
              <a:gd name="connsiteY124" fmla="*/ 408373 h 3187084"/>
              <a:gd name="connsiteX125" fmla="*/ 1012055 w 3118379"/>
              <a:gd name="connsiteY125" fmla="*/ 328474 h 3187084"/>
              <a:gd name="connsiteX126" fmla="*/ 985422 w 3118379"/>
              <a:gd name="connsiteY126" fmla="*/ 301841 h 3187084"/>
              <a:gd name="connsiteX127" fmla="*/ 967666 w 3118379"/>
              <a:gd name="connsiteY127" fmla="*/ 275208 h 3187084"/>
              <a:gd name="connsiteX128" fmla="*/ 941033 w 3118379"/>
              <a:gd name="connsiteY128" fmla="*/ 257453 h 3187084"/>
              <a:gd name="connsiteX129" fmla="*/ 923278 w 3118379"/>
              <a:gd name="connsiteY129" fmla="*/ 239697 h 3187084"/>
              <a:gd name="connsiteX130" fmla="*/ 896645 w 3118379"/>
              <a:gd name="connsiteY130" fmla="*/ 186431 h 3187084"/>
              <a:gd name="connsiteX131" fmla="*/ 870012 w 3118379"/>
              <a:gd name="connsiteY131" fmla="*/ 159798 h 3187084"/>
              <a:gd name="connsiteX132" fmla="*/ 852257 w 3118379"/>
              <a:gd name="connsiteY132" fmla="*/ 124288 h 3187084"/>
              <a:gd name="connsiteX133" fmla="*/ 816746 w 3118379"/>
              <a:gd name="connsiteY133" fmla="*/ 106532 h 3187084"/>
              <a:gd name="connsiteX134" fmla="*/ 790113 w 3118379"/>
              <a:gd name="connsiteY134" fmla="*/ 79899 h 3187084"/>
              <a:gd name="connsiteX135" fmla="*/ 763480 w 3118379"/>
              <a:gd name="connsiteY135" fmla="*/ 62144 h 3187084"/>
              <a:gd name="connsiteX136" fmla="*/ 736847 w 3118379"/>
              <a:gd name="connsiteY136" fmla="*/ 53266 h 3187084"/>
              <a:gd name="connsiteX137" fmla="*/ 719092 w 3118379"/>
              <a:gd name="connsiteY137" fmla="*/ 44389 h 3187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3118379" h="3187084">
                <a:moveTo>
                  <a:pt x="772358" y="62144"/>
                </a:moveTo>
                <a:cubicBezTo>
                  <a:pt x="754603" y="53266"/>
                  <a:pt x="736445" y="45151"/>
                  <a:pt x="719092" y="35511"/>
                </a:cubicBezTo>
                <a:cubicBezTo>
                  <a:pt x="709765" y="30329"/>
                  <a:pt x="702209" y="22089"/>
                  <a:pt x="692459" y="17756"/>
                </a:cubicBezTo>
                <a:cubicBezTo>
                  <a:pt x="675356" y="10155"/>
                  <a:pt x="639193" y="0"/>
                  <a:pt x="639193" y="0"/>
                </a:cubicBezTo>
                <a:cubicBezTo>
                  <a:pt x="588886" y="5919"/>
                  <a:pt x="538177" y="9077"/>
                  <a:pt x="488272" y="17756"/>
                </a:cubicBezTo>
                <a:cubicBezTo>
                  <a:pt x="469833" y="20963"/>
                  <a:pt x="452761" y="29593"/>
                  <a:pt x="435006" y="35511"/>
                </a:cubicBezTo>
                <a:cubicBezTo>
                  <a:pt x="426128" y="38470"/>
                  <a:pt x="416159" y="39198"/>
                  <a:pt x="408373" y="44389"/>
                </a:cubicBezTo>
                <a:cubicBezTo>
                  <a:pt x="399495" y="50307"/>
                  <a:pt x="391283" y="57372"/>
                  <a:pt x="381740" y="62144"/>
                </a:cubicBezTo>
                <a:cubicBezTo>
                  <a:pt x="367487" y="69271"/>
                  <a:pt x="352148" y="73981"/>
                  <a:pt x="337352" y="79899"/>
                </a:cubicBezTo>
                <a:cubicBezTo>
                  <a:pt x="252390" y="164861"/>
                  <a:pt x="353233" y="56078"/>
                  <a:pt x="301841" y="133165"/>
                </a:cubicBezTo>
                <a:cubicBezTo>
                  <a:pt x="294877" y="143611"/>
                  <a:pt x="282916" y="149888"/>
                  <a:pt x="275208" y="159798"/>
                </a:cubicBezTo>
                <a:cubicBezTo>
                  <a:pt x="262107" y="176642"/>
                  <a:pt x="251534" y="195309"/>
                  <a:pt x="239697" y="213064"/>
                </a:cubicBezTo>
                <a:lnTo>
                  <a:pt x="239697" y="213064"/>
                </a:lnTo>
                <a:cubicBezTo>
                  <a:pt x="233779" y="224901"/>
                  <a:pt x="227155" y="236411"/>
                  <a:pt x="221942" y="248575"/>
                </a:cubicBezTo>
                <a:cubicBezTo>
                  <a:pt x="218256" y="257176"/>
                  <a:pt x="217249" y="266838"/>
                  <a:pt x="213064" y="275208"/>
                </a:cubicBezTo>
                <a:cubicBezTo>
                  <a:pt x="208292" y="284751"/>
                  <a:pt x="201227" y="292963"/>
                  <a:pt x="195309" y="301841"/>
                </a:cubicBezTo>
                <a:cubicBezTo>
                  <a:pt x="192466" y="313212"/>
                  <a:pt x="183920" y="351253"/>
                  <a:pt x="177554" y="363985"/>
                </a:cubicBezTo>
                <a:cubicBezTo>
                  <a:pt x="172782" y="373528"/>
                  <a:pt x="165717" y="381740"/>
                  <a:pt x="159798" y="390618"/>
                </a:cubicBezTo>
                <a:cubicBezTo>
                  <a:pt x="131444" y="504040"/>
                  <a:pt x="141012" y="451890"/>
                  <a:pt x="159798" y="683581"/>
                </a:cubicBezTo>
                <a:cubicBezTo>
                  <a:pt x="161770" y="707903"/>
                  <a:pt x="171635" y="730928"/>
                  <a:pt x="177554" y="754602"/>
                </a:cubicBezTo>
                <a:cubicBezTo>
                  <a:pt x="171635" y="840420"/>
                  <a:pt x="166942" y="926331"/>
                  <a:pt x="159798" y="1012055"/>
                </a:cubicBezTo>
                <a:cubicBezTo>
                  <a:pt x="156293" y="1054120"/>
                  <a:pt x="147551" y="1086159"/>
                  <a:pt x="142043" y="1127464"/>
                </a:cubicBezTo>
                <a:cubicBezTo>
                  <a:pt x="128884" y="1226156"/>
                  <a:pt x="146541" y="1180610"/>
                  <a:pt x="115410" y="1242874"/>
                </a:cubicBezTo>
                <a:cubicBezTo>
                  <a:pt x="108206" y="1300502"/>
                  <a:pt x="110688" y="1303790"/>
                  <a:pt x="97655" y="1349406"/>
                </a:cubicBezTo>
                <a:cubicBezTo>
                  <a:pt x="95084" y="1358404"/>
                  <a:pt x="92962" y="1367669"/>
                  <a:pt x="88777" y="1376039"/>
                </a:cubicBezTo>
                <a:cubicBezTo>
                  <a:pt x="84005" y="1385582"/>
                  <a:pt x="76940" y="1393794"/>
                  <a:pt x="71022" y="1402672"/>
                </a:cubicBezTo>
                <a:cubicBezTo>
                  <a:pt x="69531" y="1411617"/>
                  <a:pt x="57402" y="1487917"/>
                  <a:pt x="53266" y="1500326"/>
                </a:cubicBezTo>
                <a:cubicBezTo>
                  <a:pt x="49081" y="1512881"/>
                  <a:pt x="41429" y="1524000"/>
                  <a:pt x="35511" y="1535837"/>
                </a:cubicBezTo>
                <a:cubicBezTo>
                  <a:pt x="32552" y="1556552"/>
                  <a:pt x="31338" y="1577592"/>
                  <a:pt x="26633" y="1597981"/>
                </a:cubicBezTo>
                <a:cubicBezTo>
                  <a:pt x="22425" y="1616217"/>
                  <a:pt x="9588" y="1632545"/>
                  <a:pt x="8878" y="1651247"/>
                </a:cubicBezTo>
                <a:cubicBezTo>
                  <a:pt x="680" y="1867135"/>
                  <a:pt x="2959" y="2083294"/>
                  <a:pt x="0" y="2299317"/>
                </a:cubicBezTo>
                <a:cubicBezTo>
                  <a:pt x="4971" y="2368910"/>
                  <a:pt x="3983" y="2501680"/>
                  <a:pt x="26633" y="2592280"/>
                </a:cubicBezTo>
                <a:cubicBezTo>
                  <a:pt x="28903" y="2601359"/>
                  <a:pt x="33241" y="2609835"/>
                  <a:pt x="35511" y="2618913"/>
                </a:cubicBezTo>
                <a:cubicBezTo>
                  <a:pt x="39171" y="2633551"/>
                  <a:pt x="39617" y="2648986"/>
                  <a:pt x="44389" y="2663301"/>
                </a:cubicBezTo>
                <a:cubicBezTo>
                  <a:pt x="48574" y="2675856"/>
                  <a:pt x="56931" y="2686648"/>
                  <a:pt x="62144" y="2698812"/>
                </a:cubicBezTo>
                <a:cubicBezTo>
                  <a:pt x="71270" y="2720106"/>
                  <a:pt x="73460" y="2738420"/>
                  <a:pt x="79899" y="2760956"/>
                </a:cubicBezTo>
                <a:cubicBezTo>
                  <a:pt x="82470" y="2769954"/>
                  <a:pt x="83586" y="2779803"/>
                  <a:pt x="88777" y="2787589"/>
                </a:cubicBezTo>
                <a:cubicBezTo>
                  <a:pt x="95741" y="2798035"/>
                  <a:pt x="106532" y="2805344"/>
                  <a:pt x="115410" y="2814222"/>
                </a:cubicBezTo>
                <a:cubicBezTo>
                  <a:pt x="118369" y="2826059"/>
                  <a:pt x="120004" y="2838308"/>
                  <a:pt x="124288" y="2849732"/>
                </a:cubicBezTo>
                <a:cubicBezTo>
                  <a:pt x="132502" y="2871635"/>
                  <a:pt x="146241" y="2892897"/>
                  <a:pt x="159798" y="2911876"/>
                </a:cubicBezTo>
                <a:cubicBezTo>
                  <a:pt x="168398" y="2923916"/>
                  <a:pt x="176802" y="2936153"/>
                  <a:pt x="186431" y="2947387"/>
                </a:cubicBezTo>
                <a:cubicBezTo>
                  <a:pt x="194602" y="2956919"/>
                  <a:pt x="205026" y="2964375"/>
                  <a:pt x="213064" y="2974020"/>
                </a:cubicBezTo>
                <a:cubicBezTo>
                  <a:pt x="219895" y="2982217"/>
                  <a:pt x="223794" y="2992623"/>
                  <a:pt x="230820" y="3000653"/>
                </a:cubicBezTo>
                <a:cubicBezTo>
                  <a:pt x="244599" y="3016400"/>
                  <a:pt x="259461" y="3031262"/>
                  <a:pt x="275208" y="3045041"/>
                </a:cubicBezTo>
                <a:cubicBezTo>
                  <a:pt x="291937" y="3059679"/>
                  <a:pt x="318241" y="3070996"/>
                  <a:pt x="337352" y="3080552"/>
                </a:cubicBezTo>
                <a:cubicBezTo>
                  <a:pt x="340311" y="3089430"/>
                  <a:pt x="339612" y="3100568"/>
                  <a:pt x="346229" y="3107185"/>
                </a:cubicBezTo>
                <a:cubicBezTo>
                  <a:pt x="355587" y="3116543"/>
                  <a:pt x="370171" y="3118513"/>
                  <a:pt x="381740" y="3124940"/>
                </a:cubicBezTo>
                <a:cubicBezTo>
                  <a:pt x="396824" y="3133320"/>
                  <a:pt x="410695" y="3143856"/>
                  <a:pt x="426129" y="3151573"/>
                </a:cubicBezTo>
                <a:cubicBezTo>
                  <a:pt x="434499" y="3155758"/>
                  <a:pt x="444392" y="3156266"/>
                  <a:pt x="452762" y="3160451"/>
                </a:cubicBezTo>
                <a:cubicBezTo>
                  <a:pt x="514070" y="3191105"/>
                  <a:pt x="441001" y="3168607"/>
                  <a:pt x="514905" y="3187084"/>
                </a:cubicBezTo>
                <a:cubicBezTo>
                  <a:pt x="580008" y="3181165"/>
                  <a:pt x="645603" y="3179268"/>
                  <a:pt x="710214" y="3169328"/>
                </a:cubicBezTo>
                <a:cubicBezTo>
                  <a:pt x="723294" y="3167316"/>
                  <a:pt x="733334" y="3156220"/>
                  <a:pt x="745725" y="3151573"/>
                </a:cubicBezTo>
                <a:cubicBezTo>
                  <a:pt x="757149" y="3147289"/>
                  <a:pt x="769811" y="3146979"/>
                  <a:pt x="781235" y="3142695"/>
                </a:cubicBezTo>
                <a:cubicBezTo>
                  <a:pt x="793626" y="3138048"/>
                  <a:pt x="804458" y="3129855"/>
                  <a:pt x="816746" y="3124940"/>
                </a:cubicBezTo>
                <a:cubicBezTo>
                  <a:pt x="870907" y="3103276"/>
                  <a:pt x="872679" y="3106804"/>
                  <a:pt x="932156" y="3098307"/>
                </a:cubicBezTo>
                <a:cubicBezTo>
                  <a:pt x="941034" y="3086470"/>
                  <a:pt x="947422" y="3072268"/>
                  <a:pt x="958789" y="3062796"/>
                </a:cubicBezTo>
                <a:cubicBezTo>
                  <a:pt x="965978" y="3056805"/>
                  <a:pt x="976821" y="3057605"/>
                  <a:pt x="985422" y="3053919"/>
                </a:cubicBezTo>
                <a:cubicBezTo>
                  <a:pt x="997586" y="3048706"/>
                  <a:pt x="1009095" y="3042082"/>
                  <a:pt x="1020932" y="3036163"/>
                </a:cubicBezTo>
                <a:cubicBezTo>
                  <a:pt x="1026851" y="3027285"/>
                  <a:pt x="1029640" y="3015185"/>
                  <a:pt x="1038688" y="3009530"/>
                </a:cubicBezTo>
                <a:cubicBezTo>
                  <a:pt x="1053095" y="3000526"/>
                  <a:pt x="1106676" y="2988094"/>
                  <a:pt x="1127464" y="2982897"/>
                </a:cubicBezTo>
                <a:cubicBezTo>
                  <a:pt x="1163202" y="2947162"/>
                  <a:pt x="1123465" y="2980807"/>
                  <a:pt x="1180730" y="2956264"/>
                </a:cubicBezTo>
                <a:cubicBezTo>
                  <a:pt x="1201034" y="2947562"/>
                  <a:pt x="1224678" y="2920974"/>
                  <a:pt x="1242874" y="2911876"/>
                </a:cubicBezTo>
                <a:cubicBezTo>
                  <a:pt x="1259614" y="2903506"/>
                  <a:pt x="1296140" y="2894121"/>
                  <a:pt x="1296140" y="2894121"/>
                </a:cubicBezTo>
                <a:cubicBezTo>
                  <a:pt x="1382005" y="2829723"/>
                  <a:pt x="1290502" y="2892501"/>
                  <a:pt x="1358284" y="2858610"/>
                </a:cubicBezTo>
                <a:cubicBezTo>
                  <a:pt x="1475723" y="2799890"/>
                  <a:pt x="1400262" y="2826863"/>
                  <a:pt x="1464816" y="2805344"/>
                </a:cubicBezTo>
                <a:cubicBezTo>
                  <a:pt x="1479918" y="2760041"/>
                  <a:pt x="1464054" y="2794397"/>
                  <a:pt x="1500327" y="2752078"/>
                </a:cubicBezTo>
                <a:cubicBezTo>
                  <a:pt x="1550043" y="2694076"/>
                  <a:pt x="1500918" y="2736099"/>
                  <a:pt x="1562470" y="2689934"/>
                </a:cubicBezTo>
                <a:cubicBezTo>
                  <a:pt x="1577571" y="2644632"/>
                  <a:pt x="1561708" y="2678986"/>
                  <a:pt x="1597981" y="2636668"/>
                </a:cubicBezTo>
                <a:cubicBezTo>
                  <a:pt x="1607610" y="2625434"/>
                  <a:pt x="1614661" y="2612106"/>
                  <a:pt x="1624614" y="2601158"/>
                </a:cubicBezTo>
                <a:cubicBezTo>
                  <a:pt x="1644320" y="2579482"/>
                  <a:pt x="1670508" y="2563389"/>
                  <a:pt x="1686758" y="2539014"/>
                </a:cubicBezTo>
                <a:cubicBezTo>
                  <a:pt x="1727459" y="2477962"/>
                  <a:pt x="1702024" y="2492496"/>
                  <a:pt x="1748901" y="2476870"/>
                </a:cubicBezTo>
                <a:cubicBezTo>
                  <a:pt x="1766656" y="2459115"/>
                  <a:pt x="1782347" y="2439020"/>
                  <a:pt x="1802167" y="2423604"/>
                </a:cubicBezTo>
                <a:cubicBezTo>
                  <a:pt x="1809554" y="2417859"/>
                  <a:pt x="1820430" y="2418911"/>
                  <a:pt x="1828800" y="2414726"/>
                </a:cubicBezTo>
                <a:cubicBezTo>
                  <a:pt x="1856283" y="2400985"/>
                  <a:pt x="1862792" y="2386425"/>
                  <a:pt x="1890944" y="2370338"/>
                </a:cubicBezTo>
                <a:cubicBezTo>
                  <a:pt x="1899069" y="2365695"/>
                  <a:pt x="1909553" y="2366275"/>
                  <a:pt x="1917577" y="2361460"/>
                </a:cubicBezTo>
                <a:cubicBezTo>
                  <a:pt x="1954173" y="2339502"/>
                  <a:pt x="1987054" y="2311614"/>
                  <a:pt x="2024109" y="2290439"/>
                </a:cubicBezTo>
                <a:cubicBezTo>
                  <a:pt x="2239559" y="2167324"/>
                  <a:pt x="1970944" y="2317021"/>
                  <a:pt x="2130641" y="2237173"/>
                </a:cubicBezTo>
                <a:cubicBezTo>
                  <a:pt x="2146074" y="2229456"/>
                  <a:pt x="2160397" y="2219685"/>
                  <a:pt x="2175029" y="2210540"/>
                </a:cubicBezTo>
                <a:cubicBezTo>
                  <a:pt x="2184077" y="2204885"/>
                  <a:pt x="2191541" y="2196159"/>
                  <a:pt x="2201663" y="2192785"/>
                </a:cubicBezTo>
                <a:cubicBezTo>
                  <a:pt x="2289450" y="2163523"/>
                  <a:pt x="2224705" y="2199397"/>
                  <a:pt x="2281562" y="2175029"/>
                </a:cubicBezTo>
                <a:cubicBezTo>
                  <a:pt x="2291764" y="2170657"/>
                  <a:pt x="2328332" y="2149037"/>
                  <a:pt x="2343705" y="2148396"/>
                </a:cubicBezTo>
                <a:cubicBezTo>
                  <a:pt x="2476787" y="2142851"/>
                  <a:pt x="2610035" y="2142478"/>
                  <a:pt x="2743200" y="2139519"/>
                </a:cubicBezTo>
                <a:cubicBezTo>
                  <a:pt x="2794943" y="2122271"/>
                  <a:pt x="2761463" y="2134826"/>
                  <a:pt x="2840855" y="2095130"/>
                </a:cubicBezTo>
                <a:lnTo>
                  <a:pt x="2876365" y="2077375"/>
                </a:lnTo>
                <a:cubicBezTo>
                  <a:pt x="2937790" y="1985240"/>
                  <a:pt x="2839519" y="2123099"/>
                  <a:pt x="2929631" y="2032987"/>
                </a:cubicBezTo>
                <a:cubicBezTo>
                  <a:pt x="2936248" y="2026370"/>
                  <a:pt x="2933318" y="2014140"/>
                  <a:pt x="2938509" y="2006354"/>
                </a:cubicBezTo>
                <a:cubicBezTo>
                  <a:pt x="2945473" y="1995908"/>
                  <a:pt x="2956264" y="1988599"/>
                  <a:pt x="2965142" y="1979721"/>
                </a:cubicBezTo>
                <a:cubicBezTo>
                  <a:pt x="2980637" y="1933237"/>
                  <a:pt x="2967403" y="1959705"/>
                  <a:pt x="3018408" y="1908699"/>
                </a:cubicBezTo>
                <a:lnTo>
                  <a:pt x="3018408" y="1908699"/>
                </a:lnTo>
                <a:cubicBezTo>
                  <a:pt x="3063462" y="1818592"/>
                  <a:pt x="3039237" y="1859701"/>
                  <a:pt x="3089429" y="1784412"/>
                </a:cubicBezTo>
                <a:cubicBezTo>
                  <a:pt x="3092388" y="1772575"/>
                  <a:pt x="3092850" y="1759814"/>
                  <a:pt x="3098307" y="1748901"/>
                </a:cubicBezTo>
                <a:cubicBezTo>
                  <a:pt x="3102050" y="1741415"/>
                  <a:pt x="3115571" y="1739502"/>
                  <a:pt x="3116063" y="1731146"/>
                </a:cubicBezTo>
                <a:cubicBezTo>
                  <a:pt x="3123112" y="1611321"/>
                  <a:pt x="3114029" y="1626716"/>
                  <a:pt x="3089429" y="1544715"/>
                </a:cubicBezTo>
                <a:cubicBezTo>
                  <a:pt x="3085923" y="1533028"/>
                  <a:pt x="3088174" y="1518732"/>
                  <a:pt x="3080552" y="1509204"/>
                </a:cubicBezTo>
                <a:cubicBezTo>
                  <a:pt x="3074706" y="1501897"/>
                  <a:pt x="3062797" y="1503285"/>
                  <a:pt x="3053919" y="1500326"/>
                </a:cubicBezTo>
                <a:cubicBezTo>
                  <a:pt x="3048000" y="1491448"/>
                  <a:pt x="3043708" y="1481238"/>
                  <a:pt x="3036163" y="1473693"/>
                </a:cubicBezTo>
                <a:cubicBezTo>
                  <a:pt x="3028618" y="1466149"/>
                  <a:pt x="3018066" y="1462340"/>
                  <a:pt x="3009530" y="1455938"/>
                </a:cubicBezTo>
                <a:cubicBezTo>
                  <a:pt x="2978192" y="1432435"/>
                  <a:pt x="2955463" y="1413979"/>
                  <a:pt x="2929631" y="1384917"/>
                </a:cubicBezTo>
                <a:cubicBezTo>
                  <a:pt x="2917042" y="1370755"/>
                  <a:pt x="2904632" y="1356294"/>
                  <a:pt x="2894121" y="1340528"/>
                </a:cubicBezTo>
                <a:cubicBezTo>
                  <a:pt x="2872692" y="1308385"/>
                  <a:pt x="2882820" y="1305621"/>
                  <a:pt x="2858610" y="1278385"/>
                </a:cubicBezTo>
                <a:cubicBezTo>
                  <a:pt x="2845493" y="1263629"/>
                  <a:pt x="2805970" y="1219478"/>
                  <a:pt x="2778711" y="1207363"/>
                </a:cubicBezTo>
                <a:cubicBezTo>
                  <a:pt x="2750926" y="1195014"/>
                  <a:pt x="2719444" y="1188108"/>
                  <a:pt x="2689934" y="1180730"/>
                </a:cubicBezTo>
                <a:cubicBezTo>
                  <a:pt x="2681056" y="1174812"/>
                  <a:pt x="2673328" y="1166621"/>
                  <a:pt x="2663301" y="1162975"/>
                </a:cubicBezTo>
                <a:cubicBezTo>
                  <a:pt x="2618985" y="1146860"/>
                  <a:pt x="2576130" y="1142913"/>
                  <a:pt x="2530136" y="1136342"/>
                </a:cubicBezTo>
                <a:cubicBezTo>
                  <a:pt x="2507756" y="1128882"/>
                  <a:pt x="2488435" y="1126852"/>
                  <a:pt x="2476870" y="1100831"/>
                </a:cubicBezTo>
                <a:cubicBezTo>
                  <a:pt x="2435857" y="1008551"/>
                  <a:pt x="2495025" y="1074595"/>
                  <a:pt x="2450237" y="1029810"/>
                </a:cubicBezTo>
                <a:cubicBezTo>
                  <a:pt x="2447278" y="949911"/>
                  <a:pt x="2446678" y="869890"/>
                  <a:pt x="2441360" y="790113"/>
                </a:cubicBezTo>
                <a:cubicBezTo>
                  <a:pt x="2440738" y="780776"/>
                  <a:pt x="2438473" y="770669"/>
                  <a:pt x="2432482" y="763480"/>
                </a:cubicBezTo>
                <a:cubicBezTo>
                  <a:pt x="2431701" y="762543"/>
                  <a:pt x="2378083" y="721908"/>
                  <a:pt x="2370338" y="719092"/>
                </a:cubicBezTo>
                <a:cubicBezTo>
                  <a:pt x="2347405" y="710753"/>
                  <a:pt x="2322780" y="708040"/>
                  <a:pt x="2299317" y="701336"/>
                </a:cubicBezTo>
                <a:cubicBezTo>
                  <a:pt x="2281321" y="696194"/>
                  <a:pt x="2264351" y="687502"/>
                  <a:pt x="2246051" y="683581"/>
                </a:cubicBezTo>
                <a:cubicBezTo>
                  <a:pt x="2222722" y="678582"/>
                  <a:pt x="2198647" y="678077"/>
                  <a:pt x="2175029" y="674703"/>
                </a:cubicBezTo>
                <a:cubicBezTo>
                  <a:pt x="2157210" y="672157"/>
                  <a:pt x="2139554" y="668563"/>
                  <a:pt x="2121763" y="665826"/>
                </a:cubicBezTo>
                <a:cubicBezTo>
                  <a:pt x="2101082" y="662644"/>
                  <a:pt x="2080207" y="660691"/>
                  <a:pt x="2059620" y="656948"/>
                </a:cubicBezTo>
                <a:cubicBezTo>
                  <a:pt x="2047616" y="654765"/>
                  <a:pt x="2036073" y="650463"/>
                  <a:pt x="2024109" y="648070"/>
                </a:cubicBezTo>
                <a:cubicBezTo>
                  <a:pt x="2006458" y="644540"/>
                  <a:pt x="1988598" y="642152"/>
                  <a:pt x="1970843" y="639193"/>
                </a:cubicBezTo>
                <a:cubicBezTo>
                  <a:pt x="1961965" y="633274"/>
                  <a:pt x="1954017" y="625640"/>
                  <a:pt x="1944210" y="621437"/>
                </a:cubicBezTo>
                <a:cubicBezTo>
                  <a:pt x="1919555" y="610870"/>
                  <a:pt x="1854321" y="606059"/>
                  <a:pt x="1837678" y="603682"/>
                </a:cubicBezTo>
                <a:cubicBezTo>
                  <a:pt x="1819859" y="601136"/>
                  <a:pt x="1802387" y="595750"/>
                  <a:pt x="1784412" y="594804"/>
                </a:cubicBezTo>
                <a:cubicBezTo>
                  <a:pt x="1633584" y="586866"/>
                  <a:pt x="1482571" y="582967"/>
                  <a:pt x="1331651" y="577049"/>
                </a:cubicBezTo>
                <a:cubicBezTo>
                  <a:pt x="1307977" y="571130"/>
                  <a:pt x="1277884" y="576548"/>
                  <a:pt x="1260629" y="559293"/>
                </a:cubicBezTo>
                <a:cubicBezTo>
                  <a:pt x="1223876" y="522540"/>
                  <a:pt x="1230362" y="525678"/>
                  <a:pt x="1189608" y="497150"/>
                </a:cubicBezTo>
                <a:cubicBezTo>
                  <a:pt x="1172126" y="484913"/>
                  <a:pt x="1153005" y="474970"/>
                  <a:pt x="1136342" y="461639"/>
                </a:cubicBezTo>
                <a:cubicBezTo>
                  <a:pt x="1121546" y="449802"/>
                  <a:pt x="1107113" y="437497"/>
                  <a:pt x="1091954" y="426128"/>
                </a:cubicBezTo>
                <a:cubicBezTo>
                  <a:pt x="1083418" y="419726"/>
                  <a:pt x="1072866" y="415917"/>
                  <a:pt x="1065321" y="408373"/>
                </a:cubicBezTo>
                <a:cubicBezTo>
                  <a:pt x="992572" y="335625"/>
                  <a:pt x="1058518" y="393523"/>
                  <a:pt x="1012055" y="328474"/>
                </a:cubicBezTo>
                <a:cubicBezTo>
                  <a:pt x="1004758" y="318258"/>
                  <a:pt x="993460" y="311486"/>
                  <a:pt x="985422" y="301841"/>
                </a:cubicBezTo>
                <a:cubicBezTo>
                  <a:pt x="978591" y="293644"/>
                  <a:pt x="975211" y="282753"/>
                  <a:pt x="967666" y="275208"/>
                </a:cubicBezTo>
                <a:cubicBezTo>
                  <a:pt x="960121" y="267664"/>
                  <a:pt x="949364" y="264118"/>
                  <a:pt x="941033" y="257453"/>
                </a:cubicBezTo>
                <a:cubicBezTo>
                  <a:pt x="934497" y="252224"/>
                  <a:pt x="929196" y="245616"/>
                  <a:pt x="923278" y="239697"/>
                </a:cubicBezTo>
                <a:cubicBezTo>
                  <a:pt x="914380" y="213005"/>
                  <a:pt x="915766" y="209376"/>
                  <a:pt x="896645" y="186431"/>
                </a:cubicBezTo>
                <a:cubicBezTo>
                  <a:pt x="888608" y="176786"/>
                  <a:pt x="877309" y="170014"/>
                  <a:pt x="870012" y="159798"/>
                </a:cubicBezTo>
                <a:cubicBezTo>
                  <a:pt x="862320" y="149029"/>
                  <a:pt x="861615" y="133646"/>
                  <a:pt x="852257" y="124288"/>
                </a:cubicBezTo>
                <a:cubicBezTo>
                  <a:pt x="842899" y="114930"/>
                  <a:pt x="827515" y="114224"/>
                  <a:pt x="816746" y="106532"/>
                </a:cubicBezTo>
                <a:cubicBezTo>
                  <a:pt x="806530" y="99235"/>
                  <a:pt x="799758" y="87936"/>
                  <a:pt x="790113" y="79899"/>
                </a:cubicBezTo>
                <a:cubicBezTo>
                  <a:pt x="781916" y="73069"/>
                  <a:pt x="773023" y="66916"/>
                  <a:pt x="763480" y="62144"/>
                </a:cubicBezTo>
                <a:cubicBezTo>
                  <a:pt x="755110" y="57959"/>
                  <a:pt x="745536" y="56741"/>
                  <a:pt x="736847" y="53266"/>
                </a:cubicBezTo>
                <a:cubicBezTo>
                  <a:pt x="730703" y="50809"/>
                  <a:pt x="725010" y="47348"/>
                  <a:pt x="719092" y="44389"/>
                </a:cubicBezTo>
              </a:path>
            </a:pathLst>
          </a:cu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233D93E-D431-4921-8D9D-0A079412C8C7}"/>
              </a:ext>
            </a:extLst>
          </p:cNvPr>
          <p:cNvSpPr/>
          <p:nvPr/>
        </p:nvSpPr>
        <p:spPr>
          <a:xfrm>
            <a:off x="1402672" y="3972421"/>
            <a:ext cx="3799643" cy="2410623"/>
          </a:xfrm>
          <a:custGeom>
            <a:avLst/>
            <a:gdLst>
              <a:gd name="connsiteX0" fmla="*/ 1846555 w 3852909"/>
              <a:gd name="connsiteY0" fmla="*/ 11794 h 2417643"/>
              <a:gd name="connsiteX1" fmla="*/ 1961965 w 3852909"/>
              <a:gd name="connsiteY1" fmla="*/ 56182 h 2417643"/>
              <a:gd name="connsiteX2" fmla="*/ 2024109 w 3852909"/>
              <a:gd name="connsiteY2" fmla="*/ 65060 h 2417643"/>
              <a:gd name="connsiteX3" fmla="*/ 2104008 w 3852909"/>
              <a:gd name="connsiteY3" fmla="*/ 100571 h 2417643"/>
              <a:gd name="connsiteX4" fmla="*/ 2192784 w 3852909"/>
              <a:gd name="connsiteY4" fmla="*/ 109448 h 2417643"/>
              <a:gd name="connsiteX5" fmla="*/ 2237173 w 3852909"/>
              <a:gd name="connsiteY5" fmla="*/ 118326 h 2417643"/>
              <a:gd name="connsiteX6" fmla="*/ 2290439 w 3852909"/>
              <a:gd name="connsiteY6" fmla="*/ 127204 h 2417643"/>
              <a:gd name="connsiteX7" fmla="*/ 2379215 w 3852909"/>
              <a:gd name="connsiteY7" fmla="*/ 153837 h 2417643"/>
              <a:gd name="connsiteX8" fmla="*/ 2414726 w 3852909"/>
              <a:gd name="connsiteY8" fmla="*/ 162715 h 2417643"/>
              <a:gd name="connsiteX9" fmla="*/ 2521258 w 3852909"/>
              <a:gd name="connsiteY9" fmla="*/ 233736 h 2417643"/>
              <a:gd name="connsiteX10" fmla="*/ 2556769 w 3852909"/>
              <a:gd name="connsiteY10" fmla="*/ 260369 h 2417643"/>
              <a:gd name="connsiteX11" fmla="*/ 2636668 w 3852909"/>
              <a:gd name="connsiteY11" fmla="*/ 331390 h 2417643"/>
              <a:gd name="connsiteX12" fmla="*/ 2672178 w 3852909"/>
              <a:gd name="connsiteY12" fmla="*/ 402412 h 2417643"/>
              <a:gd name="connsiteX13" fmla="*/ 2689934 w 3852909"/>
              <a:gd name="connsiteY13" fmla="*/ 429045 h 2417643"/>
              <a:gd name="connsiteX14" fmla="*/ 2734322 w 3852909"/>
              <a:gd name="connsiteY14" fmla="*/ 517821 h 2417643"/>
              <a:gd name="connsiteX15" fmla="*/ 2769833 w 3852909"/>
              <a:gd name="connsiteY15" fmla="*/ 579965 h 2417643"/>
              <a:gd name="connsiteX16" fmla="*/ 2814221 w 3852909"/>
              <a:gd name="connsiteY16" fmla="*/ 615476 h 2417643"/>
              <a:gd name="connsiteX17" fmla="*/ 2831977 w 3852909"/>
              <a:gd name="connsiteY17" fmla="*/ 642109 h 2417643"/>
              <a:gd name="connsiteX18" fmla="*/ 2929631 w 3852909"/>
              <a:gd name="connsiteY18" fmla="*/ 677619 h 2417643"/>
              <a:gd name="connsiteX19" fmla="*/ 2965142 w 3852909"/>
              <a:gd name="connsiteY19" fmla="*/ 695375 h 2417643"/>
              <a:gd name="connsiteX20" fmla="*/ 3178206 w 3852909"/>
              <a:gd name="connsiteY20" fmla="*/ 713130 h 2417643"/>
              <a:gd name="connsiteX21" fmla="*/ 3204839 w 3852909"/>
              <a:gd name="connsiteY21" fmla="*/ 722008 h 2417643"/>
              <a:gd name="connsiteX22" fmla="*/ 3240349 w 3852909"/>
              <a:gd name="connsiteY22" fmla="*/ 730885 h 2417643"/>
              <a:gd name="connsiteX23" fmla="*/ 3284738 w 3852909"/>
              <a:gd name="connsiteY23" fmla="*/ 748641 h 2417643"/>
              <a:gd name="connsiteX24" fmla="*/ 3338004 w 3852909"/>
              <a:gd name="connsiteY24" fmla="*/ 757518 h 2417643"/>
              <a:gd name="connsiteX25" fmla="*/ 3675355 w 3852909"/>
              <a:gd name="connsiteY25" fmla="*/ 757518 h 2417643"/>
              <a:gd name="connsiteX26" fmla="*/ 3693111 w 3852909"/>
              <a:gd name="connsiteY26" fmla="*/ 784151 h 2417643"/>
              <a:gd name="connsiteX27" fmla="*/ 3755254 w 3852909"/>
              <a:gd name="connsiteY27" fmla="*/ 846295 h 2417643"/>
              <a:gd name="connsiteX28" fmla="*/ 3790765 w 3852909"/>
              <a:gd name="connsiteY28" fmla="*/ 899561 h 2417643"/>
              <a:gd name="connsiteX29" fmla="*/ 3817398 w 3852909"/>
              <a:gd name="connsiteY29" fmla="*/ 952827 h 2417643"/>
              <a:gd name="connsiteX30" fmla="*/ 3835153 w 3852909"/>
              <a:gd name="connsiteY30" fmla="*/ 988338 h 2417643"/>
              <a:gd name="connsiteX31" fmla="*/ 3852909 w 3852909"/>
              <a:gd name="connsiteY31" fmla="*/ 1041604 h 2417643"/>
              <a:gd name="connsiteX32" fmla="*/ 3844031 w 3852909"/>
              <a:gd name="connsiteY32" fmla="*/ 1219157 h 2417643"/>
              <a:gd name="connsiteX33" fmla="*/ 3817398 w 3852909"/>
              <a:gd name="connsiteY33" fmla="*/ 1245790 h 2417643"/>
              <a:gd name="connsiteX34" fmla="*/ 3808520 w 3852909"/>
              <a:gd name="connsiteY34" fmla="*/ 1272423 h 2417643"/>
              <a:gd name="connsiteX35" fmla="*/ 3773010 w 3852909"/>
              <a:gd name="connsiteY35" fmla="*/ 1316812 h 2417643"/>
              <a:gd name="connsiteX36" fmla="*/ 3764132 w 3852909"/>
              <a:gd name="connsiteY36" fmla="*/ 1343445 h 2417643"/>
              <a:gd name="connsiteX37" fmla="*/ 3728621 w 3852909"/>
              <a:gd name="connsiteY37" fmla="*/ 1405588 h 2417643"/>
              <a:gd name="connsiteX38" fmla="*/ 3728621 w 3852909"/>
              <a:gd name="connsiteY38" fmla="*/ 1654163 h 2417643"/>
              <a:gd name="connsiteX39" fmla="*/ 3746377 w 3852909"/>
              <a:gd name="connsiteY39" fmla="*/ 1707429 h 2417643"/>
              <a:gd name="connsiteX40" fmla="*/ 3755254 w 3852909"/>
              <a:gd name="connsiteY40" fmla="*/ 1769573 h 2417643"/>
              <a:gd name="connsiteX41" fmla="*/ 3728621 w 3852909"/>
              <a:gd name="connsiteY41" fmla="*/ 2177946 h 2417643"/>
              <a:gd name="connsiteX42" fmla="*/ 3693111 w 3852909"/>
              <a:gd name="connsiteY42" fmla="*/ 2213456 h 2417643"/>
              <a:gd name="connsiteX43" fmla="*/ 3684233 w 3852909"/>
              <a:gd name="connsiteY43" fmla="*/ 2240089 h 2417643"/>
              <a:gd name="connsiteX44" fmla="*/ 3630967 w 3852909"/>
              <a:gd name="connsiteY44" fmla="*/ 2266722 h 2417643"/>
              <a:gd name="connsiteX45" fmla="*/ 3586578 w 3852909"/>
              <a:gd name="connsiteY45" fmla="*/ 2293355 h 2417643"/>
              <a:gd name="connsiteX46" fmla="*/ 3497802 w 3852909"/>
              <a:gd name="connsiteY46" fmla="*/ 2311111 h 2417643"/>
              <a:gd name="connsiteX47" fmla="*/ 3462291 w 3852909"/>
              <a:gd name="connsiteY47" fmla="*/ 2319988 h 2417643"/>
              <a:gd name="connsiteX48" fmla="*/ 3417903 w 3852909"/>
              <a:gd name="connsiteY48" fmla="*/ 2328866 h 2417643"/>
              <a:gd name="connsiteX49" fmla="*/ 3355759 w 3852909"/>
              <a:gd name="connsiteY49" fmla="*/ 2355499 h 2417643"/>
              <a:gd name="connsiteX50" fmla="*/ 3302493 w 3852909"/>
              <a:gd name="connsiteY50" fmla="*/ 2373254 h 2417643"/>
              <a:gd name="connsiteX51" fmla="*/ 3275860 w 3852909"/>
              <a:gd name="connsiteY51" fmla="*/ 2391010 h 2417643"/>
              <a:gd name="connsiteX52" fmla="*/ 3213716 w 3852909"/>
              <a:gd name="connsiteY52" fmla="*/ 2417643 h 2417643"/>
              <a:gd name="connsiteX53" fmla="*/ 2805344 w 3852909"/>
              <a:gd name="connsiteY53" fmla="*/ 2408765 h 2417643"/>
              <a:gd name="connsiteX54" fmla="*/ 2734322 w 3852909"/>
              <a:gd name="connsiteY54" fmla="*/ 2391010 h 2417643"/>
              <a:gd name="connsiteX55" fmla="*/ 2565646 w 3852909"/>
              <a:gd name="connsiteY55" fmla="*/ 2382132 h 2417643"/>
              <a:gd name="connsiteX56" fmla="*/ 1535837 w 3852909"/>
              <a:gd name="connsiteY56" fmla="*/ 2382132 h 2417643"/>
              <a:gd name="connsiteX57" fmla="*/ 1384916 w 3852909"/>
              <a:gd name="connsiteY57" fmla="*/ 2355499 h 2417643"/>
              <a:gd name="connsiteX58" fmla="*/ 1145219 w 3852909"/>
              <a:gd name="connsiteY58" fmla="*/ 2337744 h 2417643"/>
              <a:gd name="connsiteX59" fmla="*/ 994299 w 3852909"/>
              <a:gd name="connsiteY59" fmla="*/ 2346621 h 2417643"/>
              <a:gd name="connsiteX60" fmla="*/ 949911 w 3852909"/>
              <a:gd name="connsiteY60" fmla="*/ 2355499 h 2417643"/>
              <a:gd name="connsiteX61" fmla="*/ 923277 w 3852909"/>
              <a:gd name="connsiteY61" fmla="*/ 2373254 h 2417643"/>
              <a:gd name="connsiteX62" fmla="*/ 896644 w 3852909"/>
              <a:gd name="connsiteY62" fmla="*/ 2382132 h 2417643"/>
              <a:gd name="connsiteX63" fmla="*/ 781235 w 3852909"/>
              <a:gd name="connsiteY63" fmla="*/ 2399887 h 2417643"/>
              <a:gd name="connsiteX64" fmla="*/ 585926 w 3852909"/>
              <a:gd name="connsiteY64" fmla="*/ 2391010 h 2417643"/>
              <a:gd name="connsiteX65" fmla="*/ 559293 w 3852909"/>
              <a:gd name="connsiteY65" fmla="*/ 2373254 h 2417643"/>
              <a:gd name="connsiteX66" fmla="*/ 506027 w 3852909"/>
              <a:gd name="connsiteY66" fmla="*/ 2355499 h 2417643"/>
              <a:gd name="connsiteX67" fmla="*/ 452761 w 3852909"/>
              <a:gd name="connsiteY67" fmla="*/ 2328866 h 2417643"/>
              <a:gd name="connsiteX68" fmla="*/ 399495 w 3852909"/>
              <a:gd name="connsiteY68" fmla="*/ 2319988 h 2417643"/>
              <a:gd name="connsiteX69" fmla="*/ 346229 w 3852909"/>
              <a:gd name="connsiteY69" fmla="*/ 2302233 h 2417643"/>
              <a:gd name="connsiteX70" fmla="*/ 239697 w 3852909"/>
              <a:gd name="connsiteY70" fmla="*/ 2293355 h 2417643"/>
              <a:gd name="connsiteX71" fmla="*/ 177553 w 3852909"/>
              <a:gd name="connsiteY71" fmla="*/ 2284478 h 2417643"/>
              <a:gd name="connsiteX72" fmla="*/ 115410 w 3852909"/>
              <a:gd name="connsiteY72" fmla="*/ 2266722 h 2417643"/>
              <a:gd name="connsiteX73" fmla="*/ 62144 w 3852909"/>
              <a:gd name="connsiteY73" fmla="*/ 2248967 h 2417643"/>
              <a:gd name="connsiteX74" fmla="*/ 35511 w 3852909"/>
              <a:gd name="connsiteY74" fmla="*/ 2213456 h 2417643"/>
              <a:gd name="connsiteX75" fmla="*/ 17755 w 3852909"/>
              <a:gd name="connsiteY75" fmla="*/ 2195701 h 2417643"/>
              <a:gd name="connsiteX76" fmla="*/ 0 w 3852909"/>
              <a:gd name="connsiteY76" fmla="*/ 2124680 h 2417643"/>
              <a:gd name="connsiteX77" fmla="*/ 17755 w 3852909"/>
              <a:gd name="connsiteY77" fmla="*/ 1831716 h 2417643"/>
              <a:gd name="connsiteX78" fmla="*/ 35511 w 3852909"/>
              <a:gd name="connsiteY78" fmla="*/ 1751817 h 2417643"/>
              <a:gd name="connsiteX79" fmla="*/ 62144 w 3852909"/>
              <a:gd name="connsiteY79" fmla="*/ 1725184 h 2417643"/>
              <a:gd name="connsiteX80" fmla="*/ 88777 w 3852909"/>
              <a:gd name="connsiteY80" fmla="*/ 1654163 h 2417643"/>
              <a:gd name="connsiteX81" fmla="*/ 142043 w 3852909"/>
              <a:gd name="connsiteY81" fmla="*/ 1600897 h 2417643"/>
              <a:gd name="connsiteX82" fmla="*/ 221942 w 3852909"/>
              <a:gd name="connsiteY82" fmla="*/ 1529876 h 2417643"/>
              <a:gd name="connsiteX83" fmla="*/ 257452 w 3852909"/>
              <a:gd name="connsiteY83" fmla="*/ 1494365 h 2417643"/>
              <a:gd name="connsiteX84" fmla="*/ 275208 w 3852909"/>
              <a:gd name="connsiteY84" fmla="*/ 1458854 h 2417643"/>
              <a:gd name="connsiteX85" fmla="*/ 301841 w 3852909"/>
              <a:gd name="connsiteY85" fmla="*/ 1449977 h 2417643"/>
              <a:gd name="connsiteX86" fmla="*/ 310718 w 3852909"/>
              <a:gd name="connsiteY86" fmla="*/ 1423344 h 2417643"/>
              <a:gd name="connsiteX87" fmla="*/ 328474 w 3852909"/>
              <a:gd name="connsiteY87" fmla="*/ 1405588 h 2417643"/>
              <a:gd name="connsiteX88" fmla="*/ 346229 w 3852909"/>
              <a:gd name="connsiteY88" fmla="*/ 1378955 h 2417643"/>
              <a:gd name="connsiteX89" fmla="*/ 355107 w 3852909"/>
              <a:gd name="connsiteY89" fmla="*/ 1352322 h 2417643"/>
              <a:gd name="connsiteX90" fmla="*/ 372862 w 3852909"/>
              <a:gd name="connsiteY90" fmla="*/ 1325689 h 2417643"/>
              <a:gd name="connsiteX91" fmla="*/ 381740 w 3852909"/>
              <a:gd name="connsiteY91" fmla="*/ 1299056 h 2417643"/>
              <a:gd name="connsiteX92" fmla="*/ 390617 w 3852909"/>
              <a:gd name="connsiteY92" fmla="*/ 1263546 h 2417643"/>
              <a:gd name="connsiteX93" fmla="*/ 408373 w 3852909"/>
              <a:gd name="connsiteY93" fmla="*/ 1245790 h 2417643"/>
              <a:gd name="connsiteX94" fmla="*/ 426128 w 3852909"/>
              <a:gd name="connsiteY94" fmla="*/ 1210280 h 2417643"/>
              <a:gd name="connsiteX95" fmla="*/ 435006 w 3852909"/>
              <a:gd name="connsiteY95" fmla="*/ 1183647 h 2417643"/>
              <a:gd name="connsiteX96" fmla="*/ 452761 w 3852909"/>
              <a:gd name="connsiteY96" fmla="*/ 1157014 h 2417643"/>
              <a:gd name="connsiteX97" fmla="*/ 461639 w 3852909"/>
              <a:gd name="connsiteY97" fmla="*/ 1130381 h 2417643"/>
              <a:gd name="connsiteX98" fmla="*/ 488272 w 3852909"/>
              <a:gd name="connsiteY98" fmla="*/ 1121503 h 2417643"/>
              <a:gd name="connsiteX99" fmla="*/ 532660 w 3852909"/>
              <a:gd name="connsiteY99" fmla="*/ 1077115 h 2417643"/>
              <a:gd name="connsiteX100" fmla="*/ 612559 w 3852909"/>
              <a:gd name="connsiteY100" fmla="*/ 1014971 h 2417643"/>
              <a:gd name="connsiteX101" fmla="*/ 692458 w 3852909"/>
              <a:gd name="connsiteY101" fmla="*/ 979460 h 2417643"/>
              <a:gd name="connsiteX102" fmla="*/ 781235 w 3852909"/>
              <a:gd name="connsiteY102" fmla="*/ 961705 h 2417643"/>
              <a:gd name="connsiteX103" fmla="*/ 807868 w 3852909"/>
              <a:gd name="connsiteY103" fmla="*/ 952827 h 2417643"/>
              <a:gd name="connsiteX104" fmla="*/ 861134 w 3852909"/>
              <a:gd name="connsiteY104" fmla="*/ 943949 h 2417643"/>
              <a:gd name="connsiteX105" fmla="*/ 914400 w 3852909"/>
              <a:gd name="connsiteY105" fmla="*/ 917316 h 2417643"/>
              <a:gd name="connsiteX106" fmla="*/ 1012054 w 3852909"/>
              <a:gd name="connsiteY106" fmla="*/ 908439 h 2417643"/>
              <a:gd name="connsiteX107" fmla="*/ 1322773 w 3852909"/>
              <a:gd name="connsiteY107" fmla="*/ 890683 h 2417643"/>
              <a:gd name="connsiteX108" fmla="*/ 1535837 w 3852909"/>
              <a:gd name="connsiteY108" fmla="*/ 872928 h 2417643"/>
              <a:gd name="connsiteX109" fmla="*/ 1642369 w 3852909"/>
              <a:gd name="connsiteY109" fmla="*/ 881806 h 2417643"/>
              <a:gd name="connsiteX110" fmla="*/ 1713390 w 3852909"/>
              <a:gd name="connsiteY110" fmla="*/ 890683 h 2417643"/>
              <a:gd name="connsiteX111" fmla="*/ 1731145 w 3852909"/>
              <a:gd name="connsiteY111" fmla="*/ 864050 h 2417643"/>
              <a:gd name="connsiteX112" fmla="*/ 1775534 w 3852909"/>
              <a:gd name="connsiteY112" fmla="*/ 810784 h 2417643"/>
              <a:gd name="connsiteX113" fmla="*/ 1766656 w 3852909"/>
              <a:gd name="connsiteY113" fmla="*/ 695375 h 2417643"/>
              <a:gd name="connsiteX114" fmla="*/ 1740023 w 3852909"/>
              <a:gd name="connsiteY114" fmla="*/ 606598 h 2417643"/>
              <a:gd name="connsiteX115" fmla="*/ 1731145 w 3852909"/>
              <a:gd name="connsiteY115" fmla="*/ 571087 h 2417643"/>
              <a:gd name="connsiteX116" fmla="*/ 1704512 w 3852909"/>
              <a:gd name="connsiteY116" fmla="*/ 517821 h 2417643"/>
              <a:gd name="connsiteX117" fmla="*/ 1722268 w 3852909"/>
              <a:gd name="connsiteY117" fmla="*/ 171592 h 2417643"/>
              <a:gd name="connsiteX118" fmla="*/ 1740023 w 3852909"/>
              <a:gd name="connsiteY118" fmla="*/ 82815 h 2417643"/>
              <a:gd name="connsiteX119" fmla="*/ 1757778 w 3852909"/>
              <a:gd name="connsiteY119" fmla="*/ 47305 h 2417643"/>
              <a:gd name="connsiteX120" fmla="*/ 1784411 w 3852909"/>
              <a:gd name="connsiteY120" fmla="*/ 38427 h 2417643"/>
              <a:gd name="connsiteX121" fmla="*/ 1828800 w 3852909"/>
              <a:gd name="connsiteY121" fmla="*/ 2916 h 2417643"/>
              <a:gd name="connsiteX122" fmla="*/ 1846555 w 3852909"/>
              <a:gd name="connsiteY122" fmla="*/ 47305 h 2417643"/>
              <a:gd name="connsiteX123" fmla="*/ 1873188 w 3852909"/>
              <a:gd name="connsiteY123" fmla="*/ 73938 h 2417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3852909" h="2417643">
                <a:moveTo>
                  <a:pt x="1846555" y="11794"/>
                </a:moveTo>
                <a:cubicBezTo>
                  <a:pt x="1879296" y="25826"/>
                  <a:pt x="1926022" y="47888"/>
                  <a:pt x="1961965" y="56182"/>
                </a:cubicBezTo>
                <a:cubicBezTo>
                  <a:pt x="1982354" y="60887"/>
                  <a:pt x="2003394" y="62101"/>
                  <a:pt x="2024109" y="65060"/>
                </a:cubicBezTo>
                <a:cubicBezTo>
                  <a:pt x="2050742" y="76897"/>
                  <a:pt x="2075823" y="93154"/>
                  <a:pt x="2104008" y="100571"/>
                </a:cubicBezTo>
                <a:cubicBezTo>
                  <a:pt x="2132768" y="108139"/>
                  <a:pt x="2163305" y="105518"/>
                  <a:pt x="2192784" y="109448"/>
                </a:cubicBezTo>
                <a:cubicBezTo>
                  <a:pt x="2207741" y="111442"/>
                  <a:pt x="2222327" y="115627"/>
                  <a:pt x="2237173" y="118326"/>
                </a:cubicBezTo>
                <a:cubicBezTo>
                  <a:pt x="2254883" y="121546"/>
                  <a:pt x="2272900" y="123156"/>
                  <a:pt x="2290439" y="127204"/>
                </a:cubicBezTo>
                <a:cubicBezTo>
                  <a:pt x="2384362" y="148879"/>
                  <a:pt x="2322248" y="137560"/>
                  <a:pt x="2379215" y="153837"/>
                </a:cubicBezTo>
                <a:cubicBezTo>
                  <a:pt x="2390947" y="157189"/>
                  <a:pt x="2402889" y="159756"/>
                  <a:pt x="2414726" y="162715"/>
                </a:cubicBezTo>
                <a:cubicBezTo>
                  <a:pt x="2502012" y="230603"/>
                  <a:pt x="2462616" y="214188"/>
                  <a:pt x="2521258" y="233736"/>
                </a:cubicBezTo>
                <a:cubicBezTo>
                  <a:pt x="2533095" y="242614"/>
                  <a:pt x="2545771" y="250471"/>
                  <a:pt x="2556769" y="260369"/>
                </a:cubicBezTo>
                <a:cubicBezTo>
                  <a:pt x="2643641" y="338554"/>
                  <a:pt x="2578068" y="292324"/>
                  <a:pt x="2636668" y="331390"/>
                </a:cubicBezTo>
                <a:cubicBezTo>
                  <a:pt x="2677806" y="393099"/>
                  <a:pt x="2628738" y="315532"/>
                  <a:pt x="2672178" y="402412"/>
                </a:cubicBezTo>
                <a:cubicBezTo>
                  <a:pt x="2676950" y="411955"/>
                  <a:pt x="2684015" y="420167"/>
                  <a:pt x="2689934" y="429045"/>
                </a:cubicBezTo>
                <a:cubicBezTo>
                  <a:pt x="2712368" y="496348"/>
                  <a:pt x="2696459" y="467339"/>
                  <a:pt x="2734322" y="517821"/>
                </a:cubicBezTo>
                <a:cubicBezTo>
                  <a:pt x="2748693" y="575303"/>
                  <a:pt x="2732054" y="534629"/>
                  <a:pt x="2769833" y="579965"/>
                </a:cubicBezTo>
                <a:cubicBezTo>
                  <a:pt x="2800722" y="617032"/>
                  <a:pt x="2770499" y="600902"/>
                  <a:pt x="2814221" y="615476"/>
                </a:cubicBezTo>
                <a:cubicBezTo>
                  <a:pt x="2820140" y="624354"/>
                  <a:pt x="2824432" y="634564"/>
                  <a:pt x="2831977" y="642109"/>
                </a:cubicBezTo>
                <a:cubicBezTo>
                  <a:pt x="2857192" y="667323"/>
                  <a:pt x="2897056" y="671104"/>
                  <a:pt x="2929631" y="677619"/>
                </a:cubicBezTo>
                <a:cubicBezTo>
                  <a:pt x="2941468" y="683538"/>
                  <a:pt x="2952374" y="691893"/>
                  <a:pt x="2965142" y="695375"/>
                </a:cubicBezTo>
                <a:cubicBezTo>
                  <a:pt x="3009148" y="707377"/>
                  <a:pt x="3170223" y="712660"/>
                  <a:pt x="3178206" y="713130"/>
                </a:cubicBezTo>
                <a:cubicBezTo>
                  <a:pt x="3187084" y="716089"/>
                  <a:pt x="3195841" y="719437"/>
                  <a:pt x="3204839" y="722008"/>
                </a:cubicBezTo>
                <a:cubicBezTo>
                  <a:pt x="3216570" y="725360"/>
                  <a:pt x="3228774" y="727027"/>
                  <a:pt x="3240349" y="730885"/>
                </a:cubicBezTo>
                <a:cubicBezTo>
                  <a:pt x="3255467" y="735924"/>
                  <a:pt x="3269363" y="744448"/>
                  <a:pt x="3284738" y="748641"/>
                </a:cubicBezTo>
                <a:cubicBezTo>
                  <a:pt x="3302104" y="753377"/>
                  <a:pt x="3320249" y="754559"/>
                  <a:pt x="3338004" y="757518"/>
                </a:cubicBezTo>
                <a:cubicBezTo>
                  <a:pt x="3400309" y="754809"/>
                  <a:pt x="3595886" y="738820"/>
                  <a:pt x="3675355" y="757518"/>
                </a:cubicBezTo>
                <a:cubicBezTo>
                  <a:pt x="3685741" y="759962"/>
                  <a:pt x="3685973" y="776220"/>
                  <a:pt x="3693111" y="784151"/>
                </a:cubicBezTo>
                <a:cubicBezTo>
                  <a:pt x="3712708" y="805926"/>
                  <a:pt x="3739004" y="821920"/>
                  <a:pt x="3755254" y="846295"/>
                </a:cubicBezTo>
                <a:cubicBezTo>
                  <a:pt x="3767091" y="864050"/>
                  <a:pt x="3784017" y="879317"/>
                  <a:pt x="3790765" y="899561"/>
                </a:cubicBezTo>
                <a:cubicBezTo>
                  <a:pt x="3807043" y="948393"/>
                  <a:pt x="3789862" y="904638"/>
                  <a:pt x="3817398" y="952827"/>
                </a:cubicBezTo>
                <a:cubicBezTo>
                  <a:pt x="3823964" y="964317"/>
                  <a:pt x="3830238" y="976050"/>
                  <a:pt x="3835153" y="988338"/>
                </a:cubicBezTo>
                <a:cubicBezTo>
                  <a:pt x="3842104" y="1005715"/>
                  <a:pt x="3852909" y="1041604"/>
                  <a:pt x="3852909" y="1041604"/>
                </a:cubicBezTo>
                <a:cubicBezTo>
                  <a:pt x="3849950" y="1100788"/>
                  <a:pt x="3854184" y="1160775"/>
                  <a:pt x="3844031" y="1219157"/>
                </a:cubicBezTo>
                <a:cubicBezTo>
                  <a:pt x="3841880" y="1231526"/>
                  <a:pt x="3824362" y="1235344"/>
                  <a:pt x="3817398" y="1245790"/>
                </a:cubicBezTo>
                <a:cubicBezTo>
                  <a:pt x="3812207" y="1253576"/>
                  <a:pt x="3813480" y="1264487"/>
                  <a:pt x="3808520" y="1272423"/>
                </a:cubicBezTo>
                <a:cubicBezTo>
                  <a:pt x="3798478" y="1288491"/>
                  <a:pt x="3784847" y="1302016"/>
                  <a:pt x="3773010" y="1316812"/>
                </a:cubicBezTo>
                <a:cubicBezTo>
                  <a:pt x="3770051" y="1325690"/>
                  <a:pt x="3767818" y="1334844"/>
                  <a:pt x="3764132" y="1343445"/>
                </a:cubicBezTo>
                <a:cubicBezTo>
                  <a:pt x="3750615" y="1374984"/>
                  <a:pt x="3746454" y="1378840"/>
                  <a:pt x="3728621" y="1405588"/>
                </a:cubicBezTo>
                <a:cubicBezTo>
                  <a:pt x="3697618" y="1498603"/>
                  <a:pt x="3709193" y="1453405"/>
                  <a:pt x="3728621" y="1654163"/>
                </a:cubicBezTo>
                <a:cubicBezTo>
                  <a:pt x="3730424" y="1672792"/>
                  <a:pt x="3740458" y="1689674"/>
                  <a:pt x="3746377" y="1707429"/>
                </a:cubicBezTo>
                <a:cubicBezTo>
                  <a:pt x="3749336" y="1728144"/>
                  <a:pt x="3755254" y="1748648"/>
                  <a:pt x="3755254" y="1769573"/>
                </a:cubicBezTo>
                <a:cubicBezTo>
                  <a:pt x="3755254" y="2159491"/>
                  <a:pt x="3837887" y="2068680"/>
                  <a:pt x="3728621" y="2177946"/>
                </a:cubicBezTo>
                <a:cubicBezTo>
                  <a:pt x="3704950" y="2248965"/>
                  <a:pt x="3740457" y="2166111"/>
                  <a:pt x="3693111" y="2213456"/>
                </a:cubicBezTo>
                <a:cubicBezTo>
                  <a:pt x="3686494" y="2220073"/>
                  <a:pt x="3690079" y="2232782"/>
                  <a:pt x="3684233" y="2240089"/>
                </a:cubicBezTo>
                <a:cubicBezTo>
                  <a:pt x="3667269" y="2261294"/>
                  <a:pt x="3652413" y="2255999"/>
                  <a:pt x="3630967" y="2266722"/>
                </a:cubicBezTo>
                <a:cubicBezTo>
                  <a:pt x="3615533" y="2274439"/>
                  <a:pt x="3602346" y="2286347"/>
                  <a:pt x="3586578" y="2293355"/>
                </a:cubicBezTo>
                <a:cubicBezTo>
                  <a:pt x="3569705" y="2300854"/>
                  <a:pt x="3509844" y="2308703"/>
                  <a:pt x="3497802" y="2311111"/>
                </a:cubicBezTo>
                <a:cubicBezTo>
                  <a:pt x="3485838" y="2313504"/>
                  <a:pt x="3474202" y="2317341"/>
                  <a:pt x="3462291" y="2319988"/>
                </a:cubicBezTo>
                <a:cubicBezTo>
                  <a:pt x="3447561" y="2323261"/>
                  <a:pt x="3432699" y="2325907"/>
                  <a:pt x="3417903" y="2328866"/>
                </a:cubicBezTo>
                <a:cubicBezTo>
                  <a:pt x="3375650" y="2357034"/>
                  <a:pt x="3407874" y="2339865"/>
                  <a:pt x="3355759" y="2355499"/>
                </a:cubicBezTo>
                <a:cubicBezTo>
                  <a:pt x="3337833" y="2360877"/>
                  <a:pt x="3302493" y="2373254"/>
                  <a:pt x="3302493" y="2373254"/>
                </a:cubicBezTo>
                <a:cubicBezTo>
                  <a:pt x="3293615" y="2379173"/>
                  <a:pt x="3285667" y="2386807"/>
                  <a:pt x="3275860" y="2391010"/>
                </a:cubicBezTo>
                <a:cubicBezTo>
                  <a:pt x="3195601" y="2425406"/>
                  <a:pt x="3280580" y="2373065"/>
                  <a:pt x="3213716" y="2417643"/>
                </a:cubicBezTo>
                <a:cubicBezTo>
                  <a:pt x="3077592" y="2414684"/>
                  <a:pt x="2941291" y="2416318"/>
                  <a:pt x="2805344" y="2408765"/>
                </a:cubicBezTo>
                <a:cubicBezTo>
                  <a:pt x="2780979" y="2407411"/>
                  <a:pt x="2758575" y="2393705"/>
                  <a:pt x="2734322" y="2391010"/>
                </a:cubicBezTo>
                <a:cubicBezTo>
                  <a:pt x="2678363" y="2384792"/>
                  <a:pt x="2621871" y="2385091"/>
                  <a:pt x="2565646" y="2382132"/>
                </a:cubicBezTo>
                <a:cubicBezTo>
                  <a:pt x="2082896" y="2389559"/>
                  <a:pt x="1988508" y="2397742"/>
                  <a:pt x="1535837" y="2382132"/>
                </a:cubicBezTo>
                <a:cubicBezTo>
                  <a:pt x="1500157" y="2380902"/>
                  <a:pt x="1412959" y="2360173"/>
                  <a:pt x="1384916" y="2355499"/>
                </a:cubicBezTo>
                <a:cubicBezTo>
                  <a:pt x="1304383" y="2342077"/>
                  <a:pt x="1228323" y="2342118"/>
                  <a:pt x="1145219" y="2337744"/>
                </a:cubicBezTo>
                <a:cubicBezTo>
                  <a:pt x="1094912" y="2340703"/>
                  <a:pt x="1044486" y="2342059"/>
                  <a:pt x="994299" y="2346621"/>
                </a:cubicBezTo>
                <a:cubicBezTo>
                  <a:pt x="979272" y="2347987"/>
                  <a:pt x="964039" y="2350201"/>
                  <a:pt x="949911" y="2355499"/>
                </a:cubicBezTo>
                <a:cubicBezTo>
                  <a:pt x="939921" y="2359245"/>
                  <a:pt x="932820" y="2368482"/>
                  <a:pt x="923277" y="2373254"/>
                </a:cubicBezTo>
                <a:cubicBezTo>
                  <a:pt x="914907" y="2377439"/>
                  <a:pt x="905722" y="2379862"/>
                  <a:pt x="896644" y="2382132"/>
                </a:cubicBezTo>
                <a:cubicBezTo>
                  <a:pt x="855971" y="2392301"/>
                  <a:pt x="824364" y="2394496"/>
                  <a:pt x="781235" y="2399887"/>
                </a:cubicBezTo>
                <a:cubicBezTo>
                  <a:pt x="716132" y="2396928"/>
                  <a:pt x="650632" y="2398775"/>
                  <a:pt x="585926" y="2391010"/>
                </a:cubicBezTo>
                <a:cubicBezTo>
                  <a:pt x="575332" y="2389739"/>
                  <a:pt x="569043" y="2377587"/>
                  <a:pt x="559293" y="2373254"/>
                </a:cubicBezTo>
                <a:cubicBezTo>
                  <a:pt x="542190" y="2365653"/>
                  <a:pt x="521600" y="2365880"/>
                  <a:pt x="506027" y="2355499"/>
                </a:cubicBezTo>
                <a:cubicBezTo>
                  <a:pt x="482085" y="2339538"/>
                  <a:pt x="480326" y="2334992"/>
                  <a:pt x="452761" y="2328866"/>
                </a:cubicBezTo>
                <a:cubicBezTo>
                  <a:pt x="435189" y="2324961"/>
                  <a:pt x="416958" y="2324354"/>
                  <a:pt x="399495" y="2319988"/>
                </a:cubicBezTo>
                <a:cubicBezTo>
                  <a:pt x="381338" y="2315449"/>
                  <a:pt x="364690" y="2305310"/>
                  <a:pt x="346229" y="2302233"/>
                </a:cubicBezTo>
                <a:cubicBezTo>
                  <a:pt x="311080" y="2296375"/>
                  <a:pt x="275135" y="2297085"/>
                  <a:pt x="239697" y="2293355"/>
                </a:cubicBezTo>
                <a:cubicBezTo>
                  <a:pt x="218887" y="2291165"/>
                  <a:pt x="198268" y="2287437"/>
                  <a:pt x="177553" y="2284478"/>
                </a:cubicBezTo>
                <a:cubicBezTo>
                  <a:pt x="156839" y="2278559"/>
                  <a:pt x="136001" y="2273058"/>
                  <a:pt x="115410" y="2266722"/>
                </a:cubicBezTo>
                <a:cubicBezTo>
                  <a:pt x="97522" y="2261218"/>
                  <a:pt x="62144" y="2248967"/>
                  <a:pt x="62144" y="2248967"/>
                </a:cubicBezTo>
                <a:cubicBezTo>
                  <a:pt x="53266" y="2237130"/>
                  <a:pt x="44983" y="2224823"/>
                  <a:pt x="35511" y="2213456"/>
                </a:cubicBezTo>
                <a:cubicBezTo>
                  <a:pt x="30153" y="2207026"/>
                  <a:pt x="20864" y="2203472"/>
                  <a:pt x="17755" y="2195701"/>
                </a:cubicBezTo>
                <a:cubicBezTo>
                  <a:pt x="8692" y="2173044"/>
                  <a:pt x="0" y="2124680"/>
                  <a:pt x="0" y="2124680"/>
                </a:cubicBezTo>
                <a:cubicBezTo>
                  <a:pt x="5918" y="2027025"/>
                  <a:pt x="10055" y="1929246"/>
                  <a:pt x="17755" y="1831716"/>
                </a:cubicBezTo>
                <a:cubicBezTo>
                  <a:pt x="17915" y="1829693"/>
                  <a:pt x="31958" y="1758035"/>
                  <a:pt x="35511" y="1751817"/>
                </a:cubicBezTo>
                <a:cubicBezTo>
                  <a:pt x="41740" y="1740916"/>
                  <a:pt x="53266" y="1734062"/>
                  <a:pt x="62144" y="1725184"/>
                </a:cubicBezTo>
                <a:cubicBezTo>
                  <a:pt x="68395" y="1700178"/>
                  <a:pt x="71894" y="1675266"/>
                  <a:pt x="88777" y="1654163"/>
                </a:cubicBezTo>
                <a:cubicBezTo>
                  <a:pt x="104463" y="1634556"/>
                  <a:pt x="124288" y="1618652"/>
                  <a:pt x="142043" y="1600897"/>
                </a:cubicBezTo>
                <a:cubicBezTo>
                  <a:pt x="207808" y="1535132"/>
                  <a:pt x="117079" y="1624253"/>
                  <a:pt x="221942" y="1529876"/>
                </a:cubicBezTo>
                <a:cubicBezTo>
                  <a:pt x="234385" y="1518678"/>
                  <a:pt x="247408" y="1507757"/>
                  <a:pt x="257452" y="1494365"/>
                </a:cubicBezTo>
                <a:cubicBezTo>
                  <a:pt x="265392" y="1483778"/>
                  <a:pt x="265850" y="1468212"/>
                  <a:pt x="275208" y="1458854"/>
                </a:cubicBezTo>
                <a:cubicBezTo>
                  <a:pt x="281825" y="1452237"/>
                  <a:pt x="292963" y="1452936"/>
                  <a:pt x="301841" y="1449977"/>
                </a:cubicBezTo>
                <a:cubicBezTo>
                  <a:pt x="304800" y="1441099"/>
                  <a:pt x="305903" y="1431368"/>
                  <a:pt x="310718" y="1423344"/>
                </a:cubicBezTo>
                <a:cubicBezTo>
                  <a:pt x="315024" y="1416167"/>
                  <a:pt x="323245" y="1412124"/>
                  <a:pt x="328474" y="1405588"/>
                </a:cubicBezTo>
                <a:cubicBezTo>
                  <a:pt x="335139" y="1397256"/>
                  <a:pt x="341457" y="1388498"/>
                  <a:pt x="346229" y="1378955"/>
                </a:cubicBezTo>
                <a:cubicBezTo>
                  <a:pt x="350414" y="1370585"/>
                  <a:pt x="350922" y="1360692"/>
                  <a:pt x="355107" y="1352322"/>
                </a:cubicBezTo>
                <a:cubicBezTo>
                  <a:pt x="359879" y="1342779"/>
                  <a:pt x="368090" y="1335232"/>
                  <a:pt x="372862" y="1325689"/>
                </a:cubicBezTo>
                <a:cubicBezTo>
                  <a:pt x="377047" y="1317319"/>
                  <a:pt x="379169" y="1308054"/>
                  <a:pt x="381740" y="1299056"/>
                </a:cubicBezTo>
                <a:cubicBezTo>
                  <a:pt x="385092" y="1287325"/>
                  <a:pt x="385161" y="1274459"/>
                  <a:pt x="390617" y="1263546"/>
                </a:cubicBezTo>
                <a:cubicBezTo>
                  <a:pt x="394360" y="1256059"/>
                  <a:pt x="403730" y="1252754"/>
                  <a:pt x="408373" y="1245790"/>
                </a:cubicBezTo>
                <a:cubicBezTo>
                  <a:pt x="415714" y="1234779"/>
                  <a:pt x="420915" y="1222444"/>
                  <a:pt x="426128" y="1210280"/>
                </a:cubicBezTo>
                <a:cubicBezTo>
                  <a:pt x="429814" y="1201679"/>
                  <a:pt x="430821" y="1192017"/>
                  <a:pt x="435006" y="1183647"/>
                </a:cubicBezTo>
                <a:cubicBezTo>
                  <a:pt x="439778" y="1174104"/>
                  <a:pt x="447989" y="1166557"/>
                  <a:pt x="452761" y="1157014"/>
                </a:cubicBezTo>
                <a:cubicBezTo>
                  <a:pt x="456946" y="1148644"/>
                  <a:pt x="455022" y="1136998"/>
                  <a:pt x="461639" y="1130381"/>
                </a:cubicBezTo>
                <a:cubicBezTo>
                  <a:pt x="468256" y="1123764"/>
                  <a:pt x="479394" y="1124462"/>
                  <a:pt x="488272" y="1121503"/>
                </a:cubicBezTo>
                <a:cubicBezTo>
                  <a:pt x="524068" y="1049909"/>
                  <a:pt x="483674" y="1109772"/>
                  <a:pt x="532660" y="1077115"/>
                </a:cubicBezTo>
                <a:cubicBezTo>
                  <a:pt x="620355" y="1018651"/>
                  <a:pt x="470709" y="1085898"/>
                  <a:pt x="612559" y="1014971"/>
                </a:cubicBezTo>
                <a:cubicBezTo>
                  <a:pt x="643499" y="999501"/>
                  <a:pt x="658449" y="990796"/>
                  <a:pt x="692458" y="979460"/>
                </a:cubicBezTo>
                <a:cubicBezTo>
                  <a:pt x="718949" y="970630"/>
                  <a:pt x="755003" y="966077"/>
                  <a:pt x="781235" y="961705"/>
                </a:cubicBezTo>
                <a:cubicBezTo>
                  <a:pt x="790113" y="958746"/>
                  <a:pt x="798733" y="954857"/>
                  <a:pt x="807868" y="952827"/>
                </a:cubicBezTo>
                <a:cubicBezTo>
                  <a:pt x="825440" y="948922"/>
                  <a:pt x="844057" y="949641"/>
                  <a:pt x="861134" y="943949"/>
                </a:cubicBezTo>
                <a:cubicBezTo>
                  <a:pt x="913875" y="926369"/>
                  <a:pt x="861576" y="924862"/>
                  <a:pt x="914400" y="917316"/>
                </a:cubicBezTo>
                <a:cubicBezTo>
                  <a:pt x="946757" y="912694"/>
                  <a:pt x="979438" y="910566"/>
                  <a:pt x="1012054" y="908439"/>
                </a:cubicBezTo>
                <a:lnTo>
                  <a:pt x="1322773" y="890683"/>
                </a:lnTo>
                <a:cubicBezTo>
                  <a:pt x="1436235" y="883736"/>
                  <a:pt x="1434723" y="883040"/>
                  <a:pt x="1535837" y="872928"/>
                </a:cubicBezTo>
                <a:cubicBezTo>
                  <a:pt x="1571348" y="875887"/>
                  <a:pt x="1607277" y="875613"/>
                  <a:pt x="1642369" y="881806"/>
                </a:cubicBezTo>
                <a:cubicBezTo>
                  <a:pt x="1718717" y="895279"/>
                  <a:pt x="1657974" y="909156"/>
                  <a:pt x="1713390" y="890683"/>
                </a:cubicBezTo>
                <a:cubicBezTo>
                  <a:pt x="1719308" y="881805"/>
                  <a:pt x="1724315" y="872247"/>
                  <a:pt x="1731145" y="864050"/>
                </a:cubicBezTo>
                <a:cubicBezTo>
                  <a:pt x="1788114" y="795687"/>
                  <a:pt x="1731445" y="876916"/>
                  <a:pt x="1775534" y="810784"/>
                </a:cubicBezTo>
                <a:cubicBezTo>
                  <a:pt x="1772575" y="772314"/>
                  <a:pt x="1771164" y="733694"/>
                  <a:pt x="1766656" y="695375"/>
                </a:cubicBezTo>
                <a:cubicBezTo>
                  <a:pt x="1763525" y="668764"/>
                  <a:pt x="1745858" y="629936"/>
                  <a:pt x="1740023" y="606598"/>
                </a:cubicBezTo>
                <a:cubicBezTo>
                  <a:pt x="1737064" y="594761"/>
                  <a:pt x="1735951" y="582302"/>
                  <a:pt x="1731145" y="571087"/>
                </a:cubicBezTo>
                <a:cubicBezTo>
                  <a:pt x="1679512" y="450610"/>
                  <a:pt x="1741925" y="630055"/>
                  <a:pt x="1704512" y="517821"/>
                </a:cubicBezTo>
                <a:cubicBezTo>
                  <a:pt x="1710431" y="402411"/>
                  <a:pt x="1714747" y="286908"/>
                  <a:pt x="1722268" y="171592"/>
                </a:cubicBezTo>
                <a:cubicBezTo>
                  <a:pt x="1724153" y="142681"/>
                  <a:pt x="1728246" y="110294"/>
                  <a:pt x="1740023" y="82815"/>
                </a:cubicBezTo>
                <a:cubicBezTo>
                  <a:pt x="1745236" y="70651"/>
                  <a:pt x="1748420" y="56663"/>
                  <a:pt x="1757778" y="47305"/>
                </a:cubicBezTo>
                <a:cubicBezTo>
                  <a:pt x="1764395" y="40688"/>
                  <a:pt x="1775533" y="41386"/>
                  <a:pt x="1784411" y="38427"/>
                </a:cubicBezTo>
                <a:cubicBezTo>
                  <a:pt x="1786707" y="34983"/>
                  <a:pt x="1810157" y="-11999"/>
                  <a:pt x="1828800" y="2916"/>
                </a:cubicBezTo>
                <a:cubicBezTo>
                  <a:pt x="1841244" y="12871"/>
                  <a:pt x="1837292" y="34337"/>
                  <a:pt x="1846555" y="47305"/>
                </a:cubicBezTo>
                <a:cubicBezTo>
                  <a:pt x="1875650" y="88039"/>
                  <a:pt x="1873188" y="48472"/>
                  <a:pt x="1873188" y="73938"/>
                </a:cubicBezTo>
              </a:path>
            </a:pathLst>
          </a:cu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03037F5-BEB9-4658-A7C4-662549F75D47}"/>
              </a:ext>
            </a:extLst>
          </p:cNvPr>
          <p:cNvSpPr/>
          <p:nvPr/>
        </p:nvSpPr>
        <p:spPr>
          <a:xfrm>
            <a:off x="3290928" y="2734219"/>
            <a:ext cx="4219581" cy="3684336"/>
          </a:xfrm>
          <a:custGeom>
            <a:avLst/>
            <a:gdLst>
              <a:gd name="connsiteX0" fmla="*/ 1272194 w 4219581"/>
              <a:gd name="connsiteY0" fmla="*/ 80002 h 3684336"/>
              <a:gd name="connsiteX1" fmla="*/ 1183418 w 4219581"/>
              <a:gd name="connsiteY1" fmla="*/ 44492 h 3684336"/>
              <a:gd name="connsiteX2" fmla="*/ 1112396 w 4219581"/>
              <a:gd name="connsiteY2" fmla="*/ 35614 h 3684336"/>
              <a:gd name="connsiteX3" fmla="*/ 1085763 w 4219581"/>
              <a:gd name="connsiteY3" fmla="*/ 17859 h 3684336"/>
              <a:gd name="connsiteX4" fmla="*/ 1023620 w 4219581"/>
              <a:gd name="connsiteY4" fmla="*/ 8981 h 3684336"/>
              <a:gd name="connsiteX5" fmla="*/ 996987 w 4219581"/>
              <a:gd name="connsiteY5" fmla="*/ 103 h 3684336"/>
              <a:gd name="connsiteX6" fmla="*/ 943721 w 4219581"/>
              <a:gd name="connsiteY6" fmla="*/ 17859 h 3684336"/>
              <a:gd name="connsiteX7" fmla="*/ 899332 w 4219581"/>
              <a:gd name="connsiteY7" fmla="*/ 71125 h 3684336"/>
              <a:gd name="connsiteX8" fmla="*/ 872699 w 4219581"/>
              <a:gd name="connsiteY8" fmla="*/ 115513 h 3684336"/>
              <a:gd name="connsiteX9" fmla="*/ 846066 w 4219581"/>
              <a:gd name="connsiteY9" fmla="*/ 186534 h 3684336"/>
              <a:gd name="connsiteX10" fmla="*/ 828311 w 4219581"/>
              <a:gd name="connsiteY10" fmla="*/ 328577 h 3684336"/>
              <a:gd name="connsiteX11" fmla="*/ 810555 w 4219581"/>
              <a:gd name="connsiteY11" fmla="*/ 355210 h 3684336"/>
              <a:gd name="connsiteX12" fmla="*/ 775045 w 4219581"/>
              <a:gd name="connsiteY12" fmla="*/ 399598 h 3684336"/>
              <a:gd name="connsiteX13" fmla="*/ 730656 w 4219581"/>
              <a:gd name="connsiteY13" fmla="*/ 435109 h 3684336"/>
              <a:gd name="connsiteX14" fmla="*/ 695146 w 4219581"/>
              <a:gd name="connsiteY14" fmla="*/ 443987 h 3684336"/>
              <a:gd name="connsiteX15" fmla="*/ 375550 w 4219581"/>
              <a:gd name="connsiteY15" fmla="*/ 452864 h 3684336"/>
              <a:gd name="connsiteX16" fmla="*/ 322284 w 4219581"/>
              <a:gd name="connsiteY16" fmla="*/ 470620 h 3684336"/>
              <a:gd name="connsiteX17" fmla="*/ 206874 w 4219581"/>
              <a:gd name="connsiteY17" fmla="*/ 488375 h 3684336"/>
              <a:gd name="connsiteX18" fmla="*/ 180241 w 4219581"/>
              <a:gd name="connsiteY18" fmla="*/ 497253 h 3684336"/>
              <a:gd name="connsiteX19" fmla="*/ 100342 w 4219581"/>
              <a:gd name="connsiteY19" fmla="*/ 559397 h 3684336"/>
              <a:gd name="connsiteX20" fmla="*/ 47076 w 4219581"/>
              <a:gd name="connsiteY20" fmla="*/ 630418 h 3684336"/>
              <a:gd name="connsiteX21" fmla="*/ 20443 w 4219581"/>
              <a:gd name="connsiteY21" fmla="*/ 710317 h 3684336"/>
              <a:gd name="connsiteX22" fmla="*/ 11565 w 4219581"/>
              <a:gd name="connsiteY22" fmla="*/ 736950 h 3684336"/>
              <a:gd name="connsiteX23" fmla="*/ 2688 w 4219581"/>
              <a:gd name="connsiteY23" fmla="*/ 799094 h 3684336"/>
              <a:gd name="connsiteX24" fmla="*/ 29321 w 4219581"/>
              <a:gd name="connsiteY24" fmla="*/ 1100934 h 3684336"/>
              <a:gd name="connsiteX25" fmla="*/ 38198 w 4219581"/>
              <a:gd name="connsiteY25" fmla="*/ 1136445 h 3684336"/>
              <a:gd name="connsiteX26" fmla="*/ 64831 w 4219581"/>
              <a:gd name="connsiteY26" fmla="*/ 1180833 h 3684336"/>
              <a:gd name="connsiteX27" fmla="*/ 82587 w 4219581"/>
              <a:gd name="connsiteY27" fmla="*/ 1216344 h 3684336"/>
              <a:gd name="connsiteX28" fmla="*/ 135853 w 4219581"/>
              <a:gd name="connsiteY28" fmla="*/ 1278488 h 3684336"/>
              <a:gd name="connsiteX29" fmla="*/ 162486 w 4219581"/>
              <a:gd name="connsiteY29" fmla="*/ 1287365 h 3684336"/>
              <a:gd name="connsiteX30" fmla="*/ 189119 w 4219581"/>
              <a:gd name="connsiteY30" fmla="*/ 1305121 h 3684336"/>
              <a:gd name="connsiteX31" fmla="*/ 233507 w 4219581"/>
              <a:gd name="connsiteY31" fmla="*/ 1313998 h 3684336"/>
              <a:gd name="connsiteX32" fmla="*/ 260140 w 4219581"/>
              <a:gd name="connsiteY32" fmla="*/ 1322876 h 3684336"/>
              <a:gd name="connsiteX33" fmla="*/ 508715 w 4219581"/>
              <a:gd name="connsiteY33" fmla="*/ 1340631 h 3684336"/>
              <a:gd name="connsiteX34" fmla="*/ 544225 w 4219581"/>
              <a:gd name="connsiteY34" fmla="*/ 1358387 h 3684336"/>
              <a:gd name="connsiteX35" fmla="*/ 570858 w 4219581"/>
              <a:gd name="connsiteY35" fmla="*/ 1385020 h 3684336"/>
              <a:gd name="connsiteX36" fmla="*/ 597491 w 4219581"/>
              <a:gd name="connsiteY36" fmla="*/ 1402775 h 3684336"/>
              <a:gd name="connsiteX37" fmla="*/ 615247 w 4219581"/>
              <a:gd name="connsiteY37" fmla="*/ 1420531 h 3684336"/>
              <a:gd name="connsiteX38" fmla="*/ 641880 w 4219581"/>
              <a:gd name="connsiteY38" fmla="*/ 1429408 h 3684336"/>
              <a:gd name="connsiteX39" fmla="*/ 659635 w 4219581"/>
              <a:gd name="connsiteY39" fmla="*/ 1447164 h 3684336"/>
              <a:gd name="connsiteX40" fmla="*/ 686268 w 4219581"/>
              <a:gd name="connsiteY40" fmla="*/ 1464919 h 3684336"/>
              <a:gd name="connsiteX41" fmla="*/ 704023 w 4219581"/>
              <a:gd name="connsiteY41" fmla="*/ 1491552 h 3684336"/>
              <a:gd name="connsiteX42" fmla="*/ 748412 w 4219581"/>
              <a:gd name="connsiteY42" fmla="*/ 1518185 h 3684336"/>
              <a:gd name="connsiteX43" fmla="*/ 837189 w 4219581"/>
              <a:gd name="connsiteY43" fmla="*/ 1571451 h 3684336"/>
              <a:gd name="connsiteX44" fmla="*/ 872699 w 4219581"/>
              <a:gd name="connsiteY44" fmla="*/ 1580329 h 3684336"/>
              <a:gd name="connsiteX45" fmla="*/ 925965 w 4219581"/>
              <a:gd name="connsiteY45" fmla="*/ 1615839 h 3684336"/>
              <a:gd name="connsiteX46" fmla="*/ 970354 w 4219581"/>
              <a:gd name="connsiteY46" fmla="*/ 1642472 h 3684336"/>
              <a:gd name="connsiteX47" fmla="*/ 1032497 w 4219581"/>
              <a:gd name="connsiteY47" fmla="*/ 1660228 h 3684336"/>
              <a:gd name="connsiteX48" fmla="*/ 1076886 w 4219581"/>
              <a:gd name="connsiteY48" fmla="*/ 1677983 h 3684336"/>
              <a:gd name="connsiteX49" fmla="*/ 1156785 w 4219581"/>
              <a:gd name="connsiteY49" fmla="*/ 1686861 h 3684336"/>
              <a:gd name="connsiteX50" fmla="*/ 1201173 w 4219581"/>
              <a:gd name="connsiteY50" fmla="*/ 1695738 h 3684336"/>
              <a:gd name="connsiteX51" fmla="*/ 1227806 w 4219581"/>
              <a:gd name="connsiteY51" fmla="*/ 1713494 h 3684336"/>
              <a:gd name="connsiteX52" fmla="*/ 1289950 w 4219581"/>
              <a:gd name="connsiteY52" fmla="*/ 1740127 h 3684336"/>
              <a:gd name="connsiteX53" fmla="*/ 1316583 w 4219581"/>
              <a:gd name="connsiteY53" fmla="*/ 1766760 h 3684336"/>
              <a:gd name="connsiteX54" fmla="*/ 1369849 w 4219581"/>
              <a:gd name="connsiteY54" fmla="*/ 1784515 h 3684336"/>
              <a:gd name="connsiteX55" fmla="*/ 1449748 w 4219581"/>
              <a:gd name="connsiteY55" fmla="*/ 1820026 h 3684336"/>
              <a:gd name="connsiteX56" fmla="*/ 1476381 w 4219581"/>
              <a:gd name="connsiteY56" fmla="*/ 1837781 h 3684336"/>
              <a:gd name="connsiteX57" fmla="*/ 1511891 w 4219581"/>
              <a:gd name="connsiteY57" fmla="*/ 1864414 h 3684336"/>
              <a:gd name="connsiteX58" fmla="*/ 1538524 w 4219581"/>
              <a:gd name="connsiteY58" fmla="*/ 1873292 h 3684336"/>
              <a:gd name="connsiteX59" fmla="*/ 1680567 w 4219581"/>
              <a:gd name="connsiteY59" fmla="*/ 1926558 h 3684336"/>
              <a:gd name="connsiteX60" fmla="*/ 1707200 w 4219581"/>
              <a:gd name="connsiteY60" fmla="*/ 1935435 h 3684336"/>
              <a:gd name="connsiteX61" fmla="*/ 1742711 w 4219581"/>
              <a:gd name="connsiteY61" fmla="*/ 1944313 h 3684336"/>
              <a:gd name="connsiteX62" fmla="*/ 1849243 w 4219581"/>
              <a:gd name="connsiteY62" fmla="*/ 1979824 h 3684336"/>
              <a:gd name="connsiteX63" fmla="*/ 1991286 w 4219581"/>
              <a:gd name="connsiteY63" fmla="*/ 1997579 h 3684336"/>
              <a:gd name="connsiteX64" fmla="*/ 2017919 w 4219581"/>
              <a:gd name="connsiteY64" fmla="*/ 2006457 h 3684336"/>
              <a:gd name="connsiteX65" fmla="*/ 2053429 w 4219581"/>
              <a:gd name="connsiteY65" fmla="*/ 2166255 h 3684336"/>
              <a:gd name="connsiteX66" fmla="*/ 2062307 w 4219581"/>
              <a:gd name="connsiteY66" fmla="*/ 2840958 h 3684336"/>
              <a:gd name="connsiteX67" fmla="*/ 2062307 w 4219581"/>
              <a:gd name="connsiteY67" fmla="*/ 3133921 h 3684336"/>
              <a:gd name="connsiteX68" fmla="*/ 2080062 w 4219581"/>
              <a:gd name="connsiteY68" fmla="*/ 3231575 h 3684336"/>
              <a:gd name="connsiteX69" fmla="*/ 2097818 w 4219581"/>
              <a:gd name="connsiteY69" fmla="*/ 3249331 h 3684336"/>
              <a:gd name="connsiteX70" fmla="*/ 2133328 w 4219581"/>
              <a:gd name="connsiteY70" fmla="*/ 3373618 h 3684336"/>
              <a:gd name="connsiteX71" fmla="*/ 2159961 w 4219581"/>
              <a:gd name="connsiteY71" fmla="*/ 3400251 h 3684336"/>
              <a:gd name="connsiteX72" fmla="*/ 2177717 w 4219581"/>
              <a:gd name="connsiteY72" fmla="*/ 3426884 h 3684336"/>
              <a:gd name="connsiteX73" fmla="*/ 2222105 w 4219581"/>
              <a:gd name="connsiteY73" fmla="*/ 3453517 h 3684336"/>
              <a:gd name="connsiteX74" fmla="*/ 2284249 w 4219581"/>
              <a:gd name="connsiteY74" fmla="*/ 3480150 h 3684336"/>
              <a:gd name="connsiteX75" fmla="*/ 2337515 w 4219581"/>
              <a:gd name="connsiteY75" fmla="*/ 3506783 h 3684336"/>
              <a:gd name="connsiteX76" fmla="*/ 2373025 w 4219581"/>
              <a:gd name="connsiteY76" fmla="*/ 3524538 h 3684336"/>
              <a:gd name="connsiteX77" fmla="*/ 2408536 w 4219581"/>
              <a:gd name="connsiteY77" fmla="*/ 3533416 h 3684336"/>
              <a:gd name="connsiteX78" fmla="*/ 2452924 w 4219581"/>
              <a:gd name="connsiteY78" fmla="*/ 3551171 h 3684336"/>
              <a:gd name="connsiteX79" fmla="*/ 2506190 w 4219581"/>
              <a:gd name="connsiteY79" fmla="*/ 3568927 h 3684336"/>
              <a:gd name="connsiteX80" fmla="*/ 2550579 w 4219581"/>
              <a:gd name="connsiteY80" fmla="*/ 3586682 h 3684336"/>
              <a:gd name="connsiteX81" fmla="*/ 2612722 w 4219581"/>
              <a:gd name="connsiteY81" fmla="*/ 3595560 h 3684336"/>
              <a:gd name="connsiteX82" fmla="*/ 2674866 w 4219581"/>
              <a:gd name="connsiteY82" fmla="*/ 3613315 h 3684336"/>
              <a:gd name="connsiteX83" fmla="*/ 2737010 w 4219581"/>
              <a:gd name="connsiteY83" fmla="*/ 3622193 h 3684336"/>
              <a:gd name="connsiteX84" fmla="*/ 2834664 w 4219581"/>
              <a:gd name="connsiteY84" fmla="*/ 3648826 h 3684336"/>
              <a:gd name="connsiteX85" fmla="*/ 3038851 w 4219581"/>
              <a:gd name="connsiteY85" fmla="*/ 3666581 h 3684336"/>
              <a:gd name="connsiteX86" fmla="*/ 3243037 w 4219581"/>
              <a:gd name="connsiteY86" fmla="*/ 3684336 h 3684336"/>
              <a:gd name="connsiteX87" fmla="*/ 3447223 w 4219581"/>
              <a:gd name="connsiteY87" fmla="*/ 3675459 h 3684336"/>
              <a:gd name="connsiteX88" fmla="*/ 3775697 w 4219581"/>
              <a:gd name="connsiteY88" fmla="*/ 3666581 h 3684336"/>
              <a:gd name="connsiteX89" fmla="*/ 3811208 w 4219581"/>
              <a:gd name="connsiteY89" fmla="*/ 3639948 h 3684336"/>
              <a:gd name="connsiteX90" fmla="*/ 3837841 w 4219581"/>
              <a:gd name="connsiteY90" fmla="*/ 3631070 h 3684336"/>
              <a:gd name="connsiteX91" fmla="*/ 3899985 w 4219581"/>
              <a:gd name="connsiteY91" fmla="*/ 3595560 h 3684336"/>
              <a:gd name="connsiteX92" fmla="*/ 3926618 w 4219581"/>
              <a:gd name="connsiteY92" fmla="*/ 3586682 h 3684336"/>
              <a:gd name="connsiteX93" fmla="*/ 3979884 w 4219581"/>
              <a:gd name="connsiteY93" fmla="*/ 3524538 h 3684336"/>
              <a:gd name="connsiteX94" fmla="*/ 4006517 w 4219581"/>
              <a:gd name="connsiteY94" fmla="*/ 3515661 h 3684336"/>
              <a:gd name="connsiteX95" fmla="*/ 4042027 w 4219581"/>
              <a:gd name="connsiteY95" fmla="*/ 3497905 h 3684336"/>
              <a:gd name="connsiteX96" fmla="*/ 4095293 w 4219581"/>
              <a:gd name="connsiteY96" fmla="*/ 3435762 h 3684336"/>
              <a:gd name="connsiteX97" fmla="*/ 4104171 w 4219581"/>
              <a:gd name="connsiteY97" fmla="*/ 3400251 h 3684336"/>
              <a:gd name="connsiteX98" fmla="*/ 4130804 w 4219581"/>
              <a:gd name="connsiteY98" fmla="*/ 3373618 h 3684336"/>
              <a:gd name="connsiteX99" fmla="*/ 4157437 w 4219581"/>
              <a:gd name="connsiteY99" fmla="*/ 3338107 h 3684336"/>
              <a:gd name="connsiteX100" fmla="*/ 4166315 w 4219581"/>
              <a:gd name="connsiteY100" fmla="*/ 3311474 h 3684336"/>
              <a:gd name="connsiteX101" fmla="*/ 4201825 w 4219581"/>
              <a:gd name="connsiteY101" fmla="*/ 3249331 h 3684336"/>
              <a:gd name="connsiteX102" fmla="*/ 4210703 w 4219581"/>
              <a:gd name="connsiteY102" fmla="*/ 3204942 h 3684336"/>
              <a:gd name="connsiteX103" fmla="*/ 4219581 w 4219581"/>
              <a:gd name="connsiteY103" fmla="*/ 3178309 h 3684336"/>
              <a:gd name="connsiteX104" fmla="*/ 4210703 w 4219581"/>
              <a:gd name="connsiteY104" fmla="*/ 2983000 h 3684336"/>
              <a:gd name="connsiteX105" fmla="*/ 4201825 w 4219581"/>
              <a:gd name="connsiteY105" fmla="*/ 2947490 h 3684336"/>
              <a:gd name="connsiteX106" fmla="*/ 4175192 w 4219581"/>
              <a:gd name="connsiteY106" fmla="*/ 2920857 h 3684336"/>
              <a:gd name="connsiteX107" fmla="*/ 4130804 w 4219581"/>
              <a:gd name="connsiteY107" fmla="*/ 2858713 h 3684336"/>
              <a:gd name="connsiteX108" fmla="*/ 4121926 w 4219581"/>
              <a:gd name="connsiteY108" fmla="*/ 2832080 h 3684336"/>
              <a:gd name="connsiteX109" fmla="*/ 4104171 w 4219581"/>
              <a:gd name="connsiteY109" fmla="*/ 2805447 h 3684336"/>
              <a:gd name="connsiteX110" fmla="*/ 4086416 w 4219581"/>
              <a:gd name="connsiteY110" fmla="*/ 2752181 h 3684336"/>
              <a:gd name="connsiteX111" fmla="*/ 4059783 w 4219581"/>
              <a:gd name="connsiteY111" fmla="*/ 2716670 h 3684336"/>
              <a:gd name="connsiteX112" fmla="*/ 4024272 w 4219581"/>
              <a:gd name="connsiteY112" fmla="*/ 2636771 h 3684336"/>
              <a:gd name="connsiteX113" fmla="*/ 3997639 w 4219581"/>
              <a:gd name="connsiteY113" fmla="*/ 2547995 h 3684336"/>
              <a:gd name="connsiteX114" fmla="*/ 3979884 w 4219581"/>
              <a:gd name="connsiteY114" fmla="*/ 2521362 h 3684336"/>
              <a:gd name="connsiteX115" fmla="*/ 3944373 w 4219581"/>
              <a:gd name="connsiteY115" fmla="*/ 2441463 h 3684336"/>
              <a:gd name="connsiteX116" fmla="*/ 3917740 w 4219581"/>
              <a:gd name="connsiteY116" fmla="*/ 2379319 h 3684336"/>
              <a:gd name="connsiteX117" fmla="*/ 3908862 w 4219581"/>
              <a:gd name="connsiteY117" fmla="*/ 2343808 h 3684336"/>
              <a:gd name="connsiteX118" fmla="*/ 3891107 w 4219581"/>
              <a:gd name="connsiteY118" fmla="*/ 2299420 h 3684336"/>
              <a:gd name="connsiteX119" fmla="*/ 3873352 w 4219581"/>
              <a:gd name="connsiteY119" fmla="*/ 2263909 h 3684336"/>
              <a:gd name="connsiteX120" fmla="*/ 3837841 w 4219581"/>
              <a:gd name="connsiteY120" fmla="*/ 2175132 h 3684336"/>
              <a:gd name="connsiteX121" fmla="*/ 3837841 w 4219581"/>
              <a:gd name="connsiteY121" fmla="*/ 1997579 h 3684336"/>
              <a:gd name="connsiteX122" fmla="*/ 3864474 w 4219581"/>
              <a:gd name="connsiteY122" fmla="*/ 1979824 h 3684336"/>
              <a:gd name="connsiteX123" fmla="*/ 3917740 w 4219581"/>
              <a:gd name="connsiteY123" fmla="*/ 1944313 h 3684336"/>
              <a:gd name="connsiteX124" fmla="*/ 3953251 w 4219581"/>
              <a:gd name="connsiteY124" fmla="*/ 1891047 h 3684336"/>
              <a:gd name="connsiteX125" fmla="*/ 3979884 w 4219581"/>
              <a:gd name="connsiteY125" fmla="*/ 1864414 h 3684336"/>
              <a:gd name="connsiteX126" fmla="*/ 4015394 w 4219581"/>
              <a:gd name="connsiteY126" fmla="*/ 1811148 h 3684336"/>
              <a:gd name="connsiteX127" fmla="*/ 4050905 w 4219581"/>
              <a:gd name="connsiteY127" fmla="*/ 1775637 h 3684336"/>
              <a:gd name="connsiteX128" fmla="*/ 4095293 w 4219581"/>
              <a:gd name="connsiteY128" fmla="*/ 1695738 h 3684336"/>
              <a:gd name="connsiteX129" fmla="*/ 4104171 w 4219581"/>
              <a:gd name="connsiteY129" fmla="*/ 1669105 h 3684336"/>
              <a:gd name="connsiteX130" fmla="*/ 4130804 w 4219581"/>
              <a:gd name="connsiteY130" fmla="*/ 1633595 h 3684336"/>
              <a:gd name="connsiteX131" fmla="*/ 4166315 w 4219581"/>
              <a:gd name="connsiteY131" fmla="*/ 1509307 h 3684336"/>
              <a:gd name="connsiteX132" fmla="*/ 4157437 w 4219581"/>
              <a:gd name="connsiteY132" fmla="*/ 1180833 h 3684336"/>
              <a:gd name="connsiteX133" fmla="*/ 4148559 w 4219581"/>
              <a:gd name="connsiteY133" fmla="*/ 1145323 h 3684336"/>
              <a:gd name="connsiteX134" fmla="*/ 4121926 w 4219581"/>
              <a:gd name="connsiteY134" fmla="*/ 1047668 h 3684336"/>
              <a:gd name="connsiteX135" fmla="*/ 4104171 w 4219581"/>
              <a:gd name="connsiteY135" fmla="*/ 967769 h 3684336"/>
              <a:gd name="connsiteX136" fmla="*/ 4077538 w 4219581"/>
              <a:gd name="connsiteY136" fmla="*/ 941136 h 3684336"/>
              <a:gd name="connsiteX137" fmla="*/ 4059783 w 4219581"/>
              <a:gd name="connsiteY137" fmla="*/ 878993 h 3684336"/>
              <a:gd name="connsiteX138" fmla="*/ 4042027 w 4219581"/>
              <a:gd name="connsiteY138" fmla="*/ 861237 h 3684336"/>
              <a:gd name="connsiteX139" fmla="*/ 4024272 w 4219581"/>
              <a:gd name="connsiteY139" fmla="*/ 825727 h 3684336"/>
              <a:gd name="connsiteX140" fmla="*/ 3997639 w 4219581"/>
              <a:gd name="connsiteY140" fmla="*/ 799094 h 3684336"/>
              <a:gd name="connsiteX141" fmla="*/ 3917740 w 4219581"/>
              <a:gd name="connsiteY141" fmla="*/ 728072 h 3684336"/>
              <a:gd name="connsiteX142" fmla="*/ 3908862 w 4219581"/>
              <a:gd name="connsiteY142" fmla="*/ 701439 h 3684336"/>
              <a:gd name="connsiteX143" fmla="*/ 3811208 w 4219581"/>
              <a:gd name="connsiteY143" fmla="*/ 612663 h 3684336"/>
              <a:gd name="connsiteX144" fmla="*/ 3793453 w 4219581"/>
              <a:gd name="connsiteY144" fmla="*/ 594907 h 3684336"/>
              <a:gd name="connsiteX145" fmla="*/ 3722431 w 4219581"/>
              <a:gd name="connsiteY145" fmla="*/ 559397 h 3684336"/>
              <a:gd name="connsiteX146" fmla="*/ 3695798 w 4219581"/>
              <a:gd name="connsiteY146" fmla="*/ 541641 h 3684336"/>
              <a:gd name="connsiteX147" fmla="*/ 3642532 w 4219581"/>
              <a:gd name="connsiteY147" fmla="*/ 523886 h 3684336"/>
              <a:gd name="connsiteX148" fmla="*/ 3589266 w 4219581"/>
              <a:gd name="connsiteY148" fmla="*/ 488375 h 3684336"/>
              <a:gd name="connsiteX149" fmla="*/ 3544878 w 4219581"/>
              <a:gd name="connsiteY149" fmla="*/ 461742 h 3684336"/>
              <a:gd name="connsiteX150" fmla="*/ 3518245 w 4219581"/>
              <a:gd name="connsiteY150" fmla="*/ 443987 h 3684336"/>
              <a:gd name="connsiteX151" fmla="*/ 3491612 w 4219581"/>
              <a:gd name="connsiteY151" fmla="*/ 435109 h 3684336"/>
              <a:gd name="connsiteX152" fmla="*/ 3447223 w 4219581"/>
              <a:gd name="connsiteY152" fmla="*/ 399598 h 3684336"/>
              <a:gd name="connsiteX153" fmla="*/ 3420590 w 4219581"/>
              <a:gd name="connsiteY153" fmla="*/ 372965 h 3684336"/>
              <a:gd name="connsiteX154" fmla="*/ 3385080 w 4219581"/>
              <a:gd name="connsiteY154" fmla="*/ 355210 h 3684336"/>
              <a:gd name="connsiteX155" fmla="*/ 3340691 w 4219581"/>
              <a:gd name="connsiteY155" fmla="*/ 328577 h 3684336"/>
              <a:gd name="connsiteX156" fmla="*/ 3234159 w 4219581"/>
              <a:gd name="connsiteY156" fmla="*/ 319699 h 3684336"/>
              <a:gd name="connsiteX157" fmla="*/ 3145383 w 4219581"/>
              <a:gd name="connsiteY157" fmla="*/ 301944 h 3684336"/>
              <a:gd name="connsiteX158" fmla="*/ 3065484 w 4219581"/>
              <a:gd name="connsiteY158" fmla="*/ 293066 h 3684336"/>
              <a:gd name="connsiteX159" fmla="*/ 2967829 w 4219581"/>
              <a:gd name="connsiteY159" fmla="*/ 275311 h 3684336"/>
              <a:gd name="connsiteX160" fmla="*/ 2905686 w 4219581"/>
              <a:gd name="connsiteY160" fmla="*/ 239800 h 3684336"/>
              <a:gd name="connsiteX161" fmla="*/ 2834664 w 4219581"/>
              <a:gd name="connsiteY161" fmla="*/ 222045 h 3684336"/>
              <a:gd name="connsiteX162" fmla="*/ 2808031 w 4219581"/>
              <a:gd name="connsiteY162" fmla="*/ 204290 h 3684336"/>
              <a:gd name="connsiteX163" fmla="*/ 2772521 w 4219581"/>
              <a:gd name="connsiteY163" fmla="*/ 195412 h 3684336"/>
              <a:gd name="connsiteX164" fmla="*/ 2745888 w 4219581"/>
              <a:gd name="connsiteY164" fmla="*/ 186534 h 3684336"/>
              <a:gd name="connsiteX165" fmla="*/ 2497313 w 4219581"/>
              <a:gd name="connsiteY165" fmla="*/ 195412 h 3684336"/>
              <a:gd name="connsiteX166" fmla="*/ 2479557 w 4219581"/>
              <a:gd name="connsiteY166" fmla="*/ 213167 h 3684336"/>
              <a:gd name="connsiteX167" fmla="*/ 2444047 w 4219581"/>
              <a:gd name="connsiteY167" fmla="*/ 222045 h 3684336"/>
              <a:gd name="connsiteX168" fmla="*/ 2417414 w 4219581"/>
              <a:gd name="connsiteY168" fmla="*/ 230923 h 3684336"/>
              <a:gd name="connsiteX169" fmla="*/ 2390781 w 4219581"/>
              <a:gd name="connsiteY169" fmla="*/ 257556 h 3684336"/>
              <a:gd name="connsiteX170" fmla="*/ 2364148 w 4219581"/>
              <a:gd name="connsiteY170" fmla="*/ 266433 h 3684336"/>
              <a:gd name="connsiteX171" fmla="*/ 2302004 w 4219581"/>
              <a:gd name="connsiteY171" fmla="*/ 310822 h 3684336"/>
              <a:gd name="connsiteX172" fmla="*/ 2275371 w 4219581"/>
              <a:gd name="connsiteY172" fmla="*/ 337455 h 3684336"/>
              <a:gd name="connsiteX173" fmla="*/ 2248738 w 4219581"/>
              <a:gd name="connsiteY173" fmla="*/ 346332 h 3684336"/>
              <a:gd name="connsiteX174" fmla="*/ 2213227 w 4219581"/>
              <a:gd name="connsiteY174" fmla="*/ 364088 h 3684336"/>
              <a:gd name="connsiteX175" fmla="*/ 2186594 w 4219581"/>
              <a:gd name="connsiteY175" fmla="*/ 399598 h 3684336"/>
              <a:gd name="connsiteX176" fmla="*/ 2151084 w 4219581"/>
              <a:gd name="connsiteY176" fmla="*/ 408476 h 3684336"/>
              <a:gd name="connsiteX177" fmla="*/ 1858121 w 4219581"/>
              <a:gd name="connsiteY177" fmla="*/ 399598 h 3684336"/>
              <a:gd name="connsiteX178" fmla="*/ 1778222 w 4219581"/>
              <a:gd name="connsiteY178" fmla="*/ 372965 h 3684336"/>
              <a:gd name="connsiteX179" fmla="*/ 1689445 w 4219581"/>
              <a:gd name="connsiteY179" fmla="*/ 346332 h 3684336"/>
              <a:gd name="connsiteX180" fmla="*/ 1653934 w 4219581"/>
              <a:gd name="connsiteY180" fmla="*/ 328577 h 3684336"/>
              <a:gd name="connsiteX181" fmla="*/ 1627301 w 4219581"/>
              <a:gd name="connsiteY181" fmla="*/ 310822 h 3684336"/>
              <a:gd name="connsiteX182" fmla="*/ 1600668 w 4219581"/>
              <a:gd name="connsiteY182" fmla="*/ 301944 h 3684336"/>
              <a:gd name="connsiteX183" fmla="*/ 1574035 w 4219581"/>
              <a:gd name="connsiteY183" fmla="*/ 266433 h 3684336"/>
              <a:gd name="connsiteX184" fmla="*/ 1520769 w 4219581"/>
              <a:gd name="connsiteY184" fmla="*/ 213167 h 3684336"/>
              <a:gd name="connsiteX185" fmla="*/ 1476381 w 4219581"/>
              <a:gd name="connsiteY185" fmla="*/ 168779 h 3684336"/>
              <a:gd name="connsiteX186" fmla="*/ 1431992 w 4219581"/>
              <a:gd name="connsiteY186" fmla="*/ 133268 h 3684336"/>
              <a:gd name="connsiteX187" fmla="*/ 1369849 w 4219581"/>
              <a:gd name="connsiteY187" fmla="*/ 115513 h 3684336"/>
              <a:gd name="connsiteX188" fmla="*/ 1343216 w 4219581"/>
              <a:gd name="connsiteY188" fmla="*/ 97758 h 3684336"/>
              <a:gd name="connsiteX189" fmla="*/ 1210051 w 4219581"/>
              <a:gd name="connsiteY189" fmla="*/ 80002 h 3684336"/>
              <a:gd name="connsiteX190" fmla="*/ 1103519 w 4219581"/>
              <a:gd name="connsiteY190" fmla="*/ 62247 h 36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4219581" h="3684336">
                <a:moveTo>
                  <a:pt x="1272194" y="80002"/>
                </a:moveTo>
                <a:cubicBezTo>
                  <a:pt x="1242602" y="68165"/>
                  <a:pt x="1214127" y="53022"/>
                  <a:pt x="1183418" y="44492"/>
                </a:cubicBezTo>
                <a:cubicBezTo>
                  <a:pt x="1160430" y="38107"/>
                  <a:pt x="1135414" y="41891"/>
                  <a:pt x="1112396" y="35614"/>
                </a:cubicBezTo>
                <a:cubicBezTo>
                  <a:pt x="1102102" y="32807"/>
                  <a:pt x="1095983" y="20925"/>
                  <a:pt x="1085763" y="17859"/>
                </a:cubicBezTo>
                <a:cubicBezTo>
                  <a:pt x="1065721" y="11846"/>
                  <a:pt x="1044334" y="11940"/>
                  <a:pt x="1023620" y="8981"/>
                </a:cubicBezTo>
                <a:cubicBezTo>
                  <a:pt x="1014742" y="6022"/>
                  <a:pt x="1006288" y="-930"/>
                  <a:pt x="996987" y="103"/>
                </a:cubicBezTo>
                <a:cubicBezTo>
                  <a:pt x="978386" y="2170"/>
                  <a:pt x="960082" y="8770"/>
                  <a:pt x="943721" y="17859"/>
                </a:cubicBezTo>
                <a:cubicBezTo>
                  <a:pt x="925628" y="27911"/>
                  <a:pt x="910383" y="54549"/>
                  <a:pt x="899332" y="71125"/>
                </a:cubicBezTo>
                <a:cubicBezTo>
                  <a:pt x="871462" y="154743"/>
                  <a:pt x="911693" y="47274"/>
                  <a:pt x="872699" y="115513"/>
                </a:cubicBezTo>
                <a:cubicBezTo>
                  <a:pt x="864209" y="130371"/>
                  <a:pt x="852502" y="167226"/>
                  <a:pt x="846066" y="186534"/>
                </a:cubicBezTo>
                <a:cubicBezTo>
                  <a:pt x="845094" y="197222"/>
                  <a:pt x="839319" y="299222"/>
                  <a:pt x="828311" y="328577"/>
                </a:cubicBezTo>
                <a:cubicBezTo>
                  <a:pt x="824564" y="338567"/>
                  <a:pt x="816474" y="346332"/>
                  <a:pt x="810555" y="355210"/>
                </a:cubicBezTo>
                <a:cubicBezTo>
                  <a:pt x="796475" y="397454"/>
                  <a:pt x="811550" y="370394"/>
                  <a:pt x="775045" y="399598"/>
                </a:cubicBezTo>
                <a:cubicBezTo>
                  <a:pt x="753015" y="417222"/>
                  <a:pt x="760084" y="422497"/>
                  <a:pt x="730656" y="435109"/>
                </a:cubicBezTo>
                <a:cubicBezTo>
                  <a:pt x="719442" y="439915"/>
                  <a:pt x="707332" y="443378"/>
                  <a:pt x="695146" y="443987"/>
                </a:cubicBezTo>
                <a:cubicBezTo>
                  <a:pt x="588706" y="449309"/>
                  <a:pt x="482082" y="449905"/>
                  <a:pt x="375550" y="452864"/>
                </a:cubicBezTo>
                <a:cubicBezTo>
                  <a:pt x="357795" y="458783"/>
                  <a:pt x="340636" y="466949"/>
                  <a:pt x="322284" y="470620"/>
                </a:cubicBezTo>
                <a:cubicBezTo>
                  <a:pt x="191123" y="496853"/>
                  <a:pt x="286201" y="465711"/>
                  <a:pt x="206874" y="488375"/>
                </a:cubicBezTo>
                <a:cubicBezTo>
                  <a:pt x="197876" y="490946"/>
                  <a:pt x="188421" y="492708"/>
                  <a:pt x="180241" y="497253"/>
                </a:cubicBezTo>
                <a:cubicBezTo>
                  <a:pt x="145831" y="516370"/>
                  <a:pt x="124824" y="531418"/>
                  <a:pt x="100342" y="559397"/>
                </a:cubicBezTo>
                <a:cubicBezTo>
                  <a:pt x="97695" y="562422"/>
                  <a:pt x="53083" y="616002"/>
                  <a:pt x="47076" y="630418"/>
                </a:cubicBezTo>
                <a:cubicBezTo>
                  <a:pt x="36279" y="656332"/>
                  <a:pt x="29321" y="683684"/>
                  <a:pt x="20443" y="710317"/>
                </a:cubicBezTo>
                <a:lnTo>
                  <a:pt x="11565" y="736950"/>
                </a:lnTo>
                <a:cubicBezTo>
                  <a:pt x="8606" y="757665"/>
                  <a:pt x="2688" y="778169"/>
                  <a:pt x="2688" y="799094"/>
                </a:cubicBezTo>
                <a:cubicBezTo>
                  <a:pt x="2688" y="1099517"/>
                  <a:pt x="-12500" y="961530"/>
                  <a:pt x="29321" y="1100934"/>
                </a:cubicBezTo>
                <a:cubicBezTo>
                  <a:pt x="32827" y="1112621"/>
                  <a:pt x="33243" y="1125295"/>
                  <a:pt x="38198" y="1136445"/>
                </a:cubicBezTo>
                <a:cubicBezTo>
                  <a:pt x="45206" y="1152213"/>
                  <a:pt x="56451" y="1165749"/>
                  <a:pt x="64831" y="1180833"/>
                </a:cubicBezTo>
                <a:cubicBezTo>
                  <a:pt x="71258" y="1192402"/>
                  <a:pt x="76021" y="1204853"/>
                  <a:pt x="82587" y="1216344"/>
                </a:cubicBezTo>
                <a:cubicBezTo>
                  <a:pt x="95531" y="1238996"/>
                  <a:pt x="114914" y="1263532"/>
                  <a:pt x="135853" y="1278488"/>
                </a:cubicBezTo>
                <a:cubicBezTo>
                  <a:pt x="143468" y="1283927"/>
                  <a:pt x="153608" y="1284406"/>
                  <a:pt x="162486" y="1287365"/>
                </a:cubicBezTo>
                <a:cubicBezTo>
                  <a:pt x="171364" y="1293284"/>
                  <a:pt x="179129" y="1301375"/>
                  <a:pt x="189119" y="1305121"/>
                </a:cubicBezTo>
                <a:cubicBezTo>
                  <a:pt x="203247" y="1310419"/>
                  <a:pt x="218869" y="1310338"/>
                  <a:pt x="233507" y="1313998"/>
                </a:cubicBezTo>
                <a:cubicBezTo>
                  <a:pt x="242586" y="1316268"/>
                  <a:pt x="250826" y="1321975"/>
                  <a:pt x="260140" y="1322876"/>
                </a:cubicBezTo>
                <a:cubicBezTo>
                  <a:pt x="342823" y="1330878"/>
                  <a:pt x="425857" y="1334713"/>
                  <a:pt x="508715" y="1340631"/>
                </a:cubicBezTo>
                <a:cubicBezTo>
                  <a:pt x="520552" y="1346550"/>
                  <a:pt x="533456" y="1350695"/>
                  <a:pt x="544225" y="1358387"/>
                </a:cubicBezTo>
                <a:cubicBezTo>
                  <a:pt x="554441" y="1365685"/>
                  <a:pt x="561213" y="1376983"/>
                  <a:pt x="570858" y="1385020"/>
                </a:cubicBezTo>
                <a:cubicBezTo>
                  <a:pt x="579055" y="1391850"/>
                  <a:pt x="589159" y="1396110"/>
                  <a:pt x="597491" y="1402775"/>
                </a:cubicBezTo>
                <a:cubicBezTo>
                  <a:pt x="604027" y="1408004"/>
                  <a:pt x="608070" y="1416225"/>
                  <a:pt x="615247" y="1420531"/>
                </a:cubicBezTo>
                <a:cubicBezTo>
                  <a:pt x="623271" y="1425346"/>
                  <a:pt x="633002" y="1426449"/>
                  <a:pt x="641880" y="1429408"/>
                </a:cubicBezTo>
                <a:cubicBezTo>
                  <a:pt x="647798" y="1435327"/>
                  <a:pt x="653099" y="1441935"/>
                  <a:pt x="659635" y="1447164"/>
                </a:cubicBezTo>
                <a:cubicBezTo>
                  <a:pt x="667966" y="1453829"/>
                  <a:pt x="678723" y="1457374"/>
                  <a:pt x="686268" y="1464919"/>
                </a:cubicBezTo>
                <a:cubicBezTo>
                  <a:pt x="693813" y="1472464"/>
                  <a:pt x="695922" y="1484608"/>
                  <a:pt x="704023" y="1491552"/>
                </a:cubicBezTo>
                <a:cubicBezTo>
                  <a:pt x="717124" y="1502782"/>
                  <a:pt x="733854" y="1508921"/>
                  <a:pt x="748412" y="1518185"/>
                </a:cubicBezTo>
                <a:cubicBezTo>
                  <a:pt x="778044" y="1537042"/>
                  <a:pt x="804077" y="1559034"/>
                  <a:pt x="837189" y="1571451"/>
                </a:cubicBezTo>
                <a:cubicBezTo>
                  <a:pt x="848613" y="1575735"/>
                  <a:pt x="860862" y="1577370"/>
                  <a:pt x="872699" y="1580329"/>
                </a:cubicBezTo>
                <a:cubicBezTo>
                  <a:pt x="903212" y="1610841"/>
                  <a:pt x="877594" y="1588966"/>
                  <a:pt x="925965" y="1615839"/>
                </a:cubicBezTo>
                <a:cubicBezTo>
                  <a:pt x="941049" y="1624219"/>
                  <a:pt x="954920" y="1634755"/>
                  <a:pt x="970354" y="1642472"/>
                </a:cubicBezTo>
                <a:cubicBezTo>
                  <a:pt x="987453" y="1651022"/>
                  <a:pt x="1015430" y="1654539"/>
                  <a:pt x="1032497" y="1660228"/>
                </a:cubicBezTo>
                <a:cubicBezTo>
                  <a:pt x="1047615" y="1665267"/>
                  <a:pt x="1061304" y="1674644"/>
                  <a:pt x="1076886" y="1677983"/>
                </a:cubicBezTo>
                <a:cubicBezTo>
                  <a:pt x="1103088" y="1683598"/>
                  <a:pt x="1130257" y="1683071"/>
                  <a:pt x="1156785" y="1686861"/>
                </a:cubicBezTo>
                <a:cubicBezTo>
                  <a:pt x="1171722" y="1688995"/>
                  <a:pt x="1186377" y="1692779"/>
                  <a:pt x="1201173" y="1695738"/>
                </a:cubicBezTo>
                <a:cubicBezTo>
                  <a:pt x="1210051" y="1701657"/>
                  <a:pt x="1218263" y="1708722"/>
                  <a:pt x="1227806" y="1713494"/>
                </a:cubicBezTo>
                <a:cubicBezTo>
                  <a:pt x="1266452" y="1732817"/>
                  <a:pt x="1246836" y="1709331"/>
                  <a:pt x="1289950" y="1740127"/>
                </a:cubicBezTo>
                <a:cubicBezTo>
                  <a:pt x="1300166" y="1747424"/>
                  <a:pt x="1305608" y="1760663"/>
                  <a:pt x="1316583" y="1766760"/>
                </a:cubicBezTo>
                <a:cubicBezTo>
                  <a:pt x="1332944" y="1775849"/>
                  <a:pt x="1353800" y="1774886"/>
                  <a:pt x="1369849" y="1784515"/>
                </a:cubicBezTo>
                <a:cubicBezTo>
                  <a:pt x="1424700" y="1817426"/>
                  <a:pt x="1397497" y="1806963"/>
                  <a:pt x="1449748" y="1820026"/>
                </a:cubicBezTo>
                <a:cubicBezTo>
                  <a:pt x="1458626" y="1825944"/>
                  <a:pt x="1467699" y="1831579"/>
                  <a:pt x="1476381" y="1837781"/>
                </a:cubicBezTo>
                <a:cubicBezTo>
                  <a:pt x="1488421" y="1846381"/>
                  <a:pt x="1499045" y="1857073"/>
                  <a:pt x="1511891" y="1864414"/>
                </a:cubicBezTo>
                <a:cubicBezTo>
                  <a:pt x="1520016" y="1869057"/>
                  <a:pt x="1529835" y="1869817"/>
                  <a:pt x="1538524" y="1873292"/>
                </a:cubicBezTo>
                <a:cubicBezTo>
                  <a:pt x="1664145" y="1923541"/>
                  <a:pt x="1532359" y="1877156"/>
                  <a:pt x="1680567" y="1926558"/>
                </a:cubicBezTo>
                <a:cubicBezTo>
                  <a:pt x="1689445" y="1929517"/>
                  <a:pt x="1698122" y="1933165"/>
                  <a:pt x="1707200" y="1935435"/>
                </a:cubicBezTo>
                <a:cubicBezTo>
                  <a:pt x="1719037" y="1938394"/>
                  <a:pt x="1731287" y="1940029"/>
                  <a:pt x="1742711" y="1944313"/>
                </a:cubicBezTo>
                <a:cubicBezTo>
                  <a:pt x="1805972" y="1968036"/>
                  <a:pt x="1754460" y="1967976"/>
                  <a:pt x="1849243" y="1979824"/>
                </a:cubicBezTo>
                <a:lnTo>
                  <a:pt x="1991286" y="1997579"/>
                </a:lnTo>
                <a:cubicBezTo>
                  <a:pt x="2000164" y="2000538"/>
                  <a:pt x="2012480" y="1998842"/>
                  <a:pt x="2017919" y="2006457"/>
                </a:cubicBezTo>
                <a:cubicBezTo>
                  <a:pt x="2036923" y="2033063"/>
                  <a:pt x="2052093" y="2158239"/>
                  <a:pt x="2053429" y="2166255"/>
                </a:cubicBezTo>
                <a:cubicBezTo>
                  <a:pt x="2056388" y="2391156"/>
                  <a:pt x="2062307" y="2616038"/>
                  <a:pt x="2062307" y="2840958"/>
                </a:cubicBezTo>
                <a:cubicBezTo>
                  <a:pt x="2062307" y="3150930"/>
                  <a:pt x="2030886" y="2709755"/>
                  <a:pt x="2062307" y="3133921"/>
                </a:cubicBezTo>
                <a:cubicBezTo>
                  <a:pt x="2062755" y="3139971"/>
                  <a:pt x="2072032" y="3215515"/>
                  <a:pt x="2080062" y="3231575"/>
                </a:cubicBezTo>
                <a:cubicBezTo>
                  <a:pt x="2083805" y="3239062"/>
                  <a:pt x="2091899" y="3243412"/>
                  <a:pt x="2097818" y="3249331"/>
                </a:cubicBezTo>
                <a:cubicBezTo>
                  <a:pt x="2097971" y="3249945"/>
                  <a:pt x="2124838" y="3365128"/>
                  <a:pt x="2133328" y="3373618"/>
                </a:cubicBezTo>
                <a:cubicBezTo>
                  <a:pt x="2142206" y="3382496"/>
                  <a:pt x="2151923" y="3390606"/>
                  <a:pt x="2159961" y="3400251"/>
                </a:cubicBezTo>
                <a:cubicBezTo>
                  <a:pt x="2166792" y="3408448"/>
                  <a:pt x="2169616" y="3419940"/>
                  <a:pt x="2177717" y="3426884"/>
                </a:cubicBezTo>
                <a:cubicBezTo>
                  <a:pt x="2190818" y="3438113"/>
                  <a:pt x="2207473" y="3444372"/>
                  <a:pt x="2222105" y="3453517"/>
                </a:cubicBezTo>
                <a:cubicBezTo>
                  <a:pt x="2262976" y="3479062"/>
                  <a:pt x="2233714" y="3467516"/>
                  <a:pt x="2284249" y="3480150"/>
                </a:cubicBezTo>
                <a:cubicBezTo>
                  <a:pt x="2335431" y="3514271"/>
                  <a:pt x="2286058" y="3484730"/>
                  <a:pt x="2337515" y="3506783"/>
                </a:cubicBezTo>
                <a:cubicBezTo>
                  <a:pt x="2349679" y="3511996"/>
                  <a:pt x="2360634" y="3519891"/>
                  <a:pt x="2373025" y="3524538"/>
                </a:cubicBezTo>
                <a:cubicBezTo>
                  <a:pt x="2384449" y="3528822"/>
                  <a:pt x="2396961" y="3529558"/>
                  <a:pt x="2408536" y="3533416"/>
                </a:cubicBezTo>
                <a:cubicBezTo>
                  <a:pt x="2423654" y="3538455"/>
                  <a:pt x="2437948" y="3545725"/>
                  <a:pt x="2452924" y="3551171"/>
                </a:cubicBezTo>
                <a:cubicBezTo>
                  <a:pt x="2470513" y="3557567"/>
                  <a:pt x="2488813" y="3561976"/>
                  <a:pt x="2506190" y="3568927"/>
                </a:cubicBezTo>
                <a:cubicBezTo>
                  <a:pt x="2520986" y="3574845"/>
                  <a:pt x="2535119" y="3582817"/>
                  <a:pt x="2550579" y="3586682"/>
                </a:cubicBezTo>
                <a:cubicBezTo>
                  <a:pt x="2570879" y="3591757"/>
                  <a:pt x="2592262" y="3591176"/>
                  <a:pt x="2612722" y="3595560"/>
                </a:cubicBezTo>
                <a:cubicBezTo>
                  <a:pt x="2633787" y="3600074"/>
                  <a:pt x="2653801" y="3608801"/>
                  <a:pt x="2674866" y="3613315"/>
                </a:cubicBezTo>
                <a:cubicBezTo>
                  <a:pt x="2695327" y="3617699"/>
                  <a:pt x="2716549" y="3617809"/>
                  <a:pt x="2737010" y="3622193"/>
                </a:cubicBezTo>
                <a:cubicBezTo>
                  <a:pt x="2739699" y="3622769"/>
                  <a:pt x="2818570" y="3646350"/>
                  <a:pt x="2834664" y="3648826"/>
                </a:cubicBezTo>
                <a:cubicBezTo>
                  <a:pt x="2897584" y="3658506"/>
                  <a:pt x="2978137" y="3661658"/>
                  <a:pt x="3038851" y="3666581"/>
                </a:cubicBezTo>
                <a:lnTo>
                  <a:pt x="3243037" y="3684336"/>
                </a:lnTo>
                <a:lnTo>
                  <a:pt x="3447223" y="3675459"/>
                </a:lnTo>
                <a:cubicBezTo>
                  <a:pt x="3556694" y="3671810"/>
                  <a:pt x="3666683" y="3677217"/>
                  <a:pt x="3775697" y="3666581"/>
                </a:cubicBezTo>
                <a:cubicBezTo>
                  <a:pt x="3790423" y="3665144"/>
                  <a:pt x="3798361" y="3647289"/>
                  <a:pt x="3811208" y="3639948"/>
                </a:cubicBezTo>
                <a:cubicBezTo>
                  <a:pt x="3819333" y="3635305"/>
                  <a:pt x="3829240" y="3634756"/>
                  <a:pt x="3837841" y="3631070"/>
                </a:cubicBezTo>
                <a:cubicBezTo>
                  <a:pt x="3946788" y="3584379"/>
                  <a:pt x="3810829" y="3640138"/>
                  <a:pt x="3899985" y="3595560"/>
                </a:cubicBezTo>
                <a:cubicBezTo>
                  <a:pt x="3908355" y="3591375"/>
                  <a:pt x="3917740" y="3589641"/>
                  <a:pt x="3926618" y="3586682"/>
                </a:cubicBezTo>
                <a:cubicBezTo>
                  <a:pt x="3938925" y="3570272"/>
                  <a:pt x="3961336" y="3536903"/>
                  <a:pt x="3979884" y="3524538"/>
                </a:cubicBezTo>
                <a:cubicBezTo>
                  <a:pt x="3987670" y="3519347"/>
                  <a:pt x="3997916" y="3519347"/>
                  <a:pt x="4006517" y="3515661"/>
                </a:cubicBezTo>
                <a:cubicBezTo>
                  <a:pt x="4018681" y="3510448"/>
                  <a:pt x="4030190" y="3503824"/>
                  <a:pt x="4042027" y="3497905"/>
                </a:cubicBezTo>
                <a:cubicBezTo>
                  <a:pt x="4065068" y="3428786"/>
                  <a:pt x="4027054" y="3526747"/>
                  <a:pt x="4095293" y="3435762"/>
                </a:cubicBezTo>
                <a:cubicBezTo>
                  <a:pt x="4102614" y="3426001"/>
                  <a:pt x="4098117" y="3410845"/>
                  <a:pt x="4104171" y="3400251"/>
                </a:cubicBezTo>
                <a:cubicBezTo>
                  <a:pt x="4110400" y="3389350"/>
                  <a:pt x="4122633" y="3383150"/>
                  <a:pt x="4130804" y="3373618"/>
                </a:cubicBezTo>
                <a:cubicBezTo>
                  <a:pt x="4140433" y="3362384"/>
                  <a:pt x="4148559" y="3349944"/>
                  <a:pt x="4157437" y="3338107"/>
                </a:cubicBezTo>
                <a:cubicBezTo>
                  <a:pt x="4160396" y="3329229"/>
                  <a:pt x="4162629" y="3320075"/>
                  <a:pt x="4166315" y="3311474"/>
                </a:cubicBezTo>
                <a:cubicBezTo>
                  <a:pt x="4179831" y="3279937"/>
                  <a:pt x="4183994" y="3276078"/>
                  <a:pt x="4201825" y="3249331"/>
                </a:cubicBezTo>
                <a:cubicBezTo>
                  <a:pt x="4204784" y="3234535"/>
                  <a:pt x="4207043" y="3219581"/>
                  <a:pt x="4210703" y="3204942"/>
                </a:cubicBezTo>
                <a:cubicBezTo>
                  <a:pt x="4212973" y="3195864"/>
                  <a:pt x="4219581" y="3187667"/>
                  <a:pt x="4219581" y="3178309"/>
                </a:cubicBezTo>
                <a:cubicBezTo>
                  <a:pt x="4219581" y="3113139"/>
                  <a:pt x="4215702" y="3047978"/>
                  <a:pt x="4210703" y="2983000"/>
                </a:cubicBezTo>
                <a:cubicBezTo>
                  <a:pt x="4209767" y="2970835"/>
                  <a:pt x="4207878" y="2958083"/>
                  <a:pt x="4201825" y="2947490"/>
                </a:cubicBezTo>
                <a:cubicBezTo>
                  <a:pt x="4195596" y="2936589"/>
                  <a:pt x="4183363" y="2930389"/>
                  <a:pt x="4175192" y="2920857"/>
                </a:cubicBezTo>
                <a:cubicBezTo>
                  <a:pt x="4170366" y="2915226"/>
                  <a:pt x="4136425" y="2869955"/>
                  <a:pt x="4130804" y="2858713"/>
                </a:cubicBezTo>
                <a:cubicBezTo>
                  <a:pt x="4126619" y="2850343"/>
                  <a:pt x="4126111" y="2840450"/>
                  <a:pt x="4121926" y="2832080"/>
                </a:cubicBezTo>
                <a:cubicBezTo>
                  <a:pt x="4117154" y="2822537"/>
                  <a:pt x="4108504" y="2815197"/>
                  <a:pt x="4104171" y="2805447"/>
                </a:cubicBezTo>
                <a:cubicBezTo>
                  <a:pt x="4096570" y="2788344"/>
                  <a:pt x="4097645" y="2767154"/>
                  <a:pt x="4086416" y="2752181"/>
                </a:cubicBezTo>
                <a:lnTo>
                  <a:pt x="4059783" y="2716670"/>
                </a:lnTo>
                <a:cubicBezTo>
                  <a:pt x="4039915" y="2617335"/>
                  <a:pt x="4067889" y="2724007"/>
                  <a:pt x="4024272" y="2636771"/>
                </a:cubicBezTo>
                <a:cubicBezTo>
                  <a:pt x="3964599" y="2517423"/>
                  <a:pt x="4035868" y="2637195"/>
                  <a:pt x="3997639" y="2547995"/>
                </a:cubicBezTo>
                <a:cubicBezTo>
                  <a:pt x="3993436" y="2538188"/>
                  <a:pt x="3984217" y="2531112"/>
                  <a:pt x="3979884" y="2521362"/>
                </a:cubicBezTo>
                <a:cubicBezTo>
                  <a:pt x="3937625" y="2426280"/>
                  <a:pt x="3984555" y="2501737"/>
                  <a:pt x="3944373" y="2441463"/>
                </a:cubicBezTo>
                <a:cubicBezTo>
                  <a:pt x="3918885" y="2339512"/>
                  <a:pt x="3954525" y="2465152"/>
                  <a:pt x="3917740" y="2379319"/>
                </a:cubicBezTo>
                <a:cubicBezTo>
                  <a:pt x="3912934" y="2368104"/>
                  <a:pt x="3912720" y="2355383"/>
                  <a:pt x="3908862" y="2343808"/>
                </a:cubicBezTo>
                <a:cubicBezTo>
                  <a:pt x="3903823" y="2328690"/>
                  <a:pt x="3897579" y="2313982"/>
                  <a:pt x="3891107" y="2299420"/>
                </a:cubicBezTo>
                <a:cubicBezTo>
                  <a:pt x="3885732" y="2287326"/>
                  <a:pt x="3877537" y="2276464"/>
                  <a:pt x="3873352" y="2263909"/>
                </a:cubicBezTo>
                <a:cubicBezTo>
                  <a:pt x="3843674" y="2174875"/>
                  <a:pt x="3876244" y="2213537"/>
                  <a:pt x="3837841" y="2175132"/>
                </a:cubicBezTo>
                <a:cubicBezTo>
                  <a:pt x="3820810" y="2107014"/>
                  <a:pt x="3815161" y="2099638"/>
                  <a:pt x="3837841" y="1997579"/>
                </a:cubicBezTo>
                <a:cubicBezTo>
                  <a:pt x="3840156" y="1987164"/>
                  <a:pt x="3856277" y="1986654"/>
                  <a:pt x="3864474" y="1979824"/>
                </a:cubicBezTo>
                <a:cubicBezTo>
                  <a:pt x="3908808" y="1942879"/>
                  <a:pt x="3870935" y="1959915"/>
                  <a:pt x="3917740" y="1944313"/>
                </a:cubicBezTo>
                <a:cubicBezTo>
                  <a:pt x="3929577" y="1926558"/>
                  <a:pt x="3938162" y="1906136"/>
                  <a:pt x="3953251" y="1891047"/>
                </a:cubicBezTo>
                <a:cubicBezTo>
                  <a:pt x="3962129" y="1882169"/>
                  <a:pt x="3972176" y="1874324"/>
                  <a:pt x="3979884" y="1864414"/>
                </a:cubicBezTo>
                <a:cubicBezTo>
                  <a:pt x="3992985" y="1847570"/>
                  <a:pt x="4000305" y="1826237"/>
                  <a:pt x="4015394" y="1811148"/>
                </a:cubicBezTo>
                <a:cubicBezTo>
                  <a:pt x="4027231" y="1799311"/>
                  <a:pt x="4040628" y="1788851"/>
                  <a:pt x="4050905" y="1775637"/>
                </a:cubicBezTo>
                <a:cubicBezTo>
                  <a:pt x="4061621" y="1761859"/>
                  <a:pt x="4087251" y="1714502"/>
                  <a:pt x="4095293" y="1695738"/>
                </a:cubicBezTo>
                <a:cubicBezTo>
                  <a:pt x="4098979" y="1687137"/>
                  <a:pt x="4099528" y="1677230"/>
                  <a:pt x="4104171" y="1669105"/>
                </a:cubicBezTo>
                <a:cubicBezTo>
                  <a:pt x="4111512" y="1656259"/>
                  <a:pt x="4121926" y="1645432"/>
                  <a:pt x="4130804" y="1633595"/>
                </a:cubicBezTo>
                <a:cubicBezTo>
                  <a:pt x="4156276" y="1557179"/>
                  <a:pt x="4144020" y="1598486"/>
                  <a:pt x="4166315" y="1509307"/>
                </a:cubicBezTo>
                <a:cubicBezTo>
                  <a:pt x="4163356" y="1399816"/>
                  <a:pt x="4162774" y="1290234"/>
                  <a:pt x="4157437" y="1180833"/>
                </a:cubicBezTo>
                <a:cubicBezTo>
                  <a:pt x="4156843" y="1168646"/>
                  <a:pt x="4151769" y="1157094"/>
                  <a:pt x="4148559" y="1145323"/>
                </a:cubicBezTo>
                <a:cubicBezTo>
                  <a:pt x="4138179" y="1107263"/>
                  <a:pt x="4129954" y="1083795"/>
                  <a:pt x="4121926" y="1047668"/>
                </a:cubicBezTo>
                <a:cubicBezTo>
                  <a:pt x="4121291" y="1044811"/>
                  <a:pt x="4108109" y="974661"/>
                  <a:pt x="4104171" y="967769"/>
                </a:cubicBezTo>
                <a:cubicBezTo>
                  <a:pt x="4097942" y="956868"/>
                  <a:pt x="4086416" y="950014"/>
                  <a:pt x="4077538" y="941136"/>
                </a:cubicBezTo>
                <a:cubicBezTo>
                  <a:pt x="4071620" y="920422"/>
                  <a:pt x="4068533" y="898679"/>
                  <a:pt x="4059783" y="878993"/>
                </a:cubicBezTo>
                <a:cubicBezTo>
                  <a:pt x="4056383" y="871344"/>
                  <a:pt x="4046670" y="868201"/>
                  <a:pt x="4042027" y="861237"/>
                </a:cubicBezTo>
                <a:cubicBezTo>
                  <a:pt x="4034686" y="850226"/>
                  <a:pt x="4031964" y="836496"/>
                  <a:pt x="4024272" y="825727"/>
                </a:cubicBezTo>
                <a:cubicBezTo>
                  <a:pt x="4016975" y="815511"/>
                  <a:pt x="4005676" y="808739"/>
                  <a:pt x="3997639" y="799094"/>
                </a:cubicBezTo>
                <a:cubicBezTo>
                  <a:pt x="3946075" y="737216"/>
                  <a:pt x="4035542" y="812217"/>
                  <a:pt x="3917740" y="728072"/>
                </a:cubicBezTo>
                <a:cubicBezTo>
                  <a:pt x="3914781" y="719194"/>
                  <a:pt x="3914708" y="708746"/>
                  <a:pt x="3908862" y="701439"/>
                </a:cubicBezTo>
                <a:cubicBezTo>
                  <a:pt x="3856473" y="635953"/>
                  <a:pt x="3859944" y="653277"/>
                  <a:pt x="3811208" y="612663"/>
                </a:cubicBezTo>
                <a:cubicBezTo>
                  <a:pt x="3804778" y="607305"/>
                  <a:pt x="3800630" y="599213"/>
                  <a:pt x="3793453" y="594907"/>
                </a:cubicBezTo>
                <a:cubicBezTo>
                  <a:pt x="3770757" y="581289"/>
                  <a:pt x="3744454" y="574079"/>
                  <a:pt x="3722431" y="559397"/>
                </a:cubicBezTo>
                <a:cubicBezTo>
                  <a:pt x="3713553" y="553478"/>
                  <a:pt x="3705548" y="545974"/>
                  <a:pt x="3695798" y="541641"/>
                </a:cubicBezTo>
                <a:cubicBezTo>
                  <a:pt x="3678695" y="534040"/>
                  <a:pt x="3642532" y="523886"/>
                  <a:pt x="3642532" y="523886"/>
                </a:cubicBezTo>
                <a:cubicBezTo>
                  <a:pt x="3592045" y="473399"/>
                  <a:pt x="3640657" y="514071"/>
                  <a:pt x="3589266" y="488375"/>
                </a:cubicBezTo>
                <a:cubicBezTo>
                  <a:pt x="3573833" y="480658"/>
                  <a:pt x="3559510" y="470887"/>
                  <a:pt x="3544878" y="461742"/>
                </a:cubicBezTo>
                <a:cubicBezTo>
                  <a:pt x="3535830" y="456087"/>
                  <a:pt x="3527788" y="448759"/>
                  <a:pt x="3518245" y="443987"/>
                </a:cubicBezTo>
                <a:cubicBezTo>
                  <a:pt x="3509875" y="439802"/>
                  <a:pt x="3500490" y="438068"/>
                  <a:pt x="3491612" y="435109"/>
                </a:cubicBezTo>
                <a:cubicBezTo>
                  <a:pt x="3451901" y="375545"/>
                  <a:pt x="3498681" y="433904"/>
                  <a:pt x="3447223" y="399598"/>
                </a:cubicBezTo>
                <a:cubicBezTo>
                  <a:pt x="3436777" y="392634"/>
                  <a:pt x="3430806" y="380262"/>
                  <a:pt x="3420590" y="372965"/>
                </a:cubicBezTo>
                <a:cubicBezTo>
                  <a:pt x="3409821" y="365273"/>
                  <a:pt x="3396091" y="362551"/>
                  <a:pt x="3385080" y="355210"/>
                </a:cubicBezTo>
                <a:cubicBezTo>
                  <a:pt x="3357072" y="336538"/>
                  <a:pt x="3379328" y="333729"/>
                  <a:pt x="3340691" y="328577"/>
                </a:cubicBezTo>
                <a:cubicBezTo>
                  <a:pt x="3305370" y="323867"/>
                  <a:pt x="3269670" y="322658"/>
                  <a:pt x="3234159" y="319699"/>
                </a:cubicBezTo>
                <a:cubicBezTo>
                  <a:pt x="3204567" y="313781"/>
                  <a:pt x="3175192" y="306651"/>
                  <a:pt x="3145383" y="301944"/>
                </a:cubicBezTo>
                <a:cubicBezTo>
                  <a:pt x="3118914" y="297765"/>
                  <a:pt x="3092074" y="296390"/>
                  <a:pt x="3065484" y="293066"/>
                </a:cubicBezTo>
                <a:cubicBezTo>
                  <a:pt x="3001858" y="285113"/>
                  <a:pt x="3017461" y="287719"/>
                  <a:pt x="2967829" y="275311"/>
                </a:cubicBezTo>
                <a:cubicBezTo>
                  <a:pt x="2948350" y="262325"/>
                  <a:pt x="2928208" y="247307"/>
                  <a:pt x="2905686" y="239800"/>
                </a:cubicBezTo>
                <a:cubicBezTo>
                  <a:pt x="2875285" y="229666"/>
                  <a:pt x="2861246" y="235336"/>
                  <a:pt x="2834664" y="222045"/>
                </a:cubicBezTo>
                <a:cubicBezTo>
                  <a:pt x="2825121" y="217273"/>
                  <a:pt x="2817838" y="208493"/>
                  <a:pt x="2808031" y="204290"/>
                </a:cubicBezTo>
                <a:cubicBezTo>
                  <a:pt x="2796817" y="199484"/>
                  <a:pt x="2784253" y="198764"/>
                  <a:pt x="2772521" y="195412"/>
                </a:cubicBezTo>
                <a:cubicBezTo>
                  <a:pt x="2763523" y="192841"/>
                  <a:pt x="2754766" y="189493"/>
                  <a:pt x="2745888" y="186534"/>
                </a:cubicBezTo>
                <a:cubicBezTo>
                  <a:pt x="2663030" y="189493"/>
                  <a:pt x="2579813" y="187162"/>
                  <a:pt x="2497313" y="195412"/>
                </a:cubicBezTo>
                <a:cubicBezTo>
                  <a:pt x="2488985" y="196245"/>
                  <a:pt x="2487043" y="209424"/>
                  <a:pt x="2479557" y="213167"/>
                </a:cubicBezTo>
                <a:cubicBezTo>
                  <a:pt x="2468644" y="218623"/>
                  <a:pt x="2455779" y="218693"/>
                  <a:pt x="2444047" y="222045"/>
                </a:cubicBezTo>
                <a:cubicBezTo>
                  <a:pt x="2435049" y="224616"/>
                  <a:pt x="2426292" y="227964"/>
                  <a:pt x="2417414" y="230923"/>
                </a:cubicBezTo>
                <a:cubicBezTo>
                  <a:pt x="2408536" y="239801"/>
                  <a:pt x="2401227" y="250592"/>
                  <a:pt x="2390781" y="257556"/>
                </a:cubicBezTo>
                <a:cubicBezTo>
                  <a:pt x="2382995" y="262747"/>
                  <a:pt x="2371763" y="260994"/>
                  <a:pt x="2364148" y="266433"/>
                </a:cubicBezTo>
                <a:cubicBezTo>
                  <a:pt x="2290421" y="319094"/>
                  <a:pt x="2362182" y="290762"/>
                  <a:pt x="2302004" y="310822"/>
                </a:cubicBezTo>
                <a:cubicBezTo>
                  <a:pt x="2293126" y="319700"/>
                  <a:pt x="2285817" y="330491"/>
                  <a:pt x="2275371" y="337455"/>
                </a:cubicBezTo>
                <a:cubicBezTo>
                  <a:pt x="2267585" y="342646"/>
                  <a:pt x="2257339" y="342646"/>
                  <a:pt x="2248738" y="346332"/>
                </a:cubicBezTo>
                <a:cubicBezTo>
                  <a:pt x="2236574" y="351545"/>
                  <a:pt x="2225064" y="358169"/>
                  <a:pt x="2213227" y="364088"/>
                </a:cubicBezTo>
                <a:cubicBezTo>
                  <a:pt x="2204349" y="375925"/>
                  <a:pt x="2198634" y="390998"/>
                  <a:pt x="2186594" y="399598"/>
                </a:cubicBezTo>
                <a:cubicBezTo>
                  <a:pt x="2176666" y="406690"/>
                  <a:pt x="2163285" y="408476"/>
                  <a:pt x="2151084" y="408476"/>
                </a:cubicBezTo>
                <a:cubicBezTo>
                  <a:pt x="2053385" y="408476"/>
                  <a:pt x="1955775" y="402557"/>
                  <a:pt x="1858121" y="399598"/>
                </a:cubicBezTo>
                <a:cubicBezTo>
                  <a:pt x="1773022" y="378325"/>
                  <a:pt x="1878512" y="406395"/>
                  <a:pt x="1778222" y="372965"/>
                </a:cubicBezTo>
                <a:cubicBezTo>
                  <a:pt x="1739979" y="360217"/>
                  <a:pt x="1730625" y="366922"/>
                  <a:pt x="1689445" y="346332"/>
                </a:cubicBezTo>
                <a:cubicBezTo>
                  <a:pt x="1677608" y="340414"/>
                  <a:pt x="1665424" y="335143"/>
                  <a:pt x="1653934" y="328577"/>
                </a:cubicBezTo>
                <a:cubicBezTo>
                  <a:pt x="1644670" y="323284"/>
                  <a:pt x="1636844" y="315594"/>
                  <a:pt x="1627301" y="310822"/>
                </a:cubicBezTo>
                <a:cubicBezTo>
                  <a:pt x="1618931" y="306637"/>
                  <a:pt x="1609546" y="304903"/>
                  <a:pt x="1600668" y="301944"/>
                </a:cubicBezTo>
                <a:cubicBezTo>
                  <a:pt x="1591790" y="290107"/>
                  <a:pt x="1583933" y="277431"/>
                  <a:pt x="1574035" y="266433"/>
                </a:cubicBezTo>
                <a:cubicBezTo>
                  <a:pt x="1557237" y="247769"/>
                  <a:pt x="1534697" y="234060"/>
                  <a:pt x="1520769" y="213167"/>
                </a:cubicBezTo>
                <a:cubicBezTo>
                  <a:pt x="1490333" y="167512"/>
                  <a:pt x="1518654" y="202597"/>
                  <a:pt x="1476381" y="168779"/>
                </a:cubicBezTo>
                <a:cubicBezTo>
                  <a:pt x="1448859" y="146763"/>
                  <a:pt x="1468420" y="151482"/>
                  <a:pt x="1431992" y="133268"/>
                </a:cubicBezTo>
                <a:cubicBezTo>
                  <a:pt x="1419261" y="126903"/>
                  <a:pt x="1381219" y="118356"/>
                  <a:pt x="1369849" y="115513"/>
                </a:cubicBezTo>
                <a:cubicBezTo>
                  <a:pt x="1360971" y="109595"/>
                  <a:pt x="1353436" y="100824"/>
                  <a:pt x="1343216" y="97758"/>
                </a:cubicBezTo>
                <a:cubicBezTo>
                  <a:pt x="1334465" y="95133"/>
                  <a:pt x="1214030" y="80499"/>
                  <a:pt x="1210051" y="80002"/>
                </a:cubicBezTo>
                <a:cubicBezTo>
                  <a:pt x="1139941" y="56632"/>
                  <a:pt x="1175501" y="62247"/>
                  <a:pt x="1103519" y="62247"/>
                </a:cubicBezTo>
              </a:path>
            </a:pathLst>
          </a:cu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681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d bye song">
            <a:hlinkClick r:id="" action="ppaction://media"/>
            <a:extLst>
              <a:ext uri="{FF2B5EF4-FFF2-40B4-BE49-F238E27FC236}">
                <a16:creationId xmlns:a16="http://schemas.microsoft.com/office/drawing/2014/main" id="{5ED6851D-E285-413E-BD65-A8009F7E95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50341" y="6656671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6AA83F-054D-4C1B-8BDD-47E32EACF4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62585" cy="75462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7C7A6F1-9667-44E9-96C2-F54D021CD3B6}"/>
              </a:ext>
            </a:extLst>
          </p:cNvPr>
          <p:cNvSpPr/>
          <p:nvPr/>
        </p:nvSpPr>
        <p:spPr>
          <a:xfrm>
            <a:off x="-416913" y="1407145"/>
            <a:ext cx="12487233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9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latin typeface="Auther Typeface" panose="02000503000000020002" pitchFamily="50" charset="0"/>
              </a:rPr>
              <a:t>Goodbye !</a:t>
            </a:r>
            <a:endParaRPr kumimoji="0" lang="en-US" sz="19900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66"/>
              </a:solidFill>
              <a:effectLst/>
              <a:uLnTx/>
              <a:uFillTx/>
              <a:latin typeface="Auther Typeface" panose="02000503000000020002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88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1_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3075</TotalTime>
  <Words>401</Words>
  <Application>Microsoft Office PowerPoint</Application>
  <PresentationFormat>Widescreen</PresentationFormat>
  <Paragraphs>42</Paragraphs>
  <Slides>8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Auther Typeface</vt:lpstr>
      <vt:lpstr>Baloo Chettan</vt:lpstr>
      <vt:lpstr>Calibri</vt:lpstr>
      <vt:lpstr>Calibri Light</vt:lpstr>
      <vt:lpstr>Lato Black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Drake Tran</dc:creator>
  <cp:lastModifiedBy>Admin</cp:lastModifiedBy>
  <cp:revision>373</cp:revision>
  <dcterms:created xsi:type="dcterms:W3CDTF">2020-06-17T10:58:58Z</dcterms:created>
  <dcterms:modified xsi:type="dcterms:W3CDTF">2021-12-02T06:58:52Z</dcterms:modified>
</cp:coreProperties>
</file>