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notesMasterIdLst>
    <p:notesMasterId r:id="rId33"/>
  </p:notesMasterIdLst>
  <p:sldIdLst>
    <p:sldId id="11088781" r:id="rId4"/>
    <p:sldId id="11088811" r:id="rId5"/>
    <p:sldId id="256" r:id="rId6"/>
    <p:sldId id="11088784" r:id="rId7"/>
    <p:sldId id="11088785" r:id="rId8"/>
    <p:sldId id="11088780" r:id="rId9"/>
    <p:sldId id="11088783" r:id="rId10"/>
    <p:sldId id="11088813" r:id="rId11"/>
    <p:sldId id="11088782" r:id="rId12"/>
    <p:sldId id="11088794" r:id="rId13"/>
    <p:sldId id="11088808" r:id="rId14"/>
    <p:sldId id="11088795" r:id="rId15"/>
    <p:sldId id="11088809" r:id="rId16"/>
    <p:sldId id="11088796" r:id="rId17"/>
    <p:sldId id="11088810" r:id="rId18"/>
    <p:sldId id="11088797" r:id="rId19"/>
    <p:sldId id="11088793" r:id="rId20"/>
    <p:sldId id="4251" r:id="rId21"/>
    <p:sldId id="11088786" r:id="rId22"/>
    <p:sldId id="11088799" r:id="rId23"/>
    <p:sldId id="11088800" r:id="rId24"/>
    <p:sldId id="11088801" r:id="rId25"/>
    <p:sldId id="11088803" r:id="rId26"/>
    <p:sldId id="1298" r:id="rId27"/>
    <p:sldId id="11088804" r:id="rId28"/>
    <p:sldId id="11088806" r:id="rId29"/>
    <p:sldId id="303" r:id="rId30"/>
    <p:sldId id="11088815" r:id="rId31"/>
    <p:sldId id="11088807" r:id="rId32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3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7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D73"/>
    <a:srgbClr val="FAA9F0"/>
    <a:srgbClr val="EAF3B0"/>
    <a:srgbClr val="000000"/>
    <a:srgbClr val="04CF9F"/>
    <a:srgbClr val="00356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17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-120" y="-270"/>
      </p:cViewPr>
      <p:guideLst>
        <p:guide orient="horz" pos="215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7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16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" Target="slide27.xml"/><Relationship Id="rId5" Type="http://schemas.openxmlformats.org/officeDocument/2006/relationships/tags" Target="../tags/tag16.xml"/><Relationship Id="rId10" Type="http://schemas.openxmlformats.org/officeDocument/2006/relationships/slide" Target="slide1.xml"/><Relationship Id="rId4" Type="http://schemas.openxmlformats.org/officeDocument/2006/relationships/tags" Target="../tags/tag15.xml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27.jpeg"/><Relationship Id="rId5" Type="http://schemas.openxmlformats.org/officeDocument/2006/relationships/tags" Target="../tags/tag23.xml"/><Relationship Id="rId10" Type="http://schemas.openxmlformats.org/officeDocument/2006/relationships/image" Target="../media/image26.png"/><Relationship Id="rId4" Type="http://schemas.openxmlformats.org/officeDocument/2006/relationships/tags" Target="../tags/tag22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28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39.sv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sv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6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50.svg"/><Relationship Id="rId4" Type="http://schemas.openxmlformats.org/officeDocument/2006/relationships/image" Target="../media/image42.sv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10" Type="http://schemas.openxmlformats.org/officeDocument/2006/relationships/image" Target="../media/image23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1" y="505173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" y="1733898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bi America Running GIF by SelexiaOfTheHeart on DeviantArt">
            <a:extLst>
              <a:ext uri="{FF2B5EF4-FFF2-40B4-BE49-F238E27FC236}">
                <a16:creationId xmlns:a16="http://schemas.microsoft.com/office/drawing/2014/main" xmlns="" id="{D3FE86F8-2BBC-465B-86C7-14731076B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14" y="758825"/>
            <a:ext cx="59309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5387104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A60D7CA9-67BD-437D-BB83-C89480793918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 đường ray.</a:t>
            </a:r>
          </a:p>
        </p:txBody>
      </p:sp>
      <p:pic>
        <p:nvPicPr>
          <p:cNvPr id="1026" name="Picture 2" descr="Steam is down... Upvote real steam engine to alert others. - Album on Imgur">
            <a:extLst>
              <a:ext uri="{FF2B5EF4-FFF2-40B4-BE49-F238E27FC236}">
                <a16:creationId xmlns:a16="http://schemas.microsoft.com/office/drawing/2014/main" xmlns="" id="{0F93A310-2AA1-476C-ADA4-62E498F80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32" y="770587"/>
            <a:ext cx="7899935" cy="4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3763805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xmlns="" id="{DE11C708-037E-492D-A10C-ECFA8EFD8DA5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</a:p>
        </p:txBody>
      </p:sp>
      <p:pic>
        <p:nvPicPr>
          <p:cNvPr id="2052" name="Picture 4" descr="12 Clock GIFs - Get the best GIF on GIPHY">
            <a:extLst>
              <a:ext uri="{FF2B5EF4-FFF2-40B4-BE49-F238E27FC236}">
                <a16:creationId xmlns:a16="http://schemas.microsoft.com/office/drawing/2014/main" xmlns="" id="{9D9B7E11-B83E-4F2A-A40F-9373A35F8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80" y="975861"/>
            <a:ext cx="3930149" cy="39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0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23483768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8924289F-C1B6-42B1-AA75-447135FBFCD9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  <p:pic>
        <p:nvPicPr>
          <p:cNvPr id="5" name="Content Placeholder 4" descr="hii9TtT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3538" y="818147"/>
            <a:ext cx="9244924" cy="44785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0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18" idx="3"/>
            <a:endCxn id="21" idx="1"/>
          </p:cNvCxnSpPr>
          <p:nvPr/>
        </p:nvCxnSpPr>
        <p:spPr>
          <a:xfrm flipV="1">
            <a:off x="5267960" y="3980815"/>
            <a:ext cx="1108710" cy="217900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rId1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rId1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rId11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2449" y="215900"/>
            <a:ext cx="9402445" cy="61042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3240" y="1304290"/>
            <a:ext cx="72002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(động từ): người hoặc 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động vật di chuyển bằng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những bước nhanh, mạnh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và liên tiếp.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4" y="3022600"/>
            <a:ext cx="4642802" cy="464280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xmlns="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xmlns="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8C554-0E62-4768-A2CD-337717D0108A}"/>
              </a:ext>
            </a:extLst>
          </p:cNvPr>
          <p:cNvSpPr/>
          <p:nvPr/>
        </p:nvSpPr>
        <p:spPr>
          <a:xfrm>
            <a:off x="5936815" y="2026079"/>
            <a:ext cx="415601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KHỞI</a:t>
            </a:r>
          </a:p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ĐỘNG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" action="ppaction://noaction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" action="ppaction://noaction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" action="ppaction://noaction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>
          <a:xfrm>
            <a:off x="342900" y="3128010"/>
            <a:ext cx="3405505" cy="3164205"/>
          </a:xfrm>
          <a:prstGeom prst="rect">
            <a:avLst/>
          </a:prstGeom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8B70F04C-A8AE-4F75-9E69-72474DDB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10811" y="40144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bldLvl="0" animBg="1"/>
      <p:bldP spid="13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xmlns="" id="{3A83AA3C-C16C-48DE-91A4-B9C308CD061E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61117" y="4651216"/>
            <a:ext cx="1466850" cy="1224280"/>
            <a:chOff x="553" y="1772"/>
            <a:chExt cx="2310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2144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3" y="2153"/>
              <a:ext cx="1720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sym typeface="+mn-ea"/>
                </a:rPr>
                <a:t>ăn</a:t>
              </a:r>
            </a:p>
          </p:txBody>
        </p:sp>
      </p:grpSp>
      <p:pic>
        <p:nvPicPr>
          <p:cNvPr id="12" name="Picture 11" descr="hat-nem-tezh-6014-1470644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646" y="3580262"/>
            <a:ext cx="3387289" cy="2384928"/>
          </a:xfrm>
          <a:prstGeom prst="rect">
            <a:avLst/>
          </a:prstGeom>
        </p:spPr>
      </p:pic>
      <p:pic>
        <p:nvPicPr>
          <p:cNvPr id="13" name="Picture 12" descr="than_da_vov_og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76" y="800724"/>
            <a:ext cx="4213350" cy="2336811"/>
          </a:xfrm>
          <a:prstGeom prst="rect">
            <a:avLst/>
          </a:prstGeom>
        </p:spPr>
      </p:pic>
      <p:pic>
        <p:nvPicPr>
          <p:cNvPr id="15" name="Picture 14" descr="Unti2tled_resiz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541" y="761999"/>
            <a:ext cx="4213349" cy="237553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223995" y="2745105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62035" y="2753741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58687" y="5378418"/>
            <a:ext cx="1701800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tối</a:t>
            </a:r>
          </a:p>
        </p:txBody>
      </p:sp>
      <p:cxnSp>
        <p:nvCxnSpPr>
          <p:cNvPr id="22" name="Straight Arrow Connector 21"/>
          <p:cNvCxnSpPr>
            <a:cxnSpLocks/>
            <a:stCxn id="4" idx="7"/>
            <a:endCxn id="19" idx="2"/>
          </p:cNvCxnSpPr>
          <p:nvPr/>
        </p:nvCxnSpPr>
        <p:spPr>
          <a:xfrm flipV="1">
            <a:off x="2423179" y="3460750"/>
            <a:ext cx="1000014" cy="13697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2532982" y="3137534"/>
            <a:ext cx="4329053" cy="21367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4" idx="5"/>
            <a:endCxn id="21" idx="1"/>
          </p:cNvCxnSpPr>
          <p:nvPr/>
        </p:nvCxnSpPr>
        <p:spPr>
          <a:xfrm>
            <a:off x="2423179" y="5696204"/>
            <a:ext cx="3635508" cy="400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0200" y="86995"/>
            <a:ext cx="11099800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417320" y="2672080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417320" y="3655695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417320" y="5193030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214693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348678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4787265"/>
            <a:ext cx="2115185" cy="211518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6ADA11F-2752-4A2A-9DD7-62EB949B47D9}"/>
              </a:ext>
            </a:extLst>
          </p:cNvPr>
          <p:cNvSpPr/>
          <p:nvPr/>
        </p:nvSpPr>
        <p:spPr>
          <a:xfrm>
            <a:off x="1417320" y="522033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animBg="1"/>
      <p:bldP spid="13" grpId="0" animBg="1"/>
      <p:bldP spid="1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94910" y="2146935"/>
            <a:ext cx="5555615" cy="45561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" y="1604010"/>
            <a:ext cx="5415915" cy="54159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9830" y="-6350"/>
            <a:ext cx="10271125" cy="2153285"/>
            <a:chOff x="1858" y="-10"/>
            <a:chExt cx="16175" cy="3391"/>
          </a:xfrm>
        </p:grpSpPr>
        <p:sp>
          <p:nvSpPr>
            <p:cNvPr id="21" name="MH_Others_1"/>
            <p:cNvSpPr/>
            <p:nvPr>
              <p:custDataLst>
                <p:tags r:id="rId1"/>
              </p:custDataLst>
            </p:nvPr>
          </p:nvSpPr>
          <p:spPr>
            <a:xfrm>
              <a:off x="2815" y="823"/>
              <a:ext cx="15218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4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: Chọn một trong hai từ đi hoặc đứng, đặt câu để phân biệt các nghĩa của từ ấy: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2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3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753735" y="3039110"/>
            <a:ext cx="437832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Chú ý: </a:t>
            </a:r>
            <a:r>
              <a:rPr lang="en-US" altLang="en-US" sz="2800" i="1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Chỉ đặt câu với các nghĩa đã cho của từ “đi” và “đứng”. Không đặt câu với các nghĩa khác.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xmlns="" id="{7427C624-DBC6-45D9-9C1B-9DC82D286442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5040630" y="422275"/>
            <a:ext cx="211010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Đi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1091565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tự di chuyển bằng bàn chân.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3696335"/>
            <a:ext cx="734441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mang (xỏ) vào chân hoặc tay để che, giữ.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632710" y="2134870"/>
            <a:ext cx="630555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Na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đang tập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632710" y="5101590"/>
            <a:ext cx="617093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Na thích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đôi giày màu hồng.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55113" y="2496694"/>
            <a:ext cx="3687890" cy="4114800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073910" y="3124835"/>
            <a:ext cx="5795010" cy="24638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EB5E9295-6AB4-4DB1-8517-2B64C6EE20DD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4545965" y="422275"/>
            <a:ext cx="260477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Đ</a:t>
            </a: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6851015" cy="175196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ở tư thế thân thẳng, chân đặt trên mặt nền.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4363085"/>
            <a:ext cx="6867525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ngừng chuyển động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306955" y="2687955"/>
            <a:ext cx="710946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ố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đợi bạn Nam ra về.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306955" y="5006975"/>
            <a:ext cx="617093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Trời đang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gió.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73910" y="3664585"/>
            <a:ext cx="6500495" cy="27622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938149" y="2619375"/>
            <a:ext cx="287521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99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" y="1724061"/>
            <a:ext cx="5487190" cy="6858000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77385" y="952500"/>
            <a:ext cx="6938010" cy="44951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045710" y="2348865"/>
            <a:ext cx="576326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xem câu mình đặt có đúng và hay không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xmlns="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xmlns="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832" y="-250307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8C554-0E62-4768-A2CD-337717D0108A}"/>
              </a:ext>
            </a:extLst>
          </p:cNvPr>
          <p:cNvSpPr/>
          <p:nvPr/>
        </p:nvSpPr>
        <p:spPr>
          <a:xfrm>
            <a:off x="4799249" y="1664044"/>
            <a:ext cx="70231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Dặn dò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6" name="MH_Others_1">
            <a:extLst>
              <a:ext uri="{FF2B5EF4-FFF2-40B4-BE49-F238E27FC236}">
                <a16:creationId xmlns:a16="http://schemas.microsoft.com/office/drawing/2014/main" xmlns="" id="{F29F76D2-BE68-4725-9FB2-4F1AA1A3D0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96524" y="3233704"/>
            <a:ext cx="7023100" cy="1624330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-1" fmla="*/ 0 w 3254309"/>
              <a:gd name="connsiteY0-2" fmla="*/ 2004 h 698726"/>
              <a:gd name="connsiteX1-3" fmla="*/ 206017 w 3254309"/>
              <a:gd name="connsiteY1-4" fmla="*/ 0 h 698726"/>
              <a:gd name="connsiteX2-5" fmla="*/ 3254309 w 3254309"/>
              <a:gd name="connsiteY2-6" fmla="*/ 2004 h 698726"/>
              <a:gd name="connsiteX3-7" fmla="*/ 3254309 w 3254309"/>
              <a:gd name="connsiteY3-8" fmla="*/ 698726 h 698726"/>
              <a:gd name="connsiteX4-9" fmla="*/ 0 w 3254309"/>
              <a:gd name="connsiteY4-10" fmla="*/ 698726 h 698726"/>
              <a:gd name="connsiteX5" fmla="*/ 0 w 3254309"/>
              <a:gd name="connsiteY5" fmla="*/ 2004 h 698726"/>
              <a:gd name="connsiteX0-11" fmla="*/ 11697 w 3266006"/>
              <a:gd name="connsiteY0-12" fmla="*/ 2004 h 698726"/>
              <a:gd name="connsiteX1-13" fmla="*/ 217714 w 3266006"/>
              <a:gd name="connsiteY1-14" fmla="*/ 0 h 698726"/>
              <a:gd name="connsiteX2-15" fmla="*/ 3266006 w 3266006"/>
              <a:gd name="connsiteY2-16" fmla="*/ 2004 h 698726"/>
              <a:gd name="connsiteX3-17" fmla="*/ 3266006 w 3266006"/>
              <a:gd name="connsiteY3-18" fmla="*/ 698726 h 698726"/>
              <a:gd name="connsiteX4-19" fmla="*/ 11697 w 3266006"/>
              <a:gd name="connsiteY4-20" fmla="*/ 698726 h 698726"/>
              <a:gd name="connsiteX5-21" fmla="*/ 0 w 3266006"/>
              <a:gd name="connsiteY5-22" fmla="*/ 203200 h 698726"/>
              <a:gd name="connsiteX6" fmla="*/ 11697 w 3266006"/>
              <a:gd name="connsiteY6" fmla="*/ 2004 h 698726"/>
              <a:gd name="connsiteX0-23" fmla="*/ 0 w 3266006"/>
              <a:gd name="connsiteY0-24" fmla="*/ 203200 h 698726"/>
              <a:gd name="connsiteX1-25" fmla="*/ 217714 w 3266006"/>
              <a:gd name="connsiteY1-26" fmla="*/ 0 h 698726"/>
              <a:gd name="connsiteX2-27" fmla="*/ 3266006 w 3266006"/>
              <a:gd name="connsiteY2-28" fmla="*/ 2004 h 698726"/>
              <a:gd name="connsiteX3-29" fmla="*/ 3266006 w 3266006"/>
              <a:gd name="connsiteY3-30" fmla="*/ 698726 h 698726"/>
              <a:gd name="connsiteX4-31" fmla="*/ 11697 w 3266006"/>
              <a:gd name="connsiteY4-32" fmla="*/ 698726 h 698726"/>
              <a:gd name="connsiteX5-33" fmla="*/ 0 w 3266006"/>
              <a:gd name="connsiteY5-34" fmla="*/ 203200 h 698726"/>
              <a:gd name="connsiteX0-35" fmla="*/ 217714 w 3266006"/>
              <a:gd name="connsiteY0-36" fmla="*/ 0 h 698726"/>
              <a:gd name="connsiteX1-37" fmla="*/ 3266006 w 3266006"/>
              <a:gd name="connsiteY1-38" fmla="*/ 2004 h 698726"/>
              <a:gd name="connsiteX2-39" fmla="*/ 3266006 w 3266006"/>
              <a:gd name="connsiteY2-40" fmla="*/ 698726 h 698726"/>
              <a:gd name="connsiteX3-41" fmla="*/ 11697 w 3266006"/>
              <a:gd name="connsiteY3-42" fmla="*/ 698726 h 698726"/>
              <a:gd name="connsiteX4-43" fmla="*/ 0 w 3266006"/>
              <a:gd name="connsiteY4-44" fmla="*/ 203200 h 698726"/>
              <a:gd name="connsiteX5-45" fmla="*/ 309154 w 3266006"/>
              <a:gd name="connsiteY5-46" fmla="*/ 91440 h 698726"/>
              <a:gd name="connsiteX0-47" fmla="*/ 217714 w 3266006"/>
              <a:gd name="connsiteY0-48" fmla="*/ 0 h 698726"/>
              <a:gd name="connsiteX1-49" fmla="*/ 3266006 w 3266006"/>
              <a:gd name="connsiteY1-50" fmla="*/ 2004 h 698726"/>
              <a:gd name="connsiteX2-51" fmla="*/ 3266006 w 3266006"/>
              <a:gd name="connsiteY2-52" fmla="*/ 698726 h 698726"/>
              <a:gd name="connsiteX3-53" fmla="*/ 11697 w 3266006"/>
              <a:gd name="connsiteY3-54" fmla="*/ 698726 h 698726"/>
              <a:gd name="connsiteX4-55" fmla="*/ 0 w 3266006"/>
              <a:gd name="connsiteY4-56" fmla="*/ 203200 h 698726"/>
              <a:gd name="connsiteX0-57" fmla="*/ 206017 w 3254309"/>
              <a:gd name="connsiteY0-58" fmla="*/ 0 h 698726"/>
              <a:gd name="connsiteX1-59" fmla="*/ 3254309 w 3254309"/>
              <a:gd name="connsiteY1-60" fmla="*/ 2004 h 698726"/>
              <a:gd name="connsiteX2-61" fmla="*/ 3254309 w 3254309"/>
              <a:gd name="connsiteY2-62" fmla="*/ 698726 h 698726"/>
              <a:gd name="connsiteX3-63" fmla="*/ 0 w 3254309"/>
              <a:gd name="connsiteY3-64" fmla="*/ 698726 h 698726"/>
              <a:gd name="connsiteX4-65" fmla="*/ 209 w 3254309"/>
              <a:gd name="connsiteY4-66" fmla="*/ 203200 h 6987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Ôn tập về Từ nhiều nghĩa</a:t>
            </a:r>
          </a:p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Chuẩn bị bài mới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498600"/>
            <a:ext cx="5658485" cy="56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1271270"/>
            <a:ext cx="11163300" cy="15716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3780" y="57594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3780" y="217487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3780" y="377380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3780" y="537273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99" y="-198438"/>
            <a:ext cx="5593715" cy="699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2" animBg="1"/>
      <p:bldP spid="7" grpId="3" animBg="1"/>
      <p:bldP spid="7" grpId="4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0"/>
            <a:ext cx="5673717" cy="56737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29485" y="4013037"/>
            <a:ext cx="4568190" cy="2827020"/>
            <a:chOff x="2011" y="5926"/>
            <a:chExt cx="7194" cy="445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21300000" flipV="1">
              <a:off x="2011" y="5926"/>
              <a:ext cx="7195" cy="4452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3340" y="7111"/>
              <a:ext cx="5035" cy="2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từ </a:t>
              </a:r>
            </a:p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nghĩa?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2019" y="-14170"/>
            <a:ext cx="6417814" cy="4940765"/>
            <a:chOff x="7135" y="146"/>
            <a:chExt cx="10654" cy="8202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>
              <a:off x="7135" y="146"/>
              <a:ext cx="10654" cy="8203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9078" y="2339"/>
              <a:ext cx="8249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nhiều nghĩa là từ có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gốc và </a:t>
              </a:r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2925" y="104140"/>
            <a:ext cx="9109075" cy="4237355"/>
            <a:chOff x="3518" y="479"/>
            <a:chExt cx="12546" cy="667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1460000" flipH="1" flipV="1">
              <a:off x="3518" y="479"/>
              <a:ext cx="12546" cy="6673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5595" y="1951"/>
              <a:ext cx="8391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nghĩa của từ nhiều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bao giờ cũng có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 liên hệ với nhau.</a:t>
              </a: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8F66ABDC-A8BA-483C-9BBC-9A08B60A7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0"/>
            <a:ext cx="5673717" cy="567371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480" y="424815"/>
            <a:ext cx="8533130" cy="60051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54" y="2694354"/>
            <a:ext cx="4463859" cy="446385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23360" y="2191385"/>
            <a:ext cx="71666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684530">
              <a:spcBef>
                <a:spcPct val="20000"/>
              </a:spcBef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“đi” trong câu sau mang nghĩa gốc hay nghĩa chuyển?</a:t>
            </a:r>
          </a:p>
          <a:p>
            <a:pPr lvl="0" defTabSz="684530">
              <a:spcBef>
                <a:spcPct val="20000"/>
              </a:spcBef>
              <a:buNone/>
            </a:pP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 Tư </a:t>
            </a:r>
            <a:r>
              <a:rPr lang="en-GB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cờ này thật cao tay!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98745" y="4271645"/>
            <a:ext cx="48158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Nghĩa chuyển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Nghĩa gốc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8745" y="436308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5960" y="382270"/>
            <a:ext cx="8987790" cy="677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3285490"/>
            <a:ext cx="3872865" cy="38728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51860" y="1522095"/>
            <a:ext cx="601535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Dòng nào sau đây có từ </a:t>
            </a:r>
          </a:p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“tay” mang 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gốc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GB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323465" y="2831465"/>
            <a:ext cx="8272145" cy="263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 áo của bố bị bẩn rồi ạ!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ấy là một tay lái cừ khôi.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C. Em yêu đôi bàn tay chai sần của 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mẹ vì đã vất vả nuôi em khôn lớn.</a:t>
            </a:r>
          </a:p>
        </p:txBody>
      </p:sp>
      <p:sp>
        <p:nvSpPr>
          <p:cNvPr id="9" name="Oval 8"/>
          <p:cNvSpPr/>
          <p:nvPr/>
        </p:nvSpPr>
        <p:spPr>
          <a:xfrm>
            <a:off x="3147060" y="4150360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18015" y="0"/>
            <a:ext cx="1187450" cy="13785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702" y="281305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87" y="151003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99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1515745"/>
            <a:ext cx="960755" cy="788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891270" y="1515745"/>
            <a:ext cx="1026795" cy="788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5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5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7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1159</Words>
  <Application>Microsoft Office PowerPoint</Application>
  <PresentationFormat>Custom</PresentationFormat>
  <Paragraphs>145</Paragraphs>
  <Slides>29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Admin</cp:lastModifiedBy>
  <cp:revision>52</cp:revision>
  <dcterms:created xsi:type="dcterms:W3CDTF">2020-04-17T07:28:00Z</dcterms:created>
  <dcterms:modified xsi:type="dcterms:W3CDTF">2022-10-19T09:01:40Z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B95C3DF80392469D8BBA403EBCC5CA85</vt:lpwstr>
  </property>
  <property fmtid="{D5CDD505-2E9C-101B-9397-08002B2CF9AE}" pid="3" name="KSOProductBuildVer">
    <vt:lpwstr>2057-11.2.0.10323</vt:lpwstr>
  </property>
</Properties>
</file>