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0" r:id="rId2"/>
    <p:sldId id="261" r:id="rId3"/>
    <p:sldId id="256" r:id="rId4"/>
    <p:sldId id="263" r:id="rId5"/>
    <p:sldId id="264" r:id="rId6"/>
    <p:sldId id="271" r:id="rId7"/>
    <p:sldId id="258" r:id="rId8"/>
    <p:sldId id="265" r:id="rId9"/>
    <p:sldId id="259" r:id="rId10"/>
    <p:sldId id="260" r:id="rId11"/>
    <p:sldId id="273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98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8A141-9E33-47C2-A767-DCFFE141D1CD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06CC5E-19D3-4B31-882E-CA42945AE2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2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7F2D6-C031-4E63-8DC1-176D7C617A6B}" type="slidenum">
              <a:rPr lang="en-US"/>
              <a:pPr/>
              <a:t>2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4213"/>
            <a:ext cx="6096000" cy="34290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06CC5E-19D3-4B31-882E-CA42945AE2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4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5647-E9C8-4525-91FE-FE4CF3EF67D4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BA58-391B-4B90-85A7-EA7A62761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5647-E9C8-4525-91FE-FE4CF3EF67D4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BA58-391B-4B90-85A7-EA7A62761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5647-E9C8-4525-91FE-FE4CF3EF67D4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BA58-391B-4B90-85A7-EA7A62761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5647-E9C8-4525-91FE-FE4CF3EF67D4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BA58-391B-4B90-85A7-EA7A62761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5647-E9C8-4525-91FE-FE4CF3EF67D4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BA58-391B-4B90-85A7-EA7A62761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5647-E9C8-4525-91FE-FE4CF3EF67D4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BA58-391B-4B90-85A7-EA7A62761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5647-E9C8-4525-91FE-FE4CF3EF67D4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BA58-391B-4B90-85A7-EA7A62761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5647-E9C8-4525-91FE-FE4CF3EF67D4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BA58-391B-4B90-85A7-EA7A62761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5647-E9C8-4525-91FE-FE4CF3EF67D4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BA58-391B-4B90-85A7-EA7A62761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5647-E9C8-4525-91FE-FE4CF3EF67D4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BA58-391B-4B90-85A7-EA7A62761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5647-E9C8-4525-91FE-FE4CF3EF67D4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BA58-391B-4B90-85A7-EA7A62761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45647-E9C8-4525-91FE-FE4CF3EF67D4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7BA58-391B-4B90-85A7-EA7A62761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11.gi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gif"/><Relationship Id="rId12" Type="http://schemas.openxmlformats.org/officeDocument/2006/relationships/image" Target="../media/image10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B_hanh\POINT_3,4\Yen\BHCa%20vang.WAV" TargetMode="External"/><Relationship Id="rId6" Type="http://schemas.openxmlformats.org/officeDocument/2006/relationships/image" Target="../media/image4.gif"/><Relationship Id="rId11" Type="http://schemas.openxmlformats.org/officeDocument/2006/relationships/image" Target="../media/image9.gif"/><Relationship Id="rId5" Type="http://schemas.openxmlformats.org/officeDocument/2006/relationships/image" Target="../media/image3.gif"/><Relationship Id="rId15" Type="http://schemas.openxmlformats.org/officeDocument/2006/relationships/image" Target="../media/image13.png"/><Relationship Id="rId10" Type="http://schemas.openxmlformats.org/officeDocument/2006/relationships/image" Target="../media/image8.gif"/><Relationship Id="rId4" Type="http://schemas.openxmlformats.org/officeDocument/2006/relationships/image" Target="../media/image2.gif"/><Relationship Id="rId9" Type="http://schemas.openxmlformats.org/officeDocument/2006/relationships/image" Target="../media/image7.gif"/><Relationship Id="rId14" Type="http://schemas.openxmlformats.org/officeDocument/2006/relationships/image" Target="../media/image12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D:\Backup\hinh nen moi\Lecture_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1981200" y="13716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2800" b="1" kern="0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TRƯỜNG TIỂU HỌC NGUYỄN THỊ MINH KHAI</a:t>
            </a:r>
            <a:endParaRPr lang="en-US" sz="2800" b="1" kern="0" dirty="0">
              <a:solidFill>
                <a:srgbClr val="00B0F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819400" y="2133600"/>
            <a:ext cx="6172200" cy="1752600"/>
          </a:xfrm>
          <a:prstGeom prst="rect">
            <a:avLst/>
          </a:prstGeom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endParaRPr lang="en-US" sz="4000" b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4000" b="1" ker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ker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TỪ VÀ CÂU</a:t>
            </a:r>
            <a:endParaRPr lang="en-US" sz="4400" b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endParaRPr lang="en-US" sz="4000" b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endParaRPr lang="en-US" sz="6600" b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23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886200" y="5334001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1" i="1">
              <a:solidFill>
                <a:srgbClr val="CC00CC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685800"/>
            <a:ext cx="10744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ruột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rách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lề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nghèo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đói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đắng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Đói</a:t>
            </a:r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rách</a:t>
            </a:r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đói</a:t>
            </a: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lương</a:t>
            </a: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7" descr="37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808770">
            <a:off x="10390364" y="-180529"/>
            <a:ext cx="1571100" cy="23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37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99436">
            <a:off x="153456" y="139073"/>
            <a:ext cx="1531266" cy="2260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37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090302">
            <a:off x="406576" y="4603443"/>
            <a:ext cx="1558666" cy="2301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37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0570695" y="4528478"/>
            <a:ext cx="1577974" cy="2329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803572" y="756821"/>
            <a:ext cx="9016828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ruột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đắng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dã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tật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08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7" descr="37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808770">
            <a:off x="10390364" y="-180529"/>
            <a:ext cx="1571100" cy="23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37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99436">
            <a:off x="153456" y="139073"/>
            <a:ext cx="1531266" cy="2260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37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090302">
            <a:off x="406576" y="4603443"/>
            <a:ext cx="1558666" cy="2301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37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0570695" y="4528478"/>
            <a:ext cx="1577974" cy="2329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143000" y="1395948"/>
            <a:ext cx="9471828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4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rách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lề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Đói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rách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4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09486" y="1981200"/>
            <a:ext cx="8858515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6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tốt</a:t>
            </a:r>
            <a:endParaRPr lang="en-US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380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3524250"/>
            <a:ext cx="26670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 descr="381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3333752"/>
            <a:ext cx="2667000" cy="4343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 descr="372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24113" y="3867150"/>
            <a:ext cx="226695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373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3171826"/>
            <a:ext cx="2667000" cy="4219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 descr="374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906000" y="3524250"/>
            <a:ext cx="22860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7" descr="375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"/>
            <a:ext cx="2667001" cy="3333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8" descr="376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14800" y="3524250"/>
            <a:ext cx="26670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9" descr="377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648075" y="3810000"/>
            <a:ext cx="1066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10" descr="378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62000" y="3857626"/>
            <a:ext cx="22669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11" descr="379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3076576"/>
            <a:ext cx="2400301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9" name="Picture 13" descr="280"/>
          <p:cNvPicPr>
            <a:picLocks noChangeAspect="1" noChangeArrowheads="1" noCrop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09801" y="2743200"/>
            <a:ext cx="1150937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9" name="BHCa va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753600" y="632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2168110" y="762001"/>
            <a:ext cx="8499891" cy="20313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6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6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6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6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66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6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6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66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6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trọng</a:t>
            </a:r>
            <a:endParaRPr lang="en-US" sz="6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705" fill="hold"/>
                                        <p:tgtEl>
                                          <p:spTgt spid="624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2479"/>
                </p:tgtEl>
              </p:cMediaNode>
            </p:audio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28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07062"/>
            <a:ext cx="1150937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28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41063" y="5707062"/>
            <a:ext cx="1150937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28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50937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28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72800" y="1"/>
            <a:ext cx="1219200" cy="121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914400" y="685800"/>
            <a:ext cx="1066006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4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MỞ RỘNG VỐN TỪ</a:t>
            </a:r>
            <a:r>
              <a:rPr lang="en-US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TRUNG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 – TỰ TRỌNG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50937" y="2362200"/>
            <a:ext cx="1012666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M: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thà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dối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xplosion 1 2"/>
          <p:cNvSpPr/>
          <p:nvPr/>
        </p:nvSpPr>
        <p:spPr>
          <a:xfrm>
            <a:off x="3276600" y="76200"/>
            <a:ext cx="5943600" cy="40386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8458200" y="838200"/>
            <a:ext cx="34290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thắn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686800" y="1600200"/>
            <a:ext cx="32004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458200" y="2362200"/>
            <a:ext cx="34290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8686800" y="3124200"/>
            <a:ext cx="32004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57200" y="3200400"/>
            <a:ext cx="32004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57200" y="2438400"/>
            <a:ext cx="32004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57200" y="1676400"/>
            <a:ext cx="32004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57200" y="914400"/>
            <a:ext cx="32004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648200" y="4876800"/>
            <a:ext cx="32004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thà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572000" y="4114800"/>
            <a:ext cx="32004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648200" y="5638800"/>
            <a:ext cx="32004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5" grpId="1" animBg="1"/>
      <p:bldP spid="6" grpId="1" animBg="1"/>
      <p:bldP spid="7" grpId="1" animBg="1"/>
      <p:bldP spid="8" grpId="1" animBg="1"/>
      <p:bldP spid="9" grpId="1" animBg="1"/>
      <p:bldP spid="10" grpId="1" animBg="1"/>
      <p:bldP spid="11" grpId="1" animBg="1"/>
      <p:bldP spid="12" grpId="1" animBg="1"/>
      <p:bldP spid="13" grpId="1" animBg="1"/>
      <p:bldP spid="1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n 4"/>
          <p:cNvSpPr/>
          <p:nvPr/>
        </p:nvSpPr>
        <p:spPr>
          <a:xfrm>
            <a:off x="2819400" y="1181100"/>
            <a:ext cx="6743700" cy="4533900"/>
          </a:xfrm>
          <a:prstGeom prst="su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loud 5"/>
          <p:cNvSpPr/>
          <p:nvPr/>
        </p:nvSpPr>
        <p:spPr>
          <a:xfrm>
            <a:off x="9296400" y="1884218"/>
            <a:ext cx="2819400" cy="10668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lận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loud 6"/>
          <p:cNvSpPr/>
          <p:nvPr/>
        </p:nvSpPr>
        <p:spPr>
          <a:xfrm>
            <a:off x="228600" y="3581400"/>
            <a:ext cx="2819400" cy="10668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loud 7"/>
          <p:cNvSpPr/>
          <p:nvPr/>
        </p:nvSpPr>
        <p:spPr>
          <a:xfrm>
            <a:off x="7924800" y="381000"/>
            <a:ext cx="2819400" cy="10668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dối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loud 8"/>
          <p:cNvSpPr/>
          <p:nvPr/>
        </p:nvSpPr>
        <p:spPr>
          <a:xfrm>
            <a:off x="7810500" y="5465618"/>
            <a:ext cx="3733800" cy="10668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 manh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loud 9"/>
          <p:cNvSpPr/>
          <p:nvPr/>
        </p:nvSpPr>
        <p:spPr>
          <a:xfrm>
            <a:off x="9220200" y="3581400"/>
            <a:ext cx="2819400" cy="10668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loud 10"/>
          <p:cNvSpPr/>
          <p:nvPr/>
        </p:nvSpPr>
        <p:spPr>
          <a:xfrm>
            <a:off x="4267200" y="5715000"/>
            <a:ext cx="2819400" cy="10668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bịp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loud 11"/>
          <p:cNvSpPr/>
          <p:nvPr/>
        </p:nvSpPr>
        <p:spPr>
          <a:xfrm>
            <a:off x="990600" y="5105400"/>
            <a:ext cx="2819400" cy="10668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dối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loud 12"/>
          <p:cNvSpPr/>
          <p:nvPr/>
        </p:nvSpPr>
        <p:spPr>
          <a:xfrm>
            <a:off x="304800" y="1981200"/>
            <a:ext cx="2819400" cy="10668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lọc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loud 13"/>
          <p:cNvSpPr/>
          <p:nvPr/>
        </p:nvSpPr>
        <p:spPr>
          <a:xfrm>
            <a:off x="1143000" y="609600"/>
            <a:ext cx="2971800" cy="10668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bợm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loud 16"/>
          <p:cNvSpPr/>
          <p:nvPr/>
        </p:nvSpPr>
        <p:spPr>
          <a:xfrm>
            <a:off x="4363571" y="114300"/>
            <a:ext cx="2819400" cy="10668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dối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</a:t>
            </a:r>
            <a:endParaRPr lang="en-US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28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07062"/>
            <a:ext cx="1150937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28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41063" y="5707062"/>
            <a:ext cx="1150937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28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50937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28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72800" y="1"/>
            <a:ext cx="1219200" cy="121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914400" y="685800"/>
            <a:ext cx="1066006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4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MỞ RỘNG VỐN TỪ</a:t>
            </a:r>
            <a:r>
              <a:rPr lang="en-US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TRUNG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 – TỰ TRỌNG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1" y="1828800"/>
            <a:ext cx="11506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itchFamily="18" charset="0"/>
                <a:cs typeface="Times New Roman" pitchFamily="18" charset="0"/>
              </a:rPr>
              <a:t>1) Tìm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400" b="1">
                <a:latin typeface="Times New Roman" pitchFamily="18" charset="0"/>
                <a:cs typeface="Times New Roman" pitchFamily="18" charset="0"/>
              </a:rPr>
              <a:t>: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Từ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b="1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thà, thành thật, thật lòng, thật tâm, thẳng thắn, ngay thẳng, bộc trực, …</a:t>
            </a:r>
            <a:endParaRPr lang="en-US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4400" b="1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4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dối, lừa đảo, lừa dối, gian dối, gian lận, dối trá,  lừa đảo, lừa lọc, …</a:t>
            </a:r>
            <a:endParaRPr lang="en-US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02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7" descr="37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808770">
            <a:off x="10162274" y="-507002"/>
            <a:ext cx="18065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37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99436">
            <a:off x="31525" y="-111649"/>
            <a:ext cx="18065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37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090302">
            <a:off x="266882" y="4473451"/>
            <a:ext cx="18065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37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10265894" y="4191000"/>
            <a:ext cx="18065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381001" y="1905000"/>
            <a:ext cx="1168309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4800" b="1" spc="5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2) Đặt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800" b="1" spc="5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nghĩa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với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800" b="1" spc="5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thực. </a:t>
            </a:r>
            <a:endParaRPr lang="en-US" sz="4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50937" y="533400"/>
            <a:ext cx="1066006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4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MỞ RỘNG VỐN TỪ</a:t>
            </a:r>
            <a:r>
              <a:rPr lang="en-US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TRUNG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 – TỰ TRỌNG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3352800"/>
            <a:ext cx="10363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Lan là một cô bé ngoan ngoãn, </a:t>
            </a: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 thà</a:t>
            </a:r>
            <a:r>
              <a:rPr lang="en-US" sz="4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 ta cần phải đề phòng với những kẻ </a:t>
            </a: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 xảo</a:t>
            </a:r>
            <a:r>
              <a:rPr lang="en-US" sz="4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379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85800" y="2899152"/>
            <a:ext cx="2124075" cy="3958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1" descr="379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10525125" y="-152400"/>
            <a:ext cx="2428875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1" descr="379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-533400" y="-152400"/>
            <a:ext cx="2187499" cy="3405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379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8925" y="3076576"/>
            <a:ext cx="2428875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379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941588">
            <a:off x="1103439" y="-1553939"/>
            <a:ext cx="2428875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379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1133475" y="4505326"/>
            <a:ext cx="2428875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1" descr="379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880887">
            <a:off x="8715029" y="-1420648"/>
            <a:ext cx="2428875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1" descr="379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719610">
            <a:off x="8925544" y="4623771"/>
            <a:ext cx="2428875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438275" y="685801"/>
            <a:ext cx="958712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 Dòng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AutoNum type="alphaUcPeriod"/>
            </a:pP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UcPeriod"/>
            </a:pP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UcPeriod"/>
            </a:pP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UcPeriod"/>
            </a:pP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UcPeriod"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235000" y="3312925"/>
            <a:ext cx="838200" cy="685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886200" y="5334001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1" i="1">
              <a:solidFill>
                <a:srgbClr val="CC00CC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1066800"/>
            <a:ext cx="9753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4) Cho </a:t>
            </a:r>
            <a:r>
              <a:rPr lang="en-US" sz="4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AutoNum type="alphaUcPeriod"/>
            </a:pPr>
            <a:r>
              <a:rPr lang="en-US" sz="4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Thẳng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ruột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lphaUcPeriod"/>
            </a:pPr>
            <a:r>
              <a:rPr lang="en-US" sz="4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Giấy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rách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lề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lphaUcPeriod"/>
            </a:pPr>
            <a:r>
              <a:rPr lang="en-US" sz="4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Thuốc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đắng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dã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tật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lphaUcPeriod"/>
            </a:pPr>
            <a:r>
              <a:rPr lang="en-US" sz="4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Cây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lphaUcPeriod"/>
            </a:pPr>
            <a:r>
              <a:rPr lang="en-US" sz="4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Đói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rách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lphaU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524</Words>
  <Application>Microsoft Office PowerPoint</Application>
  <PresentationFormat>Custom</PresentationFormat>
  <Paragraphs>70</Paragraphs>
  <Slides>13</Slides>
  <Notes>2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49</cp:revision>
  <dcterms:created xsi:type="dcterms:W3CDTF">2011-08-02T13:22:21Z</dcterms:created>
  <dcterms:modified xsi:type="dcterms:W3CDTF">2022-10-15T03:31:33Z</dcterms:modified>
</cp:coreProperties>
</file>