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61" r:id="rId3"/>
    <p:sldId id="256" r:id="rId4"/>
    <p:sldId id="263" r:id="rId5"/>
    <p:sldId id="264" r:id="rId6"/>
    <p:sldId id="271" r:id="rId7"/>
    <p:sldId id="258" r:id="rId8"/>
    <p:sldId id="265" r:id="rId9"/>
    <p:sldId id="259" r:id="rId10"/>
    <p:sldId id="260" r:id="rId11"/>
    <p:sldId id="273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8A141-9E33-47C2-A767-DCFFE141D1CD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6CC5E-19D3-4B31-882E-CA42945A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2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7F2D6-C031-4E63-8DC1-176D7C617A6B}" type="slidenum">
              <a:rPr lang="en-US"/>
              <a:pPr/>
              <a:t>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CC5E-19D3-4B31-882E-CA42945AE2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5647-E9C8-4525-91FE-FE4CF3EF67D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BA58-391B-4B90-85A7-EA7A62761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B_hanh\POINT_3,4\Yen\BHCa%20vang.WAV" TargetMode="Externa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D:\Backup\hinh nen moi\Lecture_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981200" y="1371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2800" b="1" kern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TRƯỜNG TIỂU HỌC NGUYỄN THỊ MINH KHAI</a:t>
            </a:r>
            <a:endParaRPr lang="en-US" sz="2800" b="1" kern="0" dirty="0">
              <a:solidFill>
                <a:srgbClr val="00B0F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19400" y="2133600"/>
            <a:ext cx="6172200" cy="1752600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40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4000" b="1" ker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sz="4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40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66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886200" y="5334001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i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685800"/>
            <a:ext cx="10744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đắng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7" descr="37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808770">
            <a:off x="10390364" y="-180529"/>
            <a:ext cx="1571100" cy="23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37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99436">
            <a:off x="153456" y="139073"/>
            <a:ext cx="1531266" cy="226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37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090302">
            <a:off x="406576" y="4603443"/>
            <a:ext cx="1558666" cy="230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37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0570695" y="4528478"/>
            <a:ext cx="1577974" cy="232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803572" y="756821"/>
            <a:ext cx="901682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đắng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8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7" descr="37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808770">
            <a:off x="10390364" y="-180529"/>
            <a:ext cx="1571100" cy="23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37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99436">
            <a:off x="153456" y="139073"/>
            <a:ext cx="1531266" cy="226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37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090302">
            <a:off x="406576" y="4603443"/>
            <a:ext cx="1558666" cy="230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37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0570695" y="4528478"/>
            <a:ext cx="1577974" cy="232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143000" y="1395948"/>
            <a:ext cx="947182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9486" y="1981200"/>
            <a:ext cx="8858515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38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3524250"/>
            <a:ext cx="2667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38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333752"/>
            <a:ext cx="2667000" cy="434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37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4113" y="3867150"/>
            <a:ext cx="22669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37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3171826"/>
            <a:ext cx="2667000" cy="421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374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000" y="3524250"/>
            <a:ext cx="2286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 descr="375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"/>
            <a:ext cx="2667001" cy="333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 descr="376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14800" y="3524250"/>
            <a:ext cx="2667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 descr="37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48075" y="3810000"/>
            <a:ext cx="106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 descr="378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" y="3857626"/>
            <a:ext cx="22669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 descr="379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076576"/>
            <a:ext cx="2400301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3" descr="280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1" y="2743200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9" name="BHCa va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7536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168110" y="762001"/>
            <a:ext cx="8499891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05" fill="hold"/>
                                        <p:tgtEl>
                                          <p:spTgt spid="624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79"/>
                </p:tgtEl>
              </p:cMediaNode>
            </p:audio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28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07062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28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1063" y="5707062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28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28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72800" y="1"/>
            <a:ext cx="12192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914400" y="685800"/>
            <a:ext cx="1066006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MỞ RỘNG VỐN TỪ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TRUNG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 – TỰ TRỌNG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0937" y="2362200"/>
            <a:ext cx="101266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3276600" y="76200"/>
            <a:ext cx="5943600" cy="40386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458200" y="838200"/>
            <a:ext cx="34290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thắn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686800" y="1600200"/>
            <a:ext cx="32004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458200" y="2362200"/>
            <a:ext cx="34290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686800" y="3124200"/>
            <a:ext cx="32004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" y="3200400"/>
            <a:ext cx="32004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2438400"/>
            <a:ext cx="32004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1676400"/>
            <a:ext cx="32004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914400"/>
            <a:ext cx="32004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48200" y="4876800"/>
            <a:ext cx="32004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72000" y="4114800"/>
            <a:ext cx="32004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48200" y="5638800"/>
            <a:ext cx="32004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 animBg="1"/>
      <p:bldP spid="6" grpId="1" animBg="1"/>
      <p:bldP spid="7" grpId="1" animBg="1"/>
      <p:bldP spid="8" grpId="1" animBg="1"/>
      <p:bldP spid="9" grpId="1" animBg="1"/>
      <p:bldP spid="10" grpId="1" animBg="1"/>
      <p:bldP spid="11" grpId="1" animBg="1"/>
      <p:bldP spid="12" grpId="1" animBg="1"/>
      <p:bldP spid="13" grpId="1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2819400" y="1181100"/>
            <a:ext cx="6743700" cy="4533900"/>
          </a:xfrm>
          <a:prstGeom prst="su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9296400" y="1884218"/>
            <a:ext cx="28194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lận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228600" y="3581400"/>
            <a:ext cx="28194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7924800" y="381000"/>
            <a:ext cx="28194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7810500" y="5465618"/>
            <a:ext cx="37338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 manh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9220200" y="3581400"/>
            <a:ext cx="28194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267200" y="5715000"/>
            <a:ext cx="28194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bịp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990600" y="5105400"/>
            <a:ext cx="28194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loud 12"/>
          <p:cNvSpPr/>
          <p:nvPr/>
        </p:nvSpPr>
        <p:spPr>
          <a:xfrm>
            <a:off x="304800" y="1981200"/>
            <a:ext cx="28194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loud 13"/>
          <p:cNvSpPr/>
          <p:nvPr/>
        </p:nvSpPr>
        <p:spPr>
          <a:xfrm>
            <a:off x="1143000" y="609600"/>
            <a:ext cx="29718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bợm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loud 16"/>
          <p:cNvSpPr/>
          <p:nvPr/>
        </p:nvSpPr>
        <p:spPr>
          <a:xfrm>
            <a:off x="4363571" y="114300"/>
            <a:ext cx="2819400" cy="1066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28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07062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28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1063" y="5707062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28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28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72800" y="1"/>
            <a:ext cx="12192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914400" y="685800"/>
            <a:ext cx="1066006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MỞ RỘNG VỐN TỪ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TRUNG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 – TỰ TRỌNG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1" y="1828800"/>
            <a:ext cx="1150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itchFamily="18" charset="0"/>
                <a:cs typeface="Times New Roman" pitchFamily="18" charset="0"/>
              </a:rPr>
              <a:t>1) Tìm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Từ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thà, thành thật, thật lòng, thật tâm, thẳng thắn, ngay thẳng, bộc trực, …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400" b="1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dối, lừa đảo, lừa dối, gian dối, gian lận, dối trá,  lừa đảo, lừa lọc, …</a:t>
            </a:r>
            <a:endParaRPr lang="en-US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2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7" descr="37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08770">
            <a:off x="10162274" y="-507002"/>
            <a:ext cx="1806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37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99436">
            <a:off x="31525" y="-111649"/>
            <a:ext cx="1806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37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090302">
            <a:off x="266882" y="4473451"/>
            <a:ext cx="1806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37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0265894" y="4191000"/>
            <a:ext cx="1806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81001" y="1905000"/>
            <a:ext cx="116830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4800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2) Đặt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800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nghĩa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800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thực. 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50937" y="533400"/>
            <a:ext cx="1066006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MỞ RỘNG VỐN TỪ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TRUNG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 – TỰ TRỌNG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352800"/>
            <a:ext cx="1036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Lan là một cô bé ngoan ngoãn, </a:t>
            </a: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 thà</a:t>
            </a:r>
            <a:r>
              <a:rPr lang="en-US" sz="4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ta cần phải đề phòng với những kẻ </a:t>
            </a: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 xảo</a:t>
            </a:r>
            <a:r>
              <a:rPr lang="en-US" sz="4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3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5800" y="2899152"/>
            <a:ext cx="2124075" cy="395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 descr="3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0525125" y="-152400"/>
            <a:ext cx="2428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3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-533400" y="-152400"/>
            <a:ext cx="2187499" cy="340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3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48925" y="3076576"/>
            <a:ext cx="2428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3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941588">
            <a:off x="1103439" y="-1553939"/>
            <a:ext cx="2428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3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33475" y="4505326"/>
            <a:ext cx="2428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3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880887">
            <a:off x="8715029" y="-1420648"/>
            <a:ext cx="2428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3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719610">
            <a:off x="8925544" y="4623771"/>
            <a:ext cx="2428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438275" y="685801"/>
            <a:ext cx="958712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Dòng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AutoNum type="alphaUcPeriod"/>
            </a:pP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35000" y="3312925"/>
            <a:ext cx="8382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886200" y="5334001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i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066800"/>
            <a:ext cx="9753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Cho </a:t>
            </a:r>
            <a:r>
              <a:rPr lang="en-US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lphaUcPeriod"/>
            </a:pPr>
            <a:r>
              <a:rPr lang="en-US" sz="4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Thẳng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en-US" sz="4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Giấy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en-US" sz="4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Thuốc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đắng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en-US" sz="4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Cây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en-US" sz="4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Đói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U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524</Words>
  <Application>Microsoft Office PowerPoint</Application>
  <PresentationFormat>Custom</PresentationFormat>
  <Paragraphs>70</Paragraphs>
  <Slides>13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49</cp:revision>
  <dcterms:created xsi:type="dcterms:W3CDTF">2011-08-02T13:22:21Z</dcterms:created>
  <dcterms:modified xsi:type="dcterms:W3CDTF">2022-10-15T03:31:33Z</dcterms:modified>
</cp:coreProperties>
</file>