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4" r:id="rId2"/>
    <p:sldId id="284" r:id="rId3"/>
    <p:sldId id="299" r:id="rId4"/>
    <p:sldId id="285" r:id="rId5"/>
    <p:sldId id="286" r:id="rId6"/>
    <p:sldId id="289" r:id="rId7"/>
    <p:sldId id="290" r:id="rId8"/>
    <p:sldId id="294" r:id="rId9"/>
    <p:sldId id="295" r:id="rId10"/>
    <p:sldId id="296" r:id="rId11"/>
    <p:sldId id="297" r:id="rId12"/>
    <p:sldId id="298" r:id="rId13"/>
    <p:sldId id="303" r:id="rId14"/>
    <p:sldId id="300" r:id="rId15"/>
    <p:sldId id="301" r:id="rId16"/>
    <p:sldId id="305" r:id="rId17"/>
    <p:sldId id="30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FF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FF9933"/>
    <a:srgbClr val="66FF66"/>
    <a:srgbClr val="3333FF"/>
    <a:srgbClr val="FF33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96075AB-5C9B-4C16-A538-DEC76320B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44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6699E-140A-4688-A7A8-8493916E8AB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16699E-140A-4688-A7A8-8493916E8A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1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136A2-4F9A-4CB5-BD62-0F2A2A693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6771-8C60-4231-BCA9-EAF4FD2DD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4EA90-6FA0-45CA-B95B-5792C9BE6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9B8D4-8D05-4460-BEB4-FC3808DFE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2DB9-5BF1-46FF-B192-48B76660F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4661F-FDD5-46A3-A3DF-D4C9AF88B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88155-B832-4C94-A008-9F6568F8B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BF4D4-F7B1-4F6B-B903-D7246EDCC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B5613-6323-4FBE-BAEC-D6DF4BCB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3B54B-FA3B-4CCD-97D7-C5B476B8E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92024-A4EF-49FF-BF11-7F4918DE3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8F18D60-70AE-4FA7-A348-C7494106C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5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6" grpId="1"/>
      <p:bldP spid="1027" grpId="0" build="p">
        <p:tmplLst>
          <p:tmpl lvl="1">
            <p:tnLst>
              <p:par>
                <p:cTn presetID="54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4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*0.05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27" grpId="1" build="allAtOnce">
        <p:tmplLst>
          <p:tmpl lvl="1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2" presetClass="exit" presetSubtype="8" fill="hold" nodeType="withEffect">
                  <p:stCondLst>
                    <p:cond delay="0"/>
                  </p:stCondLst>
                  <p:childTnLst>
                    <p:animEffect transition="out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4.wav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4.wav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4" Type="http://schemas.openxmlformats.org/officeDocument/2006/relationships/audio" Target="../media/audio5.wav"/><Relationship Id="rId9" Type="http://schemas.openxmlformats.org/officeDocument/2006/relationships/image" Target="../media/image11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03012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6806" y="1746847"/>
            <a:ext cx="1830388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209034" y="3810000"/>
            <a:ext cx="6934200" cy="1981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n-US" sz="3600" b="1" u="sng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algn="ctr">
              <a:spcBef>
                <a:spcPct val="10000"/>
              </a:spcBef>
            </a:pPr>
            <a:r>
              <a:rPr lang="en-US" sz="4000" b="1" dirty="0">
                <a:solidFill>
                  <a:srgbClr val="FF0000"/>
                </a:solidFill>
                <a:latin typeface="Arial" charset="0"/>
              </a:rPr>
              <a:t>NHÂN VỚI 10, 100, 1000, …</a:t>
            </a:r>
          </a:p>
          <a:p>
            <a:pPr algn="ctr">
              <a:spcBef>
                <a:spcPct val="10000"/>
              </a:spcBef>
            </a:pPr>
            <a:r>
              <a:rPr lang="en-US" sz="4000" b="1" dirty="0">
                <a:solidFill>
                  <a:srgbClr val="FF0000"/>
                </a:solidFill>
                <a:latin typeface="Arial" charset="0"/>
              </a:rPr>
              <a:t>CHIA CHO 10, 100, 1000, …</a:t>
            </a:r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xmlns="" id="{381AB54C-1AA4-2488-65BE-A74BFD9CB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834" y="418702"/>
            <a:ext cx="78486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ỦY BAN NHÂN DÂN QUẬN 12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TRƯỜNG TIỂU HỌC NGUYỄN THỊ MINH KHAI</a:t>
            </a:r>
            <a:endParaRPr lang="en-US" altLang="en-US" sz="7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276600" y="0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tx1"/>
                </a:solidFill>
                <a:latin typeface="Arial" charset="0"/>
              </a:rPr>
              <a:t>Toán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905000" y="517525"/>
            <a:ext cx="594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2057400" y="990600"/>
            <a:ext cx="571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3276600" y="1524000"/>
            <a:ext cx="289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Luyện tập:</a:t>
            </a: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533400" y="198120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    </a:t>
            </a:r>
            <a:r>
              <a:rPr lang="en-US" sz="4000" b="1">
                <a:latin typeface="Arial" charset="0"/>
              </a:rPr>
              <a:t>Tính nhẩm:</a:t>
            </a:r>
          </a:p>
        </p:txBody>
      </p: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76200" y="2803525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3600" b="1">
                <a:latin typeface="Arial" charset="0"/>
              </a:rPr>
              <a:t>    18 x 10</a:t>
            </a:r>
          </a:p>
        </p:txBody>
      </p:sp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1066800" y="3489325"/>
            <a:ext cx="205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18 x 100</a:t>
            </a: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1066800" y="4114800"/>
            <a:ext cx="259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18 x 1000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5029200" y="2879725"/>
            <a:ext cx="1752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82 x 10</a:t>
            </a: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5029200" y="3489325"/>
            <a:ext cx="236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75 x 1000</a:t>
            </a:r>
          </a:p>
        </p:txBody>
      </p:sp>
      <p:sp>
        <p:nvSpPr>
          <p:cNvPr id="11276" name="Text Box 17"/>
          <p:cNvSpPr txBox="1">
            <a:spLocks noChangeArrowheads="1"/>
          </p:cNvSpPr>
          <p:nvPr/>
        </p:nvSpPr>
        <p:spPr bwMode="auto">
          <a:xfrm>
            <a:off x="5105400" y="4098925"/>
            <a:ext cx="205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19 x 10</a:t>
            </a:r>
          </a:p>
        </p:txBody>
      </p:sp>
      <p:sp>
        <p:nvSpPr>
          <p:cNvPr id="11277" name="Text Box 18"/>
          <p:cNvSpPr txBox="1">
            <a:spLocks noChangeArrowheads="1"/>
          </p:cNvSpPr>
          <p:nvPr/>
        </p:nvSpPr>
        <p:spPr bwMode="auto">
          <a:xfrm>
            <a:off x="0" y="4708525"/>
            <a:ext cx="289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b) 9000 : 10</a:t>
            </a:r>
          </a:p>
        </p:txBody>
      </p:sp>
      <p:sp>
        <p:nvSpPr>
          <p:cNvPr id="11278" name="Text Box 19"/>
          <p:cNvSpPr txBox="1">
            <a:spLocks noChangeArrowheads="1"/>
          </p:cNvSpPr>
          <p:nvPr/>
        </p:nvSpPr>
        <p:spPr bwMode="auto">
          <a:xfrm>
            <a:off x="533400" y="5318125"/>
            <a:ext cx="2514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9000 : 100</a:t>
            </a:r>
          </a:p>
        </p:txBody>
      </p:sp>
      <p:sp>
        <p:nvSpPr>
          <p:cNvPr id="11279" name="Text Box 20"/>
          <p:cNvSpPr txBox="1">
            <a:spLocks noChangeArrowheads="1"/>
          </p:cNvSpPr>
          <p:nvPr/>
        </p:nvSpPr>
        <p:spPr bwMode="auto">
          <a:xfrm>
            <a:off x="533400" y="6003925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9000 : 1000</a:t>
            </a:r>
          </a:p>
        </p:txBody>
      </p:sp>
      <p:sp>
        <p:nvSpPr>
          <p:cNvPr id="11280" name="Text Box 21"/>
          <p:cNvSpPr txBox="1">
            <a:spLocks noChangeArrowheads="1"/>
          </p:cNvSpPr>
          <p:nvPr/>
        </p:nvSpPr>
        <p:spPr bwMode="auto">
          <a:xfrm>
            <a:off x="4724400" y="4708525"/>
            <a:ext cx="2514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6800 : 100</a:t>
            </a:r>
          </a:p>
        </p:txBody>
      </p: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4800600" y="5318125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420   : 10</a:t>
            </a:r>
          </a:p>
        </p:txBody>
      </p:sp>
      <p:sp>
        <p:nvSpPr>
          <p:cNvPr id="11282" name="Text Box 23"/>
          <p:cNvSpPr txBox="1">
            <a:spLocks noChangeArrowheads="1"/>
          </p:cNvSpPr>
          <p:nvPr/>
        </p:nvSpPr>
        <p:spPr bwMode="auto">
          <a:xfrm>
            <a:off x="4800600" y="5943600"/>
            <a:ext cx="289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latin typeface="Arial" charset="0"/>
              </a:rPr>
              <a:t>2000 : 1000</a:t>
            </a:r>
          </a:p>
        </p:txBody>
      </p:sp>
      <p:sp>
        <p:nvSpPr>
          <p:cNvPr id="11283" name="Oval 24"/>
          <p:cNvSpPr>
            <a:spLocks noChangeArrowheads="1"/>
          </p:cNvSpPr>
          <p:nvPr/>
        </p:nvSpPr>
        <p:spPr bwMode="auto">
          <a:xfrm>
            <a:off x="228600" y="20574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latin typeface="Arial" charset="0"/>
              </a:rPr>
              <a:t>1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276600" y="6019800"/>
            <a:ext cx="533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3276600" y="5334000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262313" y="4708525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3276600" y="4175125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3276600" y="3505200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3276600" y="2819400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7391400" y="5943600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7410450" y="5318125"/>
            <a:ext cx="533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7391400" y="4722813"/>
            <a:ext cx="457200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7391400" y="4114800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7391400" y="3489325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7391400" y="2879725"/>
            <a:ext cx="45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733800" y="2819400"/>
            <a:ext cx="1371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180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3657600" y="3489325"/>
            <a:ext cx="1219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1800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3733800" y="4114800"/>
            <a:ext cx="1676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18000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3733800" y="4694238"/>
            <a:ext cx="1295400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900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3886200" y="5334000"/>
            <a:ext cx="838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90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3810000" y="6003925"/>
            <a:ext cx="533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9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7924800" y="2879725"/>
            <a:ext cx="1295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820</a:t>
            </a: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7772400" y="3429000"/>
            <a:ext cx="1600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75000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7848600" y="4098925"/>
            <a:ext cx="11430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190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7924800" y="4708525"/>
            <a:ext cx="838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68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7924800" y="5257800"/>
            <a:ext cx="990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42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8001000" y="5934075"/>
            <a:ext cx="533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2</a:t>
            </a:r>
          </a:p>
        </p:txBody>
      </p:sp>
      <p:pic>
        <p:nvPicPr>
          <p:cNvPr id="17447" name="Pictur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846388"/>
            <a:ext cx="91440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2" name="Picture 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3548063"/>
            <a:ext cx="9906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3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41148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4" name="Picture 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8006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5287963"/>
            <a:ext cx="6858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6" name="Picture 5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0" y="6096000"/>
            <a:ext cx="6858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7" name="Picture 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2930525"/>
            <a:ext cx="990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8" name="Picture 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3395663"/>
            <a:ext cx="12192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9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3997325"/>
            <a:ext cx="7620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70" name="Picture 6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678363"/>
            <a:ext cx="6858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71" name="Picture 6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5287963"/>
            <a:ext cx="6858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72" name="Picture 6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5943600"/>
            <a:ext cx="6858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7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7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17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/>
      <p:bldP spid="17434" grpId="0"/>
      <p:bldP spid="17435" grpId="0"/>
      <p:bldP spid="17436" grpId="0"/>
      <p:bldP spid="17437" grpId="0"/>
      <p:bldP spid="17438" grpId="0"/>
      <p:bldP spid="17439" grpId="0"/>
      <p:bldP spid="17440" grpId="0"/>
      <p:bldP spid="17441" grpId="0"/>
      <p:bldP spid="17442" grpId="0"/>
      <p:bldP spid="17443" grpId="0"/>
      <p:bldP spid="17444" grpId="0"/>
      <p:bldP spid="17448" grpId="0"/>
      <p:bldP spid="17449" grpId="0"/>
      <p:bldP spid="17450" grpId="0"/>
      <p:bldP spid="17451" grpId="0"/>
      <p:bldP spid="17452" grpId="0"/>
      <p:bldP spid="17453" grpId="0"/>
      <p:bldP spid="17454" grpId="0"/>
      <p:bldP spid="17455" grpId="0"/>
      <p:bldP spid="17456" grpId="0"/>
      <p:bldP spid="17457" grpId="0"/>
      <p:bldP spid="17458" grpId="0"/>
      <p:bldP spid="174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76600" y="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chemeClr val="tx1"/>
                </a:solidFill>
                <a:latin typeface="Arial" charset="0"/>
              </a:rPr>
              <a:t>Toán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905000" y="50165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905000" y="990600"/>
            <a:ext cx="579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  <p:sp>
        <p:nvSpPr>
          <p:cNvPr id="12293" name="Text Box 21"/>
          <p:cNvSpPr txBox="1">
            <a:spLocks noChangeArrowheads="1"/>
          </p:cNvSpPr>
          <p:nvPr/>
        </p:nvSpPr>
        <p:spPr bwMode="auto">
          <a:xfrm>
            <a:off x="838200" y="2286000"/>
            <a:ext cx="487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4" name="Text Box 22"/>
          <p:cNvSpPr txBox="1">
            <a:spLocks noChangeArrowheads="1"/>
          </p:cNvSpPr>
          <p:nvPr/>
        </p:nvSpPr>
        <p:spPr bwMode="auto">
          <a:xfrm>
            <a:off x="914400" y="1584325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Arial" charset="0"/>
              </a:rPr>
              <a:t>  </a:t>
            </a:r>
            <a:r>
              <a:rPr lang="en-US" sz="3200" b="1">
                <a:solidFill>
                  <a:schemeClr val="tx1"/>
                </a:solidFill>
                <a:latin typeface="Arial" charset="0"/>
              </a:rPr>
              <a:t>Viết số thích hợp vào chỗ  chấm:</a:t>
            </a:r>
          </a:p>
        </p:txBody>
      </p:sp>
      <p:sp>
        <p:nvSpPr>
          <p:cNvPr id="12295" name="Text Box 23"/>
          <p:cNvSpPr txBox="1">
            <a:spLocks noChangeArrowheads="1"/>
          </p:cNvSpPr>
          <p:nvPr/>
        </p:nvSpPr>
        <p:spPr bwMode="auto">
          <a:xfrm>
            <a:off x="0" y="22098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300kg   = </a:t>
            </a:r>
          </a:p>
        </p:txBody>
      </p:sp>
      <p:sp>
        <p:nvSpPr>
          <p:cNvPr id="12296" name="Text Box 24"/>
          <p:cNvSpPr txBox="1">
            <a:spLocks noChangeArrowheads="1"/>
          </p:cNvSpPr>
          <p:nvPr/>
        </p:nvSpPr>
        <p:spPr bwMode="auto">
          <a:xfrm>
            <a:off x="2209800" y="2133600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297" name="Text Box 25"/>
          <p:cNvSpPr txBox="1">
            <a:spLocks noChangeArrowheads="1"/>
          </p:cNvSpPr>
          <p:nvPr/>
        </p:nvSpPr>
        <p:spPr bwMode="auto">
          <a:xfrm>
            <a:off x="2895600" y="2133600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tạ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85800" y="27178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Cách làm:</a:t>
            </a:r>
            <a:r>
              <a:rPr lang="en-U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76200" y="31242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Ta có: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152400" y="3733800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100kg = 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2209800" y="3732213"/>
            <a:ext cx="121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1 tạ</a:t>
            </a:r>
          </a:p>
        </p:txBody>
      </p:sp>
      <p:sp>
        <p:nvSpPr>
          <p:cNvPr id="12302" name="Text Box 32"/>
          <p:cNvSpPr txBox="1">
            <a:spLocks noChangeArrowheads="1"/>
          </p:cNvSpPr>
          <p:nvPr/>
        </p:nvSpPr>
        <p:spPr bwMode="auto">
          <a:xfrm>
            <a:off x="4114800" y="2879725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70kg     = 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705600" y="2879725"/>
            <a:ext cx="774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04" name="Text Box 34"/>
          <p:cNvSpPr txBox="1">
            <a:spLocks noChangeArrowheads="1"/>
          </p:cNvSpPr>
          <p:nvPr/>
        </p:nvSpPr>
        <p:spPr bwMode="auto">
          <a:xfrm>
            <a:off x="7267575" y="2890838"/>
            <a:ext cx="121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yến</a:t>
            </a:r>
          </a:p>
        </p:txBody>
      </p:sp>
      <p:sp>
        <p:nvSpPr>
          <p:cNvPr id="12305" name="Text Box 35"/>
          <p:cNvSpPr txBox="1">
            <a:spLocks noChangeArrowheads="1"/>
          </p:cNvSpPr>
          <p:nvPr/>
        </p:nvSpPr>
        <p:spPr bwMode="auto">
          <a:xfrm>
            <a:off x="4191000" y="3519488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800kg   = 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6769100" y="3505200"/>
            <a:ext cx="622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07" name="Text Box 37"/>
          <p:cNvSpPr txBox="1">
            <a:spLocks noChangeArrowheads="1"/>
          </p:cNvSpPr>
          <p:nvPr/>
        </p:nvSpPr>
        <p:spPr bwMode="auto">
          <a:xfrm>
            <a:off x="7315200" y="3489325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tạ</a:t>
            </a:r>
          </a:p>
        </p:txBody>
      </p:sp>
      <p:sp>
        <p:nvSpPr>
          <p:cNvPr id="12308" name="Text Box 38"/>
          <p:cNvSpPr txBox="1">
            <a:spLocks noChangeArrowheads="1"/>
          </p:cNvSpPr>
          <p:nvPr/>
        </p:nvSpPr>
        <p:spPr bwMode="auto">
          <a:xfrm>
            <a:off x="4191000" y="417512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300tạ    =</a:t>
            </a:r>
            <a:r>
              <a:rPr lang="en-U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6616700" y="4189413"/>
            <a:ext cx="69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10" name="Text Box 40"/>
          <p:cNvSpPr txBox="1">
            <a:spLocks noChangeArrowheads="1"/>
          </p:cNvSpPr>
          <p:nvPr/>
        </p:nvSpPr>
        <p:spPr bwMode="auto">
          <a:xfrm>
            <a:off x="7315200" y="4175125"/>
            <a:ext cx="106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tấn</a:t>
            </a:r>
          </a:p>
        </p:txBody>
      </p:sp>
      <p:sp>
        <p:nvSpPr>
          <p:cNvPr id="12311" name="Text Box 41"/>
          <p:cNvSpPr txBox="1">
            <a:spLocks noChangeArrowheads="1"/>
          </p:cNvSpPr>
          <p:nvPr/>
        </p:nvSpPr>
        <p:spPr bwMode="auto">
          <a:xfrm>
            <a:off x="4267200" y="478472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120tạ    =</a:t>
            </a:r>
            <a:r>
              <a:rPr lang="en-U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6650038" y="4822825"/>
            <a:ext cx="69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13" name="Text Box 43"/>
          <p:cNvSpPr txBox="1">
            <a:spLocks noChangeArrowheads="1"/>
          </p:cNvSpPr>
          <p:nvPr/>
        </p:nvSpPr>
        <p:spPr bwMode="auto">
          <a:xfrm>
            <a:off x="7315200" y="4784725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tấn</a:t>
            </a:r>
          </a:p>
        </p:txBody>
      </p:sp>
      <p:sp>
        <p:nvSpPr>
          <p:cNvPr id="12314" name="Text Box 44"/>
          <p:cNvSpPr txBox="1">
            <a:spLocks noChangeArrowheads="1"/>
          </p:cNvSpPr>
          <p:nvPr/>
        </p:nvSpPr>
        <p:spPr bwMode="auto">
          <a:xfrm>
            <a:off x="4343400" y="54102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5000kg = 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6769100" y="5470525"/>
            <a:ext cx="774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16" name="Text Box 46"/>
          <p:cNvSpPr txBox="1">
            <a:spLocks noChangeArrowheads="1"/>
          </p:cNvSpPr>
          <p:nvPr/>
        </p:nvSpPr>
        <p:spPr bwMode="auto">
          <a:xfrm>
            <a:off x="7315200" y="5408613"/>
            <a:ext cx="106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tấn</a:t>
            </a:r>
          </a:p>
        </p:txBody>
      </p:sp>
      <p:sp>
        <p:nvSpPr>
          <p:cNvPr id="12317" name="Text Box 47"/>
          <p:cNvSpPr txBox="1">
            <a:spLocks noChangeArrowheads="1"/>
          </p:cNvSpPr>
          <p:nvPr/>
        </p:nvSpPr>
        <p:spPr bwMode="auto">
          <a:xfrm>
            <a:off x="4419600" y="6003925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4000g   = 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6705600" y="6019800"/>
            <a:ext cx="69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12319" name="Text Box 49"/>
          <p:cNvSpPr txBox="1">
            <a:spLocks noChangeArrowheads="1"/>
          </p:cNvSpPr>
          <p:nvPr/>
        </p:nvSpPr>
        <p:spPr bwMode="auto">
          <a:xfrm>
            <a:off x="7315200" y="6003925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kg</a:t>
            </a:r>
          </a:p>
        </p:txBody>
      </p:sp>
      <p:sp>
        <p:nvSpPr>
          <p:cNvPr id="12320" name="Oval 50"/>
          <p:cNvSpPr>
            <a:spLocks noChangeArrowheads="1"/>
          </p:cNvSpPr>
          <p:nvPr/>
        </p:nvSpPr>
        <p:spPr bwMode="auto">
          <a:xfrm>
            <a:off x="276225" y="1628775"/>
            <a:ext cx="685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800" b="1">
                <a:solidFill>
                  <a:schemeClr val="tx1"/>
                </a:solidFill>
                <a:latin typeface="Arial" charset="0"/>
              </a:rPr>
              <a:t>2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76200" y="48768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300 : 100 =</a:t>
            </a:r>
            <a:r>
              <a:rPr lang="en-US" sz="180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0" y="4267200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rial" charset="0"/>
              </a:rPr>
              <a:t>Nhẩm: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0" y="5410200"/>
            <a:ext cx="4114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>
                <a:latin typeface="Arial" charset="0"/>
              </a:rPr>
              <a:t>Vậy</a:t>
            </a:r>
            <a:r>
              <a:rPr lang="en-US" sz="3200" b="1" dirty="0">
                <a:latin typeface="Arial" charset="0"/>
              </a:rPr>
              <a:t>: </a:t>
            </a:r>
          </a:p>
          <a:p>
            <a:r>
              <a:rPr lang="en-US" sz="3200" b="1" dirty="0">
                <a:latin typeface="Arial" charset="0"/>
              </a:rPr>
              <a:t>300kg : 100 = 3 </a:t>
            </a:r>
            <a:r>
              <a:rPr lang="en-US" sz="3200" b="1" dirty="0" err="1">
                <a:latin typeface="Arial" charset="0"/>
              </a:rPr>
              <a:t>tạ</a:t>
            </a:r>
            <a:endParaRPr lang="en-US" sz="3200" b="1" dirty="0">
              <a:latin typeface="Arial" charset="0"/>
            </a:endParaRPr>
          </a:p>
        </p:txBody>
      </p:sp>
      <p:sp>
        <p:nvSpPr>
          <p:cNvPr id="12324" name="Text Box 54"/>
          <p:cNvSpPr txBox="1">
            <a:spLocks noChangeArrowheads="1"/>
          </p:cNvSpPr>
          <p:nvPr/>
        </p:nvSpPr>
        <p:spPr bwMode="auto">
          <a:xfrm>
            <a:off x="5638800" y="5638800"/>
            <a:ext cx="6096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9518" name="Text Box 62"/>
          <p:cNvSpPr txBox="1">
            <a:spLocks noChangeArrowheads="1"/>
          </p:cNvSpPr>
          <p:nvPr/>
        </p:nvSpPr>
        <p:spPr bwMode="auto">
          <a:xfrm>
            <a:off x="2205038" y="3733800"/>
            <a:ext cx="1071562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? tạ</a:t>
            </a:r>
          </a:p>
        </p:txBody>
      </p:sp>
      <p:sp>
        <p:nvSpPr>
          <p:cNvPr id="19519" name="Text Box 63"/>
          <p:cNvSpPr txBox="1">
            <a:spLocks noChangeArrowheads="1"/>
          </p:cNvSpPr>
          <p:nvPr/>
        </p:nvSpPr>
        <p:spPr bwMode="auto">
          <a:xfrm>
            <a:off x="2743200" y="4876800"/>
            <a:ext cx="41275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Arial" charset="0"/>
              </a:rPr>
              <a:t>3</a:t>
            </a:r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6838950" y="2879725"/>
            <a:ext cx="5334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Arial" charset="0"/>
              </a:rPr>
              <a:t>7</a:t>
            </a:r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6877050" y="3505200"/>
            <a:ext cx="41275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8</a:t>
            </a:r>
          </a:p>
        </p:txBody>
      </p:sp>
      <p:sp>
        <p:nvSpPr>
          <p:cNvPr id="19522" name="Text Box 66"/>
          <p:cNvSpPr txBox="1">
            <a:spLocks noChangeArrowheads="1"/>
          </p:cNvSpPr>
          <p:nvPr/>
        </p:nvSpPr>
        <p:spPr bwMode="auto">
          <a:xfrm>
            <a:off x="6623050" y="4175125"/>
            <a:ext cx="639763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30</a:t>
            </a:r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6623050" y="4784725"/>
            <a:ext cx="639763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12</a:t>
            </a:r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6858000" y="5394325"/>
            <a:ext cx="41275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5</a:t>
            </a:r>
          </a:p>
        </p:txBody>
      </p:sp>
      <p:sp>
        <p:nvSpPr>
          <p:cNvPr id="19533" name="Text Box 77"/>
          <p:cNvSpPr txBox="1">
            <a:spLocks noChangeArrowheads="1"/>
          </p:cNvSpPr>
          <p:nvPr/>
        </p:nvSpPr>
        <p:spPr bwMode="auto">
          <a:xfrm>
            <a:off x="6877050" y="6003925"/>
            <a:ext cx="41275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4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2000"/>
                                        <p:tgtEl>
                                          <p:spTgt spid="1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2" dur="2000"/>
                                        <p:tgtEl>
                                          <p:spTgt spid="19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95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95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7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95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75" dur="20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9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83" dur="2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9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1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19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2" grpId="0"/>
      <p:bldP spid="19485" grpId="0"/>
      <p:bldP spid="19486" grpId="0"/>
      <p:bldP spid="19487" grpId="0"/>
      <p:bldP spid="19489" grpId="0"/>
      <p:bldP spid="19492" grpId="0"/>
      <p:bldP spid="19495" grpId="0"/>
      <p:bldP spid="19498" grpId="0"/>
      <p:bldP spid="19501" grpId="0"/>
      <p:bldP spid="19504" grpId="0"/>
      <p:bldP spid="19507" grpId="0"/>
      <p:bldP spid="19508" grpId="0"/>
      <p:bldP spid="19509" grpId="0"/>
      <p:bldP spid="19518" grpId="0"/>
      <p:bldP spid="19518" grpId="1"/>
      <p:bldP spid="19519" grpId="0"/>
      <p:bldP spid="19520" grpId="0"/>
      <p:bldP spid="19521" grpId="0"/>
      <p:bldP spid="19522" grpId="0"/>
      <p:bldP spid="19531" grpId="0"/>
      <p:bldP spid="19532" grpId="0"/>
      <p:bldP spid="195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276600" y="76200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tx1"/>
                </a:solidFill>
                <a:latin typeface="Arial" charset="0"/>
              </a:rPr>
              <a:t>Toán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905000" y="762000"/>
            <a:ext cx="594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1828800" y="1431925"/>
            <a:ext cx="617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429000" y="3032125"/>
            <a:ext cx="259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Trò chơi: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Arial" charset="0"/>
                <a:hlinkClick r:id="rId2" action="ppaction://hlinksldjump"/>
              </a:rPr>
              <a:t>Cách chơi</a:t>
            </a:r>
            <a:r>
              <a:rPr lang="en-US" b="1">
                <a:latin typeface="Arial" charset="0"/>
              </a:rPr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81000" y="762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Arial" charset="0"/>
              </a:rPr>
              <a:t>Trò chơi tập trung – Toán 4</a:t>
            </a:r>
          </a:p>
        </p:txBody>
      </p:sp>
      <p:pic>
        <p:nvPicPr>
          <p:cNvPr id="31749" name="Picture 5" descr="9618348037cb606b7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457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11835-2718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8" descr="Large checker board"/>
          <p:cNvSpPr>
            <a:spLocks noChangeArrowheads="1"/>
          </p:cNvSpPr>
          <p:nvPr/>
        </p:nvSpPr>
        <p:spPr bwMode="auto">
          <a:xfrm>
            <a:off x="1143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</a:t>
            </a:r>
          </a:p>
        </p:txBody>
      </p:sp>
      <p:sp>
        <p:nvSpPr>
          <p:cNvPr id="14343" name="Rectangle 9" descr="Large checker board"/>
          <p:cNvSpPr>
            <a:spLocks noChangeArrowheads="1"/>
          </p:cNvSpPr>
          <p:nvPr/>
        </p:nvSpPr>
        <p:spPr bwMode="auto">
          <a:xfrm>
            <a:off x="5715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9</a:t>
            </a:r>
          </a:p>
        </p:txBody>
      </p:sp>
      <p:sp>
        <p:nvSpPr>
          <p:cNvPr id="14344" name="Rectangle 10" descr="Large checker board"/>
          <p:cNvSpPr>
            <a:spLocks noChangeArrowheads="1"/>
          </p:cNvSpPr>
          <p:nvPr/>
        </p:nvSpPr>
        <p:spPr bwMode="auto">
          <a:xfrm>
            <a:off x="5715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3</a:t>
            </a:r>
          </a:p>
        </p:txBody>
      </p:sp>
      <p:sp>
        <p:nvSpPr>
          <p:cNvPr id="14345" name="Rectangle 11" descr="Large checker board"/>
          <p:cNvSpPr>
            <a:spLocks noChangeArrowheads="1"/>
          </p:cNvSpPr>
          <p:nvPr/>
        </p:nvSpPr>
        <p:spPr bwMode="auto">
          <a:xfrm>
            <a:off x="1143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4</a:t>
            </a:r>
          </a:p>
        </p:txBody>
      </p:sp>
      <p:sp>
        <p:nvSpPr>
          <p:cNvPr id="14346" name="Rectangle 12" descr="Large checker board"/>
          <p:cNvSpPr>
            <a:spLocks noChangeArrowheads="1"/>
          </p:cNvSpPr>
          <p:nvPr/>
        </p:nvSpPr>
        <p:spPr bwMode="auto">
          <a:xfrm>
            <a:off x="3429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5</a:t>
            </a:r>
          </a:p>
        </p:txBody>
      </p:sp>
      <p:sp>
        <p:nvSpPr>
          <p:cNvPr id="14347" name="Rectangle 13" descr="Large checker board"/>
          <p:cNvSpPr>
            <a:spLocks noChangeArrowheads="1"/>
          </p:cNvSpPr>
          <p:nvPr/>
        </p:nvSpPr>
        <p:spPr bwMode="auto">
          <a:xfrm>
            <a:off x="5715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6</a:t>
            </a:r>
          </a:p>
        </p:txBody>
      </p:sp>
      <p:sp>
        <p:nvSpPr>
          <p:cNvPr id="14348" name="Rectangle 14" descr="Large checker board"/>
          <p:cNvSpPr>
            <a:spLocks noChangeArrowheads="1"/>
          </p:cNvSpPr>
          <p:nvPr/>
        </p:nvSpPr>
        <p:spPr bwMode="auto">
          <a:xfrm>
            <a:off x="1143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10</a:t>
            </a:r>
          </a:p>
        </p:txBody>
      </p:sp>
      <p:sp>
        <p:nvSpPr>
          <p:cNvPr id="14349" name="Rectangle 15" descr="Large checker board"/>
          <p:cNvSpPr>
            <a:spLocks noChangeArrowheads="1"/>
          </p:cNvSpPr>
          <p:nvPr/>
        </p:nvSpPr>
        <p:spPr bwMode="auto">
          <a:xfrm>
            <a:off x="3429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11</a:t>
            </a:r>
          </a:p>
        </p:txBody>
      </p:sp>
      <p:sp>
        <p:nvSpPr>
          <p:cNvPr id="14350" name="Rectangle 16" descr="Large checker board"/>
          <p:cNvSpPr>
            <a:spLocks noChangeArrowheads="1"/>
          </p:cNvSpPr>
          <p:nvPr/>
        </p:nvSpPr>
        <p:spPr bwMode="auto">
          <a:xfrm>
            <a:off x="5715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12</a:t>
            </a:r>
          </a:p>
        </p:txBody>
      </p:sp>
      <p:sp>
        <p:nvSpPr>
          <p:cNvPr id="14351" name="Rectangle 17" descr="Large checker board"/>
          <p:cNvSpPr>
            <a:spLocks noChangeArrowheads="1"/>
          </p:cNvSpPr>
          <p:nvPr/>
        </p:nvSpPr>
        <p:spPr bwMode="auto">
          <a:xfrm>
            <a:off x="5715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15</a:t>
            </a:r>
          </a:p>
        </p:txBody>
      </p:sp>
      <p:sp>
        <p:nvSpPr>
          <p:cNvPr id="14352" name="Rectangle 18" descr="Large checker board"/>
          <p:cNvSpPr>
            <a:spLocks noChangeArrowheads="1"/>
          </p:cNvSpPr>
          <p:nvPr/>
        </p:nvSpPr>
        <p:spPr bwMode="auto">
          <a:xfrm>
            <a:off x="3429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8</a:t>
            </a:r>
          </a:p>
        </p:txBody>
      </p:sp>
      <p:sp>
        <p:nvSpPr>
          <p:cNvPr id="14353" name="Rectangle 19" descr="Large checker board"/>
          <p:cNvSpPr>
            <a:spLocks noChangeArrowheads="1"/>
          </p:cNvSpPr>
          <p:nvPr/>
        </p:nvSpPr>
        <p:spPr bwMode="auto">
          <a:xfrm>
            <a:off x="3429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2</a:t>
            </a:r>
          </a:p>
        </p:txBody>
      </p:sp>
      <p:sp>
        <p:nvSpPr>
          <p:cNvPr id="14354" name="Rectangle 20" descr="Large checker board"/>
          <p:cNvSpPr>
            <a:spLocks noChangeArrowheads="1"/>
          </p:cNvSpPr>
          <p:nvPr/>
        </p:nvSpPr>
        <p:spPr bwMode="auto">
          <a:xfrm>
            <a:off x="1143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13</a:t>
            </a:r>
          </a:p>
        </p:txBody>
      </p:sp>
      <p:sp>
        <p:nvSpPr>
          <p:cNvPr id="14355" name="Rectangle 21" descr="Large checker board"/>
          <p:cNvSpPr>
            <a:spLocks noChangeArrowheads="1"/>
          </p:cNvSpPr>
          <p:nvPr/>
        </p:nvSpPr>
        <p:spPr bwMode="auto">
          <a:xfrm>
            <a:off x="3429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14</a:t>
            </a:r>
          </a:p>
        </p:txBody>
      </p:sp>
      <p:sp>
        <p:nvSpPr>
          <p:cNvPr id="14356" name="Rectangle 22" descr="Large checker board"/>
          <p:cNvSpPr>
            <a:spLocks noChangeArrowheads="1"/>
          </p:cNvSpPr>
          <p:nvPr/>
        </p:nvSpPr>
        <p:spPr bwMode="auto">
          <a:xfrm>
            <a:off x="1143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7</a:t>
            </a:r>
          </a:p>
        </p:txBody>
      </p:sp>
      <p:sp>
        <p:nvSpPr>
          <p:cNvPr id="14357" name="Rectangle 23" descr="Large checker board"/>
          <p:cNvSpPr>
            <a:spLocks noChangeArrowheads="1"/>
          </p:cNvSpPr>
          <p:nvPr/>
        </p:nvSpPr>
        <p:spPr bwMode="auto">
          <a:xfrm>
            <a:off x="1143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16</a:t>
            </a:r>
          </a:p>
        </p:txBody>
      </p:sp>
      <p:sp>
        <p:nvSpPr>
          <p:cNvPr id="14358" name="Rectangle 24" descr="Large checker board"/>
          <p:cNvSpPr>
            <a:spLocks noChangeArrowheads="1"/>
          </p:cNvSpPr>
          <p:nvPr/>
        </p:nvSpPr>
        <p:spPr bwMode="auto">
          <a:xfrm>
            <a:off x="3429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17</a:t>
            </a:r>
          </a:p>
        </p:txBody>
      </p:sp>
      <p:sp>
        <p:nvSpPr>
          <p:cNvPr id="14359" name="Rectangle 25" descr="Large checker board"/>
          <p:cNvSpPr>
            <a:spLocks noChangeArrowheads="1"/>
          </p:cNvSpPr>
          <p:nvPr/>
        </p:nvSpPr>
        <p:spPr bwMode="auto">
          <a:xfrm>
            <a:off x="5715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18</a:t>
            </a:r>
          </a:p>
        </p:txBody>
      </p:sp>
      <p:sp>
        <p:nvSpPr>
          <p:cNvPr id="14360" name="WordArt 26"/>
          <p:cNvSpPr>
            <a:spLocks noChangeArrowheads="1" noChangeShapeType="1" noTextEdit="1"/>
          </p:cNvSpPr>
          <p:nvPr/>
        </p:nvSpPr>
        <p:spPr bwMode="auto">
          <a:xfrm>
            <a:off x="4343400" y="619125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B</a:t>
            </a:r>
          </a:p>
        </p:txBody>
      </p:sp>
      <p:sp>
        <p:nvSpPr>
          <p:cNvPr id="14361" name="WordArt 27"/>
          <p:cNvSpPr>
            <a:spLocks noChangeArrowheads="1" noChangeShapeType="1" noTextEdit="1"/>
          </p:cNvSpPr>
          <p:nvPr/>
        </p:nvSpPr>
        <p:spPr bwMode="auto">
          <a:xfrm>
            <a:off x="8458200" y="1371600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C</a:t>
            </a:r>
          </a:p>
        </p:txBody>
      </p:sp>
      <p:sp>
        <p:nvSpPr>
          <p:cNvPr id="14362" name="WordArt 28"/>
          <p:cNvSpPr>
            <a:spLocks noChangeArrowheads="1" noChangeShapeType="1" noTextEdit="1"/>
          </p:cNvSpPr>
          <p:nvPr/>
        </p:nvSpPr>
        <p:spPr bwMode="auto">
          <a:xfrm>
            <a:off x="393700" y="1371600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Arial"/>
                <a:cs typeface="Arial"/>
              </a:rPr>
              <a:t>A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Arial" charset="0"/>
              </a:rPr>
              <a:t>Cách chơi</a:t>
            </a:r>
            <a:r>
              <a:rPr lang="en-US" b="1">
                <a:latin typeface="Arial" charset="0"/>
              </a:rPr>
              <a:t>: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81000" y="762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Arial" charset="0"/>
              </a:rPr>
              <a:t>Trò chơi tập trung – Toán 4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8458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          Mỗi đội theo thứ tự bốc thăm sẽ lần lượt lật từng cặp ô số, nếu lật được cặp ô số có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giá trị bằng nhau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hoặc ghép thành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nội dung có nghĩa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thì được tặng 1 ngôi sao và tiếp tục lật cặp ô số nữa. Nếu cặp ô số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khác nhau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thì nhường lượt đi lại cho đội khác.</a:t>
            </a:r>
          </a:p>
          <a:p>
            <a:r>
              <a:rPr lang="en-US">
                <a:solidFill>
                  <a:schemeClr val="tx1"/>
                </a:solidFill>
                <a:latin typeface="Arial" charset="0"/>
              </a:rPr>
              <a:t>          Trường hợp lật trúng ô </a:t>
            </a:r>
            <a:r>
              <a:rPr lang="en-US">
                <a:latin typeface="Arial" charset="0"/>
              </a:rPr>
              <a:t>Mất lượt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thì đội kế tiếp sẽ được quyền lật ô số, nếu lật trúng ô </a:t>
            </a:r>
            <a:r>
              <a:rPr lang="en-US">
                <a:latin typeface="Arial" charset="0"/>
              </a:rPr>
              <a:t>Thêm lượt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thì sau khi kết thúc lượt đi của mình thì đội vẫn được lật </a:t>
            </a:r>
            <a:r>
              <a:rPr lang="en-US" i="1">
                <a:solidFill>
                  <a:schemeClr val="tx1"/>
                </a:solidFill>
                <a:latin typeface="Arial" charset="0"/>
              </a:rPr>
              <a:t>thêm 1 lượt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nữa (tức là được lật thêm cặp ô số nữa).</a:t>
            </a:r>
          </a:p>
          <a:p>
            <a:r>
              <a:rPr lang="en-US">
                <a:solidFill>
                  <a:schemeClr val="tx1"/>
                </a:solidFill>
                <a:latin typeface="Arial" charset="0"/>
              </a:rPr>
              <a:t>          Sau khi kết thúc trò chơi, nếu đội nào có số ngôi sao nhiều hơn thì đội đó thắng.</a:t>
            </a:r>
          </a:p>
        </p:txBody>
      </p:sp>
      <p:pic>
        <p:nvPicPr>
          <p:cNvPr id="15365" name="Picture 5" descr="9618348037cb606b7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457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11835-2718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 descr="04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5410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791200" y="6019800"/>
            <a:ext cx="1447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  <a:hlinkClick r:id="rId5" action="ppaction://hlinksldjump"/>
              </a:rPr>
              <a:t>Bắt đầu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11835-27186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29200" y="-76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143000" y="13716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45 x 10</a:t>
            </a:r>
          </a:p>
        </p:txBody>
      </p:sp>
      <p:sp>
        <p:nvSpPr>
          <p:cNvPr id="29700" name="Rectangle 4" descr="Large checker board"/>
          <p:cNvSpPr>
            <a:spLocks noChangeArrowheads="1"/>
          </p:cNvSpPr>
          <p:nvPr/>
        </p:nvSpPr>
        <p:spPr bwMode="auto">
          <a:xfrm>
            <a:off x="1143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5715000" y="30480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8000 : 1000</a:t>
            </a:r>
          </a:p>
        </p:txBody>
      </p:sp>
      <p:sp>
        <p:nvSpPr>
          <p:cNvPr id="29702" name="Rectangle 6" descr="Large checker board"/>
          <p:cNvSpPr>
            <a:spLocks noChangeArrowheads="1"/>
          </p:cNvSpPr>
          <p:nvPr/>
        </p:nvSpPr>
        <p:spPr bwMode="auto">
          <a:xfrm>
            <a:off x="5715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9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715000" y="13716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15 x 1000</a:t>
            </a:r>
          </a:p>
        </p:txBody>
      </p:sp>
      <p:sp>
        <p:nvSpPr>
          <p:cNvPr id="29704" name="Rectangle 8" descr="Large checker board"/>
          <p:cNvSpPr>
            <a:spLocks noChangeArrowheads="1"/>
          </p:cNvSpPr>
          <p:nvPr/>
        </p:nvSpPr>
        <p:spPr bwMode="auto">
          <a:xfrm>
            <a:off x="5715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3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1143000" y="22098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8</a:t>
            </a:r>
          </a:p>
        </p:txBody>
      </p:sp>
      <p:sp>
        <p:nvSpPr>
          <p:cNvPr id="29706" name="Rectangle 10" descr="Large checker board"/>
          <p:cNvSpPr>
            <a:spLocks noChangeArrowheads="1"/>
          </p:cNvSpPr>
          <p:nvPr/>
        </p:nvSpPr>
        <p:spPr bwMode="auto">
          <a:xfrm>
            <a:off x="1143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4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429000" y="22098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5000 : 10</a:t>
            </a:r>
          </a:p>
        </p:txBody>
      </p:sp>
      <p:sp>
        <p:nvSpPr>
          <p:cNvPr id="29708" name="Rectangle 12" descr="Large checker board"/>
          <p:cNvSpPr>
            <a:spLocks noChangeArrowheads="1"/>
          </p:cNvSpPr>
          <p:nvPr/>
        </p:nvSpPr>
        <p:spPr bwMode="auto">
          <a:xfrm>
            <a:off x="3429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5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715000" y="22098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ta chỉ việc viết thêm</a:t>
            </a:r>
          </a:p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một, hai, ba, … chữ</a:t>
            </a:r>
          </a:p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số 0 bên phải số đó</a:t>
            </a:r>
          </a:p>
        </p:txBody>
      </p:sp>
      <p:sp>
        <p:nvSpPr>
          <p:cNvPr id="29710" name="Rectangle 14" descr="Large checker board"/>
          <p:cNvSpPr>
            <a:spLocks noChangeArrowheads="1"/>
          </p:cNvSpPr>
          <p:nvPr/>
        </p:nvSpPr>
        <p:spPr bwMode="auto">
          <a:xfrm>
            <a:off x="5715000" y="22098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6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143000" y="38862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ta chỉ việc bớt đi</a:t>
            </a:r>
          </a:p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một, hai, ba, …chữ</a:t>
            </a:r>
          </a:p>
          <a:p>
            <a:pPr algn="ctr">
              <a:spcBef>
                <a:spcPct val="0"/>
              </a:spcBef>
            </a:pPr>
            <a:r>
              <a:rPr lang="en-US" sz="1700">
                <a:solidFill>
                  <a:schemeClr val="tx1"/>
                </a:solidFill>
                <a:latin typeface="Arial" charset="0"/>
              </a:rPr>
              <a:t>số 0 bên phải số đó</a:t>
            </a:r>
          </a:p>
        </p:txBody>
      </p:sp>
      <p:sp>
        <p:nvSpPr>
          <p:cNvPr id="29712" name="Rectangle 16" descr="Large checker board"/>
          <p:cNvSpPr>
            <a:spLocks noChangeArrowheads="1"/>
          </p:cNvSpPr>
          <p:nvPr/>
        </p:nvSpPr>
        <p:spPr bwMode="auto">
          <a:xfrm>
            <a:off x="1143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10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3429000" y="3886200"/>
            <a:ext cx="2286000" cy="8382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Mất lượt</a:t>
            </a:r>
          </a:p>
        </p:txBody>
      </p:sp>
      <p:sp>
        <p:nvSpPr>
          <p:cNvPr id="29714" name="Rectangle 18" descr="Large checker board"/>
          <p:cNvSpPr>
            <a:spLocks noChangeArrowheads="1"/>
          </p:cNvSpPr>
          <p:nvPr/>
        </p:nvSpPr>
        <p:spPr bwMode="auto">
          <a:xfrm>
            <a:off x="3429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5715000" y="38862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15000</a:t>
            </a:r>
          </a:p>
        </p:txBody>
      </p:sp>
      <p:sp>
        <p:nvSpPr>
          <p:cNvPr id="29716" name="Rectangle 20" descr="Large checker board"/>
          <p:cNvSpPr>
            <a:spLocks noChangeArrowheads="1"/>
          </p:cNvSpPr>
          <p:nvPr/>
        </p:nvSpPr>
        <p:spPr bwMode="auto">
          <a:xfrm>
            <a:off x="5715000" y="38862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12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5715000" y="47244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45000 : 100</a:t>
            </a:r>
          </a:p>
        </p:txBody>
      </p:sp>
      <p:sp>
        <p:nvSpPr>
          <p:cNvPr id="29718" name="Rectangle 22" descr="Large checker board"/>
          <p:cNvSpPr>
            <a:spLocks noChangeArrowheads="1"/>
          </p:cNvSpPr>
          <p:nvPr/>
        </p:nvSpPr>
        <p:spPr bwMode="auto">
          <a:xfrm>
            <a:off x="5715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15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429000" y="30480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600">
                <a:solidFill>
                  <a:schemeClr val="tx1"/>
                </a:solidFill>
                <a:latin typeface="Arial" charset="0"/>
              </a:rPr>
              <a:t>Chia số t.nhiên tròn chục,</a:t>
            </a:r>
          </a:p>
          <a:p>
            <a:pPr algn="ctr">
              <a:spcBef>
                <a:spcPct val="0"/>
              </a:spcBef>
            </a:pPr>
            <a:r>
              <a:rPr lang="en-US" sz="1600">
                <a:solidFill>
                  <a:schemeClr val="tx1"/>
                </a:solidFill>
                <a:latin typeface="Arial" charset="0"/>
              </a:rPr>
              <a:t>tròn trăm, tròn nghìn, …</a:t>
            </a:r>
          </a:p>
          <a:p>
            <a:pPr algn="ctr">
              <a:spcBef>
                <a:spcPct val="0"/>
              </a:spcBef>
            </a:pPr>
            <a:r>
              <a:rPr lang="en-US" sz="1600">
                <a:solidFill>
                  <a:schemeClr val="tx1"/>
                </a:solidFill>
                <a:latin typeface="Arial" charset="0"/>
              </a:rPr>
              <a:t>cho 10, 100, 1000, …</a:t>
            </a:r>
          </a:p>
        </p:txBody>
      </p:sp>
      <p:sp>
        <p:nvSpPr>
          <p:cNvPr id="29720" name="Rectangle 24" descr="Large checker board"/>
          <p:cNvSpPr>
            <a:spLocks noChangeArrowheads="1"/>
          </p:cNvSpPr>
          <p:nvPr/>
        </p:nvSpPr>
        <p:spPr bwMode="auto">
          <a:xfrm>
            <a:off x="3429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8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3429000" y="13716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450</a:t>
            </a:r>
          </a:p>
        </p:txBody>
      </p:sp>
      <p:sp>
        <p:nvSpPr>
          <p:cNvPr id="29722" name="Rectangle 26" descr="Large checker board"/>
          <p:cNvSpPr>
            <a:spLocks noChangeArrowheads="1"/>
          </p:cNvSpPr>
          <p:nvPr/>
        </p:nvSpPr>
        <p:spPr bwMode="auto">
          <a:xfrm>
            <a:off x="3429000" y="1371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2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1143000" y="47244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5 x 100</a:t>
            </a:r>
          </a:p>
        </p:txBody>
      </p:sp>
      <p:sp>
        <p:nvSpPr>
          <p:cNvPr id="29724" name="Rectangle 28" descr="Large checker board"/>
          <p:cNvSpPr>
            <a:spLocks noChangeArrowheads="1"/>
          </p:cNvSpPr>
          <p:nvPr/>
        </p:nvSpPr>
        <p:spPr bwMode="auto">
          <a:xfrm>
            <a:off x="1143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13</a:t>
            </a: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3429000" y="47244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12 x 100</a:t>
            </a:r>
          </a:p>
        </p:txBody>
      </p:sp>
      <p:sp>
        <p:nvSpPr>
          <p:cNvPr id="29726" name="Rectangle 30" descr="Large checker board"/>
          <p:cNvSpPr>
            <a:spLocks noChangeArrowheads="1"/>
          </p:cNvSpPr>
          <p:nvPr/>
        </p:nvSpPr>
        <p:spPr bwMode="auto">
          <a:xfrm>
            <a:off x="3429000" y="47244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14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143000" y="30480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1200</a:t>
            </a:r>
          </a:p>
        </p:txBody>
      </p:sp>
      <p:sp>
        <p:nvSpPr>
          <p:cNvPr id="29728" name="Rectangle 32" descr="Large checker board"/>
          <p:cNvSpPr>
            <a:spLocks noChangeArrowheads="1"/>
          </p:cNvSpPr>
          <p:nvPr/>
        </p:nvSpPr>
        <p:spPr bwMode="auto">
          <a:xfrm>
            <a:off x="1143000" y="30480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7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143000" y="5562600"/>
            <a:ext cx="2286000" cy="8382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Thêm lượt</a:t>
            </a:r>
          </a:p>
        </p:txBody>
      </p:sp>
      <p:sp>
        <p:nvSpPr>
          <p:cNvPr id="29730" name="Rectangle 34" descr="Large checker board"/>
          <p:cNvSpPr>
            <a:spLocks noChangeArrowheads="1"/>
          </p:cNvSpPr>
          <p:nvPr/>
        </p:nvSpPr>
        <p:spPr bwMode="auto">
          <a:xfrm>
            <a:off x="1143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16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3429000" y="55626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Nhân một số tự nhiên</a:t>
            </a:r>
          </a:p>
          <a:p>
            <a:pPr algn="ctr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với 10, 100, 1000, …</a:t>
            </a:r>
          </a:p>
        </p:txBody>
      </p:sp>
      <p:sp>
        <p:nvSpPr>
          <p:cNvPr id="29732" name="Rectangle 36" descr="Large checker board"/>
          <p:cNvSpPr>
            <a:spLocks noChangeArrowheads="1"/>
          </p:cNvSpPr>
          <p:nvPr/>
        </p:nvSpPr>
        <p:spPr bwMode="auto">
          <a:xfrm>
            <a:off x="3429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17</a:t>
            </a:r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5715000" y="5562600"/>
            <a:ext cx="2286000" cy="838200"/>
          </a:xfrm>
          <a:prstGeom prst="rect">
            <a:avLst/>
          </a:prstGeom>
          <a:solidFill>
            <a:srgbClr val="CC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Arial" charset="0"/>
              </a:rPr>
              <a:t>450</a:t>
            </a:r>
          </a:p>
        </p:txBody>
      </p:sp>
      <p:sp>
        <p:nvSpPr>
          <p:cNvPr id="29734" name="Rectangle 38" descr="Large checker board"/>
          <p:cNvSpPr>
            <a:spLocks noChangeArrowheads="1"/>
          </p:cNvSpPr>
          <p:nvPr/>
        </p:nvSpPr>
        <p:spPr bwMode="auto">
          <a:xfrm>
            <a:off x="5715000" y="5562600"/>
            <a:ext cx="2286000" cy="838200"/>
          </a:xfrm>
          <a:prstGeom prst="rect">
            <a:avLst/>
          </a:prstGeom>
          <a:pattFill prst="lgCheck">
            <a:fgClr>
              <a:srgbClr val="FF99FF"/>
            </a:fgClr>
            <a:bgClr>
              <a:schemeClr val="bg1"/>
            </a:bgClr>
          </a:patt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3200" b="1">
                <a:solidFill>
                  <a:srgbClr val="FF00FF"/>
                </a:solidFill>
                <a:latin typeface="Arial" charset="0"/>
              </a:rPr>
              <a:t>18</a:t>
            </a:r>
          </a:p>
        </p:txBody>
      </p:sp>
      <p:sp>
        <p:nvSpPr>
          <p:cNvPr id="29735" name="WordArt 39"/>
          <p:cNvSpPr>
            <a:spLocks noChangeArrowheads="1" noChangeShapeType="1" noTextEdit="1"/>
          </p:cNvSpPr>
          <p:nvPr/>
        </p:nvSpPr>
        <p:spPr bwMode="auto">
          <a:xfrm>
            <a:off x="4343400" y="619125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B</a:t>
            </a:r>
          </a:p>
        </p:txBody>
      </p:sp>
      <p:sp>
        <p:nvSpPr>
          <p:cNvPr id="29736" name="AutoShape 40"/>
          <p:cNvSpPr>
            <a:spLocks noChangeArrowheads="1"/>
          </p:cNvSpPr>
          <p:nvPr/>
        </p:nvSpPr>
        <p:spPr bwMode="auto">
          <a:xfrm>
            <a:off x="48768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37" name="AutoShape 41"/>
          <p:cNvSpPr>
            <a:spLocks noChangeArrowheads="1"/>
          </p:cNvSpPr>
          <p:nvPr/>
        </p:nvSpPr>
        <p:spPr bwMode="auto">
          <a:xfrm>
            <a:off x="53340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38" name="AutoShape 42"/>
          <p:cNvSpPr>
            <a:spLocks noChangeArrowheads="1"/>
          </p:cNvSpPr>
          <p:nvPr/>
        </p:nvSpPr>
        <p:spPr bwMode="auto">
          <a:xfrm>
            <a:off x="57912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39" name="AutoShape 43"/>
          <p:cNvSpPr>
            <a:spLocks noChangeArrowheads="1"/>
          </p:cNvSpPr>
          <p:nvPr/>
        </p:nvSpPr>
        <p:spPr bwMode="auto">
          <a:xfrm>
            <a:off x="62484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0" name="AutoShape 44"/>
          <p:cNvSpPr>
            <a:spLocks noChangeArrowheads="1"/>
          </p:cNvSpPr>
          <p:nvPr/>
        </p:nvSpPr>
        <p:spPr bwMode="auto">
          <a:xfrm>
            <a:off x="67056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1" name="AutoShape 45"/>
          <p:cNvSpPr>
            <a:spLocks noChangeArrowheads="1"/>
          </p:cNvSpPr>
          <p:nvPr/>
        </p:nvSpPr>
        <p:spPr bwMode="auto">
          <a:xfrm>
            <a:off x="71628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2" name="AutoShape 46"/>
          <p:cNvSpPr>
            <a:spLocks noChangeArrowheads="1"/>
          </p:cNvSpPr>
          <p:nvPr/>
        </p:nvSpPr>
        <p:spPr bwMode="auto">
          <a:xfrm>
            <a:off x="75438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3" name="AutoShape 47"/>
          <p:cNvSpPr>
            <a:spLocks noChangeArrowheads="1"/>
          </p:cNvSpPr>
          <p:nvPr/>
        </p:nvSpPr>
        <p:spPr bwMode="auto">
          <a:xfrm>
            <a:off x="8001000" y="695325"/>
            <a:ext cx="304800" cy="288925"/>
          </a:xfrm>
          <a:prstGeom prst="star5">
            <a:avLst/>
          </a:prstGeom>
          <a:solidFill>
            <a:srgbClr val="FF33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4" name="WordArt 48"/>
          <p:cNvSpPr>
            <a:spLocks noChangeArrowheads="1" noChangeShapeType="1" noTextEdit="1"/>
          </p:cNvSpPr>
          <p:nvPr/>
        </p:nvSpPr>
        <p:spPr bwMode="auto">
          <a:xfrm>
            <a:off x="8458200" y="1371600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C</a:t>
            </a:r>
          </a:p>
        </p:txBody>
      </p:sp>
      <p:sp>
        <p:nvSpPr>
          <p:cNvPr id="29745" name="AutoShape 49"/>
          <p:cNvSpPr>
            <a:spLocks noChangeArrowheads="1"/>
          </p:cNvSpPr>
          <p:nvPr/>
        </p:nvSpPr>
        <p:spPr bwMode="auto">
          <a:xfrm>
            <a:off x="8458200" y="21494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6" name="AutoShape 50"/>
          <p:cNvSpPr>
            <a:spLocks noChangeArrowheads="1"/>
          </p:cNvSpPr>
          <p:nvPr/>
        </p:nvSpPr>
        <p:spPr bwMode="auto">
          <a:xfrm>
            <a:off x="8458200" y="26066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7" name="AutoShape 51"/>
          <p:cNvSpPr>
            <a:spLocks noChangeArrowheads="1"/>
          </p:cNvSpPr>
          <p:nvPr/>
        </p:nvSpPr>
        <p:spPr bwMode="auto">
          <a:xfrm>
            <a:off x="8458200" y="29876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8" name="AutoShape 52"/>
          <p:cNvSpPr>
            <a:spLocks noChangeArrowheads="1"/>
          </p:cNvSpPr>
          <p:nvPr/>
        </p:nvSpPr>
        <p:spPr bwMode="auto">
          <a:xfrm>
            <a:off x="8458200" y="34448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49" name="AutoShape 53"/>
          <p:cNvSpPr>
            <a:spLocks noChangeArrowheads="1"/>
          </p:cNvSpPr>
          <p:nvPr/>
        </p:nvSpPr>
        <p:spPr bwMode="auto">
          <a:xfrm>
            <a:off x="8458200" y="39020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0" name="AutoShape 54"/>
          <p:cNvSpPr>
            <a:spLocks noChangeArrowheads="1"/>
          </p:cNvSpPr>
          <p:nvPr/>
        </p:nvSpPr>
        <p:spPr bwMode="auto">
          <a:xfrm>
            <a:off x="8458200" y="43592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1" name="AutoShape 55"/>
          <p:cNvSpPr>
            <a:spLocks noChangeArrowheads="1"/>
          </p:cNvSpPr>
          <p:nvPr/>
        </p:nvSpPr>
        <p:spPr bwMode="auto">
          <a:xfrm>
            <a:off x="8458200" y="47402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2" name="AutoShape 56"/>
          <p:cNvSpPr>
            <a:spLocks noChangeArrowheads="1"/>
          </p:cNvSpPr>
          <p:nvPr/>
        </p:nvSpPr>
        <p:spPr bwMode="auto">
          <a:xfrm>
            <a:off x="8458200" y="5197475"/>
            <a:ext cx="304800" cy="2889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3" name="WordArt 57"/>
          <p:cNvSpPr>
            <a:spLocks noChangeArrowheads="1" noChangeShapeType="1" noTextEdit="1"/>
          </p:cNvSpPr>
          <p:nvPr/>
        </p:nvSpPr>
        <p:spPr bwMode="auto">
          <a:xfrm>
            <a:off x="393700" y="1371600"/>
            <a:ext cx="304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Arial"/>
                <a:cs typeface="Arial"/>
              </a:rPr>
              <a:t>A</a:t>
            </a:r>
          </a:p>
        </p:txBody>
      </p:sp>
      <p:sp>
        <p:nvSpPr>
          <p:cNvPr id="29754" name="AutoShape 58"/>
          <p:cNvSpPr>
            <a:spLocks noChangeArrowheads="1"/>
          </p:cNvSpPr>
          <p:nvPr/>
        </p:nvSpPr>
        <p:spPr bwMode="auto">
          <a:xfrm>
            <a:off x="393700" y="21336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5" name="AutoShape 59"/>
          <p:cNvSpPr>
            <a:spLocks noChangeArrowheads="1"/>
          </p:cNvSpPr>
          <p:nvPr/>
        </p:nvSpPr>
        <p:spPr bwMode="auto">
          <a:xfrm>
            <a:off x="393700" y="25908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6" name="AutoShape 60"/>
          <p:cNvSpPr>
            <a:spLocks noChangeArrowheads="1"/>
          </p:cNvSpPr>
          <p:nvPr/>
        </p:nvSpPr>
        <p:spPr bwMode="auto">
          <a:xfrm>
            <a:off x="393700" y="29718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7" name="AutoShape 61"/>
          <p:cNvSpPr>
            <a:spLocks noChangeArrowheads="1"/>
          </p:cNvSpPr>
          <p:nvPr/>
        </p:nvSpPr>
        <p:spPr bwMode="auto">
          <a:xfrm>
            <a:off x="393700" y="34290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8" name="AutoShape 62"/>
          <p:cNvSpPr>
            <a:spLocks noChangeArrowheads="1"/>
          </p:cNvSpPr>
          <p:nvPr/>
        </p:nvSpPr>
        <p:spPr bwMode="auto">
          <a:xfrm>
            <a:off x="393700" y="38862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59" name="AutoShape 63"/>
          <p:cNvSpPr>
            <a:spLocks noChangeArrowheads="1"/>
          </p:cNvSpPr>
          <p:nvPr/>
        </p:nvSpPr>
        <p:spPr bwMode="auto">
          <a:xfrm>
            <a:off x="393700" y="43434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60" name="AutoShape 64"/>
          <p:cNvSpPr>
            <a:spLocks noChangeArrowheads="1"/>
          </p:cNvSpPr>
          <p:nvPr/>
        </p:nvSpPr>
        <p:spPr bwMode="auto">
          <a:xfrm>
            <a:off x="393700" y="47244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9761" name="AutoShape 65"/>
          <p:cNvSpPr>
            <a:spLocks noChangeArrowheads="1"/>
          </p:cNvSpPr>
          <p:nvPr/>
        </p:nvSpPr>
        <p:spPr bwMode="auto">
          <a:xfrm>
            <a:off x="393700" y="5181600"/>
            <a:ext cx="304800" cy="288925"/>
          </a:xfrm>
          <a:prstGeom prst="star5">
            <a:avLst/>
          </a:prstGeom>
          <a:solidFill>
            <a:srgbClr val="0099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16450" name="Text Box 66"/>
          <p:cNvSpPr txBox="1">
            <a:spLocks noChangeArrowheads="1"/>
          </p:cNvSpPr>
          <p:nvPr/>
        </p:nvSpPr>
        <p:spPr bwMode="auto">
          <a:xfrm>
            <a:off x="381000" y="762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Arial" charset="0"/>
              </a:rPr>
              <a:t>Trò chơi tập trung – Toán 4</a:t>
            </a:r>
          </a:p>
        </p:txBody>
      </p:sp>
      <p:sp>
        <p:nvSpPr>
          <p:cNvPr id="29763" name="AutoShape 67"/>
          <p:cNvSpPr>
            <a:spLocks noChangeArrowheads="1"/>
          </p:cNvSpPr>
          <p:nvPr/>
        </p:nvSpPr>
        <p:spPr bwMode="auto">
          <a:xfrm>
            <a:off x="2819400" y="2895600"/>
            <a:ext cx="2438400" cy="2362200"/>
          </a:xfrm>
          <a:prstGeom prst="irregularSeal1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latin typeface="Arial" charset="0"/>
              </a:rPr>
              <a:t>Đúng rồi</a:t>
            </a:r>
          </a:p>
        </p:txBody>
      </p:sp>
      <p:sp>
        <p:nvSpPr>
          <p:cNvPr id="29764" name="AutoShape 68"/>
          <p:cNvSpPr>
            <a:spLocks noChangeArrowheads="1"/>
          </p:cNvSpPr>
          <p:nvPr/>
        </p:nvSpPr>
        <p:spPr bwMode="auto">
          <a:xfrm>
            <a:off x="3048000" y="2971800"/>
            <a:ext cx="1981200" cy="1905000"/>
          </a:xfrm>
          <a:prstGeom prst="irregularSeal2">
            <a:avLst/>
          </a:prstGeom>
          <a:solidFill>
            <a:srgbClr val="FF0000"/>
          </a:solidFill>
          <a:ln w="9525">
            <a:solidFill>
              <a:srgbClr val="FF5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>
                <a:latin typeface="Arial" charset="0"/>
              </a:rPr>
              <a:t>Sai rồi</a:t>
            </a:r>
          </a:p>
        </p:txBody>
      </p:sp>
      <p:pic>
        <p:nvPicPr>
          <p:cNvPr id="29765" name="Picture 69" descr="icon_mad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09900" y="6391275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66" name="Picture 70" descr="icon_idea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86400" y="6400800"/>
            <a:ext cx="5715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72" name="Rectangle 76"/>
          <p:cNvSpPr>
            <a:spLocks noChangeArrowheads="1"/>
          </p:cNvSpPr>
          <p:nvPr/>
        </p:nvSpPr>
        <p:spPr bwMode="auto">
          <a:xfrm>
            <a:off x="7996238" y="228600"/>
            <a:ext cx="563562" cy="606425"/>
          </a:xfrm>
          <a:prstGeom prst="rect">
            <a:avLst/>
          </a:prstGeom>
          <a:solidFill>
            <a:srgbClr val="FFFF00">
              <a:alpha val="41176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>
                <a:solidFill>
                  <a:srgbClr val="2B5481"/>
                </a:solidFill>
                <a:latin typeface="Arial" charset="0"/>
              </a:rPr>
              <a:t>5</a:t>
            </a:r>
          </a:p>
        </p:txBody>
      </p:sp>
      <p:sp>
        <p:nvSpPr>
          <p:cNvPr id="29773" name="Rectangle 77"/>
          <p:cNvSpPr>
            <a:spLocks noChangeArrowheads="1"/>
          </p:cNvSpPr>
          <p:nvPr/>
        </p:nvSpPr>
        <p:spPr bwMode="auto">
          <a:xfrm>
            <a:off x="7848600" y="152400"/>
            <a:ext cx="790575" cy="701675"/>
          </a:xfrm>
          <a:prstGeom prst="rect">
            <a:avLst/>
          </a:prstGeom>
          <a:solidFill>
            <a:srgbClr val="FFFF00">
              <a:alpha val="36862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>
                <a:solidFill>
                  <a:srgbClr val="2B5481"/>
                </a:solidFill>
                <a:latin typeface="Arial" charset="0"/>
              </a:rPr>
              <a:t>4</a:t>
            </a:r>
          </a:p>
        </p:txBody>
      </p:sp>
      <p:sp>
        <p:nvSpPr>
          <p:cNvPr id="29774" name="Rectangle 78"/>
          <p:cNvSpPr>
            <a:spLocks noChangeArrowheads="1"/>
          </p:cNvSpPr>
          <p:nvPr/>
        </p:nvSpPr>
        <p:spPr bwMode="auto">
          <a:xfrm>
            <a:off x="7934325" y="215900"/>
            <a:ext cx="620713" cy="593725"/>
          </a:xfrm>
          <a:prstGeom prst="rect">
            <a:avLst/>
          </a:prstGeom>
          <a:solidFill>
            <a:srgbClr val="FFCC00">
              <a:alpha val="76862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>
                <a:solidFill>
                  <a:srgbClr val="2B5481"/>
                </a:solidFill>
                <a:latin typeface="Arial" charset="0"/>
              </a:rPr>
              <a:t>3</a:t>
            </a:r>
          </a:p>
        </p:txBody>
      </p:sp>
      <p:sp>
        <p:nvSpPr>
          <p:cNvPr id="29775" name="Rectangle 79"/>
          <p:cNvSpPr>
            <a:spLocks noChangeArrowheads="1"/>
          </p:cNvSpPr>
          <p:nvPr/>
        </p:nvSpPr>
        <p:spPr bwMode="auto">
          <a:xfrm>
            <a:off x="7920038" y="244475"/>
            <a:ext cx="660400" cy="5937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>
                <a:solidFill>
                  <a:srgbClr val="2B5481"/>
                </a:solidFill>
                <a:latin typeface="Arial" charset="0"/>
              </a:rPr>
              <a:t>2</a:t>
            </a:r>
          </a:p>
        </p:txBody>
      </p:sp>
      <p:sp>
        <p:nvSpPr>
          <p:cNvPr id="29776" name="Rectangle 80"/>
          <p:cNvSpPr>
            <a:spLocks noChangeArrowheads="1"/>
          </p:cNvSpPr>
          <p:nvPr/>
        </p:nvSpPr>
        <p:spPr bwMode="auto">
          <a:xfrm>
            <a:off x="7996238" y="168275"/>
            <a:ext cx="569912" cy="5937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en-US" sz="3200">
                <a:solidFill>
                  <a:srgbClr val="2B5481"/>
                </a:solidFill>
                <a:latin typeface="Arial" charset="0"/>
              </a:rPr>
              <a:t>1</a:t>
            </a:r>
          </a:p>
        </p:txBody>
      </p:sp>
      <p:sp>
        <p:nvSpPr>
          <p:cNvPr id="29777" name="Text Box 81"/>
          <p:cNvSpPr txBox="1">
            <a:spLocks noChangeArrowheads="1"/>
          </p:cNvSpPr>
          <p:nvPr/>
        </p:nvSpPr>
        <p:spPr bwMode="auto">
          <a:xfrm>
            <a:off x="6553200" y="152400"/>
            <a:ext cx="9398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</a:t>
            </a:r>
          </a:p>
        </p:txBody>
      </p:sp>
      <p:sp>
        <p:nvSpPr>
          <p:cNvPr id="29778" name="AutoShape 82"/>
          <p:cNvSpPr>
            <a:spLocks noChangeArrowheads="1"/>
          </p:cNvSpPr>
          <p:nvPr/>
        </p:nvSpPr>
        <p:spPr bwMode="auto">
          <a:xfrm>
            <a:off x="7239000" y="0"/>
            <a:ext cx="1905000" cy="914400"/>
          </a:xfrm>
          <a:prstGeom prst="irregularSeal1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Hết giờ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 tmFilter="0, 0; .2, .5; .8, .5; 1, 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000" autoRev="1" fill="hold"/>
                                        <p:tgtEl>
                                          <p:spTgt spid="296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9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 tmFilter="0, 0; .2, .5; .8, .5; 1, 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000" autoRev="1" fill="hold"/>
                                        <p:tgtEl>
                                          <p:spTgt spid="297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9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9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8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 tmFilter="0, 0; .2, .5; .8, .5; 1, 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000" autoRev="1" fill="hold"/>
                                        <p:tgtEl>
                                          <p:spTgt spid="297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9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9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4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 tmFilter="0, 0; .2, .5; .8, .5; 1, 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1000" autoRev="1" fill="hold"/>
                                        <p:tgtEl>
                                          <p:spTgt spid="297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9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97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0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 tmFilter="0, 0; .2, .5; .8, .5; 1, 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1000" autoRev="1" fill="hold"/>
                                        <p:tgtEl>
                                          <p:spTgt spid="297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9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9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6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97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0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9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8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9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1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97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 nodeType="clickPar">
                      <p:stCondLst>
                        <p:cond delay="0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0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4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9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 nodeType="clickPar">
                      <p:stCondLst>
                        <p:cond delay="0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3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97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2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 tmFilter="0, 0; .2, .5; .8, .5; 1, 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1000" autoRev="1" fill="hold"/>
                                        <p:tgtEl>
                                          <p:spTgt spid="297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97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97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8" dur="1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 tmFilter="0, 0; .2, .5; .8, .5; 1, 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1000" autoRev="1" fill="hold"/>
                                        <p:tgtEl>
                                          <p:spTgt spid="297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8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297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 nodeType="clickPar">
                      <p:stCondLst>
                        <p:cond delay="0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1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7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297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 nodeType="clickPar">
                      <p:stCondLst>
                        <p:cond delay="0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4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0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297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 nodeType="clickPar">
                      <p:stCondLst>
                        <p:cond delay="0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1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29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 nodeType="clickPar">
                      <p:stCondLst>
                        <p:cond delay="0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6" dur="1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 tmFilter="0, 0; .2, .5; .8, .5; 1, 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1000" autoRev="1" fill="hold"/>
                                        <p:tgtEl>
                                          <p:spTgt spid="297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2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29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 nodeType="clickPar">
                      <p:stCondLst>
                        <p:cond delay="0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1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1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9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 nodeType="clickPar">
                      <p:stCondLst>
                        <p:cond delay="0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82" dur="1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 tmFilter="0, 0; .2, .5; .8, .5; 1, 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1000" autoRev="1" fill="hold"/>
                                        <p:tgtEl>
                                          <p:spTgt spid="297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4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29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 nodeType="clickPar">
                      <p:stCondLst>
                        <p:cond delay="0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3" dur="1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297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8" dur="10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 tmFilter="0, 0; .2, .5; .8, .5; 1, 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1000" autoRev="1" fill="hold"/>
                                        <p:tgtEl>
                                          <p:spTgt spid="297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6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9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 nodeType="clickPar">
                      <p:stCondLst>
                        <p:cond delay="0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9" dur="10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5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297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 nodeType="clickPar">
                      <p:stCondLst>
                        <p:cond delay="0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4" dur="10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 tmFilter="0, 0; .2, .5; .8, .5; 1, 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9" dur="1000" autoRev="1" fill="hold"/>
                                        <p:tgtEl>
                                          <p:spTgt spid="29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8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297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 nodeType="clickPar">
                      <p:stCondLst>
                        <p:cond delay="0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5" dur="10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7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297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 nodeType="clickPar">
                      <p:stCondLst>
                        <p:cond delay="0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30" dur="10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0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297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 nodeType="clickPar">
                      <p:stCondLst>
                        <p:cond delay="0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7" dur="10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29"/>
                  </p:tgtEl>
                </p:cond>
              </p:nextCondLst>
            </p:seq>
            <p:seq concurrent="1" nextAc="seek">
              <p:cTn id="238" restart="whenNotActive" fill="hold" evtFilter="cancelBubble" nodeType="interactiveSeq">
                <p:stCondLst>
                  <p:cond evt="onClick" delay="0">
                    <p:tgtEl>
                      <p:spTgt spid="29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9" fill="hold" nodeType="clickPar">
                      <p:stCondLst>
                        <p:cond delay="0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2" dur="1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2"/>
                  </p:tgtEl>
                </p:cond>
              </p:nextCondLst>
            </p:seq>
            <p:seq concurrent="1" nextAc="seek">
              <p:cTn id="244" restart="whenNotActive" fill="hold" evtFilter="cancelBubble" nodeType="interactiveSeq">
                <p:stCondLst>
                  <p:cond evt="onClick" delay="0">
                    <p:tgtEl>
                      <p:spTgt spid="297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5" fill="hold" nodeType="clickPar">
                      <p:stCondLst>
                        <p:cond delay="0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9" dur="1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1"/>
                  </p:tgtEl>
                </p:cond>
              </p:nextCondLst>
            </p:seq>
            <p:seq concurrent="1" nextAc="seek">
              <p:cTn id="250" restart="whenNotActive" fill="hold" evtFilter="cancelBubble" nodeType="interactiveSeq">
                <p:stCondLst>
                  <p:cond evt="onClick" delay="0">
                    <p:tgtEl>
                      <p:spTgt spid="297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1" fill="hold" nodeType="clickPar">
                      <p:stCondLst>
                        <p:cond delay="0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54" dur="1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7" presetID="26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 tmFilter="0, 0; .2, .5; .8, .5; 1, 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9" dur="1000" autoRev="1" fill="hold"/>
                                        <p:tgtEl>
                                          <p:spTgt spid="297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4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297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5" dur="1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3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29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 nodeType="clickPar">
                      <p:stCondLst>
                        <p:cond delay="0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10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10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10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10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10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10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10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10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1000" fill="hold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1000" fill="hold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1000" fill="hold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10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10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10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10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5"/>
                  </p:tgtEl>
                </p:cond>
              </p:nextCondLst>
            </p:seq>
            <p:seq concurrent="1" nextAc="seek">
              <p:cTn id="315" restart="whenNotActive" fill="hold" evtFilter="cancelBubble" nodeType="interactiveSeq">
                <p:stCondLst>
                  <p:cond evt="onClick" delay="0">
                    <p:tgtEl>
                      <p:spTgt spid="297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6" fill="hold" nodeType="clickPar">
                      <p:stCondLst>
                        <p:cond delay="0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9" dur="1000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1000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6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29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 nodeType="clickPar">
                      <p:stCondLst>
                        <p:cond delay="0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6" dur="1000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7" dur="1000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7"/>
                  </p:tgtEl>
                </p:cond>
              </p:nextCondLst>
            </p:seq>
            <p:seq concurrent="1" nextAc="seek">
              <p:cTn id="329" restart="whenNotActive" fill="hold" evtFilter="cancelBubble" nodeType="interactiveSeq">
                <p:stCondLst>
                  <p:cond evt="onClick" delay="0">
                    <p:tgtEl>
                      <p:spTgt spid="297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0" fill="hold" nodeType="clickPar">
                      <p:stCondLst>
                        <p:cond delay="0"/>
                      </p:stCondLst>
                      <p:childTnLst>
                        <p:par>
                          <p:cTn id="3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2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3" dur="1000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1000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8"/>
                  </p:tgtEl>
                </p:cond>
              </p:nextCondLst>
            </p:seq>
            <p:seq concurrent="1" nextAc="seek">
              <p:cTn id="336" restart="whenNotActive" fill="hold" evtFilter="cancelBubble" nodeType="interactiveSeq">
                <p:stCondLst>
                  <p:cond evt="onClick" delay="0">
                    <p:tgtEl>
                      <p:spTgt spid="297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7" fill="hold" nodeType="clickPar">
                      <p:stCondLst>
                        <p:cond delay="0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0" dur="1000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1" dur="1000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39"/>
                  </p:tgtEl>
                </p:cond>
              </p:nextCondLst>
            </p:seq>
            <p:seq concurrent="1" nextAc="seek">
              <p:cTn id="343" restart="whenNotActive" fill="hold" evtFilter="cancelBubble" nodeType="interactiveSeq">
                <p:stCondLst>
                  <p:cond evt="onClick" delay="0">
                    <p:tgtEl>
                      <p:spTgt spid="297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4" fill="hold" nodeType="clickPar">
                      <p:stCondLst>
                        <p:cond delay="0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7" dur="1000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1000"/>
                                        <p:tgtEl>
                                          <p:spTgt spid="29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0"/>
                  </p:tgtEl>
                </p:cond>
              </p:nextCondLst>
            </p:seq>
            <p:seq concurrent="1" nextAc="seek">
              <p:cTn id="350" restart="whenNotActive" fill="hold" evtFilter="cancelBubble" nodeType="interactiveSeq">
                <p:stCondLst>
                  <p:cond evt="onClick" delay="0">
                    <p:tgtEl>
                      <p:spTgt spid="297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1" fill="hold" nodeType="clickPar">
                      <p:stCondLst>
                        <p:cond delay="0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4" dur="1000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5" dur="1000"/>
                                        <p:tgtEl>
                                          <p:spTgt spid="29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1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297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 nodeType="clickPar">
                      <p:stCondLst>
                        <p:cond delay="0"/>
                      </p:stCondLst>
                      <p:childTnLst>
                        <p:par>
                          <p:cTn id="3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1" dur="1000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1000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2"/>
                  </p:tgtEl>
                </p:cond>
              </p:nextCondLst>
            </p:seq>
            <p:seq concurrent="1" nextAc="seek">
              <p:cTn id="364" restart="whenNotActive" fill="hold" evtFilter="cancelBubble" nodeType="interactiveSeq">
                <p:stCondLst>
                  <p:cond evt="onClick" delay="0">
                    <p:tgtEl>
                      <p:spTgt spid="297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5" fill="hold" nodeType="clickPar">
                      <p:stCondLst>
                        <p:cond delay="0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8" dur="1000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9" dur="1000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3"/>
                  </p:tgtEl>
                </p:cond>
              </p:nextCondLst>
            </p:seq>
            <p:seq concurrent="1" nextAc="seek">
              <p:cTn id="371" restart="whenNotActive" fill="hold" evtFilter="cancelBubble" nodeType="interactiveSeq">
                <p:stCondLst>
                  <p:cond evt="onClick" delay="0">
                    <p:tgtEl>
                      <p:spTgt spid="297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2" fill="hold" nodeType="clickPar">
                      <p:stCondLst>
                        <p:cond delay="0"/>
                      </p:stCondLst>
                      <p:childTnLst>
                        <p:par>
                          <p:cTn id="3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6" dur="10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10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2" dur="1000" fill="hold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1000" fill="hold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 nodeType="clickPar">
                      <p:stCondLst>
                        <p:cond delay="indefinite"/>
                      </p:stCondLst>
                      <p:childTnLst>
                        <p:par>
                          <p:cTn id="3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8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1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 nodeType="clickPar">
                      <p:stCondLst>
                        <p:cond delay="indefinite"/>
                      </p:stCondLst>
                      <p:childTnLst>
                        <p:par>
                          <p:cTn id="3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4" dur="10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5" dur="10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 nodeType="clickPar">
                      <p:stCondLst>
                        <p:cond delay="indefinite"/>
                      </p:stCondLst>
                      <p:childTnLst>
                        <p:par>
                          <p:cTn id="3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0" dur="1000" fill="hold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1" dur="1000" fill="hold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 nodeType="clickPar">
                      <p:stCondLst>
                        <p:cond delay="indefinite"/>
                      </p:stCondLst>
                      <p:childTnLst>
                        <p:par>
                          <p:cTn id="4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6" dur="1000" fill="hold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7" dur="1000" fill="hold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2" dur="1000" fill="hold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3" dur="1000" fill="hold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8" dur="1000" fill="hold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1000" fill="hold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4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29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 nodeType="clickPar">
                      <p:stCondLst>
                        <p:cond delay="0"/>
                      </p:stCondLst>
                      <p:childTnLst>
                        <p:par>
                          <p:cTn id="4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4" dur="1000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5" dur="1000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5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29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 nodeType="clickPar">
                      <p:stCondLst>
                        <p:cond delay="0"/>
                      </p:stCondLst>
                      <p:childTnLst>
                        <p:par>
                          <p:cTn id="4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1" dur="1000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2" dur="1000"/>
                                        <p:tgtEl>
                                          <p:spTgt spid="2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6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297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 nodeType="clickPar">
                      <p:stCondLst>
                        <p:cond delay="0"/>
                      </p:stCondLst>
                      <p:childTnLst>
                        <p:par>
                          <p:cTn id="4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8" dur="1000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9" dur="1000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7"/>
                  </p:tgtEl>
                </p:cond>
              </p:nextCondLst>
            </p:seq>
            <p:seq concurrent="1" nextAc="seek">
              <p:cTn id="441" restart="whenNotActive" fill="hold" evtFilter="cancelBubble" nodeType="interactiveSeq">
                <p:stCondLst>
                  <p:cond evt="onClick" delay="0">
                    <p:tgtEl>
                      <p:spTgt spid="297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2" fill="hold" nodeType="clickPar">
                      <p:stCondLst>
                        <p:cond delay="0"/>
                      </p:stCondLst>
                      <p:childTnLst>
                        <p:par>
                          <p:cTn id="4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4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5" dur="1000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1000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8"/>
                  </p:tgtEl>
                </p:cond>
              </p:nextCondLst>
            </p:seq>
            <p:seq concurrent="1" nextAc="seek">
              <p:cTn id="448" restart="whenNotActive" fill="hold" evtFilter="cancelBubble" nodeType="interactiveSeq">
                <p:stCondLst>
                  <p:cond evt="onClick" delay="0">
                    <p:tgtEl>
                      <p:spTgt spid="29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9" fill="hold" nodeType="clickPar">
                      <p:stCondLst>
                        <p:cond delay="0"/>
                      </p:stCondLst>
                      <p:childTnLst>
                        <p:par>
                          <p:cTn id="4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2" dur="1000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3" dur="1000"/>
                                        <p:tgtEl>
                                          <p:spTgt spid="2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49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29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 nodeType="clickPar">
                      <p:stCondLst>
                        <p:cond delay="0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9" dur="1000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1000"/>
                                        <p:tgtEl>
                                          <p:spTgt spid="29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0"/>
                  </p:tgtEl>
                </p:cond>
              </p:nextCondLst>
            </p:seq>
            <p:seq concurrent="1" nextAc="seek">
              <p:cTn id="462" restart="whenNotActive" fill="hold" evtFilter="cancelBubble" nodeType="interactiveSeq">
                <p:stCondLst>
                  <p:cond evt="onClick" delay="0">
                    <p:tgtEl>
                      <p:spTgt spid="29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3" fill="hold" nodeType="clickPar">
                      <p:stCondLst>
                        <p:cond delay="0"/>
                      </p:stCondLst>
                      <p:childTnLst>
                        <p:par>
                          <p:cTn id="4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6" dur="1000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7" dur="1000"/>
                                        <p:tgtEl>
                                          <p:spTgt spid="29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1"/>
                  </p:tgtEl>
                </p:cond>
              </p:nextCondLst>
            </p:seq>
            <p:seq concurrent="1" nextAc="seek">
              <p:cTn id="469" restart="whenNotActive" fill="hold" evtFilter="cancelBubble" nodeType="interactiveSeq">
                <p:stCondLst>
                  <p:cond evt="onClick" delay="0">
                    <p:tgtEl>
                      <p:spTgt spid="29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0" fill="hold" nodeType="clickPar">
                      <p:stCondLst>
                        <p:cond delay="0"/>
                      </p:stCondLst>
                      <p:childTnLst>
                        <p:par>
                          <p:cTn id="4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3" dur="1000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4" dur="1000"/>
                                        <p:tgtEl>
                                          <p:spTgt spid="29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2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297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 nodeType="clickPar">
                      <p:stCondLst>
                        <p:cond delay="0"/>
                      </p:stCondLst>
                      <p:childTnLst>
                        <p:par>
                          <p:cTn id="4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1" dur="1000" fill="hold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2" dur="1000" fill="hold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 nodeType="clickPar">
                      <p:stCondLst>
                        <p:cond delay="indefinite"/>
                      </p:stCondLst>
                      <p:childTnLst>
                        <p:par>
                          <p:cTn id="4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7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8" dur="1000" fill="hold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 nodeType="clickPar">
                      <p:stCondLst>
                        <p:cond delay="indefinite"/>
                      </p:stCondLst>
                      <p:childTnLst>
                        <p:par>
                          <p:cTn id="4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3" dur="10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4" dur="10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 nodeType="clickPar">
                      <p:stCondLst>
                        <p:cond delay="indefinite"/>
                      </p:stCondLst>
                      <p:childTnLst>
                        <p:par>
                          <p:cTn id="4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9" dur="10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0" dur="10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 nodeType="clickPar">
                      <p:stCondLst>
                        <p:cond delay="indefinite"/>
                      </p:stCondLst>
                      <p:childTnLst>
                        <p:par>
                          <p:cTn id="5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5" dur="10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6" dur="1000" fill="hold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 nodeType="clickPar">
                      <p:stCondLst>
                        <p:cond delay="indefinite"/>
                      </p:stCondLst>
                      <p:childTnLst>
                        <p:par>
                          <p:cTn id="5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1000" fill="hold"/>
                                        <p:tgtEl>
                                          <p:spTgt spid="29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1000" fill="hold"/>
                                        <p:tgtEl>
                                          <p:spTgt spid="29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 nodeType="clickPar">
                      <p:stCondLst>
                        <p:cond delay="indefinite"/>
                      </p:stCondLst>
                      <p:childTnLst>
                        <p:par>
                          <p:cTn id="5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7" dur="10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8" dur="1000" fill="hold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 nodeType="clickPar">
                      <p:stCondLst>
                        <p:cond delay="indefinite"/>
                      </p:stCondLst>
                      <p:childTnLst>
                        <p:par>
                          <p:cTn id="5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3" dur="1000" fill="hold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4" dur="1000" fill="hold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3"/>
                  </p:tgtEl>
                </p:cond>
              </p:nextCondLst>
            </p:seq>
            <p:seq concurrent="1" nextAc="seek">
              <p:cTn id="525" restart="whenNotActive" fill="hold" evtFilter="cancelBubble" nodeType="interactiveSeq">
                <p:stCondLst>
                  <p:cond evt="onClick" delay="0">
                    <p:tgtEl>
                      <p:spTgt spid="29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6" fill="hold" nodeType="clickPar">
                      <p:stCondLst>
                        <p:cond delay="0"/>
                      </p:stCondLst>
                      <p:childTnLst>
                        <p:par>
                          <p:cTn id="5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9" dur="1000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0" dur="1000"/>
                                        <p:tgtEl>
                                          <p:spTgt spid="29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4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297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 nodeType="clickPar">
                      <p:stCondLst>
                        <p:cond delay="0"/>
                      </p:stCondLst>
                      <p:childTnLst>
                        <p:par>
                          <p:cTn id="5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6" dur="1000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7" dur="1000"/>
                                        <p:tgtEl>
                                          <p:spTgt spid="29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5"/>
                  </p:tgtEl>
                </p:cond>
              </p:nextCondLst>
            </p:seq>
            <p:seq concurrent="1" nextAc="seek">
              <p:cTn id="539" restart="whenNotActive" fill="hold" evtFilter="cancelBubble" nodeType="interactiveSeq">
                <p:stCondLst>
                  <p:cond evt="onClick" delay="0">
                    <p:tgtEl>
                      <p:spTgt spid="297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0" fill="hold" nodeType="clickPar">
                      <p:stCondLst>
                        <p:cond delay="0"/>
                      </p:stCondLst>
                      <p:childTnLst>
                        <p:par>
                          <p:cTn id="5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2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3" dur="1000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4" dur="1000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6"/>
                  </p:tgtEl>
                </p:cond>
              </p:nextCondLst>
            </p:seq>
            <p:seq concurrent="1" nextAc="seek">
              <p:cTn id="546" restart="whenNotActive" fill="hold" evtFilter="cancelBubble" nodeType="interactiveSeq">
                <p:stCondLst>
                  <p:cond evt="onClick" delay="0">
                    <p:tgtEl>
                      <p:spTgt spid="297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7" fill="hold" nodeType="clickPar">
                      <p:stCondLst>
                        <p:cond delay="0"/>
                      </p:stCondLst>
                      <p:childTnLst>
                        <p:par>
                          <p:cTn id="5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0" dur="1000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1" dur="1000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7"/>
                  </p:tgtEl>
                </p:cond>
              </p:nextCondLst>
            </p:seq>
            <p:seq concurrent="1" nextAc="seek">
              <p:cTn id="553" restart="whenNotActive" fill="hold" evtFilter="cancelBubble" nodeType="interactiveSeq">
                <p:stCondLst>
                  <p:cond evt="onClick" delay="0">
                    <p:tgtEl>
                      <p:spTgt spid="297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4" fill="hold" nodeType="clickPar">
                      <p:stCondLst>
                        <p:cond delay="0"/>
                      </p:stCondLst>
                      <p:childTnLst>
                        <p:par>
                          <p:cTn id="5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7" dur="1000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8" dur="1000"/>
                                        <p:tgtEl>
                                          <p:spTgt spid="29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8"/>
                  </p:tgtEl>
                </p:cond>
              </p:nextCondLst>
            </p:seq>
            <p:seq concurrent="1" nextAc="seek">
              <p:cTn id="560" restart="whenNotActive" fill="hold" evtFilter="cancelBubble" nodeType="interactiveSeq">
                <p:stCondLst>
                  <p:cond evt="onClick" delay="0">
                    <p:tgtEl>
                      <p:spTgt spid="297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1" fill="hold" nodeType="clickPar">
                      <p:stCondLst>
                        <p:cond delay="0"/>
                      </p:stCondLst>
                      <p:childTnLst>
                        <p:par>
                          <p:cTn id="5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4" dur="1000"/>
                                        <p:tgtEl>
                                          <p:spTgt spid="29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5" dur="1000"/>
                                        <p:tgtEl>
                                          <p:spTgt spid="29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59"/>
                  </p:tgtEl>
                </p:cond>
              </p:nextCondLst>
            </p:seq>
            <p:seq concurrent="1" nextAc="seek">
              <p:cTn id="567" restart="whenNotActive" fill="hold" evtFilter="cancelBubble" nodeType="interactiveSeq">
                <p:stCondLst>
                  <p:cond evt="onClick" delay="0">
                    <p:tgtEl>
                      <p:spTgt spid="297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8" fill="hold" nodeType="clickPar">
                      <p:stCondLst>
                        <p:cond delay="0"/>
                      </p:stCondLst>
                      <p:childTnLst>
                        <p:par>
                          <p:cTn id="5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1" dur="1000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2" dur="1000"/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60"/>
                  </p:tgtEl>
                </p:cond>
              </p:nextCondLst>
            </p:seq>
            <p:seq concurrent="1" nextAc="seek">
              <p:cTn id="574" restart="whenNotActive" fill="hold" evtFilter="cancelBubble" nodeType="interactiveSeq">
                <p:stCondLst>
                  <p:cond evt="onClick" delay="0">
                    <p:tgtEl>
                      <p:spTgt spid="297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5" fill="hold" nodeType="clickPar">
                      <p:stCondLst>
                        <p:cond delay="0"/>
                      </p:stCondLst>
                      <p:childTnLst>
                        <p:par>
                          <p:cTn id="5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8" dur="1000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9" dur="1000"/>
                                        <p:tgtEl>
                                          <p:spTgt spid="29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61"/>
                  </p:tgtEl>
                </p:cond>
              </p:nextCondLst>
            </p:seq>
            <p:seq concurrent="1" nextAc="seek">
              <p:cTn id="581" restart="whenNotActive" fill="hold" evtFilter="cancelBubble" nodeType="interactiveSeq">
                <p:stCondLst>
                  <p:cond evt="onClick" delay="0">
                    <p:tgtEl>
                      <p:spTgt spid="29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2" fill="hold" nodeType="clickPar">
                      <p:stCondLst>
                        <p:cond delay="0"/>
                      </p:stCondLst>
                      <p:childTnLst>
                        <p:par>
                          <p:cTn id="5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66"/>
                  </p:tgtEl>
                </p:cond>
              </p:nextCondLst>
            </p:seq>
            <p:seq concurrent="1" nextAc="seek">
              <p:cTn id="586" restart="whenNotActive" fill="hold" evtFilter="cancelBubble" nodeType="interactiveSeq">
                <p:stCondLst>
                  <p:cond evt="onClick" delay="0">
                    <p:tgtEl>
                      <p:spTgt spid="29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7" fill="hold" nodeType="clickPar">
                      <p:stCondLst>
                        <p:cond delay="0"/>
                      </p:stCondLst>
                      <p:childTnLst>
                        <p:par>
                          <p:cTn id="5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65"/>
                  </p:tgtEl>
                </p:cond>
              </p:nextCondLst>
            </p:seq>
            <p:seq concurrent="1" nextAc="seek">
              <p:cTn id="591" restart="whenNotActive" fill="hold" evtFilter="cancelBubble" nodeType="interactiveSeq">
                <p:stCondLst>
                  <p:cond evt="onClick" delay="0">
                    <p:tgtEl>
                      <p:spTgt spid="297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2" fill="hold" nodeType="clickPar">
                      <p:stCondLst>
                        <p:cond delay="0"/>
                      </p:stCondLst>
                      <p:childTnLst>
                        <p:par>
                          <p:cTn id="5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4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6" dur="500"/>
                                        <p:tgtEl>
                                          <p:spTgt spid="297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4"/>
                                            </p:cond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8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0" dur="500"/>
                                        <p:tgtEl>
                                          <p:spTgt spid="29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8"/>
                                            </p:cond>
                                          </p:stCondLst>
                                        </p:cTn>
                                        <p:tgtEl>
                                          <p:spTgt spid="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2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4" dur="500"/>
                                        <p:tgtEl>
                                          <p:spTgt spid="29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2"/>
                                            </p:cond>
                                          </p:stCondLst>
                                        </p:cTn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06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8" dur="500"/>
                                        <p:tgtEl>
                                          <p:spTgt spid="29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06"/>
                                            </p:cond>
                                          </p:stCondLst>
                                        </p:cTn>
                                        <p:tgtEl>
                                          <p:spTgt spid="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0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2" dur="5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0"/>
                                            </p:cond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500"/>
                                        <p:tgtEl>
                                          <p:spTgt spid="297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4"/>
                                            </p:cond>
                                          </p:stCondLst>
                                        </p:cTn>
                                        <p:tgtEl>
                                          <p:spTgt spid="2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a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77"/>
                  </p:tgtEl>
                </p:cond>
              </p:nextCondLst>
            </p:seq>
          </p:childTnLst>
        </p:cTn>
      </p:par>
    </p:tnLst>
    <p:bldLst>
      <p:bldP spid="29700" grpId="0" animBg="1"/>
      <p:bldP spid="29700" grpId="1" animBg="1"/>
      <p:bldP spid="29701" grpId="0" animBg="1"/>
      <p:bldP spid="29702" grpId="0" animBg="1"/>
      <p:bldP spid="29702" grpId="1" animBg="1"/>
      <p:bldP spid="29703" grpId="0" animBg="1"/>
      <p:bldP spid="29704" grpId="0" animBg="1"/>
      <p:bldP spid="29704" grpId="1" animBg="1"/>
      <p:bldP spid="29705" grpId="0" animBg="1"/>
      <p:bldP spid="29706" grpId="0" animBg="1"/>
      <p:bldP spid="29706" grpId="1" animBg="1"/>
      <p:bldP spid="29707" grpId="0" animBg="1"/>
      <p:bldP spid="29708" grpId="0" animBg="1"/>
      <p:bldP spid="29708" grpId="1" animBg="1"/>
      <p:bldP spid="29710" grpId="0" animBg="1"/>
      <p:bldP spid="29710" grpId="1" animBg="1"/>
      <p:bldP spid="29712" grpId="0" animBg="1"/>
      <p:bldP spid="29712" grpId="1" animBg="1"/>
      <p:bldP spid="29714" grpId="0" animBg="1"/>
      <p:bldP spid="29714" grpId="1" animBg="1"/>
      <p:bldP spid="29715" grpId="0" animBg="1"/>
      <p:bldP spid="29716" grpId="0" animBg="1"/>
      <p:bldP spid="29716" grpId="1" animBg="1"/>
      <p:bldP spid="29717" grpId="0" animBg="1"/>
      <p:bldP spid="29718" grpId="0" animBg="1"/>
      <p:bldP spid="29718" grpId="1" animBg="1"/>
      <p:bldP spid="29720" grpId="0" animBg="1"/>
      <p:bldP spid="29720" grpId="1" animBg="1"/>
      <p:bldP spid="29721" grpId="0" animBg="1"/>
      <p:bldP spid="29722" grpId="0" animBg="1"/>
      <p:bldP spid="29722" grpId="1" animBg="1"/>
      <p:bldP spid="29723" grpId="0" animBg="1"/>
      <p:bldP spid="29724" grpId="0" animBg="1"/>
      <p:bldP spid="29724" grpId="1" animBg="1"/>
      <p:bldP spid="29725" grpId="0" animBg="1"/>
      <p:bldP spid="29726" grpId="0" animBg="1"/>
      <p:bldP spid="29726" grpId="1" animBg="1"/>
      <p:bldP spid="29727" grpId="0" animBg="1"/>
      <p:bldP spid="29728" grpId="0" animBg="1"/>
      <p:bldP spid="29728" grpId="1" animBg="1"/>
      <p:bldP spid="29730" grpId="0" animBg="1"/>
      <p:bldP spid="29730" grpId="1" animBg="1"/>
      <p:bldP spid="29732" grpId="0" animBg="1"/>
      <p:bldP spid="29732" grpId="1" animBg="1"/>
      <p:bldP spid="29733" grpId="0" animBg="1"/>
      <p:bldP spid="29734" grpId="0" animBg="1"/>
      <p:bldP spid="29734" grpId="1" animBg="1"/>
      <p:bldP spid="29763" grpId="0" animBg="1"/>
      <p:bldP spid="29764" grpId="0" animBg="1"/>
      <p:bldP spid="29772" grpId="0" animBg="1"/>
      <p:bldP spid="29773" grpId="0" animBg="1"/>
      <p:bldP spid="29774" grpId="0" animBg="1"/>
      <p:bldP spid="29775" grpId="0" animBg="1"/>
      <p:bldP spid="29776" grpId="0" animBg="1"/>
      <p:bldP spid="2977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-228600" y="-15875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Toán: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2133600" y="0"/>
            <a:ext cx="579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Nhân với 10, 100, 1000,…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133600" y="609600"/>
            <a:ext cx="579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Chia cho 10, 100, 1000,…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2825" y="2095737"/>
            <a:ext cx="9372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* Khi nhân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tự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nhiên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10, 100, 1000,… ta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chỉ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việc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viết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thêm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…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chữ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0 vào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phải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đó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0" y="4162425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* Khi chia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tròn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chục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tròn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trăm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tròn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nghìn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…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10, 100, 1000, … ta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chỉ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việc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bỏ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bớt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đi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…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chữ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0 ở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phải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đó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3400" y="1321712"/>
            <a:ext cx="548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Nhận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xét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chung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88576353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/>
      <p:bldP spid="143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03012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914400"/>
            <a:ext cx="3276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3">
            <a:extLst>
              <a:ext uri="{FF2B5EF4-FFF2-40B4-BE49-F238E27FC236}">
                <a16:creationId xmlns:a16="http://schemas.microsoft.com/office/drawing/2014/main" xmlns="" id="{381AB54C-1AA4-2488-65BE-A74BFD9CB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3657600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TIẾT HỌC KẾT THÚC</a:t>
            </a:r>
            <a:endParaRPr kumimoji="0" lang="en-US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231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2362200" y="2286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solidFill>
                  <a:srgbClr val="FF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203325" y="3962400"/>
            <a:ext cx="268287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28600" y="1981200"/>
            <a:ext cx="4267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25 x 6 =          x  25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2590800" y="1357313"/>
            <a:ext cx="1841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2438400" y="1433513"/>
            <a:ext cx="1841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2362200" y="1600200"/>
            <a:ext cx="685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28600" y="1066800"/>
            <a:ext cx="8458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Bài 1: Điền số thích hợp vào ô trống.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953000" y="2041525"/>
            <a:ext cx="3657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125 x 7 =  7 x 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172200" y="1370013"/>
            <a:ext cx="1841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6172200" y="1446213"/>
            <a:ext cx="1841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438400" y="2013815"/>
            <a:ext cx="6858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latin typeface="Arial" charset="0"/>
              </a:rPr>
              <a:t>6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8001000" y="2054225"/>
            <a:ext cx="10668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125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2286000" y="2132878"/>
            <a:ext cx="762000" cy="40005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8001000" y="2194358"/>
            <a:ext cx="990600" cy="40005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2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5" grpId="0" animBg="1"/>
      <p:bldP spid="6156" grpId="0" animBg="1"/>
      <p:bldP spid="6161" grpId="0"/>
      <p:bldP spid="6162" grpId="0"/>
      <p:bldP spid="6163" grpId="0" animBg="1"/>
      <p:bldP spid="6164" grpId="0" animBg="1"/>
      <p:bldP spid="6166" grpId="0"/>
      <p:bldP spid="6167" grpId="0"/>
      <p:bldP spid="6168" grpId="0" animBg="1"/>
      <p:bldP spid="61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905000" y="228600"/>
            <a:ext cx="525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rgbClr val="FF0000"/>
                </a:solidFill>
                <a:latin typeface="Arial" charset="0"/>
              </a:rPr>
              <a:t>KIỂM TRA BÀI CŨ</a:t>
            </a:r>
            <a:r>
              <a:rPr lang="en-US" sz="3600" b="1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203325" y="3962400"/>
            <a:ext cx="268287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590800" y="911225"/>
            <a:ext cx="1676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10 x 6 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838200" y="914400"/>
            <a:ext cx="25908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Bài 2 :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114800" y="936625"/>
            <a:ext cx="1981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 6 x 10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6096000" y="965200"/>
            <a:ext cx="1295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 60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2616200" y="1676400"/>
            <a:ext cx="18034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60 : 10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114800" y="1676400"/>
            <a:ext cx="11430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Arial" charset="0"/>
              </a:rPr>
              <a:t>=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35" grpId="0"/>
      <p:bldP spid="22548" grpId="0"/>
      <p:bldP spid="22549" grpId="0"/>
      <p:bldP spid="22550" grpId="0"/>
      <p:bldP spid="225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76600" y="0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latin typeface="Arial" charset="0"/>
              </a:rPr>
              <a:t>Toán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66800" y="838200"/>
            <a:ext cx="655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8200" y="1600200"/>
            <a:ext cx="701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76600" y="0"/>
            <a:ext cx="2133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Arial" charset="0"/>
              </a:rPr>
              <a:t>Toán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905000" y="609600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981200" y="1143000"/>
            <a:ext cx="571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57200" y="2133600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1. a) 35 x 10 = ?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990600" y="2971800"/>
            <a:ext cx="342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4000" b="1">
                <a:solidFill>
                  <a:schemeClr val="tx1"/>
                </a:solidFill>
                <a:latin typeface="Arial" charset="0"/>
              </a:rPr>
              <a:t>35 x 10 =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657600" y="2971800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4000" b="1">
                <a:solidFill>
                  <a:schemeClr val="tx1"/>
                </a:solidFill>
                <a:latin typeface="Arial" charset="0"/>
              </a:rPr>
              <a:t>10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5791200" y="2921000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x  35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352800" y="35814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 charset="0"/>
              </a:rPr>
              <a:t>= 1 </a:t>
            </a:r>
            <a:r>
              <a:rPr lang="en-US" sz="4000" b="1" dirty="0" err="1">
                <a:solidFill>
                  <a:schemeClr val="tx1"/>
                </a:solidFill>
                <a:latin typeface="Arial" charset="0"/>
              </a:rPr>
              <a:t>chục</a:t>
            </a:r>
            <a:endParaRPr lang="en-US" sz="40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791200" y="3581400"/>
            <a:ext cx="60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x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324600" y="358140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276600" y="425984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 charset="0"/>
              </a:rPr>
              <a:t>=        35 </a:t>
            </a:r>
            <a:r>
              <a:rPr lang="en-US" sz="4000" b="1" dirty="0" err="1">
                <a:solidFill>
                  <a:schemeClr val="tx1"/>
                </a:solidFill>
                <a:latin typeface="Arial" charset="0"/>
              </a:rPr>
              <a:t>chục</a:t>
            </a:r>
            <a:endParaRPr lang="en-US" sz="40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7010400" y="4343400"/>
            <a:ext cx="167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= 350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381000" y="4935538"/>
            <a:ext cx="1268413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Vậy: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939800" y="5003800"/>
            <a:ext cx="342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charset="0"/>
              </a:rPr>
              <a:t>35 </a:t>
            </a:r>
            <a:r>
              <a:rPr lang="en-US" sz="4000" b="1" dirty="0">
                <a:solidFill>
                  <a:schemeClr val="tx1"/>
                </a:solidFill>
                <a:latin typeface="Arial" charset="0"/>
              </a:rPr>
              <a:t>x 10 </a:t>
            </a:r>
            <a:r>
              <a:rPr lang="en-US" sz="4000" b="1" dirty="0" smtClean="0">
                <a:solidFill>
                  <a:schemeClr val="tx1"/>
                </a:solidFill>
                <a:latin typeface="Arial" charset="0"/>
              </a:rPr>
              <a:t> = </a:t>
            </a:r>
            <a:endParaRPr lang="en-US" sz="40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4114800" y="4978400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5" dur="2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2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01" grpId="0"/>
      <p:bldP spid="8202" grpId="0"/>
      <p:bldP spid="8203" grpId="0"/>
      <p:bldP spid="8203" grpId="1"/>
      <p:bldP spid="8203" grpId="2"/>
      <p:bldP spid="8203" grpId="3"/>
      <p:bldP spid="8204" grpId="0"/>
      <p:bldP spid="8205" grpId="0"/>
      <p:bldP spid="8205" grpId="1"/>
      <p:bldP spid="8205" grpId="2"/>
      <p:bldP spid="8205" grpId="3"/>
      <p:bldP spid="8206" grpId="0"/>
      <p:bldP spid="8206" grpId="1"/>
      <p:bldP spid="8206" grpId="2"/>
      <p:bldP spid="8207" grpId="0"/>
      <p:bldP spid="8208" grpId="0"/>
      <p:bldP spid="8210" grpId="0"/>
      <p:bldP spid="82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76600" y="-762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>
                <a:solidFill>
                  <a:schemeClr val="tx1"/>
                </a:solidFill>
                <a:latin typeface="Arial" charset="0"/>
              </a:rPr>
              <a:t>Toán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4038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1. a) 35 x 10 = ?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728663" y="1295400"/>
            <a:ext cx="281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3600" b="1">
                <a:solidFill>
                  <a:schemeClr val="tx1"/>
                </a:solidFill>
                <a:latin typeface="Arial" charset="0"/>
              </a:rPr>
              <a:t>35 x 10 = </a:t>
            </a:r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2895600" y="12954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3600" b="1">
                <a:solidFill>
                  <a:schemeClr val="tx1"/>
                </a:solidFill>
                <a:latin typeface="Arial" charset="0"/>
              </a:rPr>
              <a:t>10 </a:t>
            </a:r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4267200" y="1279525"/>
            <a:ext cx="129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x 35</a:t>
            </a: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5410200" y="1279525"/>
            <a:ext cx="53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=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5867400" y="1219200"/>
            <a:ext cx="190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1 chục</a:t>
            </a:r>
          </a:p>
        </p:txBody>
      </p:sp>
      <p:sp>
        <p:nvSpPr>
          <p:cNvPr id="7177" name="Text Box 13"/>
          <p:cNvSpPr txBox="1">
            <a:spLocks noChangeArrowheads="1"/>
          </p:cNvSpPr>
          <p:nvPr/>
        </p:nvSpPr>
        <p:spPr bwMode="auto">
          <a:xfrm>
            <a:off x="7543800" y="12192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x</a:t>
            </a:r>
          </a:p>
        </p:txBody>
      </p:sp>
      <p:sp>
        <p:nvSpPr>
          <p:cNvPr id="7178" name="Text Box 14"/>
          <p:cNvSpPr txBox="1">
            <a:spLocks noChangeArrowheads="1"/>
          </p:cNvSpPr>
          <p:nvPr/>
        </p:nvSpPr>
        <p:spPr bwMode="auto">
          <a:xfrm>
            <a:off x="8153400" y="1279525"/>
            <a:ext cx="76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  <p:sp>
        <p:nvSpPr>
          <p:cNvPr id="7179" name="Text Box 15"/>
          <p:cNvSpPr txBox="1">
            <a:spLocks noChangeArrowheads="1"/>
          </p:cNvSpPr>
          <p:nvPr/>
        </p:nvSpPr>
        <p:spPr bwMode="auto">
          <a:xfrm>
            <a:off x="5410200" y="1812925"/>
            <a:ext cx="53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=</a:t>
            </a:r>
          </a:p>
        </p:txBody>
      </p:sp>
      <p:sp>
        <p:nvSpPr>
          <p:cNvPr id="7180" name="Text Box 16"/>
          <p:cNvSpPr txBox="1">
            <a:spLocks noChangeArrowheads="1"/>
          </p:cNvSpPr>
          <p:nvPr/>
        </p:nvSpPr>
        <p:spPr bwMode="auto">
          <a:xfrm>
            <a:off x="6400800" y="1828800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Arial" charset="0"/>
              </a:rPr>
              <a:t>350</a:t>
            </a:r>
          </a:p>
        </p:txBody>
      </p:sp>
      <p:sp>
        <p:nvSpPr>
          <p:cNvPr id="7181" name="Text Box 17"/>
          <p:cNvSpPr txBox="1">
            <a:spLocks noChangeArrowheads="1"/>
          </p:cNvSpPr>
          <p:nvPr/>
        </p:nvSpPr>
        <p:spPr bwMode="auto">
          <a:xfrm>
            <a:off x="304800" y="2286000"/>
            <a:ext cx="182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Vậy: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666875" y="2328863"/>
            <a:ext cx="91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590800" y="2286000"/>
            <a:ext cx="53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x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352800" y="23622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10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181600" y="2357438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495800" y="2362200"/>
            <a:ext cx="60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=</a:t>
            </a:r>
          </a:p>
        </p:txBody>
      </p:sp>
      <p:sp>
        <p:nvSpPr>
          <p:cNvPr id="7187" name="Text Box 23"/>
          <p:cNvSpPr txBox="1">
            <a:spLocks noChangeArrowheads="1"/>
          </p:cNvSpPr>
          <p:nvPr/>
        </p:nvSpPr>
        <p:spPr bwMode="auto">
          <a:xfrm>
            <a:off x="381000" y="32766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304800" y="2987675"/>
            <a:ext cx="906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Arial" charset="0"/>
              </a:rPr>
              <a:t>* Khi nhân một số tự nhiên với 10 ta chỉ việc viết thêm một chữ số 0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304800" y="4343400"/>
            <a:ext cx="510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Arial" charset="0"/>
              </a:rPr>
              <a:t>vào bên phải số đó.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914400" y="50292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2"/>
                </a:solidFill>
                <a:latin typeface="Arial" charset="0"/>
              </a:rPr>
              <a:t>12 x 10 =</a:t>
            </a:r>
            <a:r>
              <a:rPr lang="en-US" sz="4000" b="1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914400" y="5791200"/>
            <a:ext cx="2819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78 x 10 =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3581400" y="5029200"/>
            <a:ext cx="60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581400" y="579120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305175" y="5033963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120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290888" y="5791200"/>
            <a:ext cx="137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780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2" grpId="0"/>
      <p:bldP spid="11283" grpId="0"/>
      <p:bldP spid="11284" grpId="0"/>
      <p:bldP spid="11285" grpId="0"/>
      <p:bldP spid="11286" grpId="0"/>
      <p:bldP spid="11288" grpId="0"/>
      <p:bldP spid="11289" grpId="0"/>
      <p:bldP spid="11290" grpId="0"/>
      <p:bldP spid="11291" grpId="0"/>
      <p:bldP spid="11293" grpId="0"/>
      <p:bldP spid="11293" grpId="1"/>
      <p:bldP spid="11294" grpId="0" build="allAtOnce"/>
      <p:bldP spid="11295" grpId="0"/>
      <p:bldP spid="112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3"/>
          <p:cNvSpPr txBox="1">
            <a:spLocks noChangeArrowheads="1"/>
          </p:cNvSpPr>
          <p:nvPr/>
        </p:nvSpPr>
        <p:spPr bwMode="auto">
          <a:xfrm>
            <a:off x="381000" y="3268663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195" name="Text Box 25"/>
          <p:cNvSpPr txBox="1">
            <a:spLocks noChangeArrowheads="1"/>
          </p:cNvSpPr>
          <p:nvPr/>
        </p:nvSpPr>
        <p:spPr bwMode="auto">
          <a:xfrm>
            <a:off x="76200" y="228600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Arial" charset="0"/>
              </a:rPr>
              <a:t>b) Ngược lại, từ: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343400" y="228600"/>
            <a:ext cx="358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 x 10 = 350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2681288" y="947738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ta có: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4067175" y="985838"/>
            <a:ext cx="1266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5105400" y="942975"/>
            <a:ext cx="30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: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5505450" y="947738"/>
            <a:ext cx="91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10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172200" y="947738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=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6629400" y="914400"/>
            <a:ext cx="1311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40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76200" y="1828800"/>
            <a:ext cx="906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Arial" charset="0"/>
              </a:rPr>
              <a:t>* Khi chia số tròn chục cho 10 ta chỉ việc bỏ bớt đi một chữ số 0 ở 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76200" y="3276600"/>
            <a:ext cx="396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Arial" charset="0"/>
              </a:rPr>
              <a:t>bên phải số đó.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914400" y="4038600"/>
            <a:ext cx="2971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120 : 10 =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3803650" y="4010025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40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914400" y="4767263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780 : 10 =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3733800" y="47244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sz="40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3519488" y="4010025"/>
            <a:ext cx="121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12</a:t>
            </a:r>
          </a:p>
        </p:txBody>
      </p:sp>
      <p:sp>
        <p:nvSpPr>
          <p:cNvPr id="8210" name="Text Box 43"/>
          <p:cNvSpPr txBox="1">
            <a:spLocks noChangeArrowheads="1"/>
          </p:cNvSpPr>
          <p:nvPr/>
        </p:nvSpPr>
        <p:spPr bwMode="auto">
          <a:xfrm>
            <a:off x="4419600" y="55626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3443288" y="4724400"/>
            <a:ext cx="137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78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autoRev="1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autoRev="1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autoRev="1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2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4" grpId="0"/>
      <p:bldP spid="12315" grpId="0"/>
      <p:bldP spid="12316" grpId="0"/>
      <p:bldP spid="12316" grpId="1"/>
      <p:bldP spid="12317" grpId="0"/>
      <p:bldP spid="12318" grpId="0"/>
      <p:bldP spid="12319" grpId="0"/>
      <p:bldP spid="12320" grpId="0"/>
      <p:bldP spid="12320" grpId="1"/>
      <p:bldP spid="12321" grpId="0"/>
      <p:bldP spid="12322" grpId="0"/>
      <p:bldP spid="12323" grpId="0"/>
      <p:bldP spid="12325" grpId="0"/>
      <p:bldP spid="12325" grpId="1"/>
      <p:bldP spid="12328" grpId="0"/>
      <p:bldP spid="12329" grpId="0"/>
      <p:bldP spid="12329" grpId="1"/>
      <p:bldP spid="12330" grpId="0"/>
      <p:bldP spid="123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"/>
          <p:cNvSpPr txBox="1">
            <a:spLocks noChangeArrowheads="1"/>
          </p:cNvSpPr>
          <p:nvPr/>
        </p:nvSpPr>
        <p:spPr bwMode="auto">
          <a:xfrm>
            <a:off x="381000" y="3268663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304800" y="228600"/>
            <a:ext cx="518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2. Tương tự, ta có: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762000" y="990600"/>
            <a:ext cx="388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a) 35 x 100     =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1323975" y="1828800"/>
            <a:ext cx="347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3500 : 100  =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838200" y="2743200"/>
            <a:ext cx="403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b) 35 x 1000   =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1066800" y="3581400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35000 : 1000 =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4876800" y="990600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3500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800600" y="2724150"/>
            <a:ext cx="160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35000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4800600" y="1828800"/>
            <a:ext cx="167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4800600" y="3533775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/>
      <p:bldP spid="13348" grpId="0"/>
      <p:bldP spid="13349" grpId="0"/>
      <p:bldP spid="13350" grpId="0"/>
      <p:bldP spid="13351" grpId="0"/>
      <p:bldP spid="13352" grpId="0"/>
      <p:bldP spid="13353" grpId="0"/>
      <p:bldP spid="133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-228600" y="-15875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tx1"/>
                </a:solidFill>
                <a:latin typeface="Arial" charset="0"/>
              </a:rPr>
              <a:t>Toán: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2133600" y="0"/>
            <a:ext cx="579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Nhân với 10, 100, 1000,…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133600" y="609600"/>
            <a:ext cx="579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3300"/>
                </a:solidFill>
                <a:latin typeface="Arial" charset="0"/>
              </a:rPr>
              <a:t>Chia cho 10, 100, 1000,…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2094434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charset="0"/>
              </a:rPr>
              <a:t>* Khi nhân </a:t>
            </a:r>
            <a:r>
              <a:rPr lang="en-US" sz="3600" b="1" dirty="0" err="1">
                <a:latin typeface="Arial" charset="0"/>
              </a:rPr>
              <a:t>một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tự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nhiên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với</a:t>
            </a:r>
            <a:r>
              <a:rPr lang="en-US" sz="3600" b="1" dirty="0">
                <a:latin typeface="Arial" charset="0"/>
              </a:rPr>
              <a:t> 10, 100, 1000,… ta </a:t>
            </a:r>
            <a:r>
              <a:rPr lang="en-US" sz="3600" b="1" dirty="0" err="1">
                <a:latin typeface="Arial" charset="0"/>
              </a:rPr>
              <a:t>chỉ</a:t>
            </a:r>
            <a:r>
              <a:rPr lang="en-US" sz="3600" b="1" dirty="0">
                <a:latin typeface="Arial" charset="0"/>
              </a:rPr>
              <a:t> việc </a:t>
            </a:r>
            <a:r>
              <a:rPr lang="en-US" sz="3600" b="1" dirty="0" err="1">
                <a:latin typeface="Arial" charset="0"/>
              </a:rPr>
              <a:t>viết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thêm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một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hai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ba</a:t>
            </a:r>
            <a:r>
              <a:rPr lang="en-US" sz="3600" b="1" dirty="0">
                <a:latin typeface="Arial" charset="0"/>
              </a:rPr>
              <a:t>, … </a:t>
            </a:r>
            <a:r>
              <a:rPr lang="en-US" sz="3600" b="1" dirty="0" err="1">
                <a:latin typeface="Arial" charset="0"/>
              </a:rPr>
              <a:t>chữ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0 vào </a:t>
            </a:r>
            <a:r>
              <a:rPr lang="en-US" sz="3600" b="1" dirty="0" err="1">
                <a:latin typeface="Arial" charset="0"/>
              </a:rPr>
              <a:t>bên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phải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đó</a:t>
            </a:r>
            <a:r>
              <a:rPr lang="en-US" sz="3600" b="1" dirty="0">
                <a:latin typeface="Arial" charset="0"/>
              </a:rPr>
              <a:t>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0" y="4162425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 dirty="0">
                <a:latin typeface="Arial" charset="0"/>
              </a:rPr>
              <a:t>* Khi chia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tròn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chục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tròn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trăm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tròn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nghìn</a:t>
            </a:r>
            <a:r>
              <a:rPr lang="en-US" sz="3600" b="1" dirty="0">
                <a:latin typeface="Arial" charset="0"/>
              </a:rPr>
              <a:t>, … </a:t>
            </a:r>
            <a:r>
              <a:rPr lang="en-US" sz="3600" b="1" dirty="0" err="1">
                <a:latin typeface="Arial" charset="0"/>
              </a:rPr>
              <a:t>cho</a:t>
            </a:r>
            <a:r>
              <a:rPr lang="en-US" sz="3600" b="1" dirty="0">
                <a:latin typeface="Arial" charset="0"/>
              </a:rPr>
              <a:t> 10, 100, 1000, … ta </a:t>
            </a:r>
            <a:r>
              <a:rPr lang="en-US" sz="3600" b="1" dirty="0" err="1">
                <a:latin typeface="Arial" charset="0"/>
              </a:rPr>
              <a:t>chỉ</a:t>
            </a:r>
            <a:r>
              <a:rPr lang="en-US" sz="3600" b="1" dirty="0">
                <a:latin typeface="Arial" charset="0"/>
              </a:rPr>
              <a:t> việc </a:t>
            </a:r>
            <a:r>
              <a:rPr lang="en-US" sz="3600" b="1" dirty="0" err="1">
                <a:latin typeface="Arial" charset="0"/>
              </a:rPr>
              <a:t>bỏ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bớt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đi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một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hai</a:t>
            </a:r>
            <a:r>
              <a:rPr lang="en-US" sz="3600" b="1" dirty="0">
                <a:latin typeface="Arial" charset="0"/>
              </a:rPr>
              <a:t>, </a:t>
            </a:r>
            <a:r>
              <a:rPr lang="en-US" sz="3600" b="1" dirty="0" err="1">
                <a:latin typeface="Arial" charset="0"/>
              </a:rPr>
              <a:t>ba</a:t>
            </a:r>
            <a:r>
              <a:rPr lang="en-US" sz="3600" b="1" dirty="0">
                <a:latin typeface="Arial" charset="0"/>
              </a:rPr>
              <a:t>, … </a:t>
            </a:r>
            <a:r>
              <a:rPr lang="en-US" sz="3600" b="1" dirty="0" err="1">
                <a:latin typeface="Arial" charset="0"/>
              </a:rPr>
              <a:t>chữ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0 ở </a:t>
            </a:r>
            <a:r>
              <a:rPr lang="en-US" sz="3600" b="1" dirty="0" err="1">
                <a:latin typeface="Arial" charset="0"/>
              </a:rPr>
              <a:t>bên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phải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số</a:t>
            </a:r>
            <a:r>
              <a:rPr lang="en-US" sz="3600" b="1" dirty="0">
                <a:latin typeface="Arial" charset="0"/>
              </a:rPr>
              <a:t> </a:t>
            </a:r>
            <a:r>
              <a:rPr lang="en-US" sz="3600" b="1" dirty="0" err="1">
                <a:latin typeface="Arial" charset="0"/>
              </a:rPr>
              <a:t>đó</a:t>
            </a:r>
            <a:r>
              <a:rPr lang="en-US" sz="3600" b="1" dirty="0">
                <a:latin typeface="Arial" charset="0"/>
              </a:rPr>
              <a:t>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3400" y="1084124"/>
            <a:ext cx="548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tx1"/>
                </a:solidFill>
                <a:latin typeface="Arial" charset="0"/>
              </a:rPr>
              <a:t>3. Nhận xét chung: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/>
      <p:bldP spid="1434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1042</Words>
  <Application>Microsoft Office PowerPoint</Application>
  <PresentationFormat>On-screen Show (4:3)</PresentationFormat>
  <Paragraphs>274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Khuong Thuong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Mss Lan</dc:creator>
  <cp:lastModifiedBy>Admin</cp:lastModifiedBy>
  <cp:revision>76</cp:revision>
  <dcterms:created xsi:type="dcterms:W3CDTF">2009-10-22T14:20:38Z</dcterms:created>
  <dcterms:modified xsi:type="dcterms:W3CDTF">2022-11-16T02:05:45Z</dcterms:modified>
</cp:coreProperties>
</file>