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0" r:id="rId2"/>
    <p:sldId id="259" r:id="rId3"/>
    <p:sldId id="260" r:id="rId4"/>
    <p:sldId id="285" r:id="rId5"/>
    <p:sldId id="288" r:id="rId6"/>
    <p:sldId id="262" r:id="rId7"/>
    <p:sldId id="289" r:id="rId8"/>
    <p:sldId id="261" r:id="rId9"/>
    <p:sldId id="286" r:id="rId10"/>
    <p:sldId id="266" r:id="rId11"/>
    <p:sldId id="291" r:id="rId12"/>
    <p:sldId id="269" r:id="rId13"/>
    <p:sldId id="284" r:id="rId14"/>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2E7E38"/>
    <a:srgbClr val="FFE305"/>
    <a:srgbClr val="FFDE05"/>
    <a:srgbClr val="FEEF05"/>
    <a:srgbClr val="FFF473"/>
    <a:srgbClr val="81FFB4"/>
    <a:srgbClr val="FFEE03"/>
    <a:srgbClr val="6FA068"/>
    <a:srgbClr val="119E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6"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2022/11/16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543290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261368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742472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3332239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1678332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2337372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678332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3173933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3357187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404080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3537170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2022/11/16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2022/11/16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3.xml"/><Relationship Id="rId5" Type="http://schemas.openxmlformats.org/officeDocument/2006/relationships/image" Target="../media/image2.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xml"/><Relationship Id="rId7" Type="http://schemas.microsoft.com/office/2007/relationships/hdphoto" Target="../media/hdphoto1.wdp"/><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5.png"/><Relationship Id="rId11" Type="http://schemas.openxmlformats.org/officeDocument/2006/relationships/image" Target="../media/image2.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1.jpg"/><Relationship Id="rId9" Type="http://schemas.microsoft.com/office/2007/relationships/hdphoto" Target="../media/hdphoto2.wdp"/></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1.png"/><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图片 3" descr="5c95d9be9ffa50fc92ed5552156a00c5">
            <a:extLst>
              <a:ext uri="{FF2B5EF4-FFF2-40B4-BE49-F238E27FC236}">
                <a16:creationId xmlns:a16="http://schemas.microsoft.com/office/drawing/2014/main" xmlns="" id="{7C919A42-3BE1-4141-A7D2-B1408C3970B3}"/>
              </a:ext>
            </a:extLst>
          </p:cNvPr>
          <p:cNvPicPr>
            <a:picLocks noChangeAspect="1"/>
          </p:cNvPicPr>
          <p:nvPr/>
        </p:nvPicPr>
        <p:blipFill>
          <a:blip r:embed="rId3"/>
          <a:srcRect/>
          <a:stretch>
            <a:fillRect/>
          </a:stretch>
        </p:blipFill>
        <p:spPr>
          <a:xfrm>
            <a:off x="2386724" y="1565353"/>
            <a:ext cx="8813800" cy="4341320"/>
          </a:xfrm>
          <a:prstGeom prst="rect">
            <a:avLst/>
          </a:prstGeom>
        </p:spPr>
      </p:pic>
      <p:sp>
        <p:nvSpPr>
          <p:cNvPr id="12" name="Hộp Văn bản 11">
            <a:extLst>
              <a:ext uri="{FF2B5EF4-FFF2-40B4-BE49-F238E27FC236}">
                <a16:creationId xmlns:a16="http://schemas.microsoft.com/office/drawing/2014/main" xmlns="" id="{19960CCE-4372-4993-8CAC-AC07C05003BE}"/>
              </a:ext>
            </a:extLst>
          </p:cNvPr>
          <p:cNvSpPr txBox="1"/>
          <p:nvPr/>
        </p:nvSpPr>
        <p:spPr>
          <a:xfrm>
            <a:off x="4015637" y="3203345"/>
            <a:ext cx="6473687" cy="1877437"/>
          </a:xfrm>
          <a:prstGeom prst="rect">
            <a:avLst/>
          </a:prstGeom>
          <a:noFill/>
        </p:spPr>
        <p:txBody>
          <a:bodyPr wrap="square" rtlCol="0">
            <a:spAutoFit/>
          </a:bodyPr>
          <a:lstStyle/>
          <a:p>
            <a:pPr algn="ctr"/>
            <a:r>
              <a:rPr lang="en-GB" sz="4000" b="1">
                <a:solidFill>
                  <a:srgbClr val="FF0066"/>
                </a:solidFill>
                <a:latin typeface="Times New Roman" panose="02020603050405020304" pitchFamily="18" charset="0"/>
                <a:cs typeface="Times New Roman" panose="02020603050405020304" pitchFamily="18" charset="0"/>
              </a:rPr>
              <a:t>ÔN TẬP  TIẾNG VIỆT 4 </a:t>
            </a:r>
          </a:p>
          <a:p>
            <a:pPr algn="ctr"/>
            <a:r>
              <a:rPr lang="en-GB" sz="3600" b="1">
                <a:solidFill>
                  <a:srgbClr val="FF0066"/>
                </a:solidFill>
                <a:latin typeface="Times New Roman" panose="02020603050405020304" pitchFamily="18" charset="0"/>
                <a:cs typeface="Times New Roman" panose="02020603050405020304" pitchFamily="18" charset="0"/>
              </a:rPr>
              <a:t>Tuần 10 – Tiết 2</a:t>
            </a:r>
          </a:p>
          <a:p>
            <a:endParaRPr lang="vi-VN" sz="4000"/>
          </a:p>
        </p:txBody>
      </p:sp>
      <p:pic>
        <p:nvPicPr>
          <p:cNvPr id="13" name="图片 4">
            <a:extLst>
              <a:ext uri="{FF2B5EF4-FFF2-40B4-BE49-F238E27FC236}">
                <a16:creationId xmlns:a16="http://schemas.microsoft.com/office/drawing/2014/main" xmlns="" id="{EE83D092-32DA-4500-B8A0-D50DAD4083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203345"/>
            <a:ext cx="3750967" cy="3880310"/>
          </a:xfrm>
          <a:prstGeom prst="rect">
            <a:avLst/>
          </a:prstGeom>
        </p:spPr>
      </p:pic>
      <p:sp>
        <p:nvSpPr>
          <p:cNvPr id="15" name="TextBox 28">
            <a:extLst>
              <a:ext uri="{FF2B5EF4-FFF2-40B4-BE49-F238E27FC236}">
                <a16:creationId xmlns:a16="http://schemas.microsoft.com/office/drawing/2014/main" xmlns="" id="{CE10E055-1134-4B9D-8000-EBC9FFC13D35}"/>
              </a:ext>
            </a:extLst>
          </p:cNvPr>
          <p:cNvSpPr txBox="1"/>
          <p:nvPr/>
        </p:nvSpPr>
        <p:spPr>
          <a:xfrm>
            <a:off x="1537206" y="915694"/>
            <a:ext cx="8813799" cy="954107"/>
          </a:xfrm>
          <a:prstGeom prst="rect">
            <a:avLst/>
          </a:prstGeom>
          <a:solidFill>
            <a:schemeClr val="accent6">
              <a:lumMod val="20000"/>
              <a:lumOff val="80000"/>
            </a:schemeClr>
          </a:solidFill>
        </p:spPr>
        <p:txBody>
          <a:bodyPr wrap="square" rtlCol="0">
            <a:spAutoFit/>
          </a:bodyPr>
          <a:lstStyle/>
          <a:p>
            <a:pPr algn="ctr"/>
            <a:r>
              <a:rPr lang="en-US" sz="2800" b="1" spc="50" dirty="0">
                <a:ln w="11430"/>
                <a:solidFill>
                  <a:srgbClr val="FF000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ỦY BAN NHÂN DÂN QUẬN 12</a:t>
            </a:r>
          </a:p>
          <a:p>
            <a:pPr algn="ctr"/>
            <a:r>
              <a:rPr lang="en-US" sz="2800" b="1" spc="50" dirty="0">
                <a:ln w="11430"/>
                <a:solidFill>
                  <a:srgbClr val="FF000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TR</a:t>
            </a:r>
            <a:r>
              <a:rPr lang="vi-VN" sz="2800" b="1" spc="50" dirty="0">
                <a:ln w="11430"/>
                <a:solidFill>
                  <a:srgbClr val="FF000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Ư</a:t>
            </a:r>
            <a:r>
              <a:rPr lang="en-US" sz="2800" b="1" spc="50" dirty="0">
                <a:ln w="11430"/>
                <a:solidFill>
                  <a:srgbClr val="FF000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ỜNG TIỂU HỌC NGUYỄN THỊ MINH KHAI</a:t>
            </a:r>
          </a:p>
        </p:txBody>
      </p:sp>
    </p:spTree>
    <p:extLst>
      <p:ext uri="{BB962C8B-B14F-4D97-AF65-F5344CB8AC3E}">
        <p14:creationId xmlns:p14="http://schemas.microsoft.com/office/powerpoint/2010/main" val="57789209"/>
      </p:ext>
    </p:extLst>
  </p:cSld>
  <p:clrMapOvr>
    <a:masterClrMapping/>
  </p:clrMapOvr>
  <p:transition spd="slow" advTm="35705">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7" name="文本框 9"/>
          <p:cNvSpPr txBox="1"/>
          <p:nvPr/>
        </p:nvSpPr>
        <p:spPr>
          <a:xfrm>
            <a:off x="1914716" y="1587893"/>
            <a:ext cx="8669202" cy="3046988"/>
          </a:xfrm>
          <a:prstGeom prst="rect">
            <a:avLst/>
          </a:prstGeom>
          <a:noFill/>
        </p:spPr>
        <p:txBody>
          <a:bodyPr wrap="square" rtlCol="0">
            <a:spAutoFit/>
          </a:bodyPr>
          <a:lstStyle/>
          <a:p>
            <a:pPr algn="ctr"/>
            <a:r>
              <a:rPr lang="en-US" altLang="zh-CN" sz="6000" u="sng" dirty="0" err="1">
                <a:latin typeface="Times New Roman" panose="02020603050405020304" pitchFamily="18" charset="0"/>
                <a:ea typeface="字体管家天蝎座" panose="00020600040101010101" charset="-122"/>
                <a:cs typeface="Times New Roman" panose="02020603050405020304" pitchFamily="18" charset="0"/>
              </a:rPr>
              <a:t>Chính</a:t>
            </a:r>
            <a:r>
              <a:rPr lang="en-US" altLang="zh-CN" sz="6000" u="sng" dirty="0">
                <a:latin typeface="Times New Roman" panose="02020603050405020304" pitchFamily="18" charset="0"/>
                <a:ea typeface="字体管家天蝎座" panose="00020600040101010101" charset="-122"/>
                <a:cs typeface="Times New Roman" panose="02020603050405020304" pitchFamily="18" charset="0"/>
              </a:rPr>
              <a:t> </a:t>
            </a:r>
            <a:r>
              <a:rPr lang="en-US" altLang="zh-CN" sz="6000" u="sng" dirty="0" err="1">
                <a:latin typeface="Times New Roman" panose="02020603050405020304" pitchFamily="18" charset="0"/>
                <a:ea typeface="字体管家天蝎座" panose="00020600040101010101" charset="-122"/>
                <a:cs typeface="Times New Roman" panose="02020603050405020304" pitchFamily="18" charset="0"/>
              </a:rPr>
              <a:t>tả</a:t>
            </a:r>
            <a:endParaRPr lang="en-US" altLang="zh-CN" sz="6000" u="sng" dirty="0">
              <a:latin typeface="Times New Roman" panose="02020603050405020304" pitchFamily="18" charset="0"/>
              <a:ea typeface="字体管家天蝎座" panose="00020600040101010101" charset="-122"/>
              <a:cs typeface="Times New Roman" panose="02020603050405020304" pitchFamily="18" charset="0"/>
            </a:endParaRPr>
          </a:p>
          <a:p>
            <a:pPr algn="ctr"/>
            <a:r>
              <a:rPr lang="en-US" altLang="zh-CN" sz="6000" b="1" spc="300" dirty="0" err="1">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rPr>
              <a:t>Lời</a:t>
            </a:r>
            <a:r>
              <a:rPr lang="en-US" altLang="zh-CN" sz="6000" b="1" spc="300" dirty="0">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rPr>
              <a:t> </a:t>
            </a:r>
            <a:r>
              <a:rPr lang="en-US" altLang="zh-CN" sz="6000" b="1" spc="300" dirty="0" err="1">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rPr>
              <a:t>hứa</a:t>
            </a:r>
            <a:endParaRPr lang="en-US" altLang="zh-CN" sz="6000" b="1" spc="300" dirty="0">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endParaRPr>
          </a:p>
          <a:p>
            <a:pPr algn="ctr"/>
            <a:r>
              <a:rPr lang="en-US" sz="4800" b="1" dirty="0">
                <a:latin typeface="Times New Roman" pitchFamily="18" charset="0"/>
                <a:cs typeface="Times New Roman" pitchFamily="18" charset="0"/>
              </a:rPr>
              <a:t>Theo Pan – </a:t>
            </a:r>
            <a:r>
              <a:rPr lang="en-US" sz="4800" b="1" dirty="0" err="1">
                <a:latin typeface="Times New Roman" pitchFamily="18" charset="0"/>
                <a:cs typeface="Times New Roman" pitchFamily="18" charset="0"/>
              </a:rPr>
              <a:t>tê</a:t>
            </a:r>
            <a:r>
              <a:rPr lang="en-US" sz="4800" b="1" dirty="0">
                <a:latin typeface="Times New Roman" pitchFamily="18" charset="0"/>
                <a:cs typeface="Times New Roman" pitchFamily="18" charset="0"/>
              </a:rPr>
              <a:t> – </a:t>
            </a:r>
            <a:r>
              <a:rPr lang="en-US" sz="4800" b="1" dirty="0" err="1">
                <a:latin typeface="Times New Roman" pitchFamily="18" charset="0"/>
                <a:cs typeface="Times New Roman" pitchFamily="18" charset="0"/>
              </a:rPr>
              <a:t>lê</a:t>
            </a:r>
            <a:r>
              <a:rPr lang="en-US" sz="4800" b="1" dirty="0">
                <a:latin typeface="Times New Roman" pitchFamily="18" charset="0"/>
                <a:cs typeface="Times New Roman" pitchFamily="18" charset="0"/>
              </a:rPr>
              <a:t> – </a:t>
            </a:r>
            <a:r>
              <a:rPr lang="en-US" sz="4800" b="1" dirty="0" err="1">
                <a:latin typeface="Times New Roman" pitchFamily="18" charset="0"/>
                <a:cs typeface="Times New Roman" pitchFamily="18" charset="0"/>
              </a:rPr>
              <a:t>ép</a:t>
            </a:r>
            <a:endParaRPr lang="en-US" altLang="zh-CN" sz="4800" b="1" spc="300" dirty="0">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endParaRPr>
          </a:p>
          <a:p>
            <a:pPr algn="r"/>
            <a:r>
              <a:rPr lang="en-US" altLang="zh-CN" sz="2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endParaRPr lang="zh-CN" altLang="en-US" sz="2400" b="1" spc="300" dirty="0">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100" advTm="614014">
        <p14:switch dir="r"/>
      </p:transition>
    </mc:Choice>
    <mc:Fallback xmlns="">
      <p:transition spd="slow" advTm="614014">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heel(1)">
                                      <p:cBhvr>
                                        <p:cTn id="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ounded Rectangle 4"/>
          <p:cNvSpPr/>
          <p:nvPr/>
        </p:nvSpPr>
        <p:spPr>
          <a:xfrm>
            <a:off x="4730750" y="0"/>
            <a:ext cx="3003550" cy="8109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sp>
        <p:nvSpPr>
          <p:cNvPr id="7" name="TextBox 5">
            <a:extLst>
              <a:ext uri="{FF2B5EF4-FFF2-40B4-BE49-F238E27FC236}">
                <a16:creationId xmlns:a16="http://schemas.microsoft.com/office/drawing/2014/main" xmlns="" id="{5124D528-6A0E-46C4-A2F6-5207311340DB}"/>
              </a:ext>
            </a:extLst>
          </p:cNvPr>
          <p:cNvSpPr txBox="1"/>
          <p:nvPr/>
        </p:nvSpPr>
        <p:spPr>
          <a:xfrm>
            <a:off x="194365" y="854609"/>
            <a:ext cx="11803270" cy="5469666"/>
          </a:xfrm>
          <a:prstGeom prst="rect">
            <a:avLst/>
          </a:prstGeom>
          <a:noFill/>
        </p:spPr>
        <p:txBody>
          <a:bodyPr wrap="square" rtlCol="0">
            <a:spAutoFit/>
          </a:bodyPr>
          <a:lstStyle/>
          <a:p>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viên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lúc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phố</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đèn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Bỗng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nghe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bụi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tiếng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khóc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Bước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gần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hỏi</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chưa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nhà</a:t>
            </a:r>
            <a:r>
              <a:rPr lang="en-US" sz="2900" b="1" dirty="0">
                <a:latin typeface="Times New Roman" pitchFamily="18" charset="0"/>
                <a:cs typeface="Times New Roman" pitchFamily="18" charset="0"/>
              </a:rPr>
              <a:t> ?</a:t>
            </a:r>
          </a:p>
          <a:p>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nhỏ</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ngẩng</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đầu</a:t>
            </a:r>
            <a:r>
              <a:rPr lang="en-US" sz="2900" b="1" dirty="0">
                <a:solidFill>
                  <a:srgbClr val="FF0000"/>
                </a:solidFill>
                <a:latin typeface="Times New Roman" pitchFamily="18" charset="0"/>
                <a:cs typeface="Times New Roman" pitchFamily="18" charset="0"/>
              </a:rPr>
              <a:t> </a:t>
            </a:r>
            <a:r>
              <a:rPr lang="en-US" sz="2900" b="1" dirty="0" err="1">
                <a:latin typeface="Times New Roman" pitchFamily="18" charset="0"/>
                <a:cs typeface="Times New Roman" pitchFamily="18" charset="0"/>
              </a:rPr>
              <a:t>nhìn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đáp</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được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Vì</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sao</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rủ</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đánh</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trận</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giả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lớn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trung</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sĩ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giao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kho</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đạn</a:t>
            </a:r>
            <a:r>
              <a:rPr lang="en-US" sz="2900" b="1" dirty="0">
                <a:solidFill>
                  <a:srgbClr val="FF0000"/>
                </a:solidFill>
                <a:latin typeface="Times New Roman" pitchFamily="18" charset="0"/>
                <a:cs typeface="Times New Roman" pitchFamily="18" charset="0"/>
              </a:rPr>
              <a:t> </a:t>
            </a:r>
            <a:r>
              <a:rPr lang="en-US" sz="2900" b="1" dirty="0">
                <a:latin typeface="Times New Roman" pitchFamily="18" charset="0"/>
                <a:cs typeface="Times New Roman" pitchFamily="18" charset="0"/>
              </a:rPr>
              <a:t>ở </a:t>
            </a:r>
            <a:r>
              <a:rPr lang="en-US" sz="2900" b="1" dirty="0" err="1">
                <a:latin typeface="Times New Roman" pitchFamily="18" charset="0"/>
                <a:cs typeface="Times New Roman" pitchFamily="18" charset="0"/>
              </a:rPr>
              <a:t>đây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hãy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đến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người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thay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trả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Xin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a:t>
            </a:r>
          </a:p>
          <a:p>
            <a:r>
              <a:rPr lang="en-US" sz="2900" b="1" dirty="0">
                <a:latin typeface="Times New Roman" pitchFamily="18" charset="0"/>
                <a:cs typeface="Times New Roman" pitchFamily="18" charset="0"/>
              </a:rPr>
              <a:t>                                                                     Theo Pan – </a:t>
            </a:r>
            <a:r>
              <a:rPr lang="en-US" sz="2900" b="1" dirty="0" err="1">
                <a:latin typeface="Times New Roman" pitchFamily="18" charset="0"/>
                <a:cs typeface="Times New Roman" pitchFamily="18" charset="0"/>
              </a:rPr>
              <a:t>tê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lê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ép</a:t>
            </a:r>
            <a:r>
              <a:rPr lang="en-US" sz="2900" b="1" dirty="0">
                <a:latin typeface="Times New Roman" pitchFamily="18" charset="0"/>
                <a:cs typeface="Times New Roman" pitchFamily="18" charset="0"/>
              </a:rPr>
              <a:t> </a:t>
            </a:r>
          </a:p>
        </p:txBody>
      </p:sp>
    </p:spTree>
    <p:custDataLst>
      <p:tags r:id="rId1"/>
    </p:custDataLst>
    <p:extLst>
      <p:ext uri="{BB962C8B-B14F-4D97-AF65-F5344CB8AC3E}">
        <p14:creationId xmlns:p14="http://schemas.microsoft.com/office/powerpoint/2010/main" val="4222347146"/>
      </p:ext>
    </p:extLst>
  </p:cSld>
  <p:clrMapOvr>
    <a:masterClrMapping/>
  </p:clrMapOvr>
  <mc:AlternateContent xmlns:mc="http://schemas.openxmlformats.org/markup-compatibility/2006" xmlns:p14="http://schemas.microsoft.com/office/powerpoint/2010/main">
    <mc:Choice Requires="p14">
      <p:transition spd="slow" p14:dur="1600" advTm="10989">
        <p:blinds dir="vert"/>
      </p:transition>
    </mc:Choice>
    <mc:Fallback xmlns="">
      <p:transition spd="slow" advTm="10989">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pSp>
        <p:nvGrpSpPr>
          <p:cNvPr id="12" name="组合 11"/>
          <p:cNvGrpSpPr/>
          <p:nvPr/>
        </p:nvGrpSpPr>
        <p:grpSpPr>
          <a:xfrm flipH="1">
            <a:off x="9867900" y="94254"/>
            <a:ext cx="2097672" cy="1678843"/>
            <a:chOff x="11295" y="1554"/>
            <a:chExt cx="3874" cy="4046"/>
          </a:xfrm>
        </p:grpSpPr>
        <p:pic>
          <p:nvPicPr>
            <p:cNvPr id="9" name="图片 8" descr="f7d30ea4b628d33971365e72821aa1c5"/>
            <p:cNvPicPr>
              <a:picLocks noChangeAspect="1"/>
            </p:cNvPicPr>
            <p:nvPr/>
          </p:nvPicPr>
          <p:blipFill>
            <a:blip r:embed="rId5"/>
            <a:srcRect l="16885" t="7870" r="18795" b="24954"/>
            <a:stretch>
              <a:fillRect/>
            </a:stretch>
          </p:blipFill>
          <p:spPr>
            <a:xfrm>
              <a:off x="11295" y="1554"/>
              <a:ext cx="3874" cy="4046"/>
            </a:xfrm>
            <a:prstGeom prst="rect">
              <a:avLst/>
            </a:prstGeom>
          </p:spPr>
        </p:pic>
        <p:sp>
          <p:nvSpPr>
            <p:cNvPr id="11" name="文本框 10"/>
            <p:cNvSpPr txBox="1"/>
            <p:nvPr/>
          </p:nvSpPr>
          <p:spPr>
            <a:xfrm rot="20760000">
              <a:off x="12231" y="2217"/>
              <a:ext cx="2229" cy="2225"/>
            </a:xfrm>
            <a:prstGeom prst="rect">
              <a:avLst/>
            </a:prstGeom>
            <a:noFill/>
          </p:spPr>
          <p:txBody>
            <a:bodyPr wrap="square" rtlCol="0">
              <a:spAutoFit/>
            </a:bodyPr>
            <a:lstStyle/>
            <a:p>
              <a:pPr algn="ctr"/>
              <a:endParaRPr lang="en-US" altLang="zh-CN" sz="5400" b="1" dirty="0">
                <a:latin typeface="锐字工房洪荒之光中黑简1.0" panose="02010600030101010101" charset="-122"/>
                <a:ea typeface="锐字工房洪荒之光中黑简1.0" panose="02010600030101010101" charset="-122"/>
              </a:endParaRPr>
            </a:p>
          </p:txBody>
        </p:sp>
      </p:grpSp>
      <p:sp>
        <p:nvSpPr>
          <p:cNvPr id="24" name="文本框 9"/>
          <p:cNvSpPr txBox="1"/>
          <p:nvPr/>
        </p:nvSpPr>
        <p:spPr>
          <a:xfrm>
            <a:off x="1586865" y="331012"/>
            <a:ext cx="8281035" cy="1446550"/>
          </a:xfrm>
          <a:prstGeom prst="rect">
            <a:avLst/>
          </a:prstGeom>
          <a:noFill/>
        </p:spPr>
        <p:txBody>
          <a:bodyPr wrap="square" rtlCol="0">
            <a:spAutoFit/>
          </a:bodyPr>
          <a:lstStyle/>
          <a:p>
            <a:pPr algn="ct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Lập</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bảng</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tổng</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kết</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quy</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tắc</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viết</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tên</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riêng</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theo</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mẫu</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4400" b="1"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sau</a:t>
            </a:r>
            <a:r>
              <a:rPr lang="en-US" altLang="zh-CN" sz="4400" b="1"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a:t>
            </a:r>
            <a:endParaRPr lang="zh-CN" altLang="en-US" sz="4400" b="1" spc="300" dirty="0">
              <a:solidFill>
                <a:srgbClr val="FF0000"/>
              </a:solidFill>
              <a:uFillTx/>
              <a:latin typeface="Times New Roman" panose="02020603050405020304" pitchFamily="18" charset="0"/>
              <a:ea typeface="字体管家天蝎座" panose="00020600040101010101" charset="-122"/>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295519888"/>
              </p:ext>
            </p:extLst>
          </p:nvPr>
        </p:nvGraphicFramePr>
        <p:xfrm>
          <a:off x="339636" y="2164198"/>
          <a:ext cx="11436544" cy="4502416"/>
        </p:xfrm>
        <a:graphic>
          <a:graphicData uri="http://schemas.openxmlformats.org/drawingml/2006/table">
            <a:tbl>
              <a:tblPr firstRow="1" bandRow="1">
                <a:tableStyleId>{00A15C55-8517-42AA-B614-E9B94910E393}</a:tableStyleId>
              </a:tblPr>
              <a:tblGrid>
                <a:gridCol w="4204092">
                  <a:extLst>
                    <a:ext uri="{9D8B030D-6E8A-4147-A177-3AD203B41FA5}">
                      <a16:colId xmlns:a16="http://schemas.microsoft.com/office/drawing/2014/main" xmlns="" val="20000"/>
                    </a:ext>
                  </a:extLst>
                </a:gridCol>
                <a:gridCol w="3420271">
                  <a:extLst>
                    <a:ext uri="{9D8B030D-6E8A-4147-A177-3AD203B41FA5}">
                      <a16:colId xmlns:a16="http://schemas.microsoft.com/office/drawing/2014/main" xmlns="" val="20001"/>
                    </a:ext>
                  </a:extLst>
                </a:gridCol>
                <a:gridCol w="3812181">
                  <a:extLst>
                    <a:ext uri="{9D8B030D-6E8A-4147-A177-3AD203B41FA5}">
                      <a16:colId xmlns:a16="http://schemas.microsoft.com/office/drawing/2014/main" xmlns="" val="20002"/>
                    </a:ext>
                  </a:extLst>
                </a:gridCol>
              </a:tblGrid>
              <a:tr h="607535">
                <a:tc>
                  <a:txBody>
                    <a:bodyPr/>
                    <a:lstStyle/>
                    <a:p>
                      <a:pPr algn="ctr"/>
                      <a:r>
                        <a:rPr lang="en-US" sz="3200" b="1" dirty="0" err="1">
                          <a:latin typeface="Times New Roman" pitchFamily="18" charset="0"/>
                          <a:cs typeface="Times New Roman" pitchFamily="18" charset="0"/>
                        </a:rPr>
                        <a:t>Các</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loại</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tên</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riêng</a:t>
                      </a:r>
                      <a:endParaRPr lang="en-US" sz="3200" b="1" dirty="0">
                        <a:latin typeface="Times New Roman" pitchFamily="18" charset="0"/>
                        <a:cs typeface="Times New Roman" pitchFamily="18" charset="0"/>
                      </a:endParaRPr>
                    </a:p>
                  </a:txBody>
                  <a:tcPr>
                    <a:solidFill>
                      <a:schemeClr val="accent1"/>
                    </a:solidFill>
                  </a:tcPr>
                </a:tc>
                <a:tc>
                  <a:txBody>
                    <a:bodyPr/>
                    <a:lstStyle/>
                    <a:p>
                      <a:pPr algn="ctr"/>
                      <a:r>
                        <a:rPr lang="en-US" sz="3200" b="1" dirty="0" err="1">
                          <a:latin typeface="Times New Roman" pitchFamily="18" charset="0"/>
                          <a:cs typeface="Times New Roman" pitchFamily="18" charset="0"/>
                        </a:rPr>
                        <a:t>Quy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tắc</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viết</a:t>
                      </a:r>
                      <a:endParaRPr lang="en-US" sz="3200" b="1" dirty="0">
                        <a:latin typeface="Times New Roman" pitchFamily="18" charset="0"/>
                        <a:cs typeface="Times New Roman" pitchFamily="18" charset="0"/>
                      </a:endParaRPr>
                    </a:p>
                  </a:txBody>
                  <a:tcPr>
                    <a:solidFill>
                      <a:schemeClr val="accent6"/>
                    </a:solidFill>
                  </a:tcPr>
                </a:tc>
                <a:tc>
                  <a:txBody>
                    <a:bodyPr/>
                    <a:lstStyle/>
                    <a:p>
                      <a:pPr algn="ctr"/>
                      <a:r>
                        <a:rPr lang="en-US" sz="3200" b="1" dirty="0" err="1">
                          <a:latin typeface="Times New Roman" pitchFamily="18" charset="0"/>
                          <a:cs typeface="Times New Roman" pitchFamily="18" charset="0"/>
                        </a:rPr>
                        <a:t>Ví</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dụ</a:t>
                      </a:r>
                      <a:endParaRPr lang="en-US" sz="3200" b="1" dirty="0">
                        <a:latin typeface="Times New Roman" pitchFamily="18" charset="0"/>
                        <a:cs typeface="Times New Roman" pitchFamily="18" charset="0"/>
                      </a:endParaRPr>
                    </a:p>
                  </a:txBody>
                  <a:tcPr>
                    <a:solidFill>
                      <a:schemeClr val="accent4"/>
                    </a:solidFill>
                  </a:tcPr>
                </a:tc>
                <a:extLst>
                  <a:ext uri="{0D108BD9-81ED-4DB2-BD59-A6C34878D82A}">
                    <a16:rowId xmlns:a16="http://schemas.microsoft.com/office/drawing/2014/main" xmlns="" val="10000"/>
                  </a:ext>
                </a:extLst>
              </a:tr>
              <a:tr h="1498031">
                <a:tc>
                  <a:txBody>
                    <a:bodyPr/>
                    <a:lstStyle/>
                    <a:p>
                      <a:pPr algn="ctr"/>
                      <a:endParaRPr lang="en-US" sz="2400" b="1" dirty="0">
                        <a:latin typeface="Times New Roman" pitchFamily="18" charset="0"/>
                        <a:cs typeface="Times New Roman" pitchFamily="18" charset="0"/>
                      </a:endParaRPr>
                    </a:p>
                  </a:txBody>
                  <a:tcPr>
                    <a:solidFill>
                      <a:schemeClr val="accent1">
                        <a:lumMod val="40000"/>
                        <a:lumOff val="60000"/>
                      </a:schemeClr>
                    </a:solidFill>
                  </a:tcPr>
                </a:tc>
                <a:tc>
                  <a:txBody>
                    <a:bodyPr/>
                    <a:lstStyle/>
                    <a:p>
                      <a:pPr algn="ctr"/>
                      <a:endParaRPr lang="en-US" sz="2400" b="1" dirty="0">
                        <a:latin typeface="Times New Roman" pitchFamily="18" charset="0"/>
                        <a:cs typeface="Times New Roman" pitchFamily="18" charset="0"/>
                      </a:endParaRPr>
                    </a:p>
                  </a:txBody>
                  <a:tcPr>
                    <a:solidFill>
                      <a:schemeClr val="accent6">
                        <a:lumMod val="40000"/>
                        <a:lumOff val="60000"/>
                      </a:schemeClr>
                    </a:solidFill>
                  </a:tcPr>
                </a:tc>
                <a:tc>
                  <a:txBody>
                    <a:bodyPr/>
                    <a:lstStyle/>
                    <a:p>
                      <a:pPr algn="ctr"/>
                      <a:endParaRPr lang="en-US" sz="2400" b="1" dirty="0">
                        <a:latin typeface="Times New Roman" pitchFamily="18" charset="0"/>
                        <a:cs typeface="Times New Roman" pitchFamily="18" charset="0"/>
                      </a:endParaRPr>
                    </a:p>
                  </a:txBody>
                  <a:tcPr>
                    <a:solidFill>
                      <a:schemeClr val="accent4">
                        <a:lumMod val="40000"/>
                        <a:lumOff val="60000"/>
                      </a:schemeClr>
                    </a:solidFill>
                  </a:tcPr>
                </a:tc>
                <a:extLst>
                  <a:ext uri="{0D108BD9-81ED-4DB2-BD59-A6C34878D82A}">
                    <a16:rowId xmlns:a16="http://schemas.microsoft.com/office/drawing/2014/main" xmlns="" val="10001"/>
                  </a:ext>
                </a:extLst>
              </a:tr>
              <a:tr h="2396850">
                <a:tc>
                  <a:txBody>
                    <a:bodyPr/>
                    <a:lstStyle/>
                    <a:p>
                      <a:pPr algn="ctr"/>
                      <a:endParaRPr lang="en-US" sz="2400" b="1" dirty="0">
                        <a:latin typeface="Times New Roman" pitchFamily="18" charset="0"/>
                        <a:cs typeface="Times New Roman" pitchFamily="18" charset="0"/>
                      </a:endParaRPr>
                    </a:p>
                  </a:txBody>
                  <a:tcPr>
                    <a:solidFill>
                      <a:schemeClr val="accent1">
                        <a:lumMod val="40000"/>
                        <a:lumOff val="60000"/>
                      </a:schemeClr>
                    </a:solidFill>
                  </a:tcPr>
                </a:tc>
                <a:tc>
                  <a:txBody>
                    <a:bodyPr/>
                    <a:lstStyle/>
                    <a:p>
                      <a:pPr algn="ctr"/>
                      <a:endParaRPr lang="en-US" sz="2400" b="1" dirty="0">
                        <a:latin typeface="Times New Roman" pitchFamily="18" charset="0"/>
                        <a:cs typeface="Times New Roman" pitchFamily="18" charset="0"/>
                      </a:endParaRPr>
                    </a:p>
                  </a:txBody>
                  <a:tcP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b="1" i="0" kern="1200" dirty="0">
                        <a:solidFill>
                          <a:schemeClr val="dk1"/>
                        </a:solidFill>
                        <a:effectLst/>
                        <a:latin typeface="Times New Roman" pitchFamily="18" charset="0"/>
                        <a:ea typeface="+mn-ea"/>
                        <a:cs typeface="Times New Roman" pitchFamily="18" charset="0"/>
                      </a:endParaRPr>
                    </a:p>
                  </a:txBody>
                  <a:tcPr>
                    <a:solidFill>
                      <a:schemeClr val="accent4">
                        <a:lumMod val="40000"/>
                        <a:lumOff val="60000"/>
                      </a:schemeClr>
                    </a:solidFill>
                  </a:tcPr>
                </a:tc>
                <a:extLst>
                  <a:ext uri="{0D108BD9-81ED-4DB2-BD59-A6C34878D82A}">
                    <a16:rowId xmlns:a16="http://schemas.microsoft.com/office/drawing/2014/main" xmlns="" val="10002"/>
                  </a:ext>
                </a:extLst>
              </a:tr>
            </a:tbl>
          </a:graphicData>
        </a:graphic>
      </p:graphicFrame>
      <p:pic>
        <p:nvPicPr>
          <p:cNvPr id="36" name="图片 4" descr="8fd71eaf8677ef70d2293deb973682b3"/>
          <p:cNvPicPr>
            <a:picLocks noChangeAspect="1"/>
          </p:cNvPicPr>
          <p:nvPr/>
        </p:nvPicPr>
        <p:blipFill>
          <a:blip r:embed="rId6"/>
          <a:stretch>
            <a:fillRect/>
          </a:stretch>
        </p:blipFill>
        <p:spPr>
          <a:xfrm>
            <a:off x="32385" y="4612471"/>
            <a:ext cx="2575560" cy="2353945"/>
          </a:xfrm>
          <a:prstGeom prst="rect">
            <a:avLst/>
          </a:prstGeom>
        </p:spPr>
      </p:pic>
      <p:sp>
        <p:nvSpPr>
          <p:cNvPr id="3" name="TextBox 2"/>
          <p:cNvSpPr txBox="1"/>
          <p:nvPr/>
        </p:nvSpPr>
        <p:spPr>
          <a:xfrm>
            <a:off x="287755" y="3098800"/>
            <a:ext cx="4195345" cy="1384995"/>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Tên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người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địa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Việt</a:t>
            </a:r>
            <a:r>
              <a:rPr lang="en-US" sz="2800" b="1" dirty="0">
                <a:latin typeface="Times New Roman" pitchFamily="18" charset="0"/>
                <a:cs typeface="Times New Roman" pitchFamily="18" charset="0"/>
              </a:rPr>
              <a:t> Nam</a:t>
            </a:r>
          </a:p>
          <a:p>
            <a:endParaRPr lang="en-US" sz="2800" dirty="0"/>
          </a:p>
        </p:txBody>
      </p:sp>
      <p:sp>
        <p:nvSpPr>
          <p:cNvPr id="4" name="TextBox 3"/>
          <p:cNvSpPr txBox="1"/>
          <p:nvPr/>
        </p:nvSpPr>
        <p:spPr>
          <a:xfrm>
            <a:off x="287755" y="4457700"/>
            <a:ext cx="4195345" cy="1231106"/>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2. </a:t>
            </a:r>
            <a:r>
              <a:rPr lang="en-US" sz="2800" b="1" dirty="0" err="1">
                <a:latin typeface="Times New Roman" pitchFamily="18" charset="0"/>
                <a:cs typeface="Times New Roman" pitchFamily="18" charset="0"/>
              </a:rPr>
              <a:t>Tên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người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địa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ngoài</a:t>
            </a:r>
            <a:endParaRPr lang="en-US" sz="2800" b="1" dirty="0">
              <a:latin typeface="Times New Roman" pitchFamily="18" charset="0"/>
              <a:cs typeface="Times New Roman" pitchFamily="18" charset="0"/>
            </a:endParaRPr>
          </a:p>
          <a:p>
            <a:pPr algn="ctr"/>
            <a:endParaRPr lang="en-US" dirty="0"/>
          </a:p>
        </p:txBody>
      </p:sp>
      <p:sp>
        <p:nvSpPr>
          <p:cNvPr id="5" name="TextBox 4"/>
          <p:cNvSpPr txBox="1"/>
          <p:nvPr/>
        </p:nvSpPr>
        <p:spPr>
          <a:xfrm>
            <a:off x="4584700" y="2821801"/>
            <a:ext cx="3378200" cy="1631216"/>
          </a:xfrm>
          <a:prstGeom prst="rect">
            <a:avLst/>
          </a:prstGeom>
          <a:noFill/>
        </p:spPr>
        <p:txBody>
          <a:bodyPr wrap="square" rtlCol="0">
            <a:spAutoFit/>
          </a:bodyPr>
          <a:lstStyle/>
          <a:p>
            <a:pPr algn="ctr"/>
            <a:r>
              <a:rPr lang="nl-NL" sz="2400" b="1" dirty="0">
                <a:solidFill>
                  <a:schemeClr val="dk1"/>
                </a:solidFill>
                <a:latin typeface="Times New Roman" pitchFamily="18" charset="0"/>
                <a:cs typeface="Times New Roman" pitchFamily="18" charset="0"/>
              </a:rPr>
              <a:t>Viết hoa chữ cái đầu </a:t>
            </a:r>
            <a:r>
              <a:rPr lang="nl-NL" sz="2800" b="1" dirty="0">
                <a:solidFill>
                  <a:schemeClr val="dk1"/>
                </a:solidFill>
                <a:latin typeface="Times New Roman" pitchFamily="18" charset="0"/>
                <a:cs typeface="Times New Roman" pitchFamily="18" charset="0"/>
              </a:rPr>
              <a:t>của</a:t>
            </a:r>
            <a:r>
              <a:rPr lang="nl-NL" sz="2400" b="1" dirty="0">
                <a:solidFill>
                  <a:schemeClr val="dk1"/>
                </a:solidFill>
                <a:latin typeface="Times New Roman" pitchFamily="18" charset="0"/>
                <a:cs typeface="Times New Roman" pitchFamily="18" charset="0"/>
              </a:rPr>
              <a:t> mỗi tiếng tạo thành tên đó. </a:t>
            </a:r>
            <a:endParaRPr lang="en-US" sz="2400" b="1" dirty="0">
              <a:latin typeface="Times New Roman" pitchFamily="18" charset="0"/>
              <a:cs typeface="Times New Roman" pitchFamily="18" charset="0"/>
            </a:endParaRPr>
          </a:p>
          <a:p>
            <a:pPr algn="ctr"/>
            <a:endParaRPr lang="en-US" sz="2400" dirty="0"/>
          </a:p>
        </p:txBody>
      </p:sp>
      <p:sp>
        <p:nvSpPr>
          <p:cNvPr id="6" name="TextBox 5"/>
          <p:cNvSpPr txBox="1"/>
          <p:nvPr/>
        </p:nvSpPr>
        <p:spPr>
          <a:xfrm>
            <a:off x="4584700" y="4279900"/>
            <a:ext cx="3467100" cy="2585323"/>
          </a:xfrm>
          <a:prstGeom prst="rect">
            <a:avLst/>
          </a:prstGeom>
          <a:noFill/>
        </p:spPr>
        <p:txBody>
          <a:bodyPr wrap="square" rtlCol="0">
            <a:spAutoFit/>
          </a:bodyPr>
          <a:lstStyle/>
          <a:p>
            <a:pPr algn="ctr"/>
            <a:r>
              <a:rPr lang="nl-NL" sz="2400" b="1" dirty="0">
                <a:solidFill>
                  <a:schemeClr val="dk1"/>
                </a:solidFill>
                <a:latin typeface="Times New Roman" pitchFamily="18" charset="0"/>
                <a:cs typeface="Times New Roman" pitchFamily="18" charset="0"/>
              </a:rPr>
              <a:t>Viết hoa chữ cái đầu của mỗi bộ phận tạo thành tên đó. Nếu bộ phận tạo thành tên gồm nhiều tiếng thì giữa các tiếng có gạch nối.</a:t>
            </a:r>
            <a:endParaRPr lang="en-US" sz="2400" b="1" dirty="0">
              <a:latin typeface="Times New Roman" pitchFamily="18" charset="0"/>
              <a:cs typeface="Times New Roman" pitchFamily="18" charset="0"/>
            </a:endParaRPr>
          </a:p>
          <a:p>
            <a:pPr algn="ctr"/>
            <a:endParaRPr lang="en-US" sz="1600" dirty="0"/>
          </a:p>
        </p:txBody>
      </p:sp>
      <p:sp>
        <p:nvSpPr>
          <p:cNvPr id="7" name="TextBox 6"/>
          <p:cNvSpPr txBox="1"/>
          <p:nvPr/>
        </p:nvSpPr>
        <p:spPr>
          <a:xfrm>
            <a:off x="7962900" y="2946400"/>
            <a:ext cx="3810000" cy="1200329"/>
          </a:xfrm>
          <a:prstGeom prst="rect">
            <a:avLst/>
          </a:prstGeom>
          <a:noFill/>
        </p:spPr>
        <p:txBody>
          <a:bodyPr wrap="square" rtlCol="0">
            <a:spAutoFit/>
          </a:bodyPr>
          <a:lstStyle/>
          <a:p>
            <a:r>
              <a:rPr lang="nl-NL" sz="2400" b="1">
                <a:solidFill>
                  <a:schemeClr val="dk1"/>
                </a:solidFill>
                <a:latin typeface="Times New Roman" pitchFamily="18" charset="0"/>
                <a:cs typeface="Times New Roman" pitchFamily="18" charset="0"/>
              </a:rPr>
              <a:t>    Điện Biên Phủ</a:t>
            </a:r>
          </a:p>
          <a:p>
            <a:r>
              <a:rPr lang="nl-NL" sz="2400" b="1">
                <a:solidFill>
                  <a:schemeClr val="dk1"/>
                </a:solidFill>
                <a:latin typeface="Times New Roman" pitchFamily="18" charset="0"/>
                <a:cs typeface="Times New Roman" pitchFamily="18" charset="0"/>
              </a:rPr>
              <a:t>    Lê </a:t>
            </a:r>
            <a:r>
              <a:rPr lang="nl-NL" sz="2400" b="1" dirty="0">
                <a:solidFill>
                  <a:schemeClr val="dk1"/>
                </a:solidFill>
                <a:latin typeface="Times New Roman" pitchFamily="18" charset="0"/>
                <a:cs typeface="Times New Roman" pitchFamily="18" charset="0"/>
              </a:rPr>
              <a:t>Thị </a:t>
            </a:r>
            <a:r>
              <a:rPr lang="nl-NL" sz="2400" b="1">
                <a:solidFill>
                  <a:schemeClr val="dk1"/>
                </a:solidFill>
                <a:latin typeface="Times New Roman" pitchFamily="18" charset="0"/>
                <a:cs typeface="Times New Roman" pitchFamily="18" charset="0"/>
              </a:rPr>
              <a:t>Hồng Gấm</a:t>
            </a:r>
            <a:endParaRPr lang="en-US" sz="2400" b="1" dirty="0">
              <a:latin typeface="Times New Roman" pitchFamily="18" charset="0"/>
              <a:cs typeface="Times New Roman" pitchFamily="18" charset="0"/>
            </a:endParaRPr>
          </a:p>
          <a:p>
            <a:endParaRPr lang="en-US" sz="2400" dirty="0"/>
          </a:p>
        </p:txBody>
      </p:sp>
      <p:sp>
        <p:nvSpPr>
          <p:cNvPr id="8" name="TextBox 7"/>
          <p:cNvSpPr txBox="1"/>
          <p:nvPr/>
        </p:nvSpPr>
        <p:spPr>
          <a:xfrm>
            <a:off x="7962900" y="4589115"/>
            <a:ext cx="3810000" cy="2308324"/>
          </a:xfrm>
          <a:prstGeom prst="rect">
            <a:avLst/>
          </a:prstGeom>
          <a:noFill/>
        </p:spPr>
        <p:txBody>
          <a:bodyPr wrap="square" rtlCol="0">
            <a:spAutoFit/>
          </a:bodyPr>
          <a:lstStyle/>
          <a:p>
            <a:pPr>
              <a:defRPr/>
            </a:pPr>
            <a:r>
              <a:rPr lang="en-US" sz="2400" b="1">
                <a:solidFill>
                  <a:schemeClr val="dk1"/>
                </a:solidFill>
                <a:latin typeface="Times New Roman" pitchFamily="18" charset="0"/>
                <a:cs typeface="Times New Roman" pitchFamily="18" charset="0"/>
              </a:rPr>
              <a:t>     Lu- i Pa- xtơ</a:t>
            </a:r>
          </a:p>
          <a:p>
            <a:pPr>
              <a:defRPr/>
            </a:pPr>
            <a:r>
              <a:rPr lang="en-US" sz="2400" b="1">
                <a:solidFill>
                  <a:schemeClr val="dk1"/>
                </a:solidFill>
                <a:latin typeface="Times New Roman" pitchFamily="18" charset="0"/>
                <a:cs typeface="Times New Roman" pitchFamily="18" charset="0"/>
              </a:rPr>
              <a:t>     Xanh Pê- téc- bua</a:t>
            </a:r>
          </a:p>
          <a:p>
            <a:pPr>
              <a:defRPr/>
            </a:pPr>
            <a:endParaRPr lang="en-US" sz="2400" b="1">
              <a:solidFill>
                <a:schemeClr val="dk1"/>
              </a:solidFill>
              <a:latin typeface="Times New Roman" pitchFamily="18" charset="0"/>
              <a:cs typeface="Times New Roman" pitchFamily="18" charset="0"/>
            </a:endParaRPr>
          </a:p>
          <a:p>
            <a:pPr marL="342900" indent="-342900">
              <a:buFontTx/>
              <a:buChar char="-"/>
              <a:defRPr/>
            </a:pPr>
            <a:endParaRPr lang="en-US" sz="2400" b="1">
              <a:solidFill>
                <a:schemeClr val="dk1"/>
              </a:solidFill>
              <a:latin typeface="Times New Roman" pitchFamily="18" charset="0"/>
              <a:cs typeface="Times New Roman" pitchFamily="18" charset="0"/>
            </a:endParaRPr>
          </a:p>
          <a:p>
            <a:pPr marL="342900" indent="-342900" algn="ctr">
              <a:buFontTx/>
              <a:buChar char="-"/>
              <a:defRPr/>
            </a:pPr>
            <a:endParaRPr lang="en-US" sz="2400" b="1" dirty="0">
              <a:solidFill>
                <a:schemeClr val="dk1"/>
              </a:solidFill>
              <a:latin typeface="Times New Roman" pitchFamily="18" charset="0"/>
              <a:cs typeface="Times New Roman" pitchFamily="18" charset="0"/>
            </a:endParaRPr>
          </a:p>
          <a:p>
            <a:endParaRPr lang="en-US" sz="24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600" advTm="51107">
        <p14:prism isInverted="1"/>
      </p:transition>
    </mc:Choice>
    <mc:Fallback xmlns="">
      <p:transition spd="slow" advTm="5110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7" presetClass="entr" presetSubtype="0"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fade">
                                      <p:cBhvr>
                                        <p:cTn id="10" dur="1000"/>
                                        <p:tgtEl>
                                          <p:spTgt spid="36"/>
                                        </p:tgtEl>
                                      </p:cBhvr>
                                    </p:animEffect>
                                    <p:anim calcmode="lin" valueType="num">
                                      <p:cBhvr>
                                        <p:cTn id="11" dur="1000" fill="hold"/>
                                        <p:tgtEl>
                                          <p:spTgt spid="36"/>
                                        </p:tgtEl>
                                        <p:attrNameLst>
                                          <p:attrName>ppt_x</p:attrName>
                                        </p:attrNameLst>
                                      </p:cBhvr>
                                      <p:tavLst>
                                        <p:tav tm="0">
                                          <p:val>
                                            <p:strVal val="#ppt_x"/>
                                          </p:val>
                                        </p:tav>
                                        <p:tav tm="100000">
                                          <p:val>
                                            <p:strVal val="#ppt_x"/>
                                          </p:val>
                                        </p:tav>
                                      </p:tavLst>
                                    </p:anim>
                                    <p:anim calcmode="lin" valueType="num">
                                      <p:cBhvr>
                                        <p:cTn id="12"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1000"/>
                                        <p:tgtEl>
                                          <p:spTgt spid="4"/>
                                        </p:tgtEl>
                                      </p:cBhvr>
                                    </p:animEffect>
                                    <p:anim calcmode="lin" valueType="num">
                                      <p:cBhvr>
                                        <p:cTn id="37" dur="1000" fill="hold"/>
                                        <p:tgtEl>
                                          <p:spTgt spid="4"/>
                                        </p:tgtEl>
                                        <p:attrNameLst>
                                          <p:attrName>ppt_x</p:attrName>
                                        </p:attrNameLst>
                                      </p:cBhvr>
                                      <p:tavLst>
                                        <p:tav tm="0">
                                          <p:val>
                                            <p:strVal val="#ppt_x"/>
                                          </p:val>
                                        </p:tav>
                                        <p:tav tm="100000">
                                          <p:val>
                                            <p:strVal val="#ppt_x"/>
                                          </p:val>
                                        </p:tav>
                                      </p:tavLst>
                                    </p:anim>
                                    <p:anim calcmode="lin" valueType="num">
                                      <p:cBhvr>
                                        <p:cTn id="3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barn(inVertical)">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1000"/>
                                        <p:tgtEl>
                                          <p:spTgt spid="8"/>
                                        </p:tgtEl>
                                      </p:cBhvr>
                                    </p:animEffect>
                                    <p:anim calcmode="lin" valueType="num">
                                      <p:cBhvr>
                                        <p:cTn id="49" dur="1000" fill="hold"/>
                                        <p:tgtEl>
                                          <p:spTgt spid="8"/>
                                        </p:tgtEl>
                                        <p:attrNameLst>
                                          <p:attrName>ppt_x</p:attrName>
                                        </p:attrNameLst>
                                      </p:cBhvr>
                                      <p:tavLst>
                                        <p:tav tm="0">
                                          <p:val>
                                            <p:strVal val="#ppt_x"/>
                                          </p:val>
                                        </p:tav>
                                        <p:tav tm="100000">
                                          <p:val>
                                            <p:strVal val="#ppt_x"/>
                                          </p:val>
                                        </p:tav>
                                      </p:tavLst>
                                    </p:anim>
                                    <p:anim calcmode="lin" valueType="num">
                                      <p:cBhvr>
                                        <p:cTn id="5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4" name="图片 3" descr="5c95d9be9ffa50fc92ed5552156a00c5"/>
          <p:cNvPicPr>
            <a:picLocks noChangeAspect="1"/>
          </p:cNvPicPr>
          <p:nvPr/>
        </p:nvPicPr>
        <p:blipFill>
          <a:blip r:embed="rId5"/>
          <a:srcRect/>
          <a:stretch>
            <a:fillRect/>
          </a:stretch>
        </p:blipFill>
        <p:spPr>
          <a:xfrm>
            <a:off x="2169042" y="-24765"/>
            <a:ext cx="8653898" cy="4575500"/>
          </a:xfrm>
          <a:prstGeom prst="rect">
            <a:avLst/>
          </a:prstGeom>
        </p:spPr>
      </p:pic>
      <p:sp>
        <p:nvSpPr>
          <p:cNvPr id="5" name="文本框 4"/>
          <p:cNvSpPr txBox="1"/>
          <p:nvPr/>
        </p:nvSpPr>
        <p:spPr>
          <a:xfrm rot="21360000">
            <a:off x="3107016" y="1789065"/>
            <a:ext cx="7384173" cy="1569660"/>
          </a:xfrm>
          <a:prstGeom prst="rect">
            <a:avLst/>
          </a:prstGeom>
          <a:noFill/>
        </p:spPr>
        <p:txBody>
          <a:bodyPr wrap="square" rtlCol="0">
            <a:spAutoFit/>
          </a:bodyPr>
          <a:lstStyle/>
          <a:p>
            <a:pPr algn="ctr">
              <a:lnSpc>
                <a:spcPct val="80000"/>
              </a:lnSpc>
            </a:pP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Chúc</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các</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em</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p>
          <a:p>
            <a:pPr algn="ctr">
              <a:lnSpc>
                <a:spcPct val="80000"/>
              </a:lnSpc>
            </a:pP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chăm</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ngoan</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học</a:t>
            </a:r>
            <a:r>
              <a:rPr lang="en-US" altLang="zh-CN" sz="6000"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6000"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giỏi</a:t>
            </a:r>
            <a:endParaRPr lang="en-US" altLang="zh-CN" sz="6000" b="1" spc="180" dirty="0">
              <a:solidFill>
                <a:srgbClr val="FF0000"/>
              </a:solidFill>
              <a:uFillTx/>
              <a:latin typeface="Times New Roman" panose="02020603050405020304" pitchFamily="18" charset="0"/>
              <a:ea typeface="字体管家棉花糖" panose="00020600040101010101"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600" advTm="10685">
        <p:blinds dir="vert"/>
      </p:transition>
    </mc:Choice>
    <mc:Fallback xmlns="">
      <p:transition spd="slow" advTm="10685">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2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30" name="图片 29" descr="8b0fccb2e21d61b25266c16d7d822443"/>
          <p:cNvPicPr>
            <a:picLocks noChangeAspect="1"/>
          </p:cNvPicPr>
          <p:nvPr/>
        </p:nvPicPr>
        <p:blipFill>
          <a:blip r:embed="rId5"/>
          <a:srcRect r="3242"/>
          <a:stretch>
            <a:fillRect/>
          </a:stretch>
        </p:blipFill>
        <p:spPr>
          <a:xfrm>
            <a:off x="9330690" y="240030"/>
            <a:ext cx="2880360" cy="1807210"/>
          </a:xfrm>
          <a:prstGeom prst="rect">
            <a:avLst/>
          </a:prstGeom>
        </p:spPr>
      </p:pic>
      <p:pic>
        <p:nvPicPr>
          <p:cNvPr id="5" name="Picture 4"/>
          <p:cNvPicPr>
            <a:picLocks noChangeAspect="1"/>
          </p:cNvPicPr>
          <p:nvPr/>
        </p:nvPicPr>
        <p:blipFill rotWithShape="1">
          <a:blip r:embed="rId6">
            <a:extLst>
              <a:ext uri="{BEBA8EAE-BF5A-486C-A8C5-ECC9F3942E4B}">
                <a14:imgProps xmlns:a14="http://schemas.microsoft.com/office/drawing/2010/main">
                  <a14:imgLayer r:embed="rId7">
                    <a14:imgEffect>
                      <a14:backgroundRemoval t="9961" b="100000" l="0" r="100000">
                        <a14:foregroundMark x1="6234" y1="78906" x2="6234" y2="78906"/>
                        <a14:foregroundMark x1="8728" y1="73828" x2="12718" y2="72656"/>
                        <a14:foregroundMark x1="14214" y1="72070" x2="25436" y2="73242"/>
                        <a14:foregroundMark x1="31172" y1="74414" x2="37406" y2="74414"/>
                        <a14:foregroundMark x1="45636" y1="74414" x2="47382" y2="74609"/>
                        <a14:foregroundMark x1="51122" y1="73438" x2="54613" y2="72852"/>
                        <a14:foregroundMark x1="65586" y1="72461" x2="67082" y2="72656"/>
                        <a14:foregroundMark x1="69327" y1="72656" x2="76060" y2="74609"/>
                        <a14:foregroundMark x1="87781" y1="76953" x2="94015" y2="79102"/>
                        <a14:foregroundMark x1="94264" y1="79102" x2="95012" y2="80273"/>
                        <a14:foregroundMark x1="63840" y1="60938" x2="63840" y2="60938"/>
                        <a14:foregroundMark x1="60848" y1="56445" x2="60848" y2="54492"/>
                        <a14:foregroundMark x1="66584" y1="45703" x2="66584" y2="45703"/>
                        <a14:foregroundMark x1="66584" y1="44727" x2="66584" y2="42773"/>
                        <a14:foregroundMark x1="67332" y1="42773" x2="67082" y2="40039"/>
                        <a14:foregroundMark x1="64090" y1="32031" x2="62594" y2="30859"/>
                        <a14:foregroundMark x1="60848" y1="28125" x2="60848" y2="28125"/>
                        <a14:foregroundMark x1="48878" y1="19336" x2="48878" y2="19336"/>
                        <a14:foregroundMark x1="48628" y1="19336" x2="48628" y2="19336"/>
                        <a14:foregroundMark x1="33666" y1="19727" x2="31920" y2="20313"/>
                        <a14:foregroundMark x1="27182" y1="21484" x2="24190" y2="22070"/>
                        <a14:foregroundMark x1="21696" y1="22656" x2="21696" y2="22656"/>
                        <a14:foregroundMark x1="20948" y1="23242" x2="20948" y2="23242"/>
                        <a14:foregroundMark x1="20200" y1="23828" x2="17456" y2="27148"/>
                        <a14:foregroundMark x1="17456" y1="27148" x2="17456" y2="27148"/>
                        <a14:foregroundMark x1="10723" y1="32227" x2="10723" y2="32227"/>
                        <a14:foregroundMark x1="9476" y1="38867" x2="9476" y2="38867"/>
                        <a14:foregroundMark x1="10224" y1="41406" x2="10224" y2="42578"/>
                        <a14:foregroundMark x1="13716" y1="48828" x2="13716" y2="48828"/>
                        <a14:foregroundMark x1="13716" y1="50195" x2="13716" y2="50195"/>
                        <a14:foregroundMark x1="8728" y1="55859" x2="8728" y2="57031"/>
                        <a14:foregroundMark x1="8978" y1="59961" x2="8978" y2="61523"/>
                        <a14:foregroundMark x1="8978" y1="63086" x2="9476" y2="63867"/>
                        <a14:foregroundMark x1="11222" y1="65820" x2="11222" y2="66602"/>
                        <a14:foregroundMark x1="15461" y1="70117" x2="16209" y2="72656"/>
                        <a14:foregroundMark x1="16958" y1="74414" x2="16958" y2="74414"/>
                        <a14:foregroundMark x1="17706" y1="75977" x2="17706" y2="77148"/>
                        <a14:foregroundMark x1="17706" y1="82227" x2="18703" y2="85156"/>
                        <a14:foregroundMark x1="18703" y1="86328" x2="18703" y2="86328"/>
                        <a14:foregroundMark x1="20200" y1="91602" x2="20948" y2="93945"/>
                        <a14:foregroundMark x1="20698" y1="97070" x2="20698" y2="97070"/>
                        <a14:foregroundMark x1="29426" y1="97852" x2="29426" y2="97852"/>
                        <a14:foregroundMark x1="34663" y1="97852" x2="35910" y2="97852"/>
                        <a14:foregroundMark x1="38155" y1="98242" x2="46135" y2="98828"/>
                        <a14:foregroundMark x1="51870" y1="95898" x2="51870" y2="95898"/>
                        <a14:foregroundMark x1="53367" y1="95313" x2="53367" y2="95313"/>
                        <a14:foregroundMark x1="55362" y1="93164" x2="55362" y2="93164"/>
                        <a14:foregroundMark x1="57606" y1="87695" x2="57606" y2="87695"/>
                        <a14:foregroundMark x1="57606" y1="87695" x2="57606" y2="87695"/>
                        <a14:foregroundMark x1="61347" y1="82617" x2="61347" y2="82617"/>
                        <a14:foregroundMark x1="62344" y1="61523" x2="62344" y2="61523"/>
                        <a14:foregroundMark x1="62344" y1="57227" x2="65337" y2="54688"/>
                        <a14:foregroundMark x1="67830" y1="52539" x2="67830" y2="52539"/>
                        <a14:foregroundMark x1="68579" y1="48438" x2="68579" y2="48438"/>
                        <a14:foregroundMark x1="68579" y1="47656" x2="68828" y2="45898"/>
                        <a14:foregroundMark x1="68579" y1="37500" x2="68579" y2="37500"/>
                        <a14:foregroundMark x1="66584" y1="33789" x2="66584" y2="33789"/>
                        <a14:foregroundMark x1="63092" y1="29688" x2="63092" y2="29688"/>
                        <a14:foregroundMark x1="61596" y1="28125" x2="61596" y2="28125"/>
                        <a14:foregroundMark x1="58603" y1="25000" x2="58603" y2="25000"/>
                        <a14:foregroundMark x1="55860" y1="19336" x2="55860" y2="19336"/>
                        <a14:foregroundMark x1="52868" y1="21289" x2="52868" y2="21289"/>
                        <a14:foregroundMark x1="52868" y1="22852" x2="52868" y2="22852"/>
                        <a14:foregroundMark x1="56110" y1="25195" x2="56110" y2="25195"/>
                        <a14:foregroundMark x1="46135" y1="19727" x2="46135" y2="19727"/>
                        <a14:foregroundMark x1="35411" y1="17773" x2="35411" y2="17773"/>
                        <a14:foregroundMark x1="38404" y1="19336" x2="38404" y2="19336"/>
                        <a14:foregroundMark x1="40150" y1="19336" x2="41397" y2="20313"/>
                        <a14:foregroundMark x1="62095" y1="64453" x2="62095" y2="64453"/>
                        <a14:foregroundMark x1="59102" y1="65039" x2="59102" y2="65039"/>
                        <a14:foregroundMark x1="57606" y1="67773" x2="57606" y2="67773"/>
                        <a14:foregroundMark x1="62344" y1="70117" x2="62344" y2="70117"/>
                        <a14:foregroundMark x1="62344" y1="71875" x2="62344" y2="71875"/>
                        <a14:foregroundMark x1="61347" y1="76563" x2="61347" y2="76563"/>
                        <a14:foregroundMark x1="62344" y1="79492" x2="62344" y2="82227"/>
                        <a14:foregroundMark x1="62344" y1="82813" x2="62095" y2="83984"/>
                        <a14:foregroundMark x1="61347" y1="84570" x2="60100" y2="85938"/>
                        <a14:foregroundMark x1="60100" y1="85938" x2="60100" y2="85938"/>
                        <a14:foregroundMark x1="58354" y1="90234" x2="58354" y2="90234"/>
                        <a14:foregroundMark x1="58354" y1="90234" x2="58354" y2="90234"/>
                        <a14:foregroundMark x1="17706" y1="77539" x2="17706" y2="77539"/>
                        <a14:foregroundMark x1="18204" y1="80859" x2="18204" y2="83203"/>
                        <a14:foregroundMark x1="18204" y1="83789" x2="18703" y2="88086"/>
                        <a14:foregroundMark x1="18703" y1="88086" x2="18703" y2="88086"/>
                        <a14:foregroundMark x1="20200" y1="91406" x2="20200" y2="93945"/>
                        <a14:foregroundMark x1="20200" y1="94727" x2="20200" y2="94727"/>
                        <a14:foregroundMark x1="70324" y1="74023" x2="70324" y2="74023"/>
                        <a14:foregroundMark x1="70324" y1="74023" x2="70324" y2="74023"/>
                        <a14:foregroundMark x1="72569" y1="74023" x2="72569" y2="74023"/>
                        <a14:foregroundMark x1="74564" y1="73438" x2="74564" y2="73438"/>
                        <a14:foregroundMark x1="74564" y1="72852" x2="74564" y2="72852"/>
                        <a14:foregroundMark x1="75312" y1="72852" x2="75312" y2="72852"/>
                        <a14:foregroundMark x1="75810" y1="72852" x2="80549" y2="74609"/>
                        <a14:foregroundMark x1="80549" y1="74609" x2="82544" y2="76367"/>
                        <a14:foregroundMark x1="86284" y1="78125" x2="88030" y2="78125"/>
                        <a14:foregroundMark x1="91022" y1="78711" x2="94264" y2="78711"/>
                        <a14:foregroundMark x1="95012" y1="78320" x2="95012" y2="78320"/>
                        <a14:foregroundMark x1="95761" y1="78320" x2="95761" y2="78320"/>
                        <a14:foregroundMark x1="94015" y1="77148" x2="91771" y2="77539"/>
                        <a14:foregroundMark x1="88529" y1="77148" x2="88529" y2="77148"/>
                        <a14:foregroundMark x1="86035" y1="76563" x2="86035" y2="76563"/>
                        <a14:foregroundMark x1="85287" y1="73438" x2="85287" y2="73438"/>
                        <a14:foregroundMark x1="74314" y1="67773" x2="74314" y2="67773"/>
                        <a14:foregroundMark x1="74314" y1="67773" x2="74314" y2="67773"/>
                        <a14:foregroundMark x1="68579" y1="97070" x2="68579" y2="97070"/>
                        <a14:foregroundMark x1="38155" y1="98828" x2="38155" y2="98828"/>
                        <a14:foregroundMark x1="10723" y1="79492" x2="10723" y2="78125"/>
                        <a14:foregroundMark x1="10723" y1="75781" x2="10723" y2="75781"/>
                        <a14:foregroundMark x1="11222" y1="74414" x2="11222" y2="74414"/>
                        <a14:foregroundMark x1="12718" y1="70703" x2="12718" y2="70703"/>
                        <a14:foregroundMark x1="13466" y1="73438" x2="13466" y2="73438"/>
                        <a14:foregroundMark x1="11970" y1="74414" x2="11970" y2="74414"/>
                        <a14:foregroundMark x1="11222" y1="74414" x2="11222" y2="74414"/>
                        <a14:foregroundMark x1="11222" y1="74414" x2="11222" y2="74414"/>
                        <a14:foregroundMark x1="10474" y1="74023" x2="10474" y2="74023"/>
                        <a14:foregroundMark x1="8229" y1="73438" x2="8229" y2="73438"/>
                        <a14:foregroundMark x1="8229" y1="73438" x2="8229" y2="73438"/>
                        <a14:backgroundMark x1="23691" y1="22266" x2="23691" y2="22266"/>
                        <a14:backgroundMark x1="20449" y1="23242" x2="20449" y2="23242"/>
                        <a14:backgroundMark x1="21197" y1="23242" x2="21197" y2="23242"/>
                        <a14:backgroundMark x1="20449" y1="23828" x2="20449" y2="23828"/>
                        <a14:backgroundMark x1="20200" y1="24609" x2="20200" y2="24609"/>
                        <a14:backgroundMark x1="18953" y1="25195" x2="18953" y2="25195"/>
                        <a14:backgroundMark x1="18204" y1="25781" x2="18204" y2="25781"/>
                        <a14:backgroundMark x1="17456" y1="26758" x2="17456" y2="26758"/>
                        <a14:backgroundMark x1="17955" y1="26367" x2="17955" y2="26367"/>
                        <a14:backgroundMark x1="18454" y1="25977" x2="18454" y2="25977"/>
                        <a14:backgroundMark x1="19202" y1="25391" x2="19202" y2="25391"/>
                        <a14:backgroundMark x1="25686" y1="21875" x2="25686" y2="21875"/>
                        <a14:backgroundMark x1="26933" y1="21484" x2="26933" y2="21484"/>
                        <a14:backgroundMark x1="9476" y1="74609" x2="9476" y2="74609"/>
                        <a14:backgroundMark x1="9476" y1="73438" x2="9476" y2="73438"/>
                        <a14:backgroundMark x1="10973" y1="74414" x2="10973" y2="74414"/>
                        <a14:backgroundMark x1="11721" y1="74219" x2="11721" y2="74219"/>
                        <a14:backgroundMark x1="12469" y1="74219" x2="12469" y2="74219"/>
                        <a14:backgroundMark x1="12718" y1="74023" x2="12718" y2="74023"/>
                        <a14:backgroundMark x1="13466" y1="74023" x2="13466" y2="74023"/>
                        <a14:backgroundMark x1="13217" y1="73438" x2="13217" y2="73438"/>
                        <a14:backgroundMark x1="12469" y1="72461" x2="12469" y2="72461"/>
                        <a14:backgroundMark x1="12469" y1="72461" x2="12469" y2="72461"/>
                        <a14:backgroundMark x1="12219" y1="72461" x2="12219" y2="72461"/>
                        <a14:backgroundMark x1="11721" y1="72461" x2="11471" y2="72852"/>
                        <a14:backgroundMark x1="11471" y1="72852" x2="11471" y2="72852"/>
                        <a14:backgroundMark x1="11222" y1="73242" x2="10723" y2="73633"/>
                        <a14:backgroundMark x1="10723" y1="74219" x2="10723" y2="74219"/>
                        <a14:backgroundMark x1="17706" y1="75977" x2="17706" y2="75977"/>
                        <a14:backgroundMark x1="61097" y1="81836" x2="61097" y2="81836"/>
                        <a14:backgroundMark x1="61845" y1="81055" x2="61845" y2="81055"/>
                        <a14:backgroundMark x1="61845" y1="80078" x2="61845" y2="80078"/>
                        <a14:backgroundMark x1="61845" y1="81445" x2="61845" y2="83398"/>
                        <a14:backgroundMark x1="61845" y1="83398" x2="61845" y2="83398"/>
                        <a14:backgroundMark x1="61596" y1="84766" x2="61596" y2="84766"/>
                        <a14:backgroundMark x1="61845" y1="82031" x2="61845" y2="82031"/>
                        <a14:backgroundMark x1="61845" y1="80273" x2="61845" y2="80273"/>
                        <a14:backgroundMark x1="61845" y1="79883" x2="61845" y2="79883"/>
                        <a14:backgroundMark x1="62594" y1="84570" x2="62344" y2="85156"/>
                        <a14:backgroundMark x1="60349" y1="87500" x2="59850" y2="88477"/>
                        <a14:backgroundMark x1="37905" y1="98828" x2="37905" y2="98828"/>
                        <a14:backgroundMark x1="38404" y1="97656" x2="38404" y2="97656"/>
                        <a14:backgroundMark x1="71072" y1="74219" x2="71072" y2="74219"/>
                        <a14:backgroundMark x1="69825" y1="72266" x2="69825" y2="72266"/>
                        <a14:backgroundMark x1="71571" y1="73242" x2="76060" y2="75195"/>
                        <a14:backgroundMark x1="76808" y1="75586" x2="76808" y2="75586"/>
                        <a14:backgroundMark x1="77556" y1="74609" x2="77556" y2="74609"/>
                        <a14:backgroundMark x1="77805" y1="74219" x2="76808" y2="73633"/>
                        <a14:backgroundMark x1="76808" y1="73633" x2="76808" y2="73633"/>
                        <a14:backgroundMark x1="76808" y1="73047" x2="79302" y2="74219"/>
                        <a14:backgroundMark x1="79800" y1="74219" x2="79800" y2="74219"/>
                        <a14:backgroundMark x1="81546" y1="74805" x2="84539" y2="75781"/>
                        <a14:backgroundMark x1="85037" y1="75781" x2="85037" y2="75781"/>
                        <a14:backgroundMark x1="85287" y1="76172" x2="87531" y2="76953"/>
                        <a14:backgroundMark x1="88030" y1="77344" x2="89526" y2="77930"/>
                        <a14:backgroundMark x1="89776" y1="77930" x2="89776" y2="77930"/>
                        <a14:backgroundMark x1="90524" y1="77734" x2="91521" y2="77930"/>
                        <a14:backgroundMark x1="92519" y1="77930" x2="93267" y2="77930"/>
                        <a14:backgroundMark x1="93766" y1="77930" x2="93766" y2="77930"/>
                        <a14:backgroundMark x1="94514" y1="77930" x2="94514" y2="77930"/>
                        <a14:backgroundMark x1="91771" y1="79492" x2="91771" y2="79492"/>
                        <a14:backgroundMark x1="91771" y1="79492" x2="91771" y2="79492"/>
                        <a14:backgroundMark x1="90773" y1="79688" x2="90773" y2="79688"/>
                        <a14:backgroundMark x1="90773" y1="79102" x2="87282" y2="77734"/>
                        <a14:backgroundMark x1="82045" y1="75391" x2="81297" y2="75000"/>
                        <a14:backgroundMark x1="81297" y1="75000" x2="81297" y2="75000"/>
                        <a14:backgroundMark x1="81297" y1="75000" x2="81297" y2="75000"/>
                        <a14:backgroundMark x1="68329" y1="46289" x2="68329" y2="46289"/>
                        <a14:backgroundMark x1="69576" y1="45898" x2="69576" y2="45898"/>
                        <a14:backgroundMark x1="69825" y1="45898" x2="69825" y2="45898"/>
                        <a14:backgroundMark x1="70823" y1="46094" x2="70823" y2="46094"/>
                        <a14:backgroundMark x1="32668" y1="19922" x2="32668" y2="19922"/>
                        <a14:backgroundMark x1="34414" y1="19141" x2="34414" y2="19141"/>
                        <a14:backgroundMark x1="34165" y1="19727" x2="33167" y2="19727"/>
                        <a14:backgroundMark x1="32918" y1="20313" x2="32918" y2="20313"/>
                        <a14:backgroundMark x1="32170" y1="20313" x2="32170" y2="20313"/>
                        <a14:backgroundMark x1="31671" y1="20117" x2="31671" y2="20117"/>
                        <a14:backgroundMark x1="40399" y1="17773" x2="40399" y2="17773"/>
                        <a14:backgroundMark x1="49127" y1="13086" x2="49127" y2="13086"/>
                        <a14:backgroundMark x1="51621" y1="15625" x2="54364" y2="18164"/>
                        <a14:backgroundMark x1="57606" y1="19922" x2="63591" y2="24609"/>
                        <a14:backgroundMark x1="64589" y1="25000" x2="70075" y2="30273"/>
                        <a14:backgroundMark x1="72070" y1="31836" x2="72070" y2="31836"/>
                        <a14:backgroundMark x1="72818" y1="34766" x2="72818" y2="35938"/>
                        <a14:backgroundMark x1="62344" y1="25195" x2="62344" y2="25195"/>
                        <a14:backgroundMark x1="57107" y1="18359" x2="59352" y2="21875"/>
                        <a14:backgroundMark x1="61845" y1="25195" x2="66085" y2="29297"/>
                        <a14:backgroundMark x1="68080" y1="31641" x2="68579" y2="34180"/>
                        <a14:backgroundMark x1="73566" y1="53906" x2="73566" y2="53906"/>
                        <a14:backgroundMark x1="65337" y1="55859" x2="65337" y2="55859"/>
                        <a14:backgroundMark x1="63840" y1="57227" x2="63840" y2="57227"/>
                        <a14:backgroundMark x1="63342" y1="57617" x2="63342" y2="57617"/>
                        <a14:backgroundMark x1="62843" y1="57617" x2="62843" y2="57617"/>
                        <a14:backgroundMark x1="64090" y1="57813" x2="64838" y2="57813"/>
                        <a14:backgroundMark x1="65087" y1="63281" x2="64589" y2="64648"/>
                        <a14:backgroundMark x1="62843" y1="67773" x2="63092" y2="70898"/>
                        <a14:backgroundMark x1="64090" y1="72656" x2="64090" y2="75781"/>
                        <a14:backgroundMark x1="63840" y1="78516" x2="63591" y2="80078"/>
                        <a14:backgroundMark x1="63092" y1="81055" x2="62843" y2="81641"/>
                        <a14:backgroundMark x1="62344" y1="83203" x2="62095" y2="85547"/>
                        <a14:backgroundMark x1="61845" y1="85938" x2="61845" y2="86523"/>
                        <a14:backgroundMark x1="62344" y1="88477" x2="62344" y2="90625"/>
                        <a14:backgroundMark x1="62344" y1="90625" x2="62344" y2="90625"/>
                        <a14:backgroundMark x1="6983" y1="47070" x2="6983" y2="47070"/>
                        <a14:backgroundMark x1="8978" y1="49414" x2="9726" y2="50391"/>
                        <a14:backgroundMark x1="9726" y1="50391" x2="9726" y2="50391"/>
                        <a14:backgroundMark x1="9726" y1="50391" x2="7232" y2="53125"/>
                        <a14:backgroundMark x1="6234" y1="55469" x2="4738" y2="57031"/>
                        <a14:backgroundMark x1="4489" y1="57813" x2="3990" y2="60547"/>
                        <a14:backgroundMark x1="6234" y1="67578" x2="6234" y2="67578"/>
                        <a14:backgroundMark x1="7481" y1="71289" x2="7481" y2="71289"/>
                        <a14:backgroundMark x1="7980" y1="71875" x2="8229" y2="74023"/>
                        <a14:backgroundMark x1="8728" y1="75000" x2="8728" y2="75000"/>
                      </a14:backgroundRemoval>
                    </a14:imgEffect>
                  </a14:imgLayer>
                </a14:imgProps>
              </a:ext>
              <a:ext uri="{28A0092B-C50C-407E-A947-70E740481C1C}">
                <a14:useLocalDpi xmlns:a14="http://schemas.microsoft.com/office/drawing/2010/main" val="0"/>
              </a:ext>
            </a:extLst>
          </a:blip>
          <a:srcRect l="5021" t="16406" r="29687"/>
          <a:stretch/>
        </p:blipFill>
        <p:spPr>
          <a:xfrm>
            <a:off x="3878453" y="3076612"/>
            <a:ext cx="2216727" cy="3623733"/>
          </a:xfrm>
          <a:prstGeom prst="rect">
            <a:avLst/>
          </a:prstGeom>
        </p:spPr>
      </p:pic>
      <p:pic>
        <p:nvPicPr>
          <p:cNvPr id="7" name="Picture 6"/>
          <p:cNvPicPr>
            <a:picLocks noChangeAspect="1"/>
          </p:cNvPicPr>
          <p:nvPr/>
        </p:nvPicPr>
        <p:blipFill>
          <a:blip r:embed="rId8">
            <a:extLst>
              <a:ext uri="{BEBA8EAE-BF5A-486C-A8C5-ECC9F3942E4B}">
                <a14:imgProps xmlns:a14="http://schemas.microsoft.com/office/drawing/2010/main">
                  <a14:imgLayer r:embed="rId9">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5979616" y="4342625"/>
            <a:ext cx="2734229" cy="1886063"/>
          </a:xfrm>
          <a:prstGeom prst="rect">
            <a:avLst/>
          </a:prstGeom>
        </p:spPr>
      </p:pic>
      <p:pic>
        <p:nvPicPr>
          <p:cNvPr id="14" name="图片 40" descr="fc07ff6bdd215d099b9990fbd12ad744"/>
          <p:cNvPicPr>
            <a:picLocks noChangeAspect="1"/>
          </p:cNvPicPr>
          <p:nvPr/>
        </p:nvPicPr>
        <p:blipFill>
          <a:blip r:embed="rId10"/>
          <a:stretch>
            <a:fillRect/>
          </a:stretch>
        </p:blipFill>
        <p:spPr>
          <a:xfrm flipH="1">
            <a:off x="0" y="2667000"/>
            <a:ext cx="1767840" cy="4190999"/>
          </a:xfrm>
          <a:prstGeom prst="rect">
            <a:avLst/>
          </a:prstGeom>
        </p:spPr>
      </p:pic>
      <p:pic>
        <p:nvPicPr>
          <p:cNvPr id="8" name="图片 3" descr="5c95d9be9ffa50fc92ed5552156a00c5"/>
          <p:cNvPicPr>
            <a:picLocks noChangeAspect="1"/>
          </p:cNvPicPr>
          <p:nvPr/>
        </p:nvPicPr>
        <p:blipFill rotWithShape="1">
          <a:blip r:embed="rId11"/>
          <a:srcRect t="5348"/>
          <a:stretch/>
        </p:blipFill>
        <p:spPr>
          <a:xfrm>
            <a:off x="3301414" y="231423"/>
            <a:ext cx="5797549" cy="2994991"/>
          </a:xfrm>
          <a:prstGeom prst="rect">
            <a:avLst/>
          </a:prstGeom>
        </p:spPr>
      </p:pic>
      <p:sp>
        <p:nvSpPr>
          <p:cNvPr id="2" name="Rectangle 1"/>
          <p:cNvSpPr/>
          <p:nvPr/>
        </p:nvSpPr>
        <p:spPr>
          <a:xfrm>
            <a:off x="2806372" y="1053743"/>
            <a:ext cx="6918132" cy="1631216"/>
          </a:xfrm>
          <a:prstGeom prst="rect">
            <a:avLst/>
          </a:prstGeom>
        </p:spPr>
        <p:txBody>
          <a:bodyPr wrap="square">
            <a:spAutoFit/>
          </a:bodyPr>
          <a:lstStyle/>
          <a:p>
            <a:pPr algn="ctr"/>
            <a:r>
              <a:rPr lang="en-US" altLang="zh-CN" sz="3600" b="1" dirty="0" err="1">
                <a:latin typeface="Times New Roman" panose="02020603050405020304" pitchFamily="18" charset="0"/>
                <a:ea typeface="字体管家天蝎座" panose="00020600040101010101" charset="-122"/>
                <a:cs typeface="Times New Roman" panose="02020603050405020304" pitchFamily="18" charset="0"/>
              </a:rPr>
              <a:t>Chính</a:t>
            </a:r>
            <a:r>
              <a:rPr lang="en-US" altLang="zh-CN" sz="3600" b="1" dirty="0">
                <a:latin typeface="Times New Roman" panose="02020603050405020304" pitchFamily="18" charset="0"/>
                <a:ea typeface="字体管家天蝎座" panose="00020600040101010101" charset="-122"/>
                <a:cs typeface="Times New Roman" panose="02020603050405020304" pitchFamily="18" charset="0"/>
              </a:rPr>
              <a:t> </a:t>
            </a:r>
            <a:r>
              <a:rPr lang="en-US" altLang="zh-CN" sz="3600" b="1" dirty="0" err="1">
                <a:latin typeface="Times New Roman" panose="02020603050405020304" pitchFamily="18" charset="0"/>
                <a:ea typeface="字体管家天蝎座" panose="00020600040101010101" charset="-122"/>
                <a:cs typeface="Times New Roman" panose="02020603050405020304" pitchFamily="18" charset="0"/>
              </a:rPr>
              <a:t>tả</a:t>
            </a:r>
            <a:endParaRPr lang="en-US" altLang="zh-CN" sz="3600" b="1" dirty="0">
              <a:latin typeface="Times New Roman" panose="02020603050405020304" pitchFamily="18" charset="0"/>
              <a:ea typeface="字体管家天蝎座" panose="00020600040101010101" charset="-122"/>
              <a:cs typeface="Times New Roman" panose="02020603050405020304" pitchFamily="18" charset="0"/>
            </a:endParaRPr>
          </a:p>
          <a:p>
            <a:pPr algn="ctr"/>
            <a:r>
              <a:rPr lang="en-US" altLang="zh-CN" sz="3600" b="1" spc="300"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Lời</a:t>
            </a:r>
            <a:r>
              <a:rPr lang="en-US" altLang="zh-CN" sz="36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 </a:t>
            </a:r>
            <a:r>
              <a:rPr lang="en-US" altLang="zh-CN" sz="3600" b="1" spc="300" dirty="0" err="1">
                <a:solidFill>
                  <a:srgbClr val="FF0000"/>
                </a:solidFill>
                <a:latin typeface="Times New Roman" panose="02020603050405020304" pitchFamily="18" charset="0"/>
                <a:ea typeface="字体管家天蝎座" panose="00020600040101010101" charset="-122"/>
                <a:cs typeface="Times New Roman" panose="02020603050405020304" pitchFamily="18" charset="0"/>
              </a:rPr>
              <a:t>hứa</a:t>
            </a:r>
            <a:endParaRPr lang="en-US" altLang="zh-CN" sz="36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a:p>
            <a:pPr algn="ctr"/>
            <a:r>
              <a:rPr lang="en-US" altLang="zh-CN" sz="2400" b="1" spc="300" dirty="0">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Theo Pan- </a:t>
            </a:r>
            <a:r>
              <a:rPr lang="en-US" altLang="zh-CN" sz="2400" b="1" spc="300" dirty="0" err="1">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tê</a:t>
            </a:r>
            <a:r>
              <a:rPr lang="en-US" altLang="zh-CN" sz="2400" b="1" spc="300" dirty="0">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 – </a:t>
            </a:r>
            <a:r>
              <a:rPr lang="en-US" altLang="zh-CN" sz="2400" b="1" spc="300" dirty="0" err="1">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lê</a:t>
            </a:r>
            <a:r>
              <a:rPr lang="en-US" altLang="zh-CN" sz="2400" b="1" spc="300" dirty="0">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 - </a:t>
            </a:r>
            <a:r>
              <a:rPr lang="en-US" altLang="zh-CN" sz="2400" b="1" spc="300" dirty="0" err="1">
                <a:solidFill>
                  <a:srgbClr val="7030A0"/>
                </a:solidFill>
                <a:latin typeface="Times New Roman" panose="02020603050405020304" pitchFamily="18" charset="0"/>
                <a:ea typeface="字体管家天蝎座" panose="00020600040101010101" charset="-122"/>
                <a:cs typeface="Times New Roman" panose="02020603050405020304" pitchFamily="18" charset="0"/>
              </a:rPr>
              <a:t>ép</a:t>
            </a:r>
            <a:endParaRPr lang="zh-CN" altLang="en-US" sz="4000" b="1" spc="300" dirty="0">
              <a:solidFill>
                <a:srgbClr val="7030A0"/>
              </a:solidFill>
              <a:latin typeface="Times New Roman" panose="02020603050405020304" pitchFamily="18" charset="0"/>
              <a:ea typeface="字体管家天蝎座" panose="00020600040101010101"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200" advTm="27089">
        <p:dissolve/>
      </p:transition>
    </mc:Choice>
    <mc:Fallback xmlns="">
      <p:transition spd="slow" advTm="2708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7" presetClass="entr" presetSubtype="0"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anim calcmode="lin" valueType="num">
                                      <p:cBhvr>
                                        <p:cTn id="21" dur="1000" fill="hold"/>
                                        <p:tgtEl>
                                          <p:spTgt spid="8"/>
                                        </p:tgtEl>
                                        <p:attrNameLst>
                                          <p:attrName>ppt_x</p:attrName>
                                        </p:attrNameLst>
                                      </p:cBhvr>
                                      <p:tavLst>
                                        <p:tav tm="0">
                                          <p:val>
                                            <p:strVal val="#ppt_x"/>
                                          </p:val>
                                        </p:tav>
                                        <p:tav tm="100000">
                                          <p:val>
                                            <p:strVal val="#ppt_x"/>
                                          </p:val>
                                        </p:tav>
                                      </p:tavLst>
                                    </p:anim>
                                    <p:anim calcmode="lin" valueType="num">
                                      <p:cBhvr>
                                        <p:cTn id="22" dur="1000" fill="hold"/>
                                        <p:tgtEl>
                                          <p:spTgt spid="8"/>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arn(inVertical)">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185530" y="1126436"/>
            <a:ext cx="11803270" cy="5469666"/>
          </a:xfrm>
          <a:prstGeom prst="rect">
            <a:avLst/>
          </a:prstGeom>
          <a:noFill/>
        </p:spPr>
        <p:txBody>
          <a:bodyPr wrap="square" rtlCol="0">
            <a:spAutoFit/>
          </a:bodyPr>
          <a:lstStyle/>
          <a:p>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viên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lúc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phố</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đèn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Bỗng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nghe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bụi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tiếng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khóc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Bước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gần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hỏi</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chưa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nhà</a:t>
            </a:r>
            <a:r>
              <a:rPr lang="en-US" sz="2900" b="1" dirty="0">
                <a:latin typeface="Times New Roman" pitchFamily="18" charset="0"/>
                <a:cs typeface="Times New Roman" pitchFamily="18" charset="0"/>
              </a:rPr>
              <a:t> ?</a:t>
            </a:r>
          </a:p>
          <a:p>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nhỏ</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đầu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nhìn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đáp</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được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Vì</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sao</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rủ</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trận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giả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lớn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trung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giao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đạn</a:t>
            </a:r>
            <a:r>
              <a:rPr lang="en-US" sz="2900" b="1" dirty="0">
                <a:latin typeface="Times New Roman" pitchFamily="18" charset="0"/>
                <a:cs typeface="Times New Roman" pitchFamily="18" charset="0"/>
              </a:rPr>
              <a:t> ở </a:t>
            </a:r>
            <a:r>
              <a:rPr lang="en-US" sz="2900" b="1" dirty="0" err="1">
                <a:latin typeface="Times New Roman" pitchFamily="18" charset="0"/>
                <a:cs typeface="Times New Roman" pitchFamily="18" charset="0"/>
              </a:rPr>
              <a:t>đây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hãy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đến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người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thay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trả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Xin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a:t>
            </a:r>
          </a:p>
          <a:p>
            <a:r>
              <a:rPr lang="en-US" sz="2900" b="1" dirty="0">
                <a:latin typeface="Times New Roman" pitchFamily="18" charset="0"/>
                <a:cs typeface="Times New Roman" pitchFamily="18" charset="0"/>
              </a:rPr>
              <a:t>                                                                     Theo Pan – </a:t>
            </a:r>
            <a:r>
              <a:rPr lang="en-US" sz="2900" b="1" dirty="0" err="1">
                <a:latin typeface="Times New Roman" pitchFamily="18" charset="0"/>
                <a:cs typeface="Times New Roman" pitchFamily="18" charset="0"/>
              </a:rPr>
              <a:t>tê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lê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ép</a:t>
            </a:r>
            <a:r>
              <a:rPr lang="en-US" sz="2900" b="1" dirty="0">
                <a:latin typeface="Times New Roman" pitchFamily="18" charset="0"/>
                <a:cs typeface="Times New Roman" pitchFamily="18" charset="0"/>
              </a:rPr>
              <a:t> </a:t>
            </a:r>
          </a:p>
        </p:txBody>
      </p:sp>
      <p:sp>
        <p:nvSpPr>
          <p:cNvPr id="2" name="Rounded Rectangle 1"/>
          <p:cNvSpPr/>
          <p:nvPr/>
        </p:nvSpPr>
        <p:spPr>
          <a:xfrm>
            <a:off x="4730750" y="195956"/>
            <a:ext cx="2717800" cy="9271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600" advTm="66962">
        <p:blinds dir="vert"/>
      </p:transition>
    </mc:Choice>
    <mc:Fallback xmlns="">
      <p:transition spd="slow" advTm="66962">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30" name="图片 29" descr="8b0fccb2e21d61b25266c16d7d822443"/>
          <p:cNvPicPr>
            <a:picLocks noChangeAspect="1"/>
          </p:cNvPicPr>
          <p:nvPr/>
        </p:nvPicPr>
        <p:blipFill>
          <a:blip r:embed="rId5"/>
          <a:srcRect r="3242"/>
          <a:stretch>
            <a:fillRect/>
          </a:stretch>
        </p:blipFill>
        <p:spPr>
          <a:xfrm>
            <a:off x="9330690" y="240030"/>
            <a:ext cx="2880360" cy="1807210"/>
          </a:xfrm>
          <a:prstGeom prst="rect">
            <a:avLst/>
          </a:prstGeom>
        </p:spPr>
      </p:pic>
      <p:sp>
        <p:nvSpPr>
          <p:cNvPr id="24" name="Rounded Rectangle 23"/>
          <p:cNvSpPr/>
          <p:nvPr/>
        </p:nvSpPr>
        <p:spPr>
          <a:xfrm>
            <a:off x="4594225" y="105798"/>
            <a:ext cx="3003550" cy="8109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grpSp>
        <p:nvGrpSpPr>
          <p:cNvPr id="25" name="组合 11"/>
          <p:cNvGrpSpPr/>
          <p:nvPr/>
        </p:nvGrpSpPr>
        <p:grpSpPr>
          <a:xfrm rot="20088020" flipH="1">
            <a:off x="4111625" y="263262"/>
            <a:ext cx="965200" cy="1009015"/>
            <a:chOff x="11295" y="1307"/>
            <a:chExt cx="3874" cy="4046"/>
          </a:xfrm>
        </p:grpSpPr>
        <p:pic>
          <p:nvPicPr>
            <p:cNvPr id="26" name="图片 8" descr="f7d30ea4b628d33971365e72821aa1c5"/>
            <p:cNvPicPr>
              <a:picLocks noChangeAspect="1"/>
            </p:cNvPicPr>
            <p:nvPr/>
          </p:nvPicPr>
          <p:blipFill>
            <a:blip r:embed="rId6"/>
            <a:srcRect l="16885" t="7870" r="18795" b="24954"/>
            <a:stretch>
              <a:fillRect/>
            </a:stretch>
          </p:blipFill>
          <p:spPr>
            <a:xfrm>
              <a:off x="11295" y="1307"/>
              <a:ext cx="3874" cy="4046"/>
            </a:xfrm>
            <a:prstGeom prst="rect">
              <a:avLst/>
            </a:prstGeom>
          </p:spPr>
        </p:pic>
        <p:sp>
          <p:nvSpPr>
            <p:cNvPr id="27" name="文本框 10"/>
            <p:cNvSpPr txBox="1"/>
            <p:nvPr/>
          </p:nvSpPr>
          <p:spPr>
            <a:xfrm rot="20760000">
              <a:off x="12314" y="1919"/>
              <a:ext cx="2229" cy="2592"/>
            </a:xfrm>
            <a:prstGeom prst="rect">
              <a:avLst/>
            </a:prstGeom>
            <a:noFill/>
          </p:spPr>
          <p:txBody>
            <a:bodyPr wrap="square" rtlCol="0">
              <a:spAutoFit/>
            </a:bodyPr>
            <a:lstStyle/>
            <a:p>
              <a:pPr algn="ctr"/>
              <a:endParaRPr lang="en-US" altLang="zh-CN" sz="3600" b="1" dirty="0">
                <a:latin typeface="锐字工房洪荒之光中黑简1.0" panose="02010600030101010101" charset="-122"/>
                <a:ea typeface="锐字工房洪荒之光中黑简1.0" panose="02010600030101010101" charset="-122"/>
              </a:endParaRPr>
            </a:p>
          </p:txBody>
        </p:sp>
      </p:grpSp>
      <p:sp>
        <p:nvSpPr>
          <p:cNvPr id="28" name="TextBox 27"/>
          <p:cNvSpPr txBox="1"/>
          <p:nvPr/>
        </p:nvSpPr>
        <p:spPr>
          <a:xfrm>
            <a:off x="0" y="1295510"/>
            <a:ext cx="12191999" cy="4524315"/>
          </a:xfrm>
          <a:prstGeom prst="rect">
            <a:avLst/>
          </a:prstGeom>
          <a:noFill/>
        </p:spPr>
        <p:txBody>
          <a:bodyPr wrap="square" rtlCol="0">
            <a:spAutoFit/>
          </a:bodyPr>
          <a:lstStyle/>
          <a:p>
            <a:pPr algn="ct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Nội</a:t>
            </a:r>
            <a:r>
              <a:rPr lang="en-US" sz="3600" b="1" dirty="0">
                <a:latin typeface="Times New Roman" pitchFamily="18" charset="0"/>
                <a:cs typeface="Times New Roman" pitchFamily="18" charset="0"/>
              </a:rPr>
              <a:t> dung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viết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gì</a:t>
            </a:r>
            <a:r>
              <a:rPr lang="en-US" sz="3600" b="1" dirty="0">
                <a:latin typeface="Times New Roman" pitchFamily="18" charset="0"/>
                <a:cs typeface="Times New Roman" pitchFamily="18" charset="0"/>
              </a:rPr>
              <a:t>?</a:t>
            </a:r>
          </a:p>
          <a:p>
            <a:pPr algn="ctr"/>
            <a:r>
              <a:rPr lang="en-US" sz="3600" b="1" dirty="0">
                <a:latin typeface="Times New Roman" pitchFamily="18" charset="0"/>
                <a:cs typeface="Times New Roman" pitchFamily="18" charset="0"/>
                <a:sym typeface="Wingdings" pitchFamily="2" charset="2"/>
              </a:rPr>
              <a:t> </a:t>
            </a:r>
            <a:r>
              <a:rPr lang="nl-NL" sz="3600" b="1" dirty="0">
                <a:solidFill>
                  <a:srgbClr val="FF0000"/>
                </a:solidFill>
                <a:latin typeface="Times New Roman" pitchFamily="18" charset="0"/>
                <a:cs typeface="Times New Roman" pitchFamily="18" charset="0"/>
              </a:rPr>
              <a:t>Bài kể về việc tôn trọng lời hứa của một em bé.</a:t>
            </a:r>
            <a:endParaRPr lang="en-US" sz="3600" b="1" dirty="0">
              <a:solidFill>
                <a:srgbClr val="FF0000"/>
              </a:solidFill>
              <a:latin typeface="Times New Roman" pitchFamily="18" charset="0"/>
              <a:cs typeface="Times New Roman" pitchFamily="18" charset="0"/>
            </a:endParaRPr>
          </a:p>
          <a:p>
            <a:pPr algn="ctr"/>
            <a:endParaRPr lang="en-US" sz="3600" b="1" dirty="0">
              <a:latin typeface="Times New Roman" pitchFamily="18" charset="0"/>
              <a:cs typeface="Times New Roman" pitchFamily="18" charset="0"/>
            </a:endParaRPr>
          </a:p>
          <a:p>
            <a:pPr algn="ctr"/>
            <a:r>
              <a:rPr lang="en-US" sz="3600" b="1" dirty="0">
                <a:latin typeface="Times New Roman" pitchFamily="18" charset="0"/>
                <a:cs typeface="Times New Roman" pitchFamily="18" charset="0"/>
              </a:rPr>
              <a:t>a. </a:t>
            </a:r>
            <a:r>
              <a:rPr lang="en-US" sz="3600" b="1" dirty="0" err="1">
                <a:latin typeface="Times New Roman" pitchFamily="18" charset="0"/>
                <a:cs typeface="Times New Roman" pitchFamily="18" charset="0"/>
              </a:rPr>
              <a:t>Em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bé</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được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giao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nhiệm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vụ</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trò</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chơi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trận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giả</a:t>
            </a:r>
            <a:r>
              <a:rPr lang="en-US" sz="3600" b="1" dirty="0">
                <a:latin typeface="Times New Roman" pitchFamily="18" charset="0"/>
                <a:cs typeface="Times New Roman" pitchFamily="18" charset="0"/>
              </a:rPr>
              <a:t>?</a:t>
            </a:r>
          </a:p>
          <a:p>
            <a:r>
              <a:rPr lang="en-US" sz="3600" b="1" dirty="0">
                <a:latin typeface="Times New Roman" pitchFamily="18" charset="0"/>
                <a:cs typeface="Times New Roman" pitchFamily="18" charset="0"/>
                <a:sym typeface="Wingdings" pitchFamily="2" charset="2"/>
              </a:rPr>
              <a:t>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giao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nhiệm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vụ</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đạn</a:t>
            </a:r>
            <a:r>
              <a:rPr lang="en-US" sz="3600" b="1" dirty="0">
                <a:solidFill>
                  <a:srgbClr val="FF0000"/>
                </a:solidFill>
                <a:latin typeface="Times New Roman" pitchFamily="18" charset="0"/>
                <a:cs typeface="Times New Roman" pitchFamily="18" charset="0"/>
              </a:rPr>
              <a:t>.</a:t>
            </a:r>
          </a:p>
          <a:p>
            <a:r>
              <a:rPr lang="en-US" sz="3600" b="1" dirty="0">
                <a:latin typeface="Times New Roman" pitchFamily="18" charset="0"/>
                <a:cs typeface="Times New Roman" pitchFamily="18" charset="0"/>
              </a:rPr>
              <a:t>b. </a:t>
            </a:r>
            <a:r>
              <a:rPr lang="en-US" sz="3600" b="1" dirty="0" err="1">
                <a:latin typeface="Times New Roman" pitchFamily="18" charset="0"/>
                <a:cs typeface="Times New Roman" pitchFamily="18" charset="0"/>
              </a:rPr>
              <a:t>Vì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sao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trời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đã</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tối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em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về</a:t>
            </a:r>
            <a:r>
              <a:rPr lang="en-US" sz="3600" b="1" dirty="0">
                <a:latin typeface="Times New Roman" pitchFamily="18" charset="0"/>
                <a:cs typeface="Times New Roman" pitchFamily="18" charset="0"/>
              </a:rPr>
              <a:t>?</a:t>
            </a:r>
          </a:p>
          <a:p>
            <a:r>
              <a:rPr lang="en-US" sz="3600" b="1" dirty="0">
                <a:latin typeface="Times New Roman" pitchFamily="18" charset="0"/>
                <a:cs typeface="Times New Roman" pitchFamily="18" charset="0"/>
                <a:sym typeface="Wingdings" pitchFamily="2" charset="2"/>
              </a:rPr>
              <a:t> </a:t>
            </a:r>
            <a:r>
              <a:rPr lang="nl-NL" sz="3600" b="1" dirty="0">
                <a:solidFill>
                  <a:srgbClr val="FF0000"/>
                </a:solidFill>
                <a:latin typeface="Times New Roman" pitchFamily="18" charset="0"/>
                <a:cs typeface="Times New Roman" pitchFamily="18" charset="0"/>
              </a:rPr>
              <a:t>Em không về vì đã hứa không bỏ vị trí gác khi chưa có người đến thay.</a:t>
            </a:r>
          </a:p>
        </p:txBody>
      </p:sp>
    </p:spTree>
    <p:custDataLst>
      <p:tags r:id="rId1"/>
    </p:custDataLst>
    <p:extLst>
      <p:ext uri="{BB962C8B-B14F-4D97-AF65-F5344CB8AC3E}">
        <p14:creationId xmlns:p14="http://schemas.microsoft.com/office/powerpoint/2010/main" val="2733234289"/>
      </p:ext>
    </p:extLst>
  </p:cSld>
  <p:clrMapOvr>
    <a:masterClrMapping/>
  </p:clrMapOvr>
  <mc:AlternateContent xmlns:mc="http://schemas.openxmlformats.org/markup-compatibility/2006" xmlns:p14="http://schemas.microsoft.com/office/powerpoint/2010/main">
    <mc:Choice Requires="p14">
      <p:transition spd="slow" p14:dur="1400" advTm="47108">
        <p14:ripple/>
      </p:transition>
    </mc:Choice>
    <mc:Fallback xmlns="">
      <p:transition spd="slow" advTm="4710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50"/>
                                  </p:iterate>
                                  <p:childTnLst>
                                    <p:set>
                                      <p:cBhvr>
                                        <p:cTn id="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iterate type="lt">
                                    <p:tmAbs val="50"/>
                                  </p:iterate>
                                  <p:childTnLst>
                                    <p:set>
                                      <p:cBhvr>
                                        <p:cTn id="10" dur="1" fill="hold">
                                          <p:stCondLst>
                                            <p:cond delay="0"/>
                                          </p:stCondLst>
                                        </p:cTn>
                                        <p:tgtEl>
                                          <p:spTgt spid="2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iterate type="lt">
                                    <p:tmAbs val="50"/>
                                  </p:iterate>
                                  <p:childTnLst>
                                    <p:set>
                                      <p:cBhvr>
                                        <p:cTn id="14" dur="1" fill="hold">
                                          <p:stCondLst>
                                            <p:cond delay="0"/>
                                          </p:stCondLst>
                                        </p:cTn>
                                        <p:tgtEl>
                                          <p:spTgt spid="2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iterate type="lt">
                                    <p:tmAbs val="50"/>
                                  </p:iterate>
                                  <p:childTnLst>
                                    <p:set>
                                      <p:cBhvr>
                                        <p:cTn id="18" dur="1" fill="hold">
                                          <p:stCondLst>
                                            <p:cond delay="0"/>
                                          </p:stCondLst>
                                        </p:cTn>
                                        <p:tgtEl>
                                          <p:spTgt spid="2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iterate type="lt">
                                    <p:tmAbs val="50"/>
                                  </p:iterate>
                                  <p:childTnLst>
                                    <p:set>
                                      <p:cBhvr>
                                        <p:cTn id="22" dur="1" fill="hold">
                                          <p:stCondLst>
                                            <p:cond delay="0"/>
                                          </p:stCondLst>
                                        </p:cTn>
                                        <p:tgtEl>
                                          <p:spTgt spid="2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iterate type="lt">
                                    <p:tmAbs val="50"/>
                                  </p:iterate>
                                  <p:childTnLst>
                                    <p:set>
                                      <p:cBhvr>
                                        <p:cTn id="26" dur="1" fill="hold">
                                          <p:stCondLst>
                                            <p:cond delay="0"/>
                                          </p:stCondLst>
                                        </p:cTn>
                                        <p:tgtEl>
                                          <p:spTgt spid="2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FC8D72CB-4DC4-4C24-94EE-7355E4282B1D}"/>
              </a:ext>
            </a:extLst>
          </p:cNvPr>
          <p:cNvSpPr txBox="1"/>
          <p:nvPr/>
        </p:nvSpPr>
        <p:spPr>
          <a:xfrm>
            <a:off x="451945" y="2029222"/>
            <a:ext cx="11624440" cy="707886"/>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c. </a:t>
            </a:r>
            <a:r>
              <a:rPr lang="en-US" sz="4000" b="1" dirty="0" err="1">
                <a:latin typeface="Times New Roman" panose="02020603050405020304" pitchFamily="18" charset="0"/>
                <a:cs typeface="Times New Roman" panose="02020603050405020304" pitchFamily="18" charset="0"/>
              </a:rPr>
              <a:t>Các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dấu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ngoặc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kép</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trong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bài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được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dùng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làm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gì</a:t>
            </a:r>
            <a:r>
              <a:rPr lang="en-US" sz="4000" b="1" dirty="0">
                <a:latin typeface="Times New Roman" panose="02020603050405020304" pitchFamily="18" charset="0"/>
                <a:cs typeface="Times New Roman" panose="02020603050405020304" pitchFamily="18" charset="0"/>
              </a:rPr>
              <a:t> ?</a:t>
            </a:r>
            <a:endParaRPr lang="vi-VN" sz="4000" b="1" dirty="0">
              <a:latin typeface="Times New Roman" panose="02020603050405020304" pitchFamily="18"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38F37005-CAE8-4AAC-A588-0F6425130678}"/>
              </a:ext>
            </a:extLst>
          </p:cNvPr>
          <p:cNvSpPr txBox="1"/>
          <p:nvPr/>
        </p:nvSpPr>
        <p:spPr>
          <a:xfrm>
            <a:off x="559328" y="3125685"/>
            <a:ext cx="11517057" cy="1323439"/>
          </a:xfrm>
          <a:prstGeom prst="rect">
            <a:avLst/>
          </a:prstGeom>
          <a:noFill/>
        </p:spPr>
        <p:txBody>
          <a:bodyPr wrap="square" rtlCol="0">
            <a:spAutoFit/>
          </a:bodyPr>
          <a:lstStyle/>
          <a:p>
            <a:r>
              <a:rPr lang="en-US" sz="4000" b="1">
                <a:solidFill>
                  <a:srgbClr val="FF0000"/>
                </a:solidFill>
                <a:latin typeface="Times New Roman" panose="02020603050405020304" pitchFamily="18" charset="0"/>
                <a:cs typeface="Times New Roman" panose="02020603050405020304" pitchFamily="18" charset="0"/>
              </a:rPr>
              <a:t>Các dấu ngoặc kép trong bài dùng để báo trước bộ phận sau nó là lời nói của bạn em bé hay của em bé.</a:t>
            </a:r>
            <a:endParaRPr lang="vi-VN" sz="4000" b="1">
              <a:solidFill>
                <a:srgbClr val="FF0000"/>
              </a:solidFill>
              <a:latin typeface="Times New Roman" panose="02020603050405020304" pitchFamily="18" charset="0"/>
              <a:cs typeface="Times New Roman" panose="02020603050405020304" pitchFamily="18" charset="0"/>
            </a:endParaRPr>
          </a:p>
        </p:txBody>
      </p:sp>
      <p:pic>
        <p:nvPicPr>
          <p:cNvPr id="8" name="Hình ảnh 7">
            <a:extLst>
              <a:ext uri="{FF2B5EF4-FFF2-40B4-BE49-F238E27FC236}">
                <a16:creationId xmlns:a16="http://schemas.microsoft.com/office/drawing/2014/main" xmlns="" id="{1E662BF3-A9C9-4357-86E0-322AA03BABCD}"/>
              </a:ext>
            </a:extLst>
          </p:cNvPr>
          <p:cNvPicPr>
            <a:picLocks noChangeAspect="1"/>
          </p:cNvPicPr>
          <p:nvPr/>
        </p:nvPicPr>
        <p:blipFill>
          <a:blip r:embed="rId5"/>
          <a:stretch>
            <a:fillRect/>
          </a:stretch>
        </p:blipFill>
        <p:spPr>
          <a:xfrm>
            <a:off x="4300184" y="572152"/>
            <a:ext cx="3353091" cy="1457070"/>
          </a:xfrm>
          <a:prstGeom prst="rect">
            <a:avLst/>
          </a:prstGeom>
        </p:spPr>
      </p:pic>
      <p:pic>
        <p:nvPicPr>
          <p:cNvPr id="6" name="图片 13">
            <a:extLst>
              <a:ext uri="{FF2B5EF4-FFF2-40B4-BE49-F238E27FC236}">
                <a16:creationId xmlns:a16="http://schemas.microsoft.com/office/drawing/2014/main" xmlns="" id="{799CD1C4-D435-41BE-A711-C7A7FCD59AC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925" y="5875283"/>
            <a:ext cx="2799661" cy="1140086"/>
          </a:xfrm>
          <a:prstGeom prst="rect">
            <a:avLst/>
          </a:prstGeom>
        </p:spPr>
      </p:pic>
    </p:spTree>
    <p:custDataLst>
      <p:tags r:id="rId1"/>
    </p:custDataLst>
    <p:extLst>
      <p:ext uri="{BB962C8B-B14F-4D97-AF65-F5344CB8AC3E}">
        <p14:creationId xmlns:p14="http://schemas.microsoft.com/office/powerpoint/2010/main" val="1660801982"/>
      </p:ext>
    </p:extLst>
  </p:cSld>
  <p:clrMapOvr>
    <a:masterClrMapping/>
  </p:clrMapOvr>
  <mc:AlternateContent xmlns:mc="http://schemas.openxmlformats.org/markup-compatibility/2006" xmlns:p14="http://schemas.microsoft.com/office/powerpoint/2010/main">
    <mc:Choice Requires="p14">
      <p:transition spd="slow" p14:dur="1600" advTm="14220">
        <p:blinds dir="vert"/>
      </p:transition>
    </mc:Choice>
    <mc:Fallback xmlns="">
      <p:transition spd="slow" advTm="14220">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4" name="Rounded Rectangle 23"/>
          <p:cNvSpPr/>
          <p:nvPr/>
        </p:nvSpPr>
        <p:spPr>
          <a:xfrm>
            <a:off x="4668801" y="662204"/>
            <a:ext cx="3003550" cy="8109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sp>
        <p:nvSpPr>
          <p:cNvPr id="28" name="TextBox 27"/>
          <p:cNvSpPr txBox="1"/>
          <p:nvPr/>
        </p:nvSpPr>
        <p:spPr>
          <a:xfrm>
            <a:off x="190500" y="1586841"/>
            <a:ext cx="11798300" cy="1754326"/>
          </a:xfrm>
          <a:prstGeom prst="rect">
            <a:avLst/>
          </a:prstGeom>
          <a:noFill/>
        </p:spPr>
        <p:txBody>
          <a:bodyPr wrap="square" rtlCol="0">
            <a:spAutoFit/>
          </a:bodyPr>
          <a:lstStyle/>
          <a:p>
            <a:pPr marL="457200" indent="-457200" algn="just">
              <a:buFontTx/>
              <a:buChar char="-"/>
            </a:pPr>
            <a:r>
              <a:rPr lang="nl-NL" sz="3600" b="1" dirty="0">
                <a:latin typeface="Times New Roman" pitchFamily="18" charset="0"/>
                <a:cs typeface="Times New Roman" pitchFamily="18" charset="0"/>
              </a:rPr>
              <a:t>Có thể đưa những bộ phận đặt trong ngoặc kép xuống dòng, đặt sau dấu gạch ngang đầu dòng không? Vì sao?</a:t>
            </a:r>
          </a:p>
          <a:p>
            <a:endParaRPr lang="nl-NL" sz="3600" b="1" dirty="0">
              <a:latin typeface="Times New Roman" pitchFamily="18" charset="0"/>
              <a:cs typeface="Times New Roman" pitchFamily="18" charset="0"/>
            </a:endParaRPr>
          </a:p>
        </p:txBody>
      </p:sp>
      <p:sp>
        <p:nvSpPr>
          <p:cNvPr id="6" name="Hộp Văn bản 5">
            <a:extLst>
              <a:ext uri="{FF2B5EF4-FFF2-40B4-BE49-F238E27FC236}">
                <a16:creationId xmlns:a16="http://schemas.microsoft.com/office/drawing/2014/main" xmlns="" id="{8C514908-CDF9-4DB9-BC0B-AE6055639C1C}"/>
              </a:ext>
            </a:extLst>
          </p:cNvPr>
          <p:cNvSpPr txBox="1"/>
          <p:nvPr/>
        </p:nvSpPr>
        <p:spPr>
          <a:xfrm>
            <a:off x="682387" y="3002508"/>
            <a:ext cx="11150221" cy="2308324"/>
          </a:xfrm>
          <a:prstGeom prst="rect">
            <a:avLst/>
          </a:prstGeom>
          <a:solidFill>
            <a:schemeClr val="accent6">
              <a:lumMod val="20000"/>
              <a:lumOff val="80000"/>
            </a:schemeClr>
          </a:solidFill>
        </p:spPr>
        <p:txBody>
          <a:bodyPr wrap="square">
            <a:spAutoFit/>
          </a:bodyPr>
          <a:lstStyle/>
          <a:p>
            <a:pPr marL="285750" indent="-285750" algn="just">
              <a:buFontTx/>
              <a:buChar char="-"/>
            </a:pP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bạn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rủ</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đánh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trận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giả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Một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bạn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lớn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bảo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Cậu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trung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sĩ</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giao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đạn</a:t>
            </a:r>
            <a:r>
              <a:rPr lang="en-US" sz="3600" b="1" dirty="0">
                <a:solidFill>
                  <a:srgbClr val="FF0000"/>
                </a:solidFill>
                <a:latin typeface="Times New Roman" pitchFamily="18" charset="0"/>
                <a:cs typeface="Times New Roman" pitchFamily="18" charset="0"/>
              </a:rPr>
              <a:t> ở </a:t>
            </a:r>
            <a:r>
              <a:rPr lang="en-US" sz="3600" b="1" dirty="0" err="1">
                <a:solidFill>
                  <a:srgbClr val="FF0000"/>
                </a:solidFill>
                <a:latin typeface="Times New Roman" pitchFamily="18" charset="0"/>
                <a:cs typeface="Times New Roman" pitchFamily="18" charset="0"/>
              </a:rPr>
              <a:t>đây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Bạn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bảo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Cậu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hãy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hứa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người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tới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thay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lời</a:t>
            </a:r>
            <a:r>
              <a:rPr lang="en-US" sz="3600" b="1" dirty="0">
                <a:solidFill>
                  <a:srgbClr val="FF0000"/>
                </a:solidFill>
                <a:latin typeface="Times New Roman" pitchFamily="18" charset="0"/>
                <a:cs typeface="Times New Roman" pitchFamily="18" charset="0"/>
              </a:rPr>
              <a:t>: “Xin </a:t>
            </a:r>
            <a:r>
              <a:rPr lang="en-US" sz="3600" b="1" dirty="0" err="1">
                <a:solidFill>
                  <a:srgbClr val="FF0000"/>
                </a:solidFill>
                <a:latin typeface="Times New Roman" pitchFamily="18" charset="0"/>
                <a:cs typeface="Times New Roman" pitchFamily="18" charset="0"/>
              </a:rPr>
              <a:t>hứa</a:t>
            </a:r>
            <a:r>
              <a:rPr lang="en-US" sz="3600" b="1" dirty="0">
                <a:solidFill>
                  <a:srgbClr val="FF0000"/>
                </a:solidFill>
                <a:latin typeface="Times New Roman" pitchFamily="18" charset="0"/>
                <a:cs typeface="Times New Roman" pitchFamily="18" charset="0"/>
              </a:rPr>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200" advTm="22240">
        <p14:flip dir="r"/>
      </p:transition>
    </mc:Choice>
    <mc:Fallback xmlns="">
      <p:transition spd="slow" advTm="2224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50"/>
                                  </p:iterate>
                                  <p:childTnLst>
                                    <p:set>
                                      <p:cBhvr>
                                        <p:cTn id="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30" name="图片 29" descr="8b0fccb2e21d61b25266c16d7d822443"/>
          <p:cNvPicPr>
            <a:picLocks noChangeAspect="1"/>
          </p:cNvPicPr>
          <p:nvPr/>
        </p:nvPicPr>
        <p:blipFill>
          <a:blip r:embed="rId5"/>
          <a:srcRect r="3242"/>
          <a:stretch>
            <a:fillRect/>
          </a:stretch>
        </p:blipFill>
        <p:spPr>
          <a:xfrm>
            <a:off x="10356794" y="5706547"/>
            <a:ext cx="1835204" cy="1151453"/>
          </a:xfrm>
          <a:prstGeom prst="rect">
            <a:avLst/>
          </a:prstGeom>
        </p:spPr>
      </p:pic>
      <p:sp>
        <p:nvSpPr>
          <p:cNvPr id="24" name="Rounded Rectangle 23"/>
          <p:cNvSpPr/>
          <p:nvPr/>
        </p:nvSpPr>
        <p:spPr>
          <a:xfrm>
            <a:off x="4709745" y="165394"/>
            <a:ext cx="3003550" cy="8109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sp>
        <p:nvSpPr>
          <p:cNvPr id="28" name="TextBox 27"/>
          <p:cNvSpPr txBox="1"/>
          <p:nvPr/>
        </p:nvSpPr>
        <p:spPr>
          <a:xfrm>
            <a:off x="196849" y="1151453"/>
            <a:ext cx="11798300" cy="5001369"/>
          </a:xfrm>
          <a:prstGeom prst="rect">
            <a:avLst/>
          </a:prstGeom>
          <a:noFill/>
        </p:spPr>
        <p:txBody>
          <a:bodyPr wrap="square" rtlCol="0">
            <a:spAutoFit/>
          </a:bodyPr>
          <a:lstStyle/>
          <a:p>
            <a:pPr marL="457200" indent="-457200">
              <a:buFontTx/>
              <a:buChar char="-"/>
            </a:pPr>
            <a:r>
              <a:rPr lang="nl-NL" sz="2900" b="1" dirty="0">
                <a:latin typeface="Times New Roman" pitchFamily="18" charset="0"/>
                <a:cs typeface="Times New Roman" pitchFamily="18" charset="0"/>
              </a:rPr>
              <a:t>Có thể đưa những bộ phận đặt trong ngoặc kép xuống dòng, đặt sau dấu gạch ngang đầu dòng không? Vì sao?</a:t>
            </a:r>
          </a:p>
          <a:p>
            <a:endParaRPr lang="nl-NL" sz="2900" b="1" dirty="0">
              <a:latin typeface="Times New Roman" pitchFamily="18" charset="0"/>
              <a:cs typeface="Times New Roman" pitchFamily="18" charset="0"/>
            </a:endParaRPr>
          </a:p>
          <a:p>
            <a:pPr marL="457200" indent="-457200">
              <a:buFont typeface="Wingdings"/>
              <a:buChar char="à"/>
            </a:pPr>
            <a:r>
              <a:rPr lang="nl-NL" sz="2900" dirty="0">
                <a:solidFill>
                  <a:srgbClr val="FF0000"/>
                </a:solidFill>
                <a:latin typeface="Times New Roman" pitchFamily="18" charset="0"/>
                <a:cs typeface="Times New Roman" pitchFamily="18" charset="0"/>
              </a:rPr>
              <a:t>Không được. Vì trong mẩu truyện trên có 2 cuộc đối thoại : cuộc đối thoại giữa em bé với người khách trong công viên và cuộc đối thoại giữa em bé với các bạn cùng chơi trận giả. </a:t>
            </a:r>
          </a:p>
          <a:p>
            <a:pPr marL="457200" indent="-457200">
              <a:buFont typeface="Wingdings"/>
              <a:buChar char="à"/>
            </a:pPr>
            <a:endParaRPr lang="nl-NL" sz="2900" dirty="0">
              <a:solidFill>
                <a:srgbClr val="FF0000"/>
              </a:solidFill>
              <a:latin typeface="Times New Roman" pitchFamily="18" charset="0"/>
              <a:cs typeface="Times New Roman" pitchFamily="18" charset="0"/>
            </a:endParaRPr>
          </a:p>
          <a:p>
            <a:pPr marL="457200" indent="-457200">
              <a:buFont typeface="Wingdings"/>
              <a:buChar char="à"/>
            </a:pPr>
            <a:r>
              <a:rPr lang="nl-NL" sz="2900" dirty="0">
                <a:solidFill>
                  <a:srgbClr val="FF0000"/>
                </a:solidFill>
                <a:latin typeface="Times New Roman" pitchFamily="18" charset="0"/>
                <a:cs typeface="Times New Roman" pitchFamily="18" charset="0"/>
              </a:rPr>
              <a:t>Những lời đối thoại của em bé với các bạn cùng chơi là do em bé thuật lại với người khách, do đó phải đặt trong dấu ngoặc kép để phân biệt với những lời đối thoại của em bé với người khách vốn đã được đặt sau dấu gạch ngang đầu dòng.                                                                                                                                                                                                                 </a:t>
            </a:r>
            <a:endParaRPr lang="en-US" sz="2900" dirty="0">
              <a:solidFill>
                <a:srgbClr val="FF0000"/>
              </a:solidFill>
              <a:latin typeface="Times New Roman" pitchFamily="18" charset="0"/>
              <a:cs typeface="Times New Roman" pitchFamily="18" charset="0"/>
            </a:endParaRPr>
          </a:p>
        </p:txBody>
      </p:sp>
    </p:spTree>
    <p:custDataLst>
      <p:tags r:id="rId1"/>
    </p:custDataLst>
    <p:extLst>
      <p:ext uri="{BB962C8B-B14F-4D97-AF65-F5344CB8AC3E}">
        <p14:creationId xmlns:p14="http://schemas.microsoft.com/office/powerpoint/2010/main" val="3599950929"/>
      </p:ext>
    </p:extLst>
  </p:cSld>
  <p:clrMapOvr>
    <a:masterClrMapping/>
  </p:clrMapOvr>
  <mc:AlternateContent xmlns:mc="http://schemas.openxmlformats.org/markup-compatibility/2006" xmlns:p14="http://schemas.microsoft.com/office/powerpoint/2010/main">
    <mc:Choice Requires="p14">
      <p:transition spd="slow" p14:dur="1200" advTm="31569">
        <p14:flip dir="r"/>
      </p:transition>
    </mc:Choice>
    <mc:Fallback xmlns="">
      <p:transition spd="slow" advTm="3156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 calcmode="lin" valueType="num">
                                      <p:cBhvr additive="base">
                                        <p:cTn id="7"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8">
                                            <p:txEl>
                                              <p:pRg st="2" end="2"/>
                                            </p:txEl>
                                          </p:spTgt>
                                        </p:tgtEl>
                                        <p:attrNameLst>
                                          <p:attrName>style.visibility</p:attrName>
                                        </p:attrNameLst>
                                      </p:cBhvr>
                                      <p:to>
                                        <p:strVal val="visible"/>
                                      </p:to>
                                    </p:set>
                                    <p:animEffect transition="in" filter="fade">
                                      <p:cBhvr>
                                        <p:cTn id="13" dur="1000"/>
                                        <p:tgtEl>
                                          <p:spTgt spid="28">
                                            <p:txEl>
                                              <p:pRg st="2" end="2"/>
                                            </p:txEl>
                                          </p:spTgt>
                                        </p:tgtEl>
                                      </p:cBhvr>
                                    </p:animEffect>
                                    <p:anim calcmode="lin" valueType="num">
                                      <p:cBhvr>
                                        <p:cTn id="14" dur="1000" fill="hold"/>
                                        <p:tgtEl>
                                          <p:spTgt spid="28">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2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8">
                                            <p:txEl>
                                              <p:pRg st="4" end="4"/>
                                            </p:txEl>
                                          </p:spTgt>
                                        </p:tgtEl>
                                        <p:attrNameLst>
                                          <p:attrName>style.visibility</p:attrName>
                                        </p:attrNameLst>
                                      </p:cBhvr>
                                      <p:to>
                                        <p:strVal val="visible"/>
                                      </p:to>
                                    </p:set>
                                    <p:animEffect transition="in" filter="fade">
                                      <p:cBhvr>
                                        <p:cTn id="20" dur="1000"/>
                                        <p:tgtEl>
                                          <p:spTgt spid="28">
                                            <p:txEl>
                                              <p:pRg st="4" end="4"/>
                                            </p:txEl>
                                          </p:spTgt>
                                        </p:tgtEl>
                                      </p:cBhvr>
                                    </p:animEffect>
                                    <p:anim calcmode="lin" valueType="num">
                                      <p:cBhvr>
                                        <p:cTn id="21" dur="1000" fill="hold"/>
                                        <p:tgtEl>
                                          <p:spTgt spid="28">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2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33" name="图片 32" descr="129e31cd37098471b19ff0d691246199"/>
          <p:cNvPicPr>
            <a:picLocks noChangeAspect="1"/>
          </p:cNvPicPr>
          <p:nvPr/>
        </p:nvPicPr>
        <p:blipFill rotWithShape="1">
          <a:blip r:embed="rId5"/>
          <a:srcRect l="9780" t="13351" r="4936" b="21264"/>
          <a:stretch/>
        </p:blipFill>
        <p:spPr>
          <a:xfrm>
            <a:off x="0" y="4513729"/>
            <a:ext cx="3057746" cy="2344271"/>
          </a:xfrm>
          <a:prstGeom prst="rect">
            <a:avLst/>
          </a:prstGeom>
        </p:spPr>
      </p:pic>
      <p:sp>
        <p:nvSpPr>
          <p:cNvPr id="26" name="Text Box 9"/>
          <p:cNvSpPr txBox="1">
            <a:spLocks noChangeArrowheads="1"/>
          </p:cNvSpPr>
          <p:nvPr/>
        </p:nvSpPr>
        <p:spPr bwMode="auto">
          <a:xfrm>
            <a:off x="3191131" y="1157007"/>
            <a:ext cx="6467876"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400" b="1" dirty="0" err="1">
                <a:solidFill>
                  <a:srgbClr val="006600"/>
                </a:solidFill>
                <a:latin typeface="Times New Roman" panose="02020603050405020304" pitchFamily="18" charset="0"/>
                <a:cs typeface="Times New Roman" panose="02020603050405020304" pitchFamily="18" charset="0"/>
              </a:rPr>
              <a:t>Viết</a:t>
            </a:r>
            <a:r>
              <a:rPr lang="en-US" altLang="en-US" sz="4400" b="1" dirty="0">
                <a:solidFill>
                  <a:srgbClr val="006600"/>
                </a:solidFill>
                <a:latin typeface="Times New Roman" panose="02020603050405020304" pitchFamily="18" charset="0"/>
                <a:cs typeface="Times New Roman" panose="02020603050405020304" pitchFamily="18" charset="0"/>
              </a:rPr>
              <a:t> </a:t>
            </a:r>
            <a:r>
              <a:rPr lang="en-US" altLang="en-US" sz="4400" b="1" dirty="0" err="1">
                <a:solidFill>
                  <a:srgbClr val="006600"/>
                </a:solidFill>
                <a:latin typeface="Times New Roman" panose="02020603050405020304" pitchFamily="18" charset="0"/>
                <a:cs typeface="Times New Roman" panose="02020603050405020304" pitchFamily="18" charset="0"/>
              </a:rPr>
              <a:t>từ</a:t>
            </a:r>
            <a:r>
              <a:rPr lang="en-US" altLang="en-US" sz="4400" b="1" dirty="0">
                <a:solidFill>
                  <a:srgbClr val="006600"/>
                </a:solidFill>
                <a:latin typeface="Times New Roman" panose="02020603050405020304" pitchFamily="18" charset="0"/>
                <a:cs typeface="Times New Roman" panose="02020603050405020304" pitchFamily="18" charset="0"/>
              </a:rPr>
              <a:t> </a:t>
            </a:r>
            <a:r>
              <a:rPr lang="en-US" altLang="en-US" sz="4400" b="1" dirty="0" err="1">
                <a:solidFill>
                  <a:srgbClr val="006600"/>
                </a:solidFill>
                <a:latin typeface="Times New Roman" panose="02020603050405020304" pitchFamily="18" charset="0"/>
                <a:cs typeface="Times New Roman" panose="02020603050405020304" pitchFamily="18" charset="0"/>
              </a:rPr>
              <a:t>khó</a:t>
            </a:r>
            <a:r>
              <a:rPr lang="en-US" altLang="en-US" sz="4400" b="1" dirty="0">
                <a:solidFill>
                  <a:srgbClr val="006600"/>
                </a:solidFill>
                <a:latin typeface="Times New Roman" panose="02020603050405020304" pitchFamily="18" charset="0"/>
                <a:cs typeface="Times New Roman" panose="02020603050405020304" pitchFamily="18" charset="0"/>
              </a:rPr>
              <a:t>:</a:t>
            </a:r>
          </a:p>
        </p:txBody>
      </p:sp>
      <p:sp>
        <p:nvSpPr>
          <p:cNvPr id="27" name="Text Box 10"/>
          <p:cNvSpPr txBox="1">
            <a:spLocks noChangeArrowheads="1"/>
          </p:cNvSpPr>
          <p:nvPr/>
        </p:nvSpPr>
        <p:spPr bwMode="auto">
          <a:xfrm>
            <a:off x="3026214" y="2433018"/>
            <a:ext cx="326543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400" b="1" dirty="0" err="1">
                <a:solidFill>
                  <a:srgbClr val="0000FF"/>
                </a:solidFill>
                <a:latin typeface="Times New Roman" panose="02020603050405020304" pitchFamily="18" charset="0"/>
                <a:cs typeface="Times New Roman" panose="02020603050405020304" pitchFamily="18" charset="0"/>
              </a:rPr>
              <a:t>ngẩng</a:t>
            </a: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dirty="0" err="1">
                <a:solidFill>
                  <a:srgbClr val="0000FF"/>
                </a:solidFill>
                <a:latin typeface="Times New Roman" panose="02020603050405020304" pitchFamily="18" charset="0"/>
                <a:cs typeface="Times New Roman" panose="02020603050405020304" pitchFamily="18" charset="0"/>
              </a:rPr>
              <a:t>đầu</a:t>
            </a:r>
            <a:endParaRPr lang="en-US" altLang="en-US" sz="4400" b="1" dirty="0">
              <a:solidFill>
                <a:srgbClr val="0000FF"/>
              </a:solidFill>
              <a:latin typeface="Times New Roman" panose="02020603050405020304" pitchFamily="18" charset="0"/>
              <a:cs typeface="Times New Roman" panose="02020603050405020304" pitchFamily="18" charset="0"/>
            </a:endParaRPr>
          </a:p>
        </p:txBody>
      </p:sp>
      <p:sp>
        <p:nvSpPr>
          <p:cNvPr id="28" name="Text Box 10"/>
          <p:cNvSpPr txBox="1">
            <a:spLocks noChangeArrowheads="1"/>
          </p:cNvSpPr>
          <p:nvPr/>
        </p:nvSpPr>
        <p:spPr bwMode="auto">
          <a:xfrm>
            <a:off x="6804317" y="2416580"/>
            <a:ext cx="326543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400" b="1" dirty="0" err="1">
                <a:solidFill>
                  <a:srgbClr val="0000FF"/>
                </a:solidFill>
                <a:latin typeface="Times New Roman" panose="02020603050405020304" pitchFamily="18" charset="0"/>
                <a:cs typeface="Times New Roman" panose="02020603050405020304" pitchFamily="18" charset="0"/>
              </a:rPr>
              <a:t>trận</a:t>
            </a: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dirty="0" err="1">
                <a:solidFill>
                  <a:srgbClr val="0000FF"/>
                </a:solidFill>
                <a:latin typeface="Times New Roman" panose="02020603050405020304" pitchFamily="18" charset="0"/>
                <a:cs typeface="Times New Roman" panose="02020603050405020304" pitchFamily="18" charset="0"/>
              </a:rPr>
              <a:t>giả</a:t>
            </a:r>
            <a:endParaRPr lang="en-US" altLang="en-US" sz="4400" b="1" dirty="0">
              <a:solidFill>
                <a:srgbClr val="0000FF"/>
              </a:solidFill>
              <a:latin typeface="Times New Roman" panose="02020603050405020304" pitchFamily="18" charset="0"/>
              <a:cs typeface="Times New Roman" panose="02020603050405020304" pitchFamily="18" charset="0"/>
            </a:endParaRPr>
          </a:p>
        </p:txBody>
      </p:sp>
      <p:sp>
        <p:nvSpPr>
          <p:cNvPr id="29" name="Text Box 10"/>
          <p:cNvSpPr txBox="1">
            <a:spLocks noChangeArrowheads="1"/>
          </p:cNvSpPr>
          <p:nvPr/>
        </p:nvSpPr>
        <p:spPr bwMode="auto">
          <a:xfrm>
            <a:off x="3334558" y="3840059"/>
            <a:ext cx="326543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400" b="1" dirty="0" err="1">
                <a:solidFill>
                  <a:srgbClr val="0000FF"/>
                </a:solidFill>
                <a:latin typeface="Times New Roman" panose="02020603050405020304" pitchFamily="18" charset="0"/>
                <a:cs typeface="Times New Roman" panose="02020603050405020304" pitchFamily="18" charset="0"/>
              </a:rPr>
              <a:t>trung</a:t>
            </a: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dirty="0" err="1">
                <a:solidFill>
                  <a:srgbClr val="0000FF"/>
                </a:solidFill>
                <a:latin typeface="Times New Roman" panose="02020603050405020304" pitchFamily="18" charset="0"/>
                <a:cs typeface="Times New Roman" panose="02020603050405020304" pitchFamily="18" charset="0"/>
              </a:rPr>
              <a:t>sĩ</a:t>
            </a:r>
            <a:endParaRPr lang="en-US" altLang="en-US" sz="4400" b="1" dirty="0">
              <a:solidFill>
                <a:srgbClr val="0000FF"/>
              </a:solidFill>
              <a:latin typeface="Times New Roman" panose="02020603050405020304" pitchFamily="18" charset="0"/>
              <a:cs typeface="Times New Roman" panose="02020603050405020304" pitchFamily="18" charset="0"/>
            </a:endParaRPr>
          </a:p>
        </p:txBody>
      </p:sp>
      <p:sp>
        <p:nvSpPr>
          <p:cNvPr id="31" name="Text Box 10"/>
          <p:cNvSpPr txBox="1">
            <a:spLocks noChangeArrowheads="1"/>
          </p:cNvSpPr>
          <p:nvPr/>
        </p:nvSpPr>
        <p:spPr bwMode="auto">
          <a:xfrm>
            <a:off x="6804317" y="3871348"/>
            <a:ext cx="326543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400" b="1" dirty="0" err="1">
                <a:solidFill>
                  <a:srgbClr val="0000FF"/>
                </a:solidFill>
                <a:latin typeface="Times New Roman" panose="02020603050405020304" pitchFamily="18" charset="0"/>
                <a:cs typeface="Times New Roman" panose="02020603050405020304" pitchFamily="18" charset="0"/>
              </a:rPr>
              <a:t>kho</a:t>
            </a: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dirty="0" err="1">
                <a:solidFill>
                  <a:srgbClr val="0000FF"/>
                </a:solidFill>
                <a:latin typeface="Times New Roman" panose="02020603050405020304" pitchFamily="18" charset="0"/>
                <a:cs typeface="Times New Roman" panose="02020603050405020304" pitchFamily="18" charset="0"/>
              </a:rPr>
              <a:t>đạn</a:t>
            </a:r>
            <a:endParaRPr lang="en-US" altLang="en-US" sz="4400" b="1" dirty="0">
              <a:solidFill>
                <a:srgbClr val="0000FF"/>
              </a:solidFill>
              <a:latin typeface="Times New Roman" panose="02020603050405020304" pitchFamily="18" charset="0"/>
              <a:cs typeface="Times New Roman" panose="02020603050405020304" pitchFamily="18" charset="0"/>
            </a:endParaRPr>
          </a:p>
        </p:txBody>
      </p:sp>
      <p:cxnSp>
        <p:nvCxnSpPr>
          <p:cNvPr id="19" name="Straight Connector 18"/>
          <p:cNvCxnSpPr/>
          <p:nvPr/>
        </p:nvCxnSpPr>
        <p:spPr>
          <a:xfrm>
            <a:off x="3766318" y="3202459"/>
            <a:ext cx="727132"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933107" y="3202459"/>
            <a:ext cx="28818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a:off x="4917766" y="4608635"/>
            <a:ext cx="21995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cxnSpLocks/>
          </p:cNvCxnSpPr>
          <p:nvPr/>
        </p:nvCxnSpPr>
        <p:spPr>
          <a:xfrm flipV="1">
            <a:off x="8322264" y="4640789"/>
            <a:ext cx="432853" cy="1949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094625" y="3202459"/>
            <a:ext cx="34240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4400" advTm="48191">
        <p14:honeycomb/>
      </p:transition>
    </mc:Choice>
    <mc:Fallback xmlns="">
      <p:transition spd="slow" advTm="4819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barn(inVertical)">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1000"/>
                                        <p:tgtEl>
                                          <p:spTgt spid="28"/>
                                        </p:tgtEl>
                                      </p:cBhvr>
                                    </p:animEffect>
                                    <p:anim calcmode="lin" valueType="num">
                                      <p:cBhvr>
                                        <p:cTn id="20" dur="1000" fill="hold"/>
                                        <p:tgtEl>
                                          <p:spTgt spid="28"/>
                                        </p:tgtEl>
                                        <p:attrNameLst>
                                          <p:attrName>ppt_x</p:attrName>
                                        </p:attrNameLst>
                                      </p:cBhvr>
                                      <p:tavLst>
                                        <p:tav tm="0">
                                          <p:val>
                                            <p:strVal val="#ppt_x"/>
                                          </p:val>
                                        </p:tav>
                                        <p:tav tm="100000">
                                          <p:val>
                                            <p:strVal val="#ppt_x"/>
                                          </p:val>
                                        </p:tav>
                                      </p:tavLst>
                                    </p:anim>
                                    <p:anim calcmode="lin" valueType="num">
                                      <p:cBhvr>
                                        <p:cTn id="2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barn(inVertical)">
                                      <p:cBhvr>
                                        <p:cTn id="26" dur="500"/>
                                        <p:tgtEl>
                                          <p:spTgt spid="3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1000"/>
                                        <p:tgtEl>
                                          <p:spTgt spid="29"/>
                                        </p:tgtEl>
                                      </p:cBhvr>
                                    </p:animEffect>
                                    <p:anim calcmode="lin" valueType="num">
                                      <p:cBhvr>
                                        <p:cTn id="37" dur="1000" fill="hold"/>
                                        <p:tgtEl>
                                          <p:spTgt spid="29"/>
                                        </p:tgtEl>
                                        <p:attrNameLst>
                                          <p:attrName>ppt_x</p:attrName>
                                        </p:attrNameLst>
                                      </p:cBhvr>
                                      <p:tavLst>
                                        <p:tav tm="0">
                                          <p:val>
                                            <p:strVal val="#ppt_x"/>
                                          </p:val>
                                        </p:tav>
                                        <p:tav tm="100000">
                                          <p:val>
                                            <p:strVal val="#ppt_x"/>
                                          </p:val>
                                        </p:tav>
                                      </p:tavLst>
                                    </p:anim>
                                    <p:anim calcmode="lin" valueType="num">
                                      <p:cBhvr>
                                        <p:cTn id="3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41"/>
                                        </p:tgtEl>
                                        <p:attrNameLst>
                                          <p:attrName>style.visibility</p:attrName>
                                        </p:attrNameLst>
                                      </p:cBhvr>
                                      <p:to>
                                        <p:strVal val="visible"/>
                                      </p:to>
                                    </p:set>
                                    <p:animEffect transition="in" filter="barn(inVertical)">
                                      <p:cBhvr>
                                        <p:cTn id="43" dur="500"/>
                                        <p:tgtEl>
                                          <p:spTgt spid="41"/>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fade">
                                      <p:cBhvr>
                                        <p:cTn id="48" dur="1000"/>
                                        <p:tgtEl>
                                          <p:spTgt spid="31"/>
                                        </p:tgtEl>
                                      </p:cBhvr>
                                    </p:animEffect>
                                    <p:anim calcmode="lin" valueType="num">
                                      <p:cBhvr>
                                        <p:cTn id="49" dur="1000" fill="hold"/>
                                        <p:tgtEl>
                                          <p:spTgt spid="31"/>
                                        </p:tgtEl>
                                        <p:attrNameLst>
                                          <p:attrName>ppt_x</p:attrName>
                                        </p:attrNameLst>
                                      </p:cBhvr>
                                      <p:tavLst>
                                        <p:tav tm="0">
                                          <p:val>
                                            <p:strVal val="#ppt_x"/>
                                          </p:val>
                                        </p:tav>
                                        <p:tav tm="100000">
                                          <p:val>
                                            <p:strVal val="#ppt_x"/>
                                          </p:val>
                                        </p:tav>
                                      </p:tavLst>
                                    </p:anim>
                                    <p:anim calcmode="lin" valueType="num">
                                      <p:cBhvr>
                                        <p:cTn id="5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nodeType="click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barn(inVertical)">
                                      <p:cBhvr>
                                        <p:cTn id="55"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1"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ounded Rectangle 4"/>
          <p:cNvSpPr/>
          <p:nvPr/>
        </p:nvSpPr>
        <p:spPr>
          <a:xfrm>
            <a:off x="4594225" y="380036"/>
            <a:ext cx="3003550" cy="8109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Lời</a:t>
            </a:r>
            <a:r>
              <a:rPr lang="en-US" altLang="zh-CN" sz="5400" b="1" dirty="0">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 </a:t>
            </a:r>
            <a:r>
              <a:rPr lang="en-US" altLang="zh-CN" sz="5400" b="1" dirty="0" err="1">
                <a:solidFill>
                  <a:srgbClr val="FF0000"/>
                </a:solidFill>
                <a:latin typeface="Times New Roman" panose="02020603050405020304" pitchFamily="18" charset="0"/>
                <a:ea typeface="字体管家棉花糖" panose="00020600040101010101" charset="-122"/>
                <a:cs typeface="Times New Roman" panose="02020603050405020304" pitchFamily="18" charset="0"/>
              </a:rPr>
              <a:t>hứa</a:t>
            </a:r>
            <a:endParaRPr lang="zh-CN" altLang="en-US" sz="5400" b="1" spc="300" dirty="0">
              <a:solidFill>
                <a:srgbClr val="FF0000"/>
              </a:solidFill>
              <a:latin typeface="Times New Roman" panose="02020603050405020304" pitchFamily="18" charset="0"/>
              <a:ea typeface="字体管家天蝎座" panose="00020600040101010101" charset="-122"/>
              <a:cs typeface="Times New Roman" panose="02020603050405020304" pitchFamily="18" charset="0"/>
            </a:endParaRPr>
          </a:p>
        </p:txBody>
      </p:sp>
      <p:sp>
        <p:nvSpPr>
          <p:cNvPr id="7" name="TextBox 5">
            <a:extLst>
              <a:ext uri="{FF2B5EF4-FFF2-40B4-BE49-F238E27FC236}">
                <a16:creationId xmlns:a16="http://schemas.microsoft.com/office/drawing/2014/main" xmlns="" id="{5124D528-6A0E-46C4-A2F6-5207311340DB}"/>
              </a:ext>
            </a:extLst>
          </p:cNvPr>
          <p:cNvSpPr txBox="1"/>
          <p:nvPr/>
        </p:nvSpPr>
        <p:spPr>
          <a:xfrm>
            <a:off x="194365" y="1190940"/>
            <a:ext cx="11803270" cy="5469666"/>
          </a:xfrm>
          <a:prstGeom prst="rect">
            <a:avLst/>
          </a:prstGeom>
          <a:noFill/>
        </p:spPr>
        <p:txBody>
          <a:bodyPr wrap="square" rtlCol="0">
            <a:spAutoFit/>
          </a:bodyPr>
          <a:lstStyle/>
          <a:p>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viên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lúc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phố</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lên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đèn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Bỗng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nghe</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bụi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tiếng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khóc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Bước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gần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hỏi</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chưa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nhà</a:t>
            </a:r>
            <a:r>
              <a:rPr lang="en-US" sz="2900" b="1" dirty="0">
                <a:latin typeface="Times New Roman" pitchFamily="18" charset="0"/>
                <a:cs typeface="Times New Roman" pitchFamily="18" charset="0"/>
              </a:rPr>
              <a:t> ?</a:t>
            </a:r>
          </a:p>
          <a:p>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nhỏ</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ngẩng</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đầu</a:t>
            </a:r>
            <a:r>
              <a:rPr lang="en-US" sz="2900" b="1" dirty="0">
                <a:solidFill>
                  <a:srgbClr val="FF0000"/>
                </a:solidFill>
                <a:latin typeface="Times New Roman" pitchFamily="18" charset="0"/>
                <a:cs typeface="Times New Roman" pitchFamily="18" charset="0"/>
              </a:rPr>
              <a:t> </a:t>
            </a:r>
            <a:r>
              <a:rPr lang="en-US" sz="2900" b="1" dirty="0" err="1">
                <a:latin typeface="Times New Roman" pitchFamily="18" charset="0"/>
                <a:cs typeface="Times New Roman" pitchFamily="18" charset="0"/>
              </a:rPr>
              <a:t>nhìn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tôi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đáp</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không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về</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được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Vì</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sao</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a:t>
            </a:r>
          </a:p>
          <a:p>
            <a:pPr marL="285750" indent="-285750">
              <a:buFontTx/>
              <a:buChar char="-"/>
            </a:pPr>
            <a:r>
              <a:rPr lang="en-US" sz="2900" b="1" dirty="0">
                <a:latin typeface="Times New Roman" pitchFamily="18" charset="0"/>
                <a:cs typeface="Times New Roman" pitchFamily="18" charset="0"/>
              </a:rPr>
              <a:t>Sao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lính</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p>
          <a:p>
            <a:pPr marL="285750" indent="-285750">
              <a:buFontTx/>
              <a:buChar char="-"/>
            </a:pP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rủ</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đánh</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trận</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giả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Một</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lớn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trung</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sĩ</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và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giao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kho</a:t>
            </a:r>
            <a:r>
              <a:rPr lang="en-US" sz="2900" b="1" dirty="0">
                <a:solidFill>
                  <a:srgbClr val="FF0000"/>
                </a:solidFill>
                <a:latin typeface="Times New Roman" pitchFamily="18" charset="0"/>
                <a:cs typeface="Times New Roman" pitchFamily="18" charset="0"/>
              </a:rPr>
              <a:t> </a:t>
            </a:r>
            <a:r>
              <a:rPr lang="en-US" sz="2900" b="1" dirty="0" err="1">
                <a:solidFill>
                  <a:srgbClr val="FF0000"/>
                </a:solidFill>
                <a:latin typeface="Times New Roman" pitchFamily="18" charset="0"/>
                <a:cs typeface="Times New Roman" pitchFamily="18" charset="0"/>
              </a:rPr>
              <a:t>đạn</a:t>
            </a:r>
            <a:r>
              <a:rPr lang="en-US" sz="2900" b="1" dirty="0">
                <a:solidFill>
                  <a:srgbClr val="FF0000"/>
                </a:solidFill>
                <a:latin typeface="Times New Roman" pitchFamily="18" charset="0"/>
                <a:cs typeface="Times New Roman" pitchFamily="18" charset="0"/>
              </a:rPr>
              <a:t> </a:t>
            </a:r>
            <a:r>
              <a:rPr lang="en-US" sz="2900" b="1" dirty="0">
                <a:latin typeface="Times New Roman" pitchFamily="18" charset="0"/>
                <a:cs typeface="Times New Roman" pitchFamily="18" charset="0"/>
              </a:rPr>
              <a:t>ở </a:t>
            </a:r>
            <a:r>
              <a:rPr lang="en-US" sz="2900" b="1" dirty="0" err="1">
                <a:latin typeface="Times New Roman" pitchFamily="18" charset="0"/>
                <a:cs typeface="Times New Roman" pitchFamily="18" charset="0"/>
              </a:rPr>
              <a:t>đây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Bạn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ấy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lại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bảo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Cậu</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hãy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là</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đứng</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gác</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cho</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đến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khi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có</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người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tới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thay</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Em</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đã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trả</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lời</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Xin</a:t>
            </a:r>
            <a:r>
              <a:rPr lang="en-US" sz="2900" b="1" dirty="0">
                <a:latin typeface="Times New Roman" pitchFamily="18" charset="0"/>
                <a:cs typeface="Times New Roman" pitchFamily="18" charset="0"/>
              </a:rPr>
              <a:t> </a:t>
            </a:r>
            <a:r>
              <a:rPr lang="en-US" sz="2900" b="1" dirty="0" err="1">
                <a:latin typeface="Times New Roman" pitchFamily="18" charset="0"/>
                <a:cs typeface="Times New Roman" pitchFamily="18" charset="0"/>
              </a:rPr>
              <a:t>hứa</a:t>
            </a:r>
            <a:r>
              <a:rPr lang="en-US" sz="2900" b="1" dirty="0">
                <a:latin typeface="Times New Roman" pitchFamily="18" charset="0"/>
                <a:cs typeface="Times New Roman" pitchFamily="18" charset="0"/>
              </a:rPr>
              <a:t>.”</a:t>
            </a:r>
          </a:p>
          <a:p>
            <a:r>
              <a:rPr lang="en-US" sz="2900" b="1" dirty="0">
                <a:latin typeface="Times New Roman" pitchFamily="18" charset="0"/>
                <a:cs typeface="Times New Roman" pitchFamily="18" charset="0"/>
              </a:rPr>
              <a:t>                                                                     Theo Pan – </a:t>
            </a:r>
            <a:r>
              <a:rPr lang="en-US" sz="2900" b="1" dirty="0" err="1">
                <a:latin typeface="Times New Roman" pitchFamily="18" charset="0"/>
                <a:cs typeface="Times New Roman" pitchFamily="18" charset="0"/>
              </a:rPr>
              <a:t>tê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lê</a:t>
            </a:r>
            <a:r>
              <a:rPr lang="en-US" sz="2900" b="1" dirty="0">
                <a:latin typeface="Times New Roman" pitchFamily="18" charset="0"/>
                <a:cs typeface="Times New Roman" pitchFamily="18" charset="0"/>
              </a:rPr>
              <a:t> – </a:t>
            </a:r>
            <a:r>
              <a:rPr lang="en-US" sz="2900" b="1" dirty="0" err="1">
                <a:latin typeface="Times New Roman" pitchFamily="18" charset="0"/>
                <a:cs typeface="Times New Roman" pitchFamily="18" charset="0"/>
              </a:rPr>
              <a:t>ép</a:t>
            </a:r>
            <a:r>
              <a:rPr lang="en-US" sz="2900" b="1" dirty="0">
                <a:latin typeface="Times New Roman" pitchFamily="18" charset="0"/>
                <a:cs typeface="Times New Roman" pitchFamily="18" charset="0"/>
              </a:rPr>
              <a:t> </a:t>
            </a:r>
          </a:p>
        </p:txBody>
      </p:sp>
    </p:spTree>
    <p:custDataLst>
      <p:tags r:id="rId1"/>
    </p:custDataLst>
    <p:extLst>
      <p:ext uri="{BB962C8B-B14F-4D97-AF65-F5344CB8AC3E}">
        <p14:creationId xmlns:p14="http://schemas.microsoft.com/office/powerpoint/2010/main" val="1966916081"/>
      </p:ext>
    </p:extLst>
  </p:cSld>
  <p:clrMapOvr>
    <a:masterClrMapping/>
  </p:clrMapOvr>
  <mc:AlternateContent xmlns:mc="http://schemas.openxmlformats.org/markup-compatibility/2006" xmlns:p14="http://schemas.microsoft.com/office/powerpoint/2010/main">
    <mc:Choice Requires="p14">
      <p:transition spd="slow" p14:dur="1600" advTm="18192">
        <p:blinds dir="vert"/>
      </p:transition>
    </mc:Choice>
    <mc:Fallback xmlns="">
      <p:transition spd="slow" advTm="18192">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B6E28A7D-AA35-4002-98CA-51A574429D4C"/>
  <p:tag name="ISPRING_SCORM_RATE_SLIDES" val="1"/>
  <p:tag name="ISPRING_SCORM_PASSING_SCORE" val="100.0000000000"/>
  <p:tag name="ISPRINGONLINEFOLDERID" val="0"/>
  <p:tag name="ISPRINGONLINEFOLDERPATH" val="内容列表"/>
  <p:tag name="ISPRINGCLOUDFOLDERID" val="0"/>
  <p:tag name="ISPRINGCLOUDFOLDERPATH" val="资源库"/>
  <p:tag name="ISPRING_PLAYERS_CUSTOMIZATION" val="UEsDBBQAAgAIAIwRaElaf7mZOgQAAOEOAAAdAAAAdW5pdmVyc2FsL2NvbW1vbl9tZXNzYWdlcy5sbmetV/9u2zYQ/r9A34EQUGADtrQd0KIYEge0xNhCZMmV6DjZDwiMxNhEKDGTKLfZX32aPtieZEfKbuymg6R0gG2YtO+7091335HHpx8LiTa8qoUqT5zXR68cxMtM5aJcnTgLevbzOwfVmpU5k6rkJ06pHHQ6ev7sWLJy1bAVh+/PnyF0XPC6hmU9MquHNRL5iTMfp240m+PwKg2iSZSO/YkzclVxx8p7FKiV+qP64Ze37z6+fvP2x+OXW8s+QMkMB8EhFLJIb171AAppHAUpoJEgDckldUbmc5hdtKCBHxJntP0yzHoekwtnZD477RZxTEKaJoHvkdRP0jCiNhcBocRzRleqQWu24UgrtBH8A9JrDpXUouKoliK3P2QKNsqGdznzohn2wzQmCY19l/pR6IwSVVX3P1lY1ui1qsBdjXJRs2vJc+sTOGN/v6t4Da6ZBk4heOm1gH+qgonyqNN1jJd+OElpFAVJSkJvt+OMSJkjr2LGzUCUGCckBoCK1bx6gm1qWWbNEZZyGMLUn0wDeFMTwlSs1hLeemgccwI1mPOyywo4QmJgV5Iso9gzSQNXiKE7VtcfVJUf8GO/UF3AfuhGQEGX7oFTg7EDhhoLUI6q4pnuApuRJMETko6jSyAy9F00xCI6h3Y7H2JxRRJoEZJ02YT4wp9gQ3jTYjv+7/orY4bO8h6xLAM7k76NUE0NOyal0AW20+phXhLyfgFV83HwjS5uASGxtl4rseEQQpV3swc0xSWe4c/7hf9beob9gHgpEMqLlim1YmecMZCHUmnEpFTmAcAvyzeszDi65hlrgPD38Ldc5PZvptg2kr8a8TdieistL7aqFHrk8sXRwNAOhOxxhEVTQ3ha8+JOd7neC/8pURhi/2cIfR59oP+kbdaxDx0wFqq/BQF5NoIEiir7W/nhGTiatz0PouCXNwN8htEWIFToqRgXkKqDEC4ghQPsl2Sc+BSG7ZJf10J3zjFb2bZA3y5qBgcHyTV/KOw1v1HQE5KzTTvOQNZspTsLujctD7SH+jSAkEMAXLUjESClKCD+vAfmYkZ2GWgl4+BJlqqRuW1RKW6tbEBum4I/nsM3lSrsrmT1jrytap1+TxTtw8Wt0/mAeZIQHLvT1MWhS8wRzjSN7GkEXDQxBTRJAzw25kDKgulsDVp5o5oy7wnUnsI8coYBbJvShLMqW//z6XNPjK8iaXfRdvfXQSDQYUaIyBew30Olef1nFwjF40M7u+hjtT217ux6HmKpD3T4X06HrNX0QhWwddTtF9i2LRqmFLvTGRAysfxTTZV1j959hBmOz0FU7PnKGc1YdQuKRJWSg1Bsqg0B9TDvDxeHRktR8iG236fp5oGpP0+x59lbFDSfFNltO7xyOCtm2+uUhOtUXzB3ikMQvK/weC70QEA7I3byAo3erh/afPN4ZHxZ1fYyevxy7276L1BLAwQUAAIACACMEWhJCf5wTAkDAAC1CgAAJwAAAHVuaXZlcnNhbC9mbGFzaF9wdWJsaXNoaW5nX3NldHRpbmdzLnhtbNVW3VIaMRS+5yky6XgpixarZRacjsDUUYER2uqVEzYHNmM22W6yIF71afpgfZKebARhtM6qdablBnJ+vvOdnxwSHt4kkswgM0KrJt2p1igBFWku1LRJv4y62weUGMsUZ1IraFKlKTlsVcI0H0th4iFYi6aGIIwyjdQ2aWxt2giC+XxeFSbNnFbL3CK+qUY6CdIMDCgLWZBKtsAvu0jB0FalQkjoRWea5xKI4EhBCceOya5kJqaBNxuz6Hqa6VzxIy11RrLpuEnf1YrP0sZDtUUCyiVnWih0YttgnAvHh8mhuAUSg5jGSHy/TslccBs36W7doaB18BClwPY5MIdypDEZZe/gE7CMM8v80cezcGPNUuBFfKFYIqIRaojLv0nbo6vPl4PO+elx7+Rq1O+fjo4HnkThE2zihMFmoBAJ6TyLYBUnZNayKEbe6DNh0kAYrIuWZhOtNsi5MxlribUvvHAekjHwHktgrRvDa6G6aLlDyQQTkYsm/ZQJJikRlkkRrZxNPjZW2KL/3XVLglg4Z0DOhvQ+vK9OFLPMwDqtpca4mketbzqXnCx0TqS4BmI1wfzzBH/FQNabQyaZTgopjo8lRgqMOBMwB35Y1PQO8E+BLjFEkqMnTm4qwfoI33NxS8Yw0RniApvhjKNcGI9ffRZwyoy5B2VLjlvD0+N25+q41+5cbLkEGZ8xFT0THBsOSWrfAp9h7kpjCCk1VnMNAisTsdxA0R8ueGFWJs3SsWM2K5ruGlmAYrsF8vGYqIhwNIXKoSxgxBTRSi4Ii/AKGTdCM6FzgxI/LB7avIigdyVCFVSneIMwWMYhK4NW29l9X9/7sH/wsVENfv34uf2k091aGUjmovm9cvTkYlktl4d3LgzcLnh8Ndgs/zc3w+C887VMXXudi1GpbnaGpeD6Zaz6J2Wszv0qG6ytsVIUcA9N/dLDTSRFIizwvzliLxiTV/2D+Bl7mzF5w5xfczX+m5T9afUY2Xh9hMGjzyOnSYQSCRbCbcTVm6q1V6/he+ZRVaWCaJtPzVblN1BLAwQUAAIACACMEWhJIqekOpUCAABTCgAAIQAAAHVuaXZlcnNhbC9mbGFzaF9za2luX3NldHRpbmdzLnhtbJVWTY/aMBC991cgeid7qLSt5EXqslRaiXZRd7V3JxkSC8eO7AmUf187sYkDCQlESHjmPc+H3zgQvWdi+WU2I4nkUr0DIhOZthZvm7H0aR5XiFIsEikQBC6EVAXl8+XXX/WHRDVyjCUPoKZydjSBNsxD/ZlCcTFuExJZlFScNjKTi5gm+0zJSqSjqeWnEhRnYm8D/HhcrR+HkJxpfEUoOjmtv9tnGqVUoDWko5WcWZzGwKdVf8FpQ92u/oJ2YJrhhAxLmkG3yWN4YXa/m4DwD0dLKDk9gbprc1lW5T0aKZXMbEPvCuI5XNLUjJ8hvDzYZ5RgC7KBRkO49nx7sU8Acj/DuSd2XJXkW9vXiwvBHnrMYYmqAhL5VePTuTy+VWjmA5Y7yrUBhKYWtDVJb2ml/TZdW4v7C0cm0gDkDC3iU/KqgFWTbwDs2lv8avVcXxVhfmdbkKCCgzMGGbbGFvnHtPUKGRhb5DtnKbwJfrqCX3oajj/iZ+oO83b3jRcENcvU1+aX3m1Dbezk6iC2M3hMIVNYapvPByvAHhuJaluTU3SVFBH0wDKKTIrfFhef6mo0iS4cTmr9wiLIkEOf3uoczS0dHli97srRebt6bN4KbXHNeobmEn+aU0Sa5IV5K+n5zPHMlJjGzKN+hr0mDRzUq9jJiZyCqj2oDyn51ChCIoTYurIhsGxGawhOoqAFJOpvMnGb9HVfVEUMam0OjYFXTdfW4HKW5dx88ZPBEdIuYcDZMDE32wnKzqIMDE4BQFWSe8k2i8ZTVBwZhwP4yQ8MdcFDlRFtJDqktp+4gR2GenOWSYJ0F0UrlBDXdfQQPk1esnvlhI4Jmkca67qyztiP3cr+MrPaC0GNwWmps7XxX/fQGO2fyf9QSwMEFAACAAgAjBFoSXjWJgneAgAAxgkAACYAAAB1bml2ZXJzYWwvaHRtbF9wdWJsaXNoaW5nX3NldHRpbmdzLnhtbM1WwU4bMRC95yssVxzJAqWFRpugigSBoCQiaQsnNFk7WQuvvbW9CeHUr+mH9Us6XpOQCBotCKrmkux45s17M+PZxAe3mSQTbqzQqkm361uUcJVoJtS4Sb8Ojjb3KbEOFAOpFW9SpSk5aNXivBhKYdM+dw5dLUEYZRu5a9LUubwRRdPptC5sbvyploVDfFtPdBblhluuHDdRLmGGX26Wc0tbtRohcTB90ayQnAiGFJTw7EAeu0zSKHgNIbkZG10odqilNsSMh036bqv8zH0CUltkXHlttoVGb3YNYEx4OiD74o6TlItxirz3dimZCubSJt3Z9SjoHT1GKbGDBPAohxq1KHcPn3EHDByEx5DP8Vtn54ZgYjMFmUgGeEK8/CZtD66Pr3qdi7OT89PrQbd7NjjpBRJlTLSKE0eriWIkpAuT8EWeGJyDJEXeGDMCaXkcLZvmbiOtVsj5ZzLUEktfRlEyQqZy1qSfjQBJiXAgRbI4dWDG3B0JiRp87HZ9pBx9AAx6kxSM5cuJ5ifWVzFpfdeFZGSmCyLFDSdOE1RUZPgr5WS53GRkdFZaJVhHrBSMk4ngU84OyirdA/4t0RWmyAqMxFHMJXchw49C3JEhH2mDuBwmOLRoFzbg158FnIO1D6Aw57jRPztpd65Pztudyw0vENgEVPJMcGwhz3L3FviA2pXGFFJqrOYSBFYmgcLysj9MsNKtiszKuVOYlE33jSxBsd0C+QRMPEhwtIQqeFXABBTRSs4IJHgprB+hidCFRUsYlgBtX0QwhBKhSqpjXFCYzDBuqqBtbe+83/3wcW//U6Me/f75a3Nt0P2i6Enw2cKmOFy7Khbr4vGdiyN/Q5++7M4U/+qu9y4636pU6rxzOajUn06/Ely3ilf3tIrXRVhOvaXFVIkCbpZxWGO4W6TIhOPsNYfmBY1fv+XDWLxS499Qxdrx/X9FhKfFS33lLR5HT/7NqKF99b9Xq/YHUEsDBBQAAgAIAIwRaEmyb2zyhQEAADAGAAAfAAAAdW5pdmVyc2FsL2h0bWxfc2tpbl9zZXR0aW5ncy5qc42UPW/DIBCG9/wKi65VlKFS2q5NKkXKUKnZqg7YvjhWgEOA3bhR/nsN+bIJNIbFvH783h3W3X6UtItkJHlN9u7ZnT/6Z6eB1daUaXjsv2D2hVGVr3OrE83KHFYlB1YKIB5Snz+9yIcrETImwpmmzae11R0/goH8iAxYqICmA1od0H4C2i4U+LdX2amqY0Wde04rY1CMMxQGhBkLVJw6hjy8u9Ut0IOxBnUHXdMMeqYTt2Lk1fGWy5BLKpolFjhOabYtFFYij8XfNBJU+8O3J7uX6dt82gVYqc3CAPcDz5/tjpNSgdaQx7K8wIymwP4tyEN7xrcFeXRd6tLE05C0gJtbCmGi9RrKGdiZWHqS0QbUECuUlRzwA6XCwt7IEMszypDmpSiO3Gxid5CzyVrbmOG10KeZ3aTXQui10CbQkTw2OAZ0vQk2rvaiLkM9z0KiCInxWeWL9UXs5WP8QWLPXwmhxtBsw9v50M5Ge+eg22dQC7FGK3CqtqBWiKyt6Pte7n7w0eEPUEsDBBQAAgAIAJauh0k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WrodJlBOzImkAAABuAAAAHAAAAHVuaXZlcnNhbC9sb2NhbF9zZXR0aW5ncy54bWwNzDEOgzAMQNGdU1jeKe3WgcDGVpbSA1jERZEcG5GA4PZk+8PTb/szChy8pWDq8PV4IrDO5oMuDn/TUL8RUib1JKbsUA2h76pWbCb5cs4FJliFLt4mjiUyjxSLHHYRqOFTXv/AHpuuugFQSwMEFAACAAgAdrjD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lq6HSX3cB5dZAgAAPQcAACkAAAB1bml2ZXJzYWwvc2tpbl9jdXN0b21pemF0aW9uX3NldHRpbmdzLnhtbJVVXW/bIBR9369A+QGNMfhLSiPZBk+R+jBpq/ZMbJpZdcAC0rUTP36QzEmduU3i+wT3nHu5h+vLQj+3otxpI7ftH2ZaKb5zY1qx0csvACxq2Un1TXHNzX5jvAUE2/L72aMwrel4MwPaMNEw1dzPnlin+exAGUigdY71zhgp7mopDBfmTki1Zd0MvLBu50JV+282v0yUL1zdQHtiNT9PFlwkjJJMw2u57Zl4e5Abebdm9fNGyZ1orjnZr7eeq64Vz0dwlpQ0mcR2rTYrw7cTx6KptytYvbszzZsL9Rw5HVvz7hoFzhjnaT5R4Iz50urWXDxgzzZ8SumP0MJFnrqY0NsnHMNfzRGNQm/T6I69cXXDiWS/629slV7JjZf1hiwDo5Oscb/zEU4Cb59zfEk+04UcI4Uw8TbgFvN3Y2I/Sebno+QQ6GcrGvl7JZ7kP+IwQkrv1csAHGQBaZKnJHUrXOAQJJiGNAWERqXzZYhkqHQ+EsJyMT8LcYireO3GxnTUxXzk/Z+wEporsxINf12iMfq9a1zBV+WUdzi9jLE3O2S1e6kwwDBKImrDHCEUgzIikAQ2SbIkh4AGOAqQLVLfeABGEcxiC5MwQm5VZbGLgmkWA5xgHBIb0tCxQZ4XJCxtgjIIc5eNpllpq6pIggBACBEmNopRVQTAoZGLkaPUC4gIKlBs8yKHKQJVWRUVtpTQuIxAGtI4CCwuChQEJ3FP1b2X67R7dTmDnBcCTl7BpPfUbePmWtQ7pRz4B9+6BjccrJnmK9fH1ePDw6FxHcS/hANCu01X8Ycv5F9QSwMEFAACAAgAlq6HSUbB4VDjCQAAXxcAABcAAAB1bml2ZXJzYWwvdW5pdmVyc2FsLnBuZ+2Y+VdT1xbHL8aCA1NfXQ5MkdoW+roqapQhDAEniiiwrD7L7EQAIzJcQ0iABEsrjlCWtRZTE7BatCREDQTCkOiiGN8jEBBMJAnE94IJcElCDAnCzU1efG3X+7V/AD/cddbe5/M9+6y9zrlnn3MxKSHWbZXXKgAA3OK+2H0QAFB7AGAZa4Wzw7Opc228o3ECD8buBJoHfKYcxvLsmAMxAPCwZrX12HsOe2XBF8kgALj3vPucRPn3TgLA2rm43TGHSjJ0Y1uLUrO8zx875fXDdx8/+GbN9kNJg0MnV97Pydn2wCn48f6UjgeoVWs9ix2dy+3kyDIruir20RenRUawHCN7xpc8PB23F8v5iJ7YzDMvmqGmbAkjPbJ8cU4ewCxbBgCzQ6mYAXE4Zn4GMjRMLpi0xmtOAOBHr6NJO/wuZQjKNpCWA0AJC+/uMMe7yB+QHBMumWnWNpAT0+UrHAO8TJfsSmREXPR+p+sUahq63geA+t1XHNznxx3anPc3AUD05fWO7pTfHILBD/cCQMXarY7gLRfeoXuW0CV0CV1Cl9AldAldQpfQJXQJXUKX0L+G1q6OLLXMpMiL59687msKSGRYm3COG9507+V1MgaOZuPolLckOLvVANkgjtAm4iHFdYglr5PfL6Uyyy2jOB6bOqWjTGdPBAueHoCRueHE7KAA4PGmtZvW/VjZlwzW1/HQiEWRbz+FSTrARM0aNf10aFhNVV7l67PX34SsL5qO0Dz2YkpYiuNdVGRxIjqcGdJo4nNV8mDcOkyOmGc22vhxixv4VzmFZ4R8Fmjj4mEbGQA+Pj7hDHqGuTSCWJe6XOaYT1IjSkrOOorzvGXqmLCW0MBuA+pp175tlYNlZT4+eIChOBXFiCkewxPupcD9kh7K6wKp7dcBJs22waXp9YjkWSf1Kt8VUoNwf1YGTnL+Q6D+0BXl0e7+yef+ePdf51GKL7sOnqVpgsPGi7mauVDWgAg6/NOGNGnStp5eeTaLWbUhtJqzKBZKxniN1L3jZoJYZAIpw1RCqNwbiK5bzx/ERh9QFJv2W237y7e5/Ad6sUKf0aGTJp318dSo1Ue3Sm19WEmL/cAu0X1m7TzidUNPGp53AWYv9D77Vup0Ss4L9/ter4ku4Xlf0B9xCIEiH8/nf8jiXWrTsXajIFP9HDmotv2UAh2OA14l/KkUp95O0GFQQ9bNsYvpf9NLfU7rKydt4XuG5yuHENKlYq6dAo9+JTRg8m7JivSkSwPIlS6DrP2s0CNyTT9xy408Qc3TmI3sp5ATEPXdeoOyML1D18A/GXjznHaEiWWgdObV+j7j0eudW2UmVxeIV6c47hYFbsG29bmyCQXpLvfAjvNVCKgpsxw74VyLgNWV/9T/wqwlLXiZwIVMwQ2PHWv6s25CpMwQJITITCgP4h6kHRGZv2tGAYGe6lvhzfFtkdvBCr57cGJdZf+ITKGpPoPFnZGkyQhs/5w8esxJNvm9E2bE43PWuVw2wktFiVlhkSEFYh1jsUTG2arlO7PjBTfAytH0ur5glDzFVLiYfzTjfmrlGNV77O4C1tQt3qdINJOIaWD42LzOaRDPqMDK7ZNDEfz2fLroZ7Jr5DjOAM9oCgm3RMaHeWJyPw8UrZjPFdzgXylNVakpt4mbRdbwOh00FgSbQzVljRI1ZAuLRc92XDAO+MruKipEJ9x8uZrqLToMPnBM5soihW0R+77x+jBbp5AKZVN5yQT0U21pO8ffs37ofqtzJTkitNUSsD+Rbb6jpewPG2/kBETKHhsb2K0en5jedrUhD+F2PBwRJZGje/DRN1uba0BIaXzse/nPeMcYuSmE7sjZ77+Egg2hEraaCk/l1bUy9ig5dPVnPwJKRjIUXS7e0tK2Y42uJgTz2DEl1jG8lBoVC63kIId/XFAmgzihAfZntwr7bSNJLbwACNQUSU689FpV06PqoErSSfOBT8NJaTfOoPyqzNMSpZERPpkp2czeQWKB2aUKya+3Ugml2O7PRW2HxZg8MLmqbchJeTVZhHpjnu4v++n87a35YcxW52+Tte4zsqYAGGhxfqBG7FUtHGKdKivQC6KkwWhOz7FACtS+ecw5wp3Qj4qXC2byA+jEI5J7v48eb9p4auOy9nCupjDLfUDkVaxZeX9UgG6RxCCheu5AALvc8yvOZjZs3rE94g4JJb7Zh1Up0gTkZW9Gks6miZ7g3b7mWo4wis/fbquGnuc9Vj/4B0WTE6KQBeU1X7eUZmqlckaCQZEn3Ok8ODOSQvvoqG8L5xxe6rradKYKsZWYw9pVOs4y9rFTCVowe2zOYoSDCQIDka8tYnhdsvSFVScW6fPpdB3M602akzp2j1uJjxQ7fpHxyG8//q7OAClTFMNT5TddJOSKMAFl4sVHFSQMgXY3x/dtEFRfHnmuzfkb9QkZi+5I0mcBIE4wjiVZV+eh5SximDR8h0bFlRK5tm5axiPhAarUBh/q66C67VF0nPWeDWWFv/gy6D6a3bZBnCu3CQb+twzKkz18uJYnOQlalQhxah9lgS4TooYcluhndSazc+IxldY79VwkhLcT0quR64xke1ZgCm1LjmWs6on6Wsn/82T/thV58smo/eVOyi9TPHb2Mpm8jU3jDMMtmdmmV9vsGR5f5dKAATpRXxHhtgdi53Ol9VsI+hptV7VUe9W8aogVr/q0kInXqUy2t6U+jly1iwcxMknauhPdvQXpevUH9D+CeQzdyKSSzY5zKAMxitBlJ6lWo6iEXoSzZIsT3PaCVV3uVu2cgOpP1N+TyQ44NnMnz2MvvA9eVjDuc4XpnaDZSLPUwePdkhjbnPnlDjTzEW3cdWUT59y//esMUEm5WDH5C+cIGQ93uMZyJWkBJqMxTkyMglOdZWY42vm3P357u97qOw3NVNuClmAyFsLWJPtsj4exnl5lKCktomkGCtz8uJoNd/iYdClcK+swzGdIgGCSNFfBGjH0pIWIrltQwOa1m2gL000cG9EzMk+lHU7EdS++OyVb0egqhDdh67+2CkJGG6WuCVAWXCyKKWK3BAEFD9cvxGMv+IkQwYKG3o72UBnfoZ9tM22DbcUdySYDOQ7xF/S+2hW6w7N/H4wC1l2uFd6pnCxUSpLmjNjxHwBg5GKtUGzw9PW4XSM8MqED0W0IbzlQf/DKaU3Q92zU5JzsXxp2pIpmR3DuLQslPvmJADD92zPabO+6zDTkTV+QsYJepZtX0WraPgWAw3+pFumx1sSqnR2+WD3Fj2KZSVb++fjLyRRW//74C5Enp3UUm5WsdJivHt4My5Gak7ZDjjqkMNahFOE1zFab3yV8N8U8PT013Gi85qhvoooxBrHSZCcSzbi/r1lNiL/8usHhBuL2JOxu3nn06/8CUEsDBBQAAgAIAJauh0ltURk7SgAAAGoAAAAbAAAAdW5pdmVyc2FsL3VuaXZlcnNhbC5wbmcueG1ss7GvyM1RKEstKs7Mz7NVMtQzULK34+WyKShKLctMLVeoAIoZ6RlAgJJCJSq3PDOlJMNWycLQGCGWkZqZnlFiq2RmaAAX1AcaCQBQSwECAAAUAAIACACMEWhJWn+5mToEAADhDgAAHQAAAAAAAAABAAAAAAAAAAAAdW5pdmVyc2FsL2NvbW1vbl9tZXNzYWdlcy5sbmdQSwECAAAUAAIACACMEWhJCf5wTAkDAAC1CgAAJwAAAAAAAAABAAAAAAB1BAAAdW5pdmVyc2FsL2ZsYXNoX3B1Ymxpc2hpbmdfc2V0dGluZ3MueG1sUEsBAgAAFAACAAgAjBFoSSKnpDqVAgAAUwoAACEAAAAAAAAAAQAAAAAAwwcAAHVuaXZlcnNhbC9mbGFzaF9za2luX3NldHRpbmdzLnhtbFBLAQIAABQAAgAIAIwRaEl41iYJ3gIAAMYJAAAmAAAAAAAAAAEAAAAAAJcKAAB1bml2ZXJzYWwvaHRtbF9wdWJsaXNoaW5nX3NldHRpbmdzLnhtbFBLAQIAABQAAgAIAIwRaEmyb2zyhQEAADAGAAAfAAAAAAAAAAEAAAAAALkNAAB1bml2ZXJzYWwvaHRtbF9za2luX3NldHRpbmdzLmpzUEsBAgAAFAACAAgAlq6HSRra6juqAAAAHwEAABoAAAAAAAAAAQAAAAAAew8AAHVuaXZlcnNhbC9pMThuX3ByZXNldHMueG1sUEsBAgAAFAACAAgAlq6HSZQTsyJpAAAAbgAAABwAAAAAAAAAAQAAAAAAXRAAAHVuaXZlcnNhbC9sb2NhbF9zZXR0aW5ncy54bWxQSwECAAAUAAIACAB2uMNEzoIJN+wCAACICAAAFAAAAAAAAAABAAAAAAAAEQAAdW5pdmVyc2FsL3BsYXllci54bWxQSwECAAAUAAIACACWrodJfdwHl1kCAAA9BwAAKQAAAAAAAAABAAAAAAAeFAAAdW5pdmVyc2FsL3NraW5fY3VzdG9taXphdGlvbl9zZXR0aW5ncy54bWxQSwECAAAUAAIACACWrodJRsHhUOMJAABfFwAAFwAAAAAAAAAAAAAAAAC+FgAAdW5pdmVyc2FsL3VuaXZlcnNhbC5wbmdQSwECAAAUAAIACACWrodJbVEZO0oAAABqAAAAGwAAAAAAAAABAAAAAADWIAAAdW5pdmVyc2FsL3VuaXZlcnNhbC5wbmcueG1sUEsFBgAAAAALAAsASQMAAFkhAAAAAA=="/>
  <p:tag name="ISPRING_PRESENTATION_TITLE" val="儿童卡通教育说课通用动态PPT课件"/>
  <p:tag name="ISPRING_RESOURCE_PATHS_HASH_PRESENTER" val="c5788521c182d403fec4d4179d2c153b7822c8"/>
  <p:tag name="ISPRING_SCORM_ENDPOINT" val="&lt;endpoint&gt;&lt;enable&gt;0&lt;/enable&gt;&lt;lrs&gt;http://&lt;/lrs&gt;&lt;auth&gt;0&lt;/auth&gt;&lt;login&gt;&lt;/login&gt;&lt;password&gt;&lt;/password&gt;&lt;key&gt;&lt;/key&gt;&lt;name&gt;&lt;/name&gt;&lt;email&gt;&lt;/email&gt;&lt;/endpoint&gt;&#10;"/>
</p:tagLst>
</file>

<file path=ppt/tags/tag10.xml><?xml version="1.0" encoding="utf-8"?>
<p:tagLst xmlns:a="http://schemas.openxmlformats.org/drawingml/2006/main" xmlns:r="http://schemas.openxmlformats.org/officeDocument/2006/relationships" xmlns:p="http://schemas.openxmlformats.org/presentationml/2006/main">
  <p:tag name="TIMING" val="|0.6"/>
</p:tagLst>
</file>

<file path=ppt/tags/tag11.xml><?xml version="1.0" encoding="utf-8"?>
<p:tagLst xmlns:a="http://schemas.openxmlformats.org/drawingml/2006/main" xmlns:r="http://schemas.openxmlformats.org/officeDocument/2006/relationships" xmlns:p="http://schemas.openxmlformats.org/presentationml/2006/main">
  <p:tag name="TIMING" val="|0.2"/>
</p:tagLst>
</file>

<file path=ppt/tags/tag12.xml><?xml version="1.0" encoding="utf-8"?>
<p:tagLst xmlns:a="http://schemas.openxmlformats.org/drawingml/2006/main" xmlns:r="http://schemas.openxmlformats.org/officeDocument/2006/relationships" xmlns:p="http://schemas.openxmlformats.org/presentationml/2006/main">
  <p:tag name="TIMING" val="|0.8|6.2|4.2|5.6|5.5|4.1|10.8"/>
</p:tagLst>
</file>

<file path=ppt/tags/tag13.xml><?xml version="1.0" encoding="utf-8"?>
<p:tagLst xmlns:a="http://schemas.openxmlformats.org/drawingml/2006/main" xmlns:r="http://schemas.openxmlformats.org/officeDocument/2006/relationships" xmlns:p="http://schemas.openxmlformats.org/presentationml/2006/main">
  <p:tag name="TIMING" val="|1.1"/>
</p:tagLst>
</file>

<file path=ppt/tags/tag2.xml><?xml version="1.0" encoding="utf-8"?>
<p:tagLst xmlns:a="http://schemas.openxmlformats.org/drawingml/2006/main" xmlns:r="http://schemas.openxmlformats.org/officeDocument/2006/relationships" xmlns:p="http://schemas.openxmlformats.org/presentationml/2006/main">
  <p:tag name="TIMING" val="|1.1|20.7"/>
</p:tagLst>
</file>

<file path=ppt/tags/tag3.xml><?xml version="1.0" encoding="utf-8"?>
<p:tagLst xmlns:a="http://schemas.openxmlformats.org/drawingml/2006/main" xmlns:r="http://schemas.openxmlformats.org/officeDocument/2006/relationships" xmlns:p="http://schemas.openxmlformats.org/presentationml/2006/main">
  <p:tag name="TIMING" val="|15.1"/>
</p:tagLst>
</file>

<file path=ppt/tags/tag4.xml><?xml version="1.0" encoding="utf-8"?>
<p:tagLst xmlns:a="http://schemas.openxmlformats.org/drawingml/2006/main" xmlns:r="http://schemas.openxmlformats.org/officeDocument/2006/relationships" xmlns:p="http://schemas.openxmlformats.org/presentationml/2006/main">
  <p:tag name="TIMING" val="|6.1|5.6|6.6|6.6|4.5|6.6"/>
</p:tagLst>
</file>

<file path=ppt/tags/tag5.xml><?xml version="1.0" encoding="utf-8"?>
<p:tagLst xmlns:a="http://schemas.openxmlformats.org/drawingml/2006/main" xmlns:r="http://schemas.openxmlformats.org/officeDocument/2006/relationships" xmlns:p="http://schemas.openxmlformats.org/presentationml/2006/main">
  <p:tag name="TIMING" val="|0.9|4.8"/>
</p:tagLst>
</file>

<file path=ppt/tags/tag6.xml><?xml version="1.0" encoding="utf-8"?>
<p:tagLst xmlns:a="http://schemas.openxmlformats.org/drawingml/2006/main" xmlns:r="http://schemas.openxmlformats.org/officeDocument/2006/relationships" xmlns:p="http://schemas.openxmlformats.org/presentationml/2006/main">
  <p:tag name="TIMING" val="|1.2|10.3"/>
</p:tagLst>
</file>

<file path=ppt/tags/tag7.xml><?xml version="1.0" encoding="utf-8"?>
<p:tagLst xmlns:a="http://schemas.openxmlformats.org/drawingml/2006/main" xmlns:r="http://schemas.openxmlformats.org/officeDocument/2006/relationships" xmlns:p="http://schemas.openxmlformats.org/presentationml/2006/main">
  <p:tag name="TIMING" val="|0.6|1.5|13.2"/>
</p:tagLst>
</file>

<file path=ppt/tags/tag8.xml><?xml version="1.0" encoding="utf-8"?>
<p:tagLst xmlns:a="http://schemas.openxmlformats.org/drawingml/2006/main" xmlns:r="http://schemas.openxmlformats.org/officeDocument/2006/relationships" xmlns:p="http://schemas.openxmlformats.org/presentationml/2006/main">
  <p:tag name="TIMING" val="|4.1|4.7|3.5|2.6|2.3|3.5|2.9|3.5|3.2"/>
</p:tagLst>
</file>

<file path=ppt/tags/tag9.xml><?xml version="1.0" encoding="utf-8"?>
<p:tagLst xmlns:a="http://schemas.openxmlformats.org/drawingml/2006/main" xmlns:r="http://schemas.openxmlformats.org/officeDocument/2006/relationships" xmlns:p="http://schemas.openxmlformats.org/presentationml/2006/main">
  <p:tag name="TIMING" val="|2.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779</TotalTime>
  <Words>925</Words>
  <Application>Microsoft Office PowerPoint</Application>
  <PresentationFormat>Custom</PresentationFormat>
  <Paragraphs>91</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Admin</cp:lastModifiedBy>
  <cp:revision>89</cp:revision>
  <dcterms:created xsi:type="dcterms:W3CDTF">2015-05-05T08:02:00Z</dcterms:created>
  <dcterms:modified xsi:type="dcterms:W3CDTF">2022-11-16T02:00:34Z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2052-10.1.0.6206</vt:lpwstr>
  </property>
</Properties>
</file>