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29" r:id="rId2"/>
    <p:sldId id="312" r:id="rId3"/>
    <p:sldId id="306" r:id="rId4"/>
    <p:sldId id="296" r:id="rId5"/>
    <p:sldId id="321" r:id="rId6"/>
    <p:sldId id="322" r:id="rId7"/>
    <p:sldId id="323" r:id="rId8"/>
    <p:sldId id="324" r:id="rId9"/>
    <p:sldId id="327" r:id="rId10"/>
    <p:sldId id="325" r:id="rId11"/>
    <p:sldId id="326" r:id="rId12"/>
    <p:sldId id="315" r:id="rId13"/>
    <p:sldId id="316" r:id="rId14"/>
    <p:sldId id="317" r:id="rId15"/>
    <p:sldId id="318" r:id="rId16"/>
    <p:sldId id="301" r:id="rId17"/>
    <p:sldId id="328" r:id="rId18"/>
    <p:sldId id="304" r:id="rId19"/>
    <p:sldId id="305" r:id="rId20"/>
    <p:sldId id="308" r:id="rId21"/>
    <p:sldId id="310"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0093"/>
    <a:srgbClr val="74F47A"/>
    <a:srgbClr val="4DF155"/>
    <a:srgbClr val="FF9900"/>
    <a:srgbClr val="FF0000"/>
    <a:srgbClr val="E51BA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840" autoAdjust="0"/>
  </p:normalViewPr>
  <p:slideViewPr>
    <p:cSldViewPr>
      <p:cViewPr varScale="1">
        <p:scale>
          <a:sx n="70" d="100"/>
          <a:sy n="70" d="100"/>
        </p:scale>
        <p:origin x="-7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0B3D082-0E6A-467F-82E6-B1DA2852DA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1E12C85E-FD83-4C3C-B774-D6B2A757076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E90857B-0BEA-4E85-AABC-985157EBF9C2}" type="datetimeFigureOut">
              <a:rPr lang="en-US"/>
              <a:pPr>
                <a:defRPr/>
              </a:pPr>
              <a:t>11/25/2022</a:t>
            </a:fld>
            <a:endParaRPr lang="en-US"/>
          </a:p>
        </p:txBody>
      </p:sp>
      <p:sp>
        <p:nvSpPr>
          <p:cNvPr id="4" name="Slide Image Placeholder 3">
            <a:extLst>
              <a:ext uri="{FF2B5EF4-FFF2-40B4-BE49-F238E27FC236}">
                <a16:creationId xmlns:a16="http://schemas.microsoft.com/office/drawing/2014/main" xmlns="" id="{E493582D-572F-46D1-A7BA-35E491985F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A6A6949-A5CA-4AC8-9B4A-8F31A0301B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C2BD143-EC1F-4CC3-A352-10A8CEA0931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C2741937-B818-46B0-BD41-9EA2D74A40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8CBAAF7-FFD6-4E19-B11F-9B5DE93AF811}" type="slidenum">
              <a:rPr lang="en-US" altLang="en-US"/>
              <a:pPr>
                <a:defRPr/>
              </a:pPr>
              <a:t>‹#›</a:t>
            </a:fld>
            <a:endParaRPr lang="en-US" altLang="en-US"/>
          </a:p>
        </p:txBody>
      </p:sp>
    </p:spTree>
    <p:extLst>
      <p:ext uri="{BB962C8B-B14F-4D97-AF65-F5344CB8AC3E}">
        <p14:creationId xmlns:p14="http://schemas.microsoft.com/office/powerpoint/2010/main" val="3501794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B9532788-86B2-4E56-9411-41D1C6EC3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1B853FEC-FD3F-4C6E-9C3E-F7AA86BAFE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xmlns="" id="{FA1A9A98-9090-4881-903F-53E9027E2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7E1275-FD4F-4800-B102-F77E9CEDD41D}"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F3CEB9B6-2181-4F57-B858-F5292668DF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FCD8058-FBFB-4870-A634-9BF91FFC09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DA5F25C-E00A-43E4-ACD7-887850CEEE3F}"/>
              </a:ext>
            </a:extLst>
          </p:cNvPr>
          <p:cNvSpPr>
            <a:spLocks noGrp="1"/>
          </p:cNvSpPr>
          <p:nvPr>
            <p:ph type="sldNum" sz="quarter" idx="12"/>
          </p:nvPr>
        </p:nvSpPr>
        <p:spPr/>
        <p:txBody>
          <a:bodyPr/>
          <a:lstStyle>
            <a:lvl1pPr>
              <a:defRPr/>
            </a:lvl1pPr>
          </a:lstStyle>
          <a:p>
            <a:pPr>
              <a:defRPr/>
            </a:pPr>
            <a:fld id="{08500CD9-B256-47DE-AF8F-D6B70B3A0C75}" type="slidenum">
              <a:rPr lang="en-US" altLang="en-US"/>
              <a:pPr>
                <a:defRPr/>
              </a:pPr>
              <a:t>‹#›</a:t>
            </a:fld>
            <a:endParaRPr lang="en-US" altLang="en-US"/>
          </a:p>
        </p:txBody>
      </p:sp>
    </p:spTree>
    <p:extLst>
      <p:ext uri="{BB962C8B-B14F-4D97-AF65-F5344CB8AC3E}">
        <p14:creationId xmlns:p14="http://schemas.microsoft.com/office/powerpoint/2010/main" val="76696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58D5BD-7E6B-48B3-99BE-34B154192A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9A22AEC-B432-4214-BD80-EED9C9C186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6B82786-B15B-4B8D-9F5D-7BEBFBEC8278}"/>
              </a:ext>
            </a:extLst>
          </p:cNvPr>
          <p:cNvSpPr>
            <a:spLocks noGrp="1"/>
          </p:cNvSpPr>
          <p:nvPr>
            <p:ph type="sldNum" sz="quarter" idx="12"/>
          </p:nvPr>
        </p:nvSpPr>
        <p:spPr/>
        <p:txBody>
          <a:bodyPr/>
          <a:lstStyle>
            <a:lvl1pPr>
              <a:defRPr/>
            </a:lvl1pPr>
          </a:lstStyle>
          <a:p>
            <a:pPr>
              <a:defRPr/>
            </a:pPr>
            <a:fld id="{1A758AB8-1233-41C4-B449-3D3D0E2AD6A2}" type="slidenum">
              <a:rPr lang="en-US" altLang="en-US"/>
              <a:pPr>
                <a:defRPr/>
              </a:pPr>
              <a:t>‹#›</a:t>
            </a:fld>
            <a:endParaRPr lang="en-US" altLang="en-US"/>
          </a:p>
        </p:txBody>
      </p:sp>
    </p:spTree>
    <p:extLst>
      <p:ext uri="{BB962C8B-B14F-4D97-AF65-F5344CB8AC3E}">
        <p14:creationId xmlns:p14="http://schemas.microsoft.com/office/powerpoint/2010/main" val="32450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2F93D5-7A7A-40D8-BD43-619007A9F0E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AE7D156-7293-47A5-AEAA-B491FA09C6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8F8C366-E41D-49C7-B402-29B3753AFFD9}"/>
              </a:ext>
            </a:extLst>
          </p:cNvPr>
          <p:cNvSpPr>
            <a:spLocks noGrp="1"/>
          </p:cNvSpPr>
          <p:nvPr>
            <p:ph type="sldNum" sz="quarter" idx="12"/>
          </p:nvPr>
        </p:nvSpPr>
        <p:spPr/>
        <p:txBody>
          <a:bodyPr/>
          <a:lstStyle>
            <a:lvl1pPr>
              <a:defRPr/>
            </a:lvl1pPr>
          </a:lstStyle>
          <a:p>
            <a:pPr>
              <a:defRPr/>
            </a:pPr>
            <a:fld id="{A8E42B16-304E-4472-83E1-A7933B88B175}" type="slidenum">
              <a:rPr lang="en-US" altLang="en-US"/>
              <a:pPr>
                <a:defRPr/>
              </a:pPr>
              <a:t>‹#›</a:t>
            </a:fld>
            <a:endParaRPr lang="en-US" altLang="en-US"/>
          </a:p>
        </p:txBody>
      </p:sp>
    </p:spTree>
    <p:extLst>
      <p:ext uri="{BB962C8B-B14F-4D97-AF65-F5344CB8AC3E}">
        <p14:creationId xmlns:p14="http://schemas.microsoft.com/office/powerpoint/2010/main" val="72401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0D95A-750F-4789-83B2-D60A7FEBFC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A2E84D9-E0D5-4230-931C-8AA3A8BDB6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00E4A83-DE6D-43DD-89E4-9B41DFD02112}"/>
              </a:ext>
            </a:extLst>
          </p:cNvPr>
          <p:cNvSpPr>
            <a:spLocks noGrp="1"/>
          </p:cNvSpPr>
          <p:nvPr>
            <p:ph type="sldNum" sz="quarter" idx="12"/>
          </p:nvPr>
        </p:nvSpPr>
        <p:spPr/>
        <p:txBody>
          <a:bodyPr/>
          <a:lstStyle>
            <a:lvl1pPr>
              <a:defRPr/>
            </a:lvl1pPr>
          </a:lstStyle>
          <a:p>
            <a:pPr>
              <a:defRPr/>
            </a:pPr>
            <a:fld id="{73743553-EB3D-4C6E-A163-6CF8EB8FE399}" type="slidenum">
              <a:rPr lang="en-US" altLang="en-US"/>
              <a:pPr>
                <a:defRPr/>
              </a:pPr>
              <a:t>‹#›</a:t>
            </a:fld>
            <a:endParaRPr lang="en-US" altLang="en-US"/>
          </a:p>
        </p:txBody>
      </p:sp>
    </p:spTree>
    <p:extLst>
      <p:ext uri="{BB962C8B-B14F-4D97-AF65-F5344CB8AC3E}">
        <p14:creationId xmlns:p14="http://schemas.microsoft.com/office/powerpoint/2010/main" val="8120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7FFD8E-92B7-4B09-92FF-76EBB8F4FF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C283F1C-0F14-454B-8F28-F7DF599E51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4D90A24-A4A8-438F-A935-03D42D3DE817}"/>
              </a:ext>
            </a:extLst>
          </p:cNvPr>
          <p:cNvSpPr>
            <a:spLocks noGrp="1"/>
          </p:cNvSpPr>
          <p:nvPr>
            <p:ph type="sldNum" sz="quarter" idx="12"/>
          </p:nvPr>
        </p:nvSpPr>
        <p:spPr/>
        <p:txBody>
          <a:bodyPr/>
          <a:lstStyle>
            <a:lvl1pPr>
              <a:defRPr/>
            </a:lvl1pPr>
          </a:lstStyle>
          <a:p>
            <a:pPr>
              <a:defRPr/>
            </a:pPr>
            <a:fld id="{2972DD91-D65C-4F3A-8A6E-E7F295DFAE11}" type="slidenum">
              <a:rPr lang="en-US" altLang="en-US"/>
              <a:pPr>
                <a:defRPr/>
              </a:pPr>
              <a:t>‹#›</a:t>
            </a:fld>
            <a:endParaRPr lang="en-US" altLang="en-US"/>
          </a:p>
        </p:txBody>
      </p:sp>
    </p:spTree>
    <p:extLst>
      <p:ext uri="{BB962C8B-B14F-4D97-AF65-F5344CB8AC3E}">
        <p14:creationId xmlns:p14="http://schemas.microsoft.com/office/powerpoint/2010/main" val="8891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8CDDCD-BDD0-4191-ADC3-531624A32D3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4FED2D1-840E-4BEF-AC92-C377200FA0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6012910-EEB2-4BDD-A993-D5EE9F04DFA0}"/>
              </a:ext>
            </a:extLst>
          </p:cNvPr>
          <p:cNvSpPr>
            <a:spLocks noGrp="1"/>
          </p:cNvSpPr>
          <p:nvPr>
            <p:ph type="sldNum" sz="quarter" idx="12"/>
          </p:nvPr>
        </p:nvSpPr>
        <p:spPr/>
        <p:txBody>
          <a:bodyPr/>
          <a:lstStyle>
            <a:lvl1pPr>
              <a:defRPr/>
            </a:lvl1pPr>
          </a:lstStyle>
          <a:p>
            <a:pPr>
              <a:defRPr/>
            </a:pPr>
            <a:fld id="{9C90D533-E86A-4F70-A8AA-E832C10551B2}" type="slidenum">
              <a:rPr lang="en-US" altLang="en-US"/>
              <a:pPr>
                <a:defRPr/>
              </a:pPr>
              <a:t>‹#›</a:t>
            </a:fld>
            <a:endParaRPr lang="en-US" altLang="en-US"/>
          </a:p>
        </p:txBody>
      </p:sp>
    </p:spTree>
    <p:extLst>
      <p:ext uri="{BB962C8B-B14F-4D97-AF65-F5344CB8AC3E}">
        <p14:creationId xmlns:p14="http://schemas.microsoft.com/office/powerpoint/2010/main" val="421698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DE0A9F1-AD78-423C-BB69-2BF254381C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55EA3899-6C35-495F-A63D-57438D7D1E5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1624FB1-C01D-4322-BEFC-D8BFFD7684C9}"/>
              </a:ext>
            </a:extLst>
          </p:cNvPr>
          <p:cNvSpPr>
            <a:spLocks noGrp="1"/>
          </p:cNvSpPr>
          <p:nvPr>
            <p:ph type="sldNum" sz="quarter" idx="12"/>
          </p:nvPr>
        </p:nvSpPr>
        <p:spPr/>
        <p:txBody>
          <a:bodyPr/>
          <a:lstStyle>
            <a:lvl1pPr>
              <a:defRPr/>
            </a:lvl1pPr>
          </a:lstStyle>
          <a:p>
            <a:pPr>
              <a:defRPr/>
            </a:pPr>
            <a:fld id="{1E2EAF14-C932-476C-A0CC-D7E7D771B55A}" type="slidenum">
              <a:rPr lang="en-US" altLang="en-US"/>
              <a:pPr>
                <a:defRPr/>
              </a:pPr>
              <a:t>‹#›</a:t>
            </a:fld>
            <a:endParaRPr lang="en-US" altLang="en-US"/>
          </a:p>
        </p:txBody>
      </p:sp>
    </p:spTree>
    <p:extLst>
      <p:ext uri="{BB962C8B-B14F-4D97-AF65-F5344CB8AC3E}">
        <p14:creationId xmlns:p14="http://schemas.microsoft.com/office/powerpoint/2010/main" val="28562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E5E3908-56F7-46B9-BB08-D086857EE85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E8426F8C-254B-4586-8F54-558E515AFE3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E19F18F-94FA-4FA1-9737-9AE69E5BD0DF}"/>
              </a:ext>
            </a:extLst>
          </p:cNvPr>
          <p:cNvSpPr>
            <a:spLocks noGrp="1"/>
          </p:cNvSpPr>
          <p:nvPr>
            <p:ph type="sldNum" sz="quarter" idx="12"/>
          </p:nvPr>
        </p:nvSpPr>
        <p:spPr/>
        <p:txBody>
          <a:bodyPr/>
          <a:lstStyle>
            <a:lvl1pPr>
              <a:defRPr/>
            </a:lvl1pPr>
          </a:lstStyle>
          <a:p>
            <a:pPr>
              <a:defRPr/>
            </a:pPr>
            <a:fld id="{81368B4F-DCD7-4E29-B871-3775F5A72151}" type="slidenum">
              <a:rPr lang="en-US" altLang="en-US"/>
              <a:pPr>
                <a:defRPr/>
              </a:pPr>
              <a:t>‹#›</a:t>
            </a:fld>
            <a:endParaRPr lang="en-US" altLang="en-US"/>
          </a:p>
        </p:txBody>
      </p:sp>
    </p:spTree>
    <p:extLst>
      <p:ext uri="{BB962C8B-B14F-4D97-AF65-F5344CB8AC3E}">
        <p14:creationId xmlns:p14="http://schemas.microsoft.com/office/powerpoint/2010/main" val="231305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4E823C5-1507-405D-AAF8-5868371B3F9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6EE523E2-3F56-4AE0-AC18-CE4AB06E348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8C08A65-5889-4134-9AF9-F87B5B22CA1F}"/>
              </a:ext>
            </a:extLst>
          </p:cNvPr>
          <p:cNvSpPr>
            <a:spLocks noGrp="1"/>
          </p:cNvSpPr>
          <p:nvPr>
            <p:ph type="sldNum" sz="quarter" idx="12"/>
          </p:nvPr>
        </p:nvSpPr>
        <p:spPr/>
        <p:txBody>
          <a:bodyPr/>
          <a:lstStyle>
            <a:lvl1pPr>
              <a:defRPr/>
            </a:lvl1pPr>
          </a:lstStyle>
          <a:p>
            <a:pPr>
              <a:defRPr/>
            </a:pPr>
            <a:fld id="{D1E5E580-2CAC-477A-B010-2B2827A4A843}" type="slidenum">
              <a:rPr lang="en-US" altLang="en-US"/>
              <a:pPr>
                <a:defRPr/>
              </a:pPr>
              <a:t>‹#›</a:t>
            </a:fld>
            <a:endParaRPr lang="en-US" altLang="en-US"/>
          </a:p>
        </p:txBody>
      </p:sp>
    </p:spTree>
    <p:extLst>
      <p:ext uri="{BB962C8B-B14F-4D97-AF65-F5344CB8AC3E}">
        <p14:creationId xmlns:p14="http://schemas.microsoft.com/office/powerpoint/2010/main" val="222871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B6E99CD-86D3-4BA3-91CE-C68C970ACE8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12CAF8D-1F2B-4FF8-886B-C8BDD3386A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1587A4F-2F7B-4619-B610-06DCB08ACB24}"/>
              </a:ext>
            </a:extLst>
          </p:cNvPr>
          <p:cNvSpPr>
            <a:spLocks noGrp="1"/>
          </p:cNvSpPr>
          <p:nvPr>
            <p:ph type="sldNum" sz="quarter" idx="12"/>
          </p:nvPr>
        </p:nvSpPr>
        <p:spPr/>
        <p:txBody>
          <a:bodyPr/>
          <a:lstStyle>
            <a:lvl1pPr>
              <a:defRPr/>
            </a:lvl1pPr>
          </a:lstStyle>
          <a:p>
            <a:pPr>
              <a:defRPr/>
            </a:pPr>
            <a:fld id="{9A594672-EF7E-4213-ADD0-8186C37BC435}" type="slidenum">
              <a:rPr lang="en-US" altLang="en-US"/>
              <a:pPr>
                <a:defRPr/>
              </a:pPr>
              <a:t>‹#›</a:t>
            </a:fld>
            <a:endParaRPr lang="en-US" altLang="en-US"/>
          </a:p>
        </p:txBody>
      </p:sp>
    </p:spTree>
    <p:extLst>
      <p:ext uri="{BB962C8B-B14F-4D97-AF65-F5344CB8AC3E}">
        <p14:creationId xmlns:p14="http://schemas.microsoft.com/office/powerpoint/2010/main" val="423035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894E389-50FF-43F6-B352-1180DCA6EF9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7B21A74-DCB8-409B-96F1-8AD11BEC15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6A17C97-57BB-44F5-B70D-1366157FB948}"/>
              </a:ext>
            </a:extLst>
          </p:cNvPr>
          <p:cNvSpPr>
            <a:spLocks noGrp="1"/>
          </p:cNvSpPr>
          <p:nvPr>
            <p:ph type="sldNum" sz="quarter" idx="12"/>
          </p:nvPr>
        </p:nvSpPr>
        <p:spPr/>
        <p:txBody>
          <a:bodyPr/>
          <a:lstStyle>
            <a:lvl1pPr>
              <a:defRPr/>
            </a:lvl1pPr>
          </a:lstStyle>
          <a:p>
            <a:pPr>
              <a:defRPr/>
            </a:pPr>
            <a:fld id="{F8210DEA-F9FF-4859-9716-7524AEA2F7BB}" type="slidenum">
              <a:rPr lang="en-US" altLang="en-US"/>
              <a:pPr>
                <a:defRPr/>
              </a:pPr>
              <a:t>‹#›</a:t>
            </a:fld>
            <a:endParaRPr lang="en-US" altLang="en-US"/>
          </a:p>
        </p:txBody>
      </p:sp>
    </p:spTree>
    <p:extLst>
      <p:ext uri="{BB962C8B-B14F-4D97-AF65-F5344CB8AC3E}">
        <p14:creationId xmlns:p14="http://schemas.microsoft.com/office/powerpoint/2010/main" val="188382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B1B4C57-76A1-4AC8-910E-BF1E2016627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5131077F-6250-474B-A734-243DD22E9C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E41E923-D38D-48CD-B670-E8221EA29BD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6294C9E1-E06C-480E-B776-57F83EC8862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66E3145-1E89-4133-BBCC-C9261B99C5C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53963B8-9868-400A-BED4-26BBB40B87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lours052kr">
            <a:extLst>
              <a:ext uri="{FF2B5EF4-FFF2-40B4-BE49-F238E27FC236}">
                <a16:creationId xmlns:a16="http://schemas.microsoft.com/office/drawing/2014/main" xmlns="" id="{08442CAD-C33F-4298-B050-639906AA8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15">
            <a:extLst>
              <a:ext uri="{FF2B5EF4-FFF2-40B4-BE49-F238E27FC236}">
                <a16:creationId xmlns:a16="http://schemas.microsoft.com/office/drawing/2014/main" xmlns="" id="{1E086708-D6E2-4F0F-9E38-1C8A42411DB5}"/>
              </a:ext>
            </a:extLst>
          </p:cNvPr>
          <p:cNvGrpSpPr>
            <a:grpSpLocks/>
          </p:cNvGrpSpPr>
          <p:nvPr/>
        </p:nvGrpSpPr>
        <p:grpSpPr bwMode="auto">
          <a:xfrm>
            <a:off x="7467600" y="5105400"/>
            <a:ext cx="1219200" cy="990600"/>
            <a:chOff x="2256" y="1536"/>
            <a:chExt cx="1176" cy="744"/>
          </a:xfrm>
        </p:grpSpPr>
        <p:pic>
          <p:nvPicPr>
            <p:cNvPr id="26635" name="Picture 16" descr="pretty_flower_purple_hb">
              <a:extLst>
                <a:ext uri="{FF2B5EF4-FFF2-40B4-BE49-F238E27FC236}">
                  <a16:creationId xmlns:a16="http://schemas.microsoft.com/office/drawing/2014/main" xmlns="" id="{D448BAD6-B2FC-4C21-9077-5054A05B786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6" name="Group 17">
              <a:extLst>
                <a:ext uri="{FF2B5EF4-FFF2-40B4-BE49-F238E27FC236}">
                  <a16:creationId xmlns:a16="http://schemas.microsoft.com/office/drawing/2014/main" xmlns="" id="{6956B10E-5C3C-41B8-B2EB-B653A8511B87}"/>
                </a:ext>
              </a:extLst>
            </p:cNvPr>
            <p:cNvGrpSpPr>
              <a:grpSpLocks/>
            </p:cNvGrpSpPr>
            <p:nvPr/>
          </p:nvGrpSpPr>
          <p:grpSpPr bwMode="auto">
            <a:xfrm>
              <a:off x="2256" y="1536"/>
              <a:ext cx="864" cy="744"/>
              <a:chOff x="2256" y="1536"/>
              <a:chExt cx="864" cy="744"/>
            </a:xfrm>
          </p:grpSpPr>
          <p:pic>
            <p:nvPicPr>
              <p:cNvPr id="26637" name="Picture 18" descr="pretty_flower_red_hb">
                <a:extLst>
                  <a:ext uri="{FF2B5EF4-FFF2-40B4-BE49-F238E27FC236}">
                    <a16:creationId xmlns:a16="http://schemas.microsoft.com/office/drawing/2014/main" xmlns="" id="{70E59FD8-9291-4EDC-9952-282849A4A5F2}"/>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9" descr="pretty_flower_yellow_hb">
                <a:extLst>
                  <a:ext uri="{FF2B5EF4-FFF2-40B4-BE49-F238E27FC236}">
                    <a16:creationId xmlns:a16="http://schemas.microsoft.com/office/drawing/2014/main" xmlns="" id="{33EEE720-89C8-4E99-84C3-256F35559DE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0" descr="pretty_flower_orange_hb">
                <a:extLst>
                  <a:ext uri="{FF2B5EF4-FFF2-40B4-BE49-F238E27FC236}">
                    <a16:creationId xmlns:a16="http://schemas.microsoft.com/office/drawing/2014/main" xmlns="" id="{0C918621-9977-4776-AED7-706D9E123F4D}"/>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628" name="Picture 35" descr="image087">
            <a:extLst>
              <a:ext uri="{FF2B5EF4-FFF2-40B4-BE49-F238E27FC236}">
                <a16:creationId xmlns:a16="http://schemas.microsoft.com/office/drawing/2014/main" xmlns="" id="{0FCC1A7B-42FC-42A3-AF2B-0E38705E5B4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7244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WordArt 36">
            <a:extLst>
              <a:ext uri="{FF2B5EF4-FFF2-40B4-BE49-F238E27FC236}">
                <a16:creationId xmlns:a16="http://schemas.microsoft.com/office/drawing/2014/main" xmlns="" id="{878C7218-0E76-4F68-B3A0-1AB0FB937400}"/>
              </a:ext>
            </a:extLst>
          </p:cNvPr>
          <p:cNvSpPr>
            <a:spLocks noChangeArrowheads="1" noChangeShapeType="1" noTextEdit="1"/>
          </p:cNvSpPr>
          <p:nvPr/>
        </p:nvSpPr>
        <p:spPr bwMode="auto">
          <a:xfrm>
            <a:off x="741361" y="2167803"/>
            <a:ext cx="7910803" cy="1352550"/>
          </a:xfrm>
          <a:prstGeom prst="rect">
            <a:avLst/>
          </a:prstGeom>
        </p:spPr>
        <p:txBody>
          <a:bodyPr wrap="none" fromWordArt="1">
            <a:prstTxWarp prst="textPlain">
              <a:avLst>
                <a:gd name="adj" fmla="val 50000"/>
              </a:avLst>
            </a:prstTxWarp>
          </a:bodyPr>
          <a:lstStyle/>
          <a:p>
            <a:pPr algn="ctr"/>
            <a:r>
              <a:rPr lang="en-US" sz="48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LUYỆN TỪ VÀ CÂU</a:t>
            </a:r>
            <a:endParaRPr lang="en-US" sz="48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r>
              <a:rPr lang="en-US" sz="48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BẢO VỆ MÔI TRƯỜNG</a:t>
            </a:r>
          </a:p>
        </p:txBody>
      </p:sp>
      <p:grpSp>
        <p:nvGrpSpPr>
          <p:cNvPr id="26630" name="Group 11">
            <a:extLst>
              <a:ext uri="{FF2B5EF4-FFF2-40B4-BE49-F238E27FC236}">
                <a16:creationId xmlns:a16="http://schemas.microsoft.com/office/drawing/2014/main" xmlns="" id="{22DA3ABF-118B-4174-8D4E-F649FFBB6B5D}"/>
              </a:ext>
            </a:extLst>
          </p:cNvPr>
          <p:cNvGrpSpPr>
            <a:grpSpLocks/>
          </p:cNvGrpSpPr>
          <p:nvPr/>
        </p:nvGrpSpPr>
        <p:grpSpPr bwMode="auto">
          <a:xfrm>
            <a:off x="1828800" y="381000"/>
            <a:ext cx="3962400" cy="1371600"/>
            <a:chOff x="2864" y="288"/>
            <a:chExt cx="1552" cy="864"/>
          </a:xfrm>
        </p:grpSpPr>
        <p:pic>
          <p:nvPicPr>
            <p:cNvPr id="26632" name="Picture 12" descr="Picture2">
              <a:extLst>
                <a:ext uri="{FF2B5EF4-FFF2-40B4-BE49-F238E27FC236}">
                  <a16:creationId xmlns:a16="http://schemas.microsoft.com/office/drawing/2014/main" xmlns="" id="{89CBF03A-F5C3-433D-8D2D-7D22FBC216DB}"/>
                </a:ext>
              </a:extLst>
            </p:cNvPr>
            <p:cNvPicPr>
              <a:picLocks noChangeAspect="1" noChangeArrowheads="1" noCrop="1"/>
            </p:cNvPicPr>
            <p:nvPr/>
          </p:nvPicPr>
          <p:blipFill>
            <a:blip r:embed="rId8">
              <a:lum bright="-4000" contrast="-2000"/>
              <a:extLst>
                <a:ext uri="{28A0092B-C50C-407E-A947-70E740481C1C}">
                  <a14:useLocalDpi xmlns:a14="http://schemas.microsoft.com/office/drawing/2010/main" val="0"/>
                </a:ext>
              </a:extLst>
            </a:blip>
            <a:srcRect/>
            <a:stretch>
              <a:fillRect/>
            </a:stretch>
          </p:blipFill>
          <p:spPr bwMode="auto">
            <a:xfrm>
              <a:off x="3360" y="576"/>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3" descr="Dove-02-june">
              <a:extLst>
                <a:ext uri="{FF2B5EF4-FFF2-40B4-BE49-F238E27FC236}">
                  <a16:creationId xmlns:a16="http://schemas.microsoft.com/office/drawing/2014/main" xmlns="" id="{992AD1C5-2CF8-4A85-AEAF-4E72C31B1359}"/>
                </a:ext>
              </a:extLst>
            </p:cNvPr>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flipH="1">
              <a:off x="3578" y="297"/>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descr="Dove-02-june">
              <a:extLst>
                <a:ext uri="{FF2B5EF4-FFF2-40B4-BE49-F238E27FC236}">
                  <a16:creationId xmlns:a16="http://schemas.microsoft.com/office/drawing/2014/main" xmlns="" id="{A4C6CBD2-AEE1-454F-9AD1-24DD10E11086}"/>
                </a:ext>
              </a:extLst>
            </p:cNvPr>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a:off x="2864" y="288"/>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36">
            <a:extLst>
              <a:ext uri="{FF2B5EF4-FFF2-40B4-BE49-F238E27FC236}">
                <a16:creationId xmlns:a16="http://schemas.microsoft.com/office/drawing/2014/main" xmlns="" id="{4C0611C7-82BC-4E14-95D6-CFE2AC8DC753}"/>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Tree>
    <p:extLst>
      <p:ext uri="{BB962C8B-B14F-4D97-AF65-F5344CB8AC3E}">
        <p14:creationId xmlns:p14="http://schemas.microsoft.com/office/powerpoint/2010/main" val="30632289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1F470051-208F-4ED9-B819-2A68349BA836}"/>
              </a:ext>
            </a:extLst>
          </p:cNvPr>
          <p:cNvSpPr>
            <a:spLocks noGrp="1"/>
          </p:cNvSpPr>
          <p:nvPr>
            <p:ph type="title"/>
          </p:nvPr>
        </p:nvSpPr>
        <p:spPr>
          <a:xfrm>
            <a:off x="457200" y="-228600"/>
            <a:ext cx="8229600" cy="1143000"/>
          </a:xfrm>
        </p:spPr>
        <p:txBody>
          <a:bodyPr/>
          <a:lstStyle/>
          <a:p>
            <a:pPr eaLnBrk="1" hangingPunct="1"/>
            <a:r>
              <a:rPr lang="en-US" altLang="en-US" dirty="0" err="1">
                <a:solidFill>
                  <a:srgbClr val="0000FF"/>
                </a:solidFill>
                <a:latin typeface="Times New Roman" panose="02020603050405020304" pitchFamily="18" charset="0"/>
                <a:cs typeface="Times New Roman" panose="02020603050405020304" pitchFamily="18" charset="0"/>
              </a:rPr>
              <a:t>Khu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xuất</a:t>
            </a:r>
            <a:endParaRPr lang="en-US" altLang="en-US" dirty="0">
              <a:solidFill>
                <a:srgbClr val="0000FF"/>
              </a:solidFill>
              <a:latin typeface="Times New Roman" panose="02020603050405020304" pitchFamily="18" charset="0"/>
              <a:cs typeface="Times New Roman" panose="02020603050405020304" pitchFamily="18" charset="0"/>
            </a:endParaRPr>
          </a:p>
        </p:txBody>
      </p:sp>
      <p:grpSp>
        <p:nvGrpSpPr>
          <p:cNvPr id="2" name="Group 11">
            <a:extLst>
              <a:ext uri="{FF2B5EF4-FFF2-40B4-BE49-F238E27FC236}">
                <a16:creationId xmlns:a16="http://schemas.microsoft.com/office/drawing/2014/main" xmlns="" id="{2E10BA36-79A0-45BE-B8C0-F6646D6A02EF}"/>
              </a:ext>
            </a:extLst>
          </p:cNvPr>
          <p:cNvGrpSpPr>
            <a:grpSpLocks/>
          </p:cNvGrpSpPr>
          <p:nvPr/>
        </p:nvGrpSpPr>
        <p:grpSpPr bwMode="auto">
          <a:xfrm>
            <a:off x="525463" y="762000"/>
            <a:ext cx="8161337" cy="5638800"/>
            <a:chOff x="4225" y="500"/>
            <a:chExt cx="4704" cy="3205"/>
          </a:xfrm>
        </p:grpSpPr>
        <p:pic>
          <p:nvPicPr>
            <p:cNvPr id="12292" name="Picture 8">
              <a:extLst>
                <a:ext uri="{FF2B5EF4-FFF2-40B4-BE49-F238E27FC236}">
                  <a16:creationId xmlns:a16="http://schemas.microsoft.com/office/drawing/2014/main" xmlns="" id="{44B25A64-8538-410C-9DDC-B404EC69B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 y="500"/>
              <a:ext cx="4704" cy="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9">
              <a:extLst>
                <a:ext uri="{FF2B5EF4-FFF2-40B4-BE49-F238E27FC236}">
                  <a16:creationId xmlns:a16="http://schemas.microsoft.com/office/drawing/2014/main" xmlns="" id="{345B955A-306C-4D5A-A883-3AF731E0B8B8}"/>
                </a:ext>
              </a:extLst>
            </p:cNvPr>
            <p:cNvSpPr>
              <a:spLocks noChangeArrowheads="1"/>
            </p:cNvSpPr>
            <p:nvPr/>
          </p:nvSpPr>
          <p:spPr bwMode="auto">
            <a:xfrm>
              <a:off x="4229" y="3315"/>
              <a:ext cx="12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err="1">
                  <a:solidFill>
                    <a:srgbClr val="CCCC00"/>
                  </a:solidFill>
                  <a:latin typeface="Times New Roman" panose="02020603050405020304" pitchFamily="18" charset="0"/>
                  <a:cs typeface="Times New Roman" panose="02020603050405020304" pitchFamily="18" charset="0"/>
                </a:rPr>
                <a:t>Nhà</a:t>
              </a:r>
              <a:r>
                <a:rPr lang="en-US" altLang="en-US" sz="2400" dirty="0">
                  <a:solidFill>
                    <a:srgbClr val="CCCC00"/>
                  </a:solidFill>
                  <a:latin typeface="Times New Roman" panose="02020603050405020304" pitchFamily="18" charset="0"/>
                  <a:cs typeface="Times New Roman" panose="02020603050405020304" pitchFamily="18" charset="0"/>
                </a:rPr>
                <a:t> </a:t>
              </a:r>
              <a:r>
                <a:rPr lang="en-US" altLang="en-US" sz="2400" dirty="0" err="1">
                  <a:solidFill>
                    <a:srgbClr val="CCCC00"/>
                  </a:solidFill>
                  <a:latin typeface="Times New Roman" panose="02020603050405020304" pitchFamily="18" charset="0"/>
                  <a:cs typeface="Times New Roman" panose="02020603050405020304" pitchFamily="18" charset="0"/>
                </a:rPr>
                <a:t>máy</a:t>
              </a:r>
              <a:r>
                <a:rPr lang="en-US" altLang="en-US" sz="2400" dirty="0">
                  <a:solidFill>
                    <a:srgbClr val="CCCC00"/>
                  </a:solidFill>
                  <a:latin typeface="Times New Roman" panose="02020603050405020304" pitchFamily="18" charset="0"/>
                  <a:cs typeface="Times New Roman" panose="02020603050405020304" pitchFamily="18" charset="0"/>
                </a:rPr>
                <a:t> </a:t>
              </a:r>
              <a:r>
                <a:rPr lang="en-US" altLang="en-US" sz="2400" dirty="0" err="1">
                  <a:solidFill>
                    <a:srgbClr val="CCCC00"/>
                  </a:solidFill>
                  <a:latin typeface="Times New Roman" panose="02020603050405020304" pitchFamily="18" charset="0"/>
                  <a:cs typeface="Times New Roman" panose="02020603050405020304" pitchFamily="18" charset="0"/>
                </a:rPr>
                <a:t>giấy</a:t>
              </a:r>
              <a:endParaRPr lang="en-US" altLang="en-US" sz="2400" dirty="0">
                <a:solidFill>
                  <a:srgbClr val="CCCC00"/>
                </a:solidFill>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01778950-9E72-4FBC-803C-7B873E2AA6B9}"/>
              </a:ext>
            </a:extLst>
          </p:cNvPr>
          <p:cNvSpPr>
            <a:spLocks noGrp="1"/>
          </p:cNvSpPr>
          <p:nvPr>
            <p:ph type="title"/>
          </p:nvPr>
        </p:nvSpPr>
        <p:spPr>
          <a:xfrm>
            <a:off x="457200" y="-152400"/>
            <a:ext cx="8229600" cy="1143000"/>
          </a:xfrm>
        </p:spPr>
        <p:txBody>
          <a:bodyPr/>
          <a:lstStyle/>
          <a:p>
            <a:pPr eaLnBrk="1" hangingPunct="1"/>
            <a:r>
              <a:rPr lang="en-US" altLang="en-US" sz="3600" dirty="0" err="1">
                <a:solidFill>
                  <a:srgbClr val="CC0066"/>
                </a:solidFill>
                <a:latin typeface="Times New Roman" panose="02020603050405020304" pitchFamily="18" charset="0"/>
                <a:cs typeface="Times New Roman" panose="02020603050405020304" pitchFamily="18" charset="0"/>
              </a:rPr>
              <a:t>Khu</a:t>
            </a:r>
            <a:r>
              <a:rPr lang="en-US" altLang="en-US" sz="3600" dirty="0">
                <a:solidFill>
                  <a:srgbClr val="CC0066"/>
                </a:solidFill>
                <a:latin typeface="Times New Roman" panose="02020603050405020304" pitchFamily="18" charset="0"/>
                <a:cs typeface="Times New Roman" panose="02020603050405020304" pitchFamily="18" charset="0"/>
              </a:rPr>
              <a:t> </a:t>
            </a:r>
            <a:r>
              <a:rPr lang="en-US" altLang="en-US" sz="3600" dirty="0" err="1">
                <a:solidFill>
                  <a:srgbClr val="CC0066"/>
                </a:solidFill>
                <a:latin typeface="Times New Roman" panose="02020603050405020304" pitchFamily="18" charset="0"/>
                <a:cs typeface="Times New Roman" panose="02020603050405020304" pitchFamily="18" charset="0"/>
              </a:rPr>
              <a:t>bảo</a:t>
            </a:r>
            <a:r>
              <a:rPr lang="en-US" altLang="en-US" sz="3600" dirty="0">
                <a:solidFill>
                  <a:srgbClr val="CC0066"/>
                </a:solidFill>
                <a:latin typeface="Times New Roman" panose="02020603050405020304" pitchFamily="18" charset="0"/>
                <a:cs typeface="Times New Roman" panose="02020603050405020304" pitchFamily="18" charset="0"/>
              </a:rPr>
              <a:t> </a:t>
            </a:r>
            <a:r>
              <a:rPr lang="en-US" altLang="en-US" sz="3600" dirty="0" err="1">
                <a:solidFill>
                  <a:srgbClr val="CC0066"/>
                </a:solidFill>
                <a:latin typeface="Times New Roman" panose="02020603050405020304" pitchFamily="18" charset="0"/>
                <a:cs typeface="Times New Roman" panose="02020603050405020304" pitchFamily="18" charset="0"/>
              </a:rPr>
              <a:t>tồn</a:t>
            </a:r>
            <a:r>
              <a:rPr lang="en-US" altLang="en-US" sz="3600" dirty="0">
                <a:solidFill>
                  <a:srgbClr val="CC0066"/>
                </a:solidFill>
                <a:latin typeface="Times New Roman" panose="02020603050405020304" pitchFamily="18" charset="0"/>
                <a:cs typeface="Times New Roman" panose="02020603050405020304" pitchFamily="18" charset="0"/>
              </a:rPr>
              <a:t> </a:t>
            </a:r>
            <a:r>
              <a:rPr lang="en-US" altLang="en-US" sz="3600" dirty="0" err="1">
                <a:solidFill>
                  <a:srgbClr val="CC0066"/>
                </a:solidFill>
                <a:latin typeface="Times New Roman" panose="02020603050405020304" pitchFamily="18" charset="0"/>
                <a:cs typeface="Times New Roman" panose="02020603050405020304" pitchFamily="18" charset="0"/>
              </a:rPr>
              <a:t>thiên</a:t>
            </a:r>
            <a:r>
              <a:rPr lang="en-US" altLang="en-US" sz="3600" dirty="0">
                <a:solidFill>
                  <a:srgbClr val="CC0066"/>
                </a:solidFill>
                <a:latin typeface="Times New Roman" panose="02020603050405020304" pitchFamily="18" charset="0"/>
                <a:cs typeface="Times New Roman" panose="02020603050405020304" pitchFamily="18" charset="0"/>
              </a:rPr>
              <a:t> </a:t>
            </a:r>
            <a:r>
              <a:rPr lang="en-US" altLang="en-US" sz="3600" dirty="0" err="1">
                <a:solidFill>
                  <a:srgbClr val="CC0066"/>
                </a:solidFill>
                <a:latin typeface="Times New Roman" panose="02020603050405020304" pitchFamily="18" charset="0"/>
                <a:cs typeface="Times New Roman" panose="02020603050405020304" pitchFamily="18" charset="0"/>
              </a:rPr>
              <a:t>nhiên</a:t>
            </a:r>
            <a:endParaRPr lang="en-US" altLang="en-US" sz="3600" dirty="0">
              <a:solidFill>
                <a:srgbClr val="CC0066"/>
              </a:solidFill>
              <a:latin typeface="Times New Roman" panose="02020603050405020304" pitchFamily="18" charset="0"/>
              <a:cs typeface="Times New Roman" panose="02020603050405020304" pitchFamily="18" charset="0"/>
            </a:endParaRPr>
          </a:p>
        </p:txBody>
      </p:sp>
      <p:grpSp>
        <p:nvGrpSpPr>
          <p:cNvPr id="2" name="Group 10">
            <a:extLst>
              <a:ext uri="{FF2B5EF4-FFF2-40B4-BE49-F238E27FC236}">
                <a16:creationId xmlns:a16="http://schemas.microsoft.com/office/drawing/2014/main" xmlns="" id="{29064478-A442-4833-BE02-A69B0B23E74C}"/>
              </a:ext>
            </a:extLst>
          </p:cNvPr>
          <p:cNvGrpSpPr>
            <a:grpSpLocks/>
          </p:cNvGrpSpPr>
          <p:nvPr/>
        </p:nvGrpSpPr>
        <p:grpSpPr bwMode="auto">
          <a:xfrm>
            <a:off x="838200" y="685800"/>
            <a:ext cx="7848600" cy="5638800"/>
            <a:chOff x="864" y="576"/>
            <a:chExt cx="3456" cy="2358"/>
          </a:xfrm>
        </p:grpSpPr>
        <p:pic>
          <p:nvPicPr>
            <p:cNvPr id="13316" name="Picture 7" descr="Boat inside the cave, Phong Nha Cave. Vietnam">
              <a:extLst>
                <a:ext uri="{FF2B5EF4-FFF2-40B4-BE49-F238E27FC236}">
                  <a16:creationId xmlns:a16="http://schemas.microsoft.com/office/drawing/2014/main" xmlns="" id="{E30ADD77-C513-4913-BF7B-55EE38C25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576"/>
              <a:ext cx="3456"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8">
              <a:extLst>
                <a:ext uri="{FF2B5EF4-FFF2-40B4-BE49-F238E27FC236}">
                  <a16:creationId xmlns:a16="http://schemas.microsoft.com/office/drawing/2014/main" xmlns="" id="{038B7728-FC78-4AE7-932D-DB7C7A3B7016}"/>
                </a:ext>
              </a:extLst>
            </p:cNvPr>
            <p:cNvSpPr>
              <a:spLocks noChangeArrowheads="1"/>
            </p:cNvSpPr>
            <p:nvPr/>
          </p:nvSpPr>
          <p:spPr bwMode="auto">
            <a:xfrm>
              <a:off x="1008" y="2688"/>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solidFill>
                    <a:srgbClr val="CCCC00"/>
                  </a:solidFill>
                  <a:latin typeface="Times New Roman" panose="02020603050405020304" pitchFamily="18" charset="0"/>
                  <a:cs typeface="Times New Roman" panose="02020603050405020304" pitchFamily="18" charset="0"/>
                </a:rPr>
                <a:t>Động</a:t>
              </a:r>
              <a:r>
                <a:rPr lang="en-US" altLang="en-US" sz="2000" b="1" dirty="0">
                  <a:solidFill>
                    <a:srgbClr val="CCCC00"/>
                  </a:solidFill>
                  <a:latin typeface="Times New Roman" panose="02020603050405020304" pitchFamily="18" charset="0"/>
                  <a:cs typeface="Times New Roman" panose="02020603050405020304" pitchFamily="18" charset="0"/>
                </a:rPr>
                <a:t> </a:t>
              </a:r>
              <a:r>
                <a:rPr lang="en-US" altLang="en-US" sz="2000" b="1" dirty="0" err="1">
                  <a:solidFill>
                    <a:srgbClr val="CCCC00"/>
                  </a:solidFill>
                  <a:latin typeface="Times New Roman" panose="02020603050405020304" pitchFamily="18" charset="0"/>
                  <a:cs typeface="Times New Roman" panose="02020603050405020304" pitchFamily="18" charset="0"/>
                </a:rPr>
                <a:t>Phong</a:t>
              </a:r>
              <a:r>
                <a:rPr lang="en-US" altLang="en-US" sz="2000" b="1" dirty="0">
                  <a:solidFill>
                    <a:srgbClr val="CCCC00"/>
                  </a:solidFill>
                  <a:latin typeface="Times New Roman" panose="02020603050405020304" pitchFamily="18" charset="0"/>
                  <a:cs typeface="Times New Roman" panose="02020603050405020304" pitchFamily="18" charset="0"/>
                </a:rPr>
                <a:t> </a:t>
              </a:r>
              <a:r>
                <a:rPr lang="en-US" altLang="en-US" sz="2000" b="1" dirty="0" err="1">
                  <a:solidFill>
                    <a:srgbClr val="CCCC00"/>
                  </a:solidFill>
                  <a:latin typeface="Times New Roman" panose="02020603050405020304" pitchFamily="18" charset="0"/>
                  <a:cs typeface="Times New Roman" panose="02020603050405020304" pitchFamily="18" charset="0"/>
                </a:rPr>
                <a:t>Nha</a:t>
              </a:r>
              <a:endParaRPr lang="en-US" altLang="en-US" sz="2000" b="1" dirty="0">
                <a:solidFill>
                  <a:srgbClr val="CCCC00"/>
                </a:solidFill>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EF19D9E8-3F2D-4A71-B22D-4519BE1C018B}"/>
              </a:ext>
            </a:extLst>
          </p:cNvPr>
          <p:cNvSpPr>
            <a:spLocks noGrp="1"/>
          </p:cNvSpPr>
          <p:nvPr>
            <p:ph type="title"/>
          </p:nvPr>
        </p:nvSpPr>
        <p:spPr>
          <a:xfrm>
            <a:off x="1066800" y="277813"/>
            <a:ext cx="7616825" cy="698500"/>
          </a:xfrm>
        </p:spPr>
        <p:txBody>
          <a:bodyPr/>
          <a:lstStyle/>
          <a:p>
            <a:pPr algn="l" eaLnBrk="1" hangingPunct="1"/>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cụm</a:t>
            </a:r>
            <a:r>
              <a:rPr lang="en-US" altLang="en-US" sz="2800" dirty="0">
                <a:latin typeface="Times New Roman" panose="02020603050405020304" pitchFamily="18" charset="0"/>
                <a:cs typeface="Times New Roman" panose="02020603050405020304" pitchFamily="18" charset="0"/>
              </a:rPr>
              <a:t> t</a:t>
            </a:r>
            <a:r>
              <a:rPr lang="vi-VN" altLang="en-US" sz="2800" dirty="0">
                <a:cs typeface="Times New Roman" panose="02020603050405020304" pitchFamily="18" charset="0"/>
              </a:rPr>
              <a:t>ừ</a:t>
            </a:r>
            <a:r>
              <a:rPr lang="en-US" altLang="en-US" sz="2800" dirty="0">
                <a:latin typeface="Times New Roman" panose="02020603050405020304" pitchFamily="18" charset="0"/>
                <a:cs typeface="Times New Roman" panose="02020603050405020304" pitchFamily="18" charset="0"/>
              </a:rPr>
              <a:t>: </a:t>
            </a:r>
          </a:p>
        </p:txBody>
      </p:sp>
      <p:sp>
        <p:nvSpPr>
          <p:cNvPr id="16396" name="AutoShape 12">
            <a:extLst>
              <a:ext uri="{FF2B5EF4-FFF2-40B4-BE49-F238E27FC236}">
                <a16:creationId xmlns:a16="http://schemas.microsoft.com/office/drawing/2014/main" xmlns="" id="{9B77DC63-C273-4B8E-BC76-D8C19C1DC2B1}"/>
              </a:ext>
            </a:extLst>
          </p:cNvPr>
          <p:cNvSpPr>
            <a:spLocks noChangeArrowheads="1"/>
          </p:cNvSpPr>
          <p:nvPr/>
        </p:nvSpPr>
        <p:spPr bwMode="auto">
          <a:xfrm>
            <a:off x="6096000" y="1524000"/>
            <a:ext cx="2882900" cy="3581400"/>
          </a:xfrm>
          <a:prstGeom prst="verticalScroll">
            <a:avLst>
              <a:gd name="adj" fmla="val 7284"/>
            </a:avLst>
          </a:prstGeom>
          <a:blipFill dpi="0" rotWithShape="1">
            <a:blip r:embed="rId2"/>
            <a:srcRect/>
            <a:stretch>
              <a:fillRect/>
            </a:stretch>
          </a:blipFill>
          <a:ln w="22225">
            <a:solidFill>
              <a:schemeClr val="hlink"/>
            </a:solidFill>
            <a:round/>
            <a:headEnd/>
            <a:tailEnd/>
          </a:ln>
          <a:effectLst/>
        </p:spPr>
        <p:txBody>
          <a:bodyPr anchor="ctr"/>
          <a:lstStyle/>
          <a:p>
            <a:pPr algn="ctr" eaLnBrk="1" hangingPunct="1">
              <a:defRPr/>
            </a:pPr>
            <a:endParaRPr lang="vi-VN" sz="4000" b="1" dirty="0">
              <a:solidFill>
                <a:srgbClr val="14ED09"/>
              </a:solidFill>
              <a:effectLst>
                <a:outerShdw blurRad="38100" dist="38100" dir="2700000" algn="tl">
                  <a:srgbClr val="000000"/>
                </a:outerShdw>
              </a:effectLst>
              <a:latin typeface="Arial" charset="0"/>
              <a:cs typeface="Arial" charset="0"/>
            </a:endParaRPr>
          </a:p>
        </p:txBody>
      </p:sp>
      <p:sp>
        <p:nvSpPr>
          <p:cNvPr id="16397" name="AutoShape 13">
            <a:extLst>
              <a:ext uri="{FF2B5EF4-FFF2-40B4-BE49-F238E27FC236}">
                <a16:creationId xmlns:a16="http://schemas.microsoft.com/office/drawing/2014/main" xmlns="" id="{55126172-FD76-48BE-8C28-FF29C42378AC}"/>
              </a:ext>
            </a:extLst>
          </p:cNvPr>
          <p:cNvSpPr>
            <a:spLocks noChangeArrowheads="1"/>
          </p:cNvSpPr>
          <p:nvPr/>
        </p:nvSpPr>
        <p:spPr bwMode="auto">
          <a:xfrm>
            <a:off x="304800" y="1524000"/>
            <a:ext cx="3200400" cy="3581400"/>
          </a:xfrm>
          <a:prstGeom prst="verticalScroll">
            <a:avLst>
              <a:gd name="adj" fmla="val 6560"/>
            </a:avLst>
          </a:prstGeom>
          <a:blipFill dpi="0" rotWithShape="1">
            <a:blip r:embed="rId3"/>
            <a:srcRect/>
            <a:stretch>
              <a:fillRect/>
            </a:stretch>
          </a:blipFill>
          <a:ln w="22225">
            <a:solidFill>
              <a:schemeClr val="hlink"/>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b="1">
              <a:solidFill>
                <a:srgbClr val="FFFFFF"/>
              </a:solidFill>
              <a:latin typeface="Arial" panose="020B0604020202020204" pitchFamily="34" charset="0"/>
            </a:endParaRPr>
          </a:p>
        </p:txBody>
      </p:sp>
      <p:sp>
        <p:nvSpPr>
          <p:cNvPr id="6" name="TextBox 5">
            <a:extLst>
              <a:ext uri="{FF2B5EF4-FFF2-40B4-BE49-F238E27FC236}">
                <a16:creationId xmlns:a16="http://schemas.microsoft.com/office/drawing/2014/main" xmlns="" id="{E2CC0B21-7660-4432-9950-DA9CAE8009DE}"/>
              </a:ext>
            </a:extLst>
          </p:cNvPr>
          <p:cNvSpPr txBox="1">
            <a:spLocks noChangeArrowheads="1"/>
          </p:cNvSpPr>
          <p:nvPr/>
        </p:nvSpPr>
        <p:spPr bwMode="auto">
          <a:xfrm>
            <a:off x="762000" y="5257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Khu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a:t>
            </a:r>
            <a:endParaRPr lang="en-US" altLang="en-US"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F839EEF-A1CE-4DE8-9FFD-4A43A5CC5EC0}"/>
              </a:ext>
            </a:extLst>
          </p:cNvPr>
          <p:cNvSpPr txBox="1">
            <a:spLocks noChangeArrowheads="1"/>
          </p:cNvSpPr>
          <p:nvPr/>
        </p:nvSpPr>
        <p:spPr bwMode="auto">
          <a:xfrm>
            <a:off x="6553200" y="51816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Khu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tồn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nhiên</a:t>
            </a:r>
            <a:endParaRPr lang="en-US" altLang="en-US" sz="2400" b="1" dirty="0">
              <a:latin typeface="Times New Roman" panose="02020603050405020304" pitchFamily="18" charset="0"/>
              <a:cs typeface="Times New Roman" panose="02020603050405020304" pitchFamily="18" charset="0"/>
            </a:endParaRPr>
          </a:p>
        </p:txBody>
      </p:sp>
      <p:sp>
        <p:nvSpPr>
          <p:cNvPr id="9" name="AutoShape 11">
            <a:extLst>
              <a:ext uri="{FF2B5EF4-FFF2-40B4-BE49-F238E27FC236}">
                <a16:creationId xmlns:a16="http://schemas.microsoft.com/office/drawing/2014/main" xmlns="" id="{63AD3EC1-8B4B-4862-812A-D44ED4601B4E}"/>
              </a:ext>
            </a:extLst>
          </p:cNvPr>
          <p:cNvSpPr>
            <a:spLocks noChangeArrowheads="1"/>
          </p:cNvSpPr>
          <p:nvPr/>
        </p:nvSpPr>
        <p:spPr bwMode="auto">
          <a:xfrm>
            <a:off x="3429000" y="1524000"/>
            <a:ext cx="2754313" cy="3581400"/>
          </a:xfrm>
          <a:prstGeom prst="verticalScroll">
            <a:avLst>
              <a:gd name="adj" fmla="val 7495"/>
            </a:avLst>
          </a:prstGeom>
          <a:blipFill dpi="0" rotWithShape="1">
            <a:blip r:embed="rId4"/>
            <a:srcRect/>
            <a:stretch>
              <a:fillRect/>
            </a:stretch>
          </a:blipFill>
          <a:ln w="22225">
            <a:solidFill>
              <a:schemeClr val="hlink"/>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4000">
              <a:latin typeface="Arial" panose="020B0604020202020204" pitchFamily="34" charset="0"/>
            </a:endParaRPr>
          </a:p>
        </p:txBody>
      </p:sp>
      <p:sp>
        <p:nvSpPr>
          <p:cNvPr id="10" name="TextBox 9">
            <a:extLst>
              <a:ext uri="{FF2B5EF4-FFF2-40B4-BE49-F238E27FC236}">
                <a16:creationId xmlns:a16="http://schemas.microsoft.com/office/drawing/2014/main" xmlns="" id="{8F137577-E3DB-4C37-8278-87E3A6E3204D}"/>
              </a:ext>
            </a:extLst>
          </p:cNvPr>
          <p:cNvSpPr txBox="1">
            <a:spLocks noChangeArrowheads="1"/>
          </p:cNvSpPr>
          <p:nvPr/>
        </p:nvSpPr>
        <p:spPr bwMode="auto">
          <a:xfrm>
            <a:off x="3733800" y="5257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Khu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xuất</a:t>
            </a:r>
            <a:endParaRPr lang="en-US" altLang="en-US" sz="2400" b="1" dirty="0">
              <a:latin typeface="Times New Roman" panose="02020603050405020304" pitchFamily="18" charset="0"/>
              <a:cs typeface="Times New Roman" panose="02020603050405020304" pitchFamily="18" charset="0"/>
            </a:endParaRPr>
          </a:p>
        </p:txBody>
      </p:sp>
      <p:pic>
        <p:nvPicPr>
          <p:cNvPr id="7178" name="Picture 10" descr="C:\Users\Admin\Desktop\images (1).jpg">
            <a:extLst>
              <a:ext uri="{FF2B5EF4-FFF2-40B4-BE49-F238E27FC236}">
                <a16:creationId xmlns:a16="http://schemas.microsoft.com/office/drawing/2014/main" xmlns="" id="{49F385E5-AFCA-4AB2-9B59-7923BA9436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752600"/>
            <a:ext cx="228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diamond(in)">
                                      <p:cBhvr>
                                        <p:cTn id="7" dur="500"/>
                                        <p:tgtEl>
                                          <p:spTgt spid="1639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plus(in)">
                                      <p:cBhvr>
                                        <p:cTn id="15" dur="500"/>
                                        <p:tgtEl>
                                          <p:spTgt spid="9"/>
                                        </p:tgtEl>
                                      </p:cBhvr>
                                    </p:animEffect>
                                  </p:childTnLst>
                                </p:cTn>
                              </p:par>
                              <p:par>
                                <p:cTn id="16" presetID="13" presetClass="entr" presetSubtype="16" fill="hold"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plus(in)">
                                      <p:cBhvr>
                                        <p:cTn id="18" dur="500"/>
                                        <p:tgtEl>
                                          <p:spTgt spid="717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par>
                          <p:cTn id="27" fill="hold" nodeType="afterGroup">
                            <p:stCondLst>
                              <p:cond delay="500"/>
                            </p:stCondLst>
                            <p:childTnLst>
                              <p:par>
                                <p:cTn id="28" presetID="18" presetClass="entr" presetSubtype="12" fill="hold" grpId="0" nodeType="afterEffect">
                                  <p:stCondLst>
                                    <p:cond delay="0"/>
                                  </p:stCondLst>
                                  <p:childTnLst>
                                    <p:set>
                                      <p:cBhvr>
                                        <p:cTn id="29" dur="1" fill="hold">
                                          <p:stCondLst>
                                            <p:cond delay="0"/>
                                          </p:stCondLst>
                                        </p:cTn>
                                        <p:tgtEl>
                                          <p:spTgt spid="16396"/>
                                        </p:tgtEl>
                                        <p:attrNameLst>
                                          <p:attrName>style.visibility</p:attrName>
                                        </p:attrNameLst>
                                      </p:cBhvr>
                                      <p:to>
                                        <p:strVal val="visible"/>
                                      </p:to>
                                    </p:set>
                                    <p:animEffect transition="in" filter="strips(downLeft)">
                                      <p:cBhvr>
                                        <p:cTn id="30"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7" grpId="0" animBg="1"/>
      <p:bldP spid="6" grpId="0"/>
      <p:bldP spid="7"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8" name="Rectangle 10">
            <a:extLst>
              <a:ext uri="{FF2B5EF4-FFF2-40B4-BE49-F238E27FC236}">
                <a16:creationId xmlns:a16="http://schemas.microsoft.com/office/drawing/2014/main" xmlns="" id="{4B99E2AD-EE38-4E8F-97E8-6A4860247FEA}"/>
              </a:ext>
            </a:extLst>
          </p:cNvPr>
          <p:cNvSpPr>
            <a:spLocks noGrp="1"/>
          </p:cNvSpPr>
          <p:nvPr>
            <p:ph type="ctrTitle"/>
          </p:nvPr>
        </p:nvSpPr>
        <p:spPr>
          <a:xfrm>
            <a:off x="3048000" y="152400"/>
            <a:ext cx="3352800" cy="5334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KHU D</a:t>
            </a:r>
            <a:r>
              <a:rPr lang="vi-VN" altLang="en-US" sz="2800" dirty="0">
                <a:cs typeface="Times New Roman" panose="02020603050405020304" pitchFamily="18" charset="0"/>
              </a:rPr>
              <a:t>Â</a:t>
            </a:r>
            <a:r>
              <a:rPr lang="en-US" altLang="en-US" sz="2800" dirty="0">
                <a:latin typeface="Times New Roman" panose="02020603050405020304" pitchFamily="18" charset="0"/>
                <a:cs typeface="Times New Roman" panose="02020603050405020304" pitchFamily="18" charset="0"/>
              </a:rPr>
              <a:t>N C</a:t>
            </a:r>
            <a:r>
              <a:rPr lang="vi-VN" altLang="en-US" sz="2800" dirty="0">
                <a:cs typeface="Times New Roman" panose="02020603050405020304" pitchFamily="18" charset="0"/>
              </a:rPr>
              <a:t>Ư</a:t>
            </a:r>
          </a:p>
        </p:txBody>
      </p:sp>
      <p:sp>
        <p:nvSpPr>
          <p:cNvPr id="17417" name="Rectangle 9">
            <a:extLst>
              <a:ext uri="{FF2B5EF4-FFF2-40B4-BE49-F238E27FC236}">
                <a16:creationId xmlns:a16="http://schemas.microsoft.com/office/drawing/2014/main" xmlns="" id="{03D2B8D3-0516-4C6B-87DE-B90E30686A77}"/>
              </a:ext>
            </a:extLst>
          </p:cNvPr>
          <p:cNvSpPr>
            <a:spLocks noGrp="1" noChangeArrowheads="1"/>
          </p:cNvSpPr>
          <p:nvPr>
            <p:ph type="subTitle" idx="1"/>
          </p:nvPr>
        </p:nvSpPr>
        <p:spPr>
          <a:xfrm>
            <a:off x="304800" y="5157788"/>
            <a:ext cx="8610600" cy="1219200"/>
          </a:xfrm>
        </p:spPr>
        <p:txBody>
          <a:bodyPr rtlCol="0">
            <a:normAutofit/>
          </a:bodyPr>
          <a:lstStyle/>
          <a:p>
            <a:pPr eaLnBrk="1" fontAlgn="auto" hangingPunct="1">
              <a:spcAft>
                <a:spcPts val="0"/>
              </a:spcAft>
              <a:defRPr/>
            </a:pPr>
            <a:r>
              <a:rPr lang="en-US" dirty="0">
                <a:solidFill>
                  <a:srgbClr val="CC3300"/>
                </a:solidFill>
                <a:effectLst>
                  <a:outerShdw blurRad="38100" dist="38100" dir="2700000" algn="tl">
                    <a:srgbClr val="000000"/>
                  </a:outerShdw>
                </a:effectLst>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dân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cư</a:t>
            </a:r>
            <a:r>
              <a:rPr lang="en-US" sz="2400" b="1" dirty="0">
                <a:solidFill>
                  <a:schemeClr val="tx1"/>
                </a:solidFill>
                <a:latin typeface="Times New Roman" pitchFamily="18" charset="0"/>
                <a:cs typeface="Times New Roman" pitchFamily="18" charset="0"/>
              </a:rPr>
              <a:t> : là </a:t>
            </a:r>
            <a:r>
              <a:rPr lang="en-US" sz="2400" b="1" dirty="0" err="1">
                <a:solidFill>
                  <a:schemeClr val="tx1"/>
                </a:solidFill>
                <a:latin typeface="Times New Roman" pitchFamily="18" charset="0"/>
                <a:cs typeface="Times New Roman" pitchFamily="18" charset="0"/>
              </a:rPr>
              <a:t>khu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vực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dành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nhân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dân</a:t>
            </a:r>
            <a:r>
              <a:rPr lang="en-US" sz="2400" b="1" dirty="0">
                <a:solidFill>
                  <a:schemeClr val="tx1"/>
                </a:solidFill>
                <a:latin typeface="Times New Roman" pitchFamily="18" charset="0"/>
                <a:cs typeface="Times New Roman" pitchFamily="18" charset="0"/>
              </a:rPr>
              <a:t> </a:t>
            </a:r>
          </a:p>
          <a:p>
            <a:pPr eaLnBrk="1" fontAlgn="auto" hangingPunct="1">
              <a:spcAft>
                <a:spcPts val="0"/>
              </a:spcAft>
              <a:defRPr/>
            </a:pPr>
            <a:r>
              <a:rPr lang="en-US" sz="2400" b="1" dirty="0" err="1">
                <a:solidFill>
                  <a:schemeClr val="tx1"/>
                </a:solidFill>
                <a:latin typeface="Times New Roman" pitchFamily="18" charset="0"/>
                <a:cs typeface="Times New Roman" pitchFamily="18" charset="0"/>
              </a:rPr>
              <a:t>ăn</a:t>
            </a:r>
            <a:r>
              <a:rPr lang="en-US" sz="2400" b="1" dirty="0">
                <a:solidFill>
                  <a:schemeClr val="tx1"/>
                </a:solidFill>
                <a:latin typeface="Times New Roman" pitchFamily="18" charset="0"/>
                <a:cs typeface="Times New Roman" pitchFamily="18" charset="0"/>
              </a:rPr>
              <a:t> ở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hoạt</a:t>
            </a:r>
            <a:r>
              <a:rPr lang="en-US" sz="2400" b="1" dirty="0">
                <a:solidFill>
                  <a:schemeClr val="tx1"/>
                </a:solidFill>
                <a:latin typeface="Times New Roman" pitchFamily="18" charset="0"/>
                <a:cs typeface="Times New Roman" pitchFamily="18" charset="0"/>
              </a:rPr>
              <a:t>.</a:t>
            </a:r>
            <a:endParaRPr lang="en-US" sz="36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15364" name="Picture 10" descr="C:\Users\Admin\Desktop\images.jpg">
            <a:extLst>
              <a:ext uri="{FF2B5EF4-FFF2-40B4-BE49-F238E27FC236}">
                <a16:creationId xmlns:a16="http://schemas.microsoft.com/office/drawing/2014/main" xmlns="" id="{4FF191E8-E885-416B-8C95-70A343BA5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2670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C:\Users\Admin\Desktop\tải xuống.jpg">
            <a:extLst>
              <a:ext uri="{FF2B5EF4-FFF2-40B4-BE49-F238E27FC236}">
                <a16:creationId xmlns:a16="http://schemas.microsoft.com/office/drawing/2014/main" xmlns="" id="{2517FF62-F3A8-4469-863D-7EC062CF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620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3" descr="C:\Users\Admin\Desktop\tải xuống (1).jpg">
            <a:extLst>
              <a:ext uri="{FF2B5EF4-FFF2-40B4-BE49-F238E27FC236}">
                <a16:creationId xmlns:a16="http://schemas.microsoft.com/office/drawing/2014/main" xmlns="" id="{9C2551FF-6CFF-4852-8794-959F7D0C5B3A}"/>
              </a:ext>
            </a:extLst>
          </p:cNvPr>
          <p:cNvPicPr>
            <a:picLocks noChangeAspect="1" noChangeArrowheads="1"/>
          </p:cNvPicPr>
          <p:nvPr/>
        </p:nvPicPr>
        <p:blipFill>
          <a:blip r:embed="rId4"/>
          <a:srcRect/>
          <a:stretch>
            <a:fillRect/>
          </a:stretch>
        </p:blipFill>
        <p:spPr bwMode="auto">
          <a:xfrm>
            <a:off x="228600" y="2812622"/>
            <a:ext cx="296068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7" name="Picture 10" descr="C:\Users\Admin\Desktop\images.jpg">
            <a:extLst>
              <a:ext uri="{FF2B5EF4-FFF2-40B4-BE49-F238E27FC236}">
                <a16:creationId xmlns:a16="http://schemas.microsoft.com/office/drawing/2014/main" xmlns="" id="{A29E3CC6-D7DE-4D56-B41B-3AB711F16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813050"/>
            <a:ext cx="290988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descr="C:\Users\Admin\desktop\10.2.NamDinh.jpg">
            <a:extLst>
              <a:ext uri="{FF2B5EF4-FFF2-40B4-BE49-F238E27FC236}">
                <a16:creationId xmlns:a16="http://schemas.microsoft.com/office/drawing/2014/main" xmlns="" id="{AF0F4A9B-F5AC-4F0A-A8D4-AD20CA4A6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89250"/>
            <a:ext cx="2514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C:\Users\Admin\desktop\25600068.jpg">
            <a:extLst>
              <a:ext uri="{FF2B5EF4-FFF2-40B4-BE49-F238E27FC236}">
                <a16:creationId xmlns:a16="http://schemas.microsoft.com/office/drawing/2014/main" xmlns="" id="{423CD047-2E7D-4171-9DEA-21C7B10BB30D}"/>
              </a:ext>
            </a:extLst>
          </p:cNvPr>
          <p:cNvPicPr>
            <a:picLocks noChangeAspect="1" noChangeArrowheads="1"/>
          </p:cNvPicPr>
          <p:nvPr/>
        </p:nvPicPr>
        <p:blipFill>
          <a:blip r:embed="rId7"/>
          <a:srcRect/>
          <a:stretch>
            <a:fillRect/>
          </a:stretch>
        </p:blipFill>
        <p:spPr bwMode="auto">
          <a:xfrm>
            <a:off x="6310271" y="811041"/>
            <a:ext cx="2514600" cy="1761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fade">
                                      <p:cBhvr>
                                        <p:cTn id="7" dur="800" decel="100000"/>
                                        <p:tgtEl>
                                          <p:spTgt spid="17418"/>
                                        </p:tgtEl>
                                      </p:cBhvr>
                                    </p:animEffect>
                                    <p:anim calcmode="lin" valueType="num">
                                      <p:cBhvr>
                                        <p:cTn id="8" dur="800" decel="100000" fill="hold"/>
                                        <p:tgtEl>
                                          <p:spTgt spid="17418"/>
                                        </p:tgtEl>
                                        <p:attrNameLst>
                                          <p:attrName>style.rotation</p:attrName>
                                        </p:attrNameLst>
                                      </p:cBhvr>
                                      <p:tavLst>
                                        <p:tav tm="0">
                                          <p:val>
                                            <p:fltVal val="-90"/>
                                          </p:val>
                                        </p:tav>
                                        <p:tav tm="100000">
                                          <p:val>
                                            <p:fltVal val="0"/>
                                          </p:val>
                                        </p:tav>
                                      </p:tavLst>
                                    </p:anim>
                                    <p:anim calcmode="lin" valueType="num">
                                      <p:cBhvr>
                                        <p:cTn id="9" dur="800" decel="100000" fill="hold"/>
                                        <p:tgtEl>
                                          <p:spTgt spid="17418"/>
                                        </p:tgtEl>
                                        <p:attrNameLst>
                                          <p:attrName>ppt_x</p:attrName>
                                        </p:attrNameLst>
                                      </p:cBhvr>
                                      <p:tavLst>
                                        <p:tav tm="0">
                                          <p:val>
                                            <p:strVal val="#ppt_x+0.4"/>
                                          </p:val>
                                        </p:tav>
                                        <p:tav tm="100000">
                                          <p:val>
                                            <p:strVal val="#ppt_x-0.05"/>
                                          </p:val>
                                        </p:tav>
                                      </p:tavLst>
                                    </p:anim>
                                    <p:anim calcmode="lin" valueType="num">
                                      <p:cBhvr>
                                        <p:cTn id="10" dur="800" decel="100000" fill="hold"/>
                                        <p:tgtEl>
                                          <p:spTgt spid="174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7417">
                                            <p:txEl>
                                              <p:pRg st="0" end="0"/>
                                            </p:txEl>
                                          </p:spTgt>
                                        </p:tgtEl>
                                        <p:attrNameLst>
                                          <p:attrName>style.visibility</p:attrName>
                                        </p:attrNameLst>
                                      </p:cBhvr>
                                      <p:to>
                                        <p:strVal val="visible"/>
                                      </p:to>
                                    </p:set>
                                    <p:animEffect transition="in" filter="fade">
                                      <p:cBhvr>
                                        <p:cTn id="17" dur="1000"/>
                                        <p:tgtEl>
                                          <p:spTgt spid="17417">
                                            <p:txEl>
                                              <p:pRg st="0" end="0"/>
                                            </p:txEl>
                                          </p:spTgt>
                                        </p:tgtEl>
                                      </p:cBhvr>
                                    </p:animEffect>
                                    <p:anim calcmode="lin" valueType="num">
                                      <p:cBhvr>
                                        <p:cTn id="18" dur="1000" fill="hold"/>
                                        <p:tgtEl>
                                          <p:spTgt spid="174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41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417">
                                            <p:txEl>
                                              <p:pRg st="1" end="1"/>
                                            </p:txEl>
                                          </p:spTgt>
                                        </p:tgtEl>
                                        <p:attrNameLst>
                                          <p:attrName>style.visibility</p:attrName>
                                        </p:attrNameLst>
                                      </p:cBhvr>
                                      <p:to>
                                        <p:strVal val="visible"/>
                                      </p:to>
                                    </p:set>
                                    <p:animEffect transition="in" filter="fade">
                                      <p:cBhvr>
                                        <p:cTn id="22" dur="1000"/>
                                        <p:tgtEl>
                                          <p:spTgt spid="17417">
                                            <p:txEl>
                                              <p:pRg st="1" end="1"/>
                                            </p:txEl>
                                          </p:spTgt>
                                        </p:tgtEl>
                                      </p:cBhvr>
                                    </p:animEffect>
                                    <p:anim calcmode="lin" valueType="num">
                                      <p:cBhvr>
                                        <p:cTn id="23" dur="1000" fill="hold"/>
                                        <p:tgtEl>
                                          <p:spTgt spid="1741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4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1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 name="Rectangle 10">
            <a:extLst>
              <a:ext uri="{FF2B5EF4-FFF2-40B4-BE49-F238E27FC236}">
                <a16:creationId xmlns:a16="http://schemas.microsoft.com/office/drawing/2014/main" xmlns="" id="{3A897A32-9B1F-427B-9F80-BBDF7A85DC3B}"/>
              </a:ext>
            </a:extLst>
          </p:cNvPr>
          <p:cNvSpPr>
            <a:spLocks noGrp="1"/>
          </p:cNvSpPr>
          <p:nvPr>
            <p:ph type="ctrTitle"/>
          </p:nvPr>
        </p:nvSpPr>
        <p:spPr>
          <a:xfrm>
            <a:off x="2209800" y="228600"/>
            <a:ext cx="4724400" cy="914400"/>
          </a:xfrm>
        </p:spPr>
        <p:txBody>
          <a:bodyPr/>
          <a:lstStyle/>
          <a:p>
            <a:pPr eaLnBrk="1" hangingPunct="1"/>
            <a:r>
              <a:rPr lang="en-US" altLang="en-US" sz="2800">
                <a:latin typeface="Times New Roman" panose="02020603050405020304" pitchFamily="18" charset="0"/>
                <a:cs typeface="Times New Roman" panose="02020603050405020304" pitchFamily="18" charset="0"/>
              </a:rPr>
              <a:t>KHU S</a:t>
            </a:r>
            <a:r>
              <a:rPr lang="vi-VN" altLang="en-US" sz="2800">
                <a:cs typeface="Times New Roman" panose="02020603050405020304" pitchFamily="18" charset="0"/>
              </a:rPr>
              <a:t>ẢN</a:t>
            </a:r>
            <a:r>
              <a:rPr lang="en-US" altLang="en-US" sz="2800">
                <a:latin typeface="Times New Roman" panose="02020603050405020304" pitchFamily="18" charset="0"/>
                <a:cs typeface="Times New Roman" panose="02020603050405020304" pitchFamily="18" charset="0"/>
              </a:rPr>
              <a:t> XU</a:t>
            </a:r>
            <a:r>
              <a:rPr lang="vi-VN" altLang="en-US" sz="2800">
                <a:cs typeface="Times New Roman" panose="02020603050405020304" pitchFamily="18" charset="0"/>
              </a:rPr>
              <a:t>ẤT</a:t>
            </a:r>
          </a:p>
        </p:txBody>
      </p:sp>
      <p:sp>
        <p:nvSpPr>
          <p:cNvPr id="18441" name="Rectangle 9">
            <a:extLst>
              <a:ext uri="{FF2B5EF4-FFF2-40B4-BE49-F238E27FC236}">
                <a16:creationId xmlns:a16="http://schemas.microsoft.com/office/drawing/2014/main" xmlns="" id="{450953AC-C828-48EA-9D16-F2D6BD2EABFB}"/>
              </a:ext>
            </a:extLst>
          </p:cNvPr>
          <p:cNvSpPr>
            <a:spLocks noGrp="1" noChangeArrowheads="1"/>
          </p:cNvSpPr>
          <p:nvPr>
            <p:ph type="subTitle" idx="1"/>
          </p:nvPr>
        </p:nvSpPr>
        <p:spPr>
          <a:xfrm>
            <a:off x="381000" y="5791200"/>
            <a:ext cx="8458200" cy="533400"/>
          </a:xfrm>
        </p:spPr>
        <p:txBody>
          <a:bodyPr rtlCol="0">
            <a:noAutofit/>
          </a:bodyPr>
          <a:lstStyle/>
          <a:p>
            <a:pPr eaLnBrk="1" fontAlgn="auto" hangingPunct="1">
              <a:lnSpc>
                <a:spcPct val="80000"/>
              </a:lnSpc>
              <a:spcAft>
                <a:spcPts val="0"/>
              </a:spcAft>
              <a:defRPr/>
            </a:pPr>
            <a:r>
              <a:rPr lang="en-US" sz="2400" b="1" dirty="0" err="1">
                <a:solidFill>
                  <a:schemeClr val="tx1"/>
                </a:solidFill>
                <a:latin typeface="Times New Roman" pitchFamily="18" charset="0"/>
                <a:cs typeface="Times New Roman" pitchFamily="18" charset="0"/>
              </a:rPr>
              <a:t>Khu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sản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xuất</a:t>
            </a:r>
            <a:r>
              <a:rPr lang="en-US" sz="2400" b="1" dirty="0">
                <a:solidFill>
                  <a:schemeClr val="tx1"/>
                </a:solidFill>
                <a:latin typeface="Times New Roman" pitchFamily="18" charset="0"/>
                <a:cs typeface="Times New Roman" pitchFamily="18" charset="0"/>
              </a:rPr>
              <a:t> là: </a:t>
            </a:r>
            <a:r>
              <a:rPr lang="en-US" sz="2400" b="1" dirty="0" err="1">
                <a:solidFill>
                  <a:schemeClr val="tx1"/>
                </a:solidFill>
                <a:latin typeface="Times New Roman" pitchFamily="18" charset="0"/>
                <a:cs typeface="Times New Roman" pitchFamily="18" charset="0"/>
              </a:rPr>
              <a:t>khu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vực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làm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việc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của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a:t>
            </a:r>
            <a:r>
              <a:rPr lang="vi-VN" sz="2400" b="1" dirty="0">
                <a:solidFill>
                  <a:schemeClr val="tx1"/>
                </a:solidFill>
                <a:latin typeface="Times New Roman" pitchFamily="18" charset="0"/>
                <a:cs typeface="Times New Roman" pitchFamily="18" charset="0"/>
              </a:rPr>
              <a:t>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máy</a:t>
            </a:r>
            <a:r>
              <a:rPr lang="en-US" sz="2400" b="1" dirty="0">
                <a:solidFill>
                  <a:schemeClr val="tx1"/>
                </a:solidFill>
                <a:latin typeface="Times New Roman" pitchFamily="18" charset="0"/>
                <a:cs typeface="Times New Roman" pitchFamily="18" charset="0"/>
              </a:rPr>
              <a:t>, xí </a:t>
            </a:r>
            <a:r>
              <a:rPr lang="en-US" sz="2400" b="1" dirty="0" err="1">
                <a:solidFill>
                  <a:schemeClr val="tx1"/>
                </a:solidFill>
                <a:latin typeface="Times New Roman" pitchFamily="18" charset="0"/>
                <a:cs typeface="Times New Roman" pitchFamily="18" charset="0"/>
              </a:rPr>
              <a:t>nghiệp</a:t>
            </a:r>
            <a:r>
              <a:rPr lang="en-US" sz="2400" b="1" dirty="0">
                <a:solidFill>
                  <a:schemeClr val="tx1"/>
                </a:solidFill>
                <a:latin typeface="Times New Roman" pitchFamily="18" charset="0"/>
                <a:cs typeface="Times New Roman" pitchFamily="18" charset="0"/>
              </a:rPr>
              <a:t>,</a:t>
            </a:r>
          </a:p>
          <a:p>
            <a:pPr eaLnBrk="1" fontAlgn="auto" hangingPunct="1">
              <a:lnSpc>
                <a:spcPct val="80000"/>
              </a:lnSpc>
              <a:spcAft>
                <a:spcPts val="0"/>
              </a:spcAft>
              <a:defRPr/>
            </a:pP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doanh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nghiệp</a:t>
            </a:r>
            <a:r>
              <a:rPr lang="en-US" sz="2400" b="1" dirty="0">
                <a:solidFill>
                  <a:schemeClr val="tx1"/>
                </a:solidFill>
                <a:latin typeface="Times New Roman" pitchFamily="18" charset="0"/>
                <a:cs typeface="Times New Roman" pitchFamily="18" charset="0"/>
              </a:rPr>
              <a:t>.</a:t>
            </a:r>
            <a:endParaRPr lang="en-US" sz="24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9220" name="Picture 10" descr="C:\Users\Admin\Desktop\images (5).jpg">
            <a:extLst>
              <a:ext uri="{FF2B5EF4-FFF2-40B4-BE49-F238E27FC236}">
                <a16:creationId xmlns:a16="http://schemas.microsoft.com/office/drawing/2014/main" xmlns="" id="{9D22FBFE-E13E-43D6-AFF0-3115A3909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2095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C:\Users\Admin\Desktop\images (1).jpg">
            <a:extLst>
              <a:ext uri="{FF2B5EF4-FFF2-40B4-BE49-F238E27FC236}">
                <a16:creationId xmlns:a16="http://schemas.microsoft.com/office/drawing/2014/main" xmlns="" id="{E9FC35A0-19F3-4F1E-B343-E6D1DE3B8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29000"/>
            <a:ext cx="2041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4" descr="C:\Users\Admin\Desktop\images (8).jpg">
            <a:extLst>
              <a:ext uri="{FF2B5EF4-FFF2-40B4-BE49-F238E27FC236}">
                <a16:creationId xmlns:a16="http://schemas.microsoft.com/office/drawing/2014/main" xmlns="" id="{336F9921-1579-4E21-B9C2-E51949FCF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52800"/>
            <a:ext cx="3657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5" descr="C:\Users\Admin\Desktop\images.jpg">
            <a:extLst>
              <a:ext uri="{FF2B5EF4-FFF2-40B4-BE49-F238E27FC236}">
                <a16:creationId xmlns:a16="http://schemas.microsoft.com/office/drawing/2014/main" xmlns="" id="{C2F6828D-A54C-4043-9870-84E856B80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43000"/>
            <a:ext cx="2667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C:\Users\Admin\Desktop\images (3).jpg">
            <a:extLst>
              <a:ext uri="{FF2B5EF4-FFF2-40B4-BE49-F238E27FC236}">
                <a16:creationId xmlns:a16="http://schemas.microsoft.com/office/drawing/2014/main" xmlns="" id="{011562C6-FA8B-4EE5-AAD8-0890F9649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155700"/>
            <a:ext cx="25146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C:\Users\Admin\Desktop\images (2).jpg">
            <a:extLst>
              <a:ext uri="{FF2B5EF4-FFF2-40B4-BE49-F238E27FC236}">
                <a16:creationId xmlns:a16="http://schemas.microsoft.com/office/drawing/2014/main" xmlns="" id="{67968888-558A-48B2-AB3F-E1BB33B393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0668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1000" fill="hold"/>
                                        <p:tgtEl>
                                          <p:spTgt spid="18442"/>
                                        </p:tgtEl>
                                        <p:attrNameLst>
                                          <p:attrName>ppt_x</p:attrName>
                                        </p:attrNameLst>
                                      </p:cBhvr>
                                      <p:tavLst>
                                        <p:tav tm="0">
                                          <p:val>
                                            <p:strVal val="#ppt_x-.2"/>
                                          </p:val>
                                        </p:tav>
                                        <p:tav tm="100000">
                                          <p:val>
                                            <p:strVal val="#ppt_x"/>
                                          </p:val>
                                        </p:tav>
                                      </p:tavLst>
                                    </p:anim>
                                    <p:anim calcmode="lin" valueType="num">
                                      <p:cBhvr>
                                        <p:cTn id="8" dur="1000" fill="hold"/>
                                        <p:tgtEl>
                                          <p:spTgt spid="18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9228"/>
                                        </p:tgtEl>
                                        <p:attrNameLst>
                                          <p:attrName>style.visibility</p:attrName>
                                        </p:attrNameLst>
                                      </p:cBhvr>
                                      <p:to>
                                        <p:strVal val="visible"/>
                                      </p:to>
                                    </p:set>
                                    <p:animEffect transition="in" filter="box(in)">
                                      <p:cBhvr>
                                        <p:cTn id="14" dur="500"/>
                                        <p:tgtEl>
                                          <p:spTgt spid="92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checkerboard(across)">
                                      <p:cBhvr>
                                        <p:cTn id="19" dur="500"/>
                                        <p:tgtEl>
                                          <p:spTgt spid="9220"/>
                                        </p:tgtEl>
                                      </p:cBhvr>
                                    </p:animEffect>
                                  </p:childTnLst>
                                </p:cTn>
                              </p:par>
                              <p:par>
                                <p:cTn id="20" presetID="5" presetClass="entr" presetSubtype="10" fill="hold" nodeType="with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checkerboard(across)">
                                      <p:cBhvr>
                                        <p:cTn id="22" dur="500"/>
                                        <p:tgtEl>
                                          <p:spTgt spid="9223"/>
                                        </p:tgtEl>
                                      </p:cBhvr>
                                    </p:animEffect>
                                  </p:childTnLst>
                                </p:cTn>
                              </p:par>
                              <p:par>
                                <p:cTn id="23" presetID="5" presetClass="entr" presetSubtype="10" fill="hold" nodeType="withEffect">
                                  <p:stCondLst>
                                    <p:cond delay="0"/>
                                  </p:stCondLst>
                                  <p:childTnLst>
                                    <p:set>
                                      <p:cBhvr>
                                        <p:cTn id="24" dur="1" fill="hold">
                                          <p:stCondLst>
                                            <p:cond delay="0"/>
                                          </p:stCondLst>
                                        </p:cTn>
                                        <p:tgtEl>
                                          <p:spTgt spid="9225"/>
                                        </p:tgtEl>
                                        <p:attrNameLst>
                                          <p:attrName>style.visibility</p:attrName>
                                        </p:attrNameLst>
                                      </p:cBhvr>
                                      <p:to>
                                        <p:strVal val="visible"/>
                                      </p:to>
                                    </p:set>
                                    <p:animEffect transition="in" filter="checkerboard(across)">
                                      <p:cBhvr>
                                        <p:cTn id="25" dur="500"/>
                                        <p:tgtEl>
                                          <p:spTgt spid="9225"/>
                                        </p:tgtEl>
                                      </p:cBhvr>
                                    </p:animEffect>
                                  </p:childTnLst>
                                </p:cTn>
                              </p:par>
                              <p:par>
                                <p:cTn id="26" presetID="5" presetClass="entr" presetSubtype="10" fill="hold" nodeType="with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checkerboard(across)">
                                      <p:cBhvr>
                                        <p:cTn id="28" dur="500"/>
                                        <p:tgtEl>
                                          <p:spTgt spid="92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blinds(horizontal)">
                                      <p:cBhvr>
                                        <p:cTn id="33" dur="500"/>
                                        <p:tgtEl>
                                          <p:spTgt spid="92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18441">
                                            <p:txEl>
                                              <p:pRg st="0" end="0"/>
                                            </p:txEl>
                                          </p:spTgt>
                                        </p:tgtEl>
                                        <p:attrNameLst>
                                          <p:attrName>style.visibility</p:attrName>
                                        </p:attrNameLst>
                                      </p:cBhvr>
                                      <p:to>
                                        <p:strVal val="visible"/>
                                      </p:to>
                                    </p:set>
                                    <p:animEffect transition="in" filter="fade">
                                      <p:cBhvr>
                                        <p:cTn id="38" dur="500"/>
                                        <p:tgtEl>
                                          <p:spTgt spid="18441">
                                            <p:txEl>
                                              <p:pRg st="0" end="0"/>
                                            </p:txEl>
                                          </p:spTgt>
                                        </p:tgtEl>
                                      </p:cBhvr>
                                    </p:animEffect>
                                    <p:anim calcmode="lin" valueType="num">
                                      <p:cBhvr>
                                        <p:cTn id="39" dur="500" fill="hold"/>
                                        <p:tgtEl>
                                          <p:spTgt spid="18441">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8441">
                                            <p:txEl>
                                              <p:pRg st="0" end="0"/>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18441">
                                            <p:txEl>
                                              <p:pRg st="1" end="1"/>
                                            </p:txEl>
                                          </p:spTgt>
                                        </p:tgtEl>
                                        <p:attrNameLst>
                                          <p:attrName>style.visibility</p:attrName>
                                        </p:attrNameLst>
                                      </p:cBhvr>
                                      <p:to>
                                        <p:strVal val="visible"/>
                                      </p:to>
                                    </p:set>
                                    <p:animEffect transition="in" filter="fade">
                                      <p:cBhvr>
                                        <p:cTn id="43" dur="500"/>
                                        <p:tgtEl>
                                          <p:spTgt spid="18441">
                                            <p:txEl>
                                              <p:pRg st="1" end="1"/>
                                            </p:txEl>
                                          </p:spTgt>
                                        </p:tgtEl>
                                      </p:cBhvr>
                                    </p:animEffect>
                                    <p:anim calcmode="lin" valueType="num">
                                      <p:cBhvr>
                                        <p:cTn id="44" dur="500" fill="hold"/>
                                        <p:tgtEl>
                                          <p:spTgt spid="18441">
                                            <p:txEl>
                                              <p:pRg st="1" end="1"/>
                                            </p:txEl>
                                          </p:spTgt>
                                        </p:tgtEl>
                                        <p:attrNameLst>
                                          <p:attrName>ppt_x</p:attrName>
                                        </p:attrNameLst>
                                      </p:cBhvr>
                                      <p:tavLst>
                                        <p:tav tm="0">
                                          <p:val>
                                            <p:strVal val="#ppt_x"/>
                                          </p:val>
                                        </p:tav>
                                        <p:tav tm="100000">
                                          <p:val>
                                            <p:strVal val="#ppt_x"/>
                                          </p:val>
                                        </p:tav>
                                      </p:tavLst>
                                    </p:anim>
                                    <p:anim calcmode="lin" valueType="num">
                                      <p:cBhvr>
                                        <p:cTn id="45" dur="500" fill="hold"/>
                                        <p:tgtEl>
                                          <p:spTgt spid="1844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9" name="Picture 3" descr="khu bao ton 8">
            <a:extLst>
              <a:ext uri="{FF2B5EF4-FFF2-40B4-BE49-F238E27FC236}">
                <a16:creationId xmlns:a16="http://schemas.microsoft.com/office/drawing/2014/main" xmlns="" id="{C8409C5A-D34E-4D2D-8B28-3DA3F4C37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2825"/>
            <a:ext cx="2819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khu bao ton 12">
            <a:extLst>
              <a:ext uri="{FF2B5EF4-FFF2-40B4-BE49-F238E27FC236}">
                <a16:creationId xmlns:a16="http://schemas.microsoft.com/office/drawing/2014/main" xmlns="" id="{571B278F-DD46-4FCB-AA44-994713693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12825"/>
            <a:ext cx="2819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0">
            <a:extLst>
              <a:ext uri="{FF2B5EF4-FFF2-40B4-BE49-F238E27FC236}">
                <a16:creationId xmlns:a16="http://schemas.microsoft.com/office/drawing/2014/main" xmlns="" id="{B2880D6C-C5E8-45DB-B16B-46AF5EE57145}"/>
              </a:ext>
            </a:extLst>
          </p:cNvPr>
          <p:cNvSpPr>
            <a:spLocks noGrp="1" noChangeArrowheads="1"/>
          </p:cNvSpPr>
          <p:nvPr>
            <p:ph type="ctrTitle"/>
          </p:nvPr>
        </p:nvSpPr>
        <p:spPr>
          <a:xfrm>
            <a:off x="1828800" y="384175"/>
            <a:ext cx="5791200" cy="457200"/>
          </a:xfrm>
        </p:spPr>
        <p:txBody>
          <a:bodyPr rtlCol="0">
            <a:normAutofit fontScale="90000"/>
          </a:bodyPr>
          <a:lstStyle/>
          <a:p>
            <a:pPr eaLnBrk="1" fontAlgn="auto" hangingPunct="1">
              <a:spcAft>
                <a:spcPts val="0"/>
              </a:spcAft>
              <a:defRPr/>
            </a:pPr>
            <a:r>
              <a:rPr lang="en-US" sz="2800">
                <a:latin typeface="Times New Roman" pitchFamily="18" charset="0"/>
                <a:cs typeface="Times New Roman" pitchFamily="18" charset="0"/>
              </a:rPr>
              <a:t>KHU B</a:t>
            </a:r>
            <a:r>
              <a:rPr lang="vi-VN" sz="2800">
                <a:cs typeface="Times New Roman" pitchFamily="18" charset="0"/>
              </a:rPr>
              <a:t>ẢO</a:t>
            </a:r>
            <a:r>
              <a:rPr lang="en-US" sz="2800">
                <a:latin typeface="Times New Roman" pitchFamily="18" charset="0"/>
                <a:cs typeface="Times New Roman" pitchFamily="18" charset="0"/>
              </a:rPr>
              <a:t> T</a:t>
            </a:r>
            <a:r>
              <a:rPr lang="vi-VN" sz="2800">
                <a:cs typeface="Times New Roman" pitchFamily="18" charset="0"/>
              </a:rPr>
              <a:t>ỒN</a:t>
            </a:r>
            <a:r>
              <a:rPr lang="en-US" sz="2800">
                <a:latin typeface="Times New Roman" pitchFamily="18" charset="0"/>
                <a:cs typeface="Times New Roman" pitchFamily="18" charset="0"/>
              </a:rPr>
              <a:t> THI</a:t>
            </a:r>
            <a:r>
              <a:rPr lang="vi-VN" sz="2800">
                <a:cs typeface="Times New Roman" pitchFamily="18" charset="0"/>
              </a:rPr>
              <a:t>Ê</a:t>
            </a:r>
            <a:r>
              <a:rPr lang="en-US" sz="2800">
                <a:latin typeface="Times New Roman" pitchFamily="18" charset="0"/>
                <a:cs typeface="Times New Roman" pitchFamily="18" charset="0"/>
              </a:rPr>
              <a:t>N NHI</a:t>
            </a:r>
            <a:r>
              <a:rPr lang="vi-VN" sz="2800">
                <a:cs typeface="Times New Roman" pitchFamily="18" charset="0"/>
              </a:rPr>
              <a:t>ÊN</a:t>
            </a:r>
          </a:p>
        </p:txBody>
      </p:sp>
      <p:sp>
        <p:nvSpPr>
          <p:cNvPr id="19464" name="Rectangle 8">
            <a:extLst>
              <a:ext uri="{FF2B5EF4-FFF2-40B4-BE49-F238E27FC236}">
                <a16:creationId xmlns:a16="http://schemas.microsoft.com/office/drawing/2014/main" xmlns="" id="{43BE1909-E612-4670-8F56-DDEA38951A00}"/>
              </a:ext>
            </a:extLst>
          </p:cNvPr>
          <p:cNvSpPr>
            <a:spLocks noGrp="1" noChangeArrowheads="1"/>
          </p:cNvSpPr>
          <p:nvPr>
            <p:ph type="subTitle" idx="1"/>
          </p:nvPr>
        </p:nvSpPr>
        <p:spPr>
          <a:xfrm>
            <a:off x="304800" y="5562600"/>
            <a:ext cx="8610600" cy="857250"/>
          </a:xfrm>
        </p:spPr>
        <p:txBody>
          <a:bodyPr rtlCol="0">
            <a:normAutofit/>
          </a:bodyPr>
          <a:lstStyle/>
          <a:p>
            <a:pPr eaLnBrk="1" fontAlgn="auto" hangingPunct="1">
              <a:lnSpc>
                <a:spcPct val="90000"/>
              </a:lnSpc>
              <a:spcAft>
                <a:spcPts val="0"/>
              </a:spcAft>
              <a:defRPr/>
            </a:pPr>
            <a:r>
              <a:rPr lang="en-US" sz="2400" b="1" dirty="0" err="1">
                <a:solidFill>
                  <a:schemeClr val="tx1"/>
                </a:solidFill>
                <a:latin typeface="Times New Roman" pitchFamily="18" charset="0"/>
                <a:cs typeface="Times New Roman" pitchFamily="18" charset="0"/>
              </a:rPr>
              <a:t>Khu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bảo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tồn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là: </a:t>
            </a:r>
            <a:r>
              <a:rPr lang="en-US" sz="2400" b="1" dirty="0" err="1">
                <a:solidFill>
                  <a:schemeClr val="tx1"/>
                </a:solidFill>
                <a:latin typeface="Times New Roman" pitchFamily="18" charset="0"/>
                <a:cs typeface="Times New Roman" pitchFamily="18" charset="0"/>
              </a:rPr>
              <a:t>khu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vực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các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loài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cây</a:t>
            </a:r>
            <a:r>
              <a:rPr lang="en-US" sz="2400" b="1" dirty="0">
                <a:solidFill>
                  <a:schemeClr val="tx1"/>
                </a:solidFill>
                <a:latin typeface="Times New Roman" pitchFamily="18" charset="0"/>
                <a:cs typeface="Times New Roman" pitchFamily="18" charset="0"/>
              </a:rPr>
              <a:t>, </a:t>
            </a:r>
          </a:p>
          <a:p>
            <a:pPr eaLnBrk="1" fontAlgn="auto" hangingPunct="1">
              <a:lnSpc>
                <a:spcPct val="90000"/>
              </a:lnSpc>
              <a:spcAft>
                <a:spcPts val="0"/>
              </a:spcAft>
              <a:defRPr/>
            </a:pPr>
            <a:r>
              <a:rPr lang="en-US" sz="2400" b="1" dirty="0">
                <a:solidFill>
                  <a:schemeClr val="tx1"/>
                </a:solidFill>
                <a:latin typeface="Times New Roman" pitchFamily="18" charset="0"/>
                <a:cs typeface="Times New Roman" pitchFamily="18" charset="0"/>
              </a:rPr>
              <a:t>con </a:t>
            </a:r>
            <a:r>
              <a:rPr lang="en-US" sz="2400" b="1" dirty="0" err="1">
                <a:solidFill>
                  <a:schemeClr val="tx1"/>
                </a:solidFill>
                <a:latin typeface="Times New Roman" pitchFamily="18" charset="0"/>
                <a:cs typeface="Times New Roman" pitchFamily="18" charset="0"/>
              </a:rPr>
              <a:t>vật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cảnh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quan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bảo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vệ</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giữ</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dài</a:t>
            </a:r>
            <a:r>
              <a:rPr lang="en-US" sz="2400" b="1" dirty="0">
                <a:solidFill>
                  <a:schemeClr val="tx1"/>
                </a:solidFill>
                <a:latin typeface="Times New Roman" pitchFamily="18" charset="0"/>
                <a:cs typeface="Times New Roman" pitchFamily="18" charset="0"/>
              </a:rPr>
              <a:t>.</a:t>
            </a:r>
            <a:endParaRPr lang="en-US" sz="28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19465" name="Picture 9" descr="khu bao ton 11">
            <a:extLst>
              <a:ext uri="{FF2B5EF4-FFF2-40B4-BE49-F238E27FC236}">
                <a16:creationId xmlns:a16="http://schemas.microsoft.com/office/drawing/2014/main" xmlns="" id="{0C5D270B-5364-484B-9D7A-AA46C2A4C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20763"/>
            <a:ext cx="27432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11" descr="Kết quả hình ảnh cho đảo cò chi lăng nam">
            <a:extLst>
              <a:ext uri="{FF2B5EF4-FFF2-40B4-BE49-F238E27FC236}">
                <a16:creationId xmlns:a16="http://schemas.microsoft.com/office/drawing/2014/main" xmlns="" id="{0D56FA09-D37D-4F55-9936-356007C51680}"/>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0249" name="Picture 12" descr="C:\Users\Admin\Desktop\dao cò.jpg">
            <a:extLst>
              <a:ext uri="{FF2B5EF4-FFF2-40B4-BE49-F238E27FC236}">
                <a16:creationId xmlns:a16="http://schemas.microsoft.com/office/drawing/2014/main" xmlns="" id="{DD02FA1F-CAF7-42E5-87BE-3220C5B77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0"/>
            <a:ext cx="26670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C:\Users\Admin\Desktop\dao cò.jpg">
            <a:extLst>
              <a:ext uri="{FF2B5EF4-FFF2-40B4-BE49-F238E27FC236}">
                <a16:creationId xmlns:a16="http://schemas.microsoft.com/office/drawing/2014/main" xmlns="" id="{6906DA90-B2D9-4DB3-BD3C-DE0D3ABE51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405188"/>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a:extLst>
              <a:ext uri="{FF2B5EF4-FFF2-40B4-BE49-F238E27FC236}">
                <a16:creationId xmlns:a16="http://schemas.microsoft.com/office/drawing/2014/main" xmlns="" id="{A02C3ABE-74A2-4FF7-B001-EB40EC65C8B6}"/>
              </a:ext>
            </a:extLst>
          </p:cNvPr>
          <p:cNvGrpSpPr>
            <a:grpSpLocks/>
          </p:cNvGrpSpPr>
          <p:nvPr/>
        </p:nvGrpSpPr>
        <p:grpSpPr bwMode="auto">
          <a:xfrm>
            <a:off x="228600" y="3203575"/>
            <a:ext cx="3200400" cy="2286000"/>
            <a:chOff x="3486150" y="2743200"/>
            <a:chExt cx="4210050" cy="2846036"/>
          </a:xfrm>
        </p:grpSpPr>
        <p:pic>
          <p:nvPicPr>
            <p:cNvPr id="17419" name="Picture 3" descr="C:\Users\Admin\Desktop\tải xuống.jpg">
              <a:extLst>
                <a:ext uri="{FF2B5EF4-FFF2-40B4-BE49-F238E27FC236}">
                  <a16:creationId xmlns:a16="http://schemas.microsoft.com/office/drawing/2014/main" xmlns="" id="{BD5389B9-8349-4D98-8785-3BEDE88471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2754630"/>
              <a:ext cx="2171700" cy="13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4" descr="C:\Users\Admin\Desktop\tải xuống (1).jpg">
              <a:extLst>
                <a:ext uri="{FF2B5EF4-FFF2-40B4-BE49-F238E27FC236}">
                  <a16:creationId xmlns:a16="http://schemas.microsoft.com/office/drawing/2014/main" xmlns="" id="{4F9DCA00-4507-4D69-89D4-2429F196A5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2743200"/>
              <a:ext cx="1905000" cy="137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5" descr="C:\Users\Admin\Desktop\images.jpg">
              <a:extLst>
                <a:ext uri="{FF2B5EF4-FFF2-40B4-BE49-F238E27FC236}">
                  <a16:creationId xmlns:a16="http://schemas.microsoft.com/office/drawing/2014/main" xmlns="" id="{C4C7FA4E-FAEE-4617-9B21-88E662ED5D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191000"/>
              <a:ext cx="2103120" cy="139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6" descr="C:\Users\Admin\Desktop\images (1).jpg">
              <a:extLst>
                <a:ext uri="{FF2B5EF4-FFF2-40B4-BE49-F238E27FC236}">
                  <a16:creationId xmlns:a16="http://schemas.microsoft.com/office/drawing/2014/main" xmlns="" id="{ED219EAE-EFFD-43C3-B1B3-BC8B995E69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4191000"/>
              <a:ext cx="1981200" cy="13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ox(in)">
                                      <p:cBhvr>
                                        <p:cTn id="7" dur="500"/>
                                        <p:tgtEl>
                                          <p:spTgt spid="19466"/>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strips(downLeft)">
                                      <p:cBhvr>
                                        <p:cTn id="11" dur="500"/>
                                        <p:tgtEl>
                                          <p:spTgt spid="19459"/>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strips(downLeft)">
                                      <p:cBhvr>
                                        <p:cTn id="15" dur="500"/>
                                        <p:tgtEl>
                                          <p:spTgt spid="19462"/>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9465"/>
                                        </p:tgtEl>
                                        <p:attrNameLst>
                                          <p:attrName>style.visibility</p:attrName>
                                        </p:attrNameLst>
                                      </p:cBhvr>
                                      <p:to>
                                        <p:strVal val="visible"/>
                                      </p:to>
                                    </p:set>
                                    <p:animEffect transition="in" filter="strips(downLeft)">
                                      <p:cBhvr>
                                        <p:cTn id="19" dur="500"/>
                                        <p:tgtEl>
                                          <p:spTgt spid="194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plus(in)">
                                      <p:cBhvr>
                                        <p:cTn id="24" dur="10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10250"/>
                                        </p:tgtEl>
                                        <p:attrNameLst>
                                          <p:attrName>style.visibility</p:attrName>
                                        </p:attrNameLst>
                                      </p:cBhvr>
                                      <p:to>
                                        <p:strVal val="visible"/>
                                      </p:to>
                                    </p:set>
                                    <p:animEffect transition="in" filter="diamond(in)">
                                      <p:cBhvr>
                                        <p:cTn id="29" dur="2000"/>
                                        <p:tgtEl>
                                          <p:spTgt spid="10250"/>
                                        </p:tgtEl>
                                      </p:cBhvr>
                                    </p:animEffect>
                                  </p:childTnLst>
                                </p:cTn>
                              </p:par>
                              <p:par>
                                <p:cTn id="30" presetID="8" presetClass="entr" presetSubtype="16" fill="hold" nodeType="with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diamond(in)">
                                      <p:cBhvr>
                                        <p:cTn id="32" dur="2000"/>
                                        <p:tgtEl>
                                          <p:spTgt spid="102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64">
                                            <p:txEl>
                                              <p:pRg st="0" end="0"/>
                                            </p:txEl>
                                          </p:spTgt>
                                        </p:tgtEl>
                                        <p:attrNameLst>
                                          <p:attrName>style.visibility</p:attrName>
                                        </p:attrNameLst>
                                      </p:cBhvr>
                                      <p:to>
                                        <p:strVal val="visible"/>
                                      </p:to>
                                    </p:set>
                                    <p:anim calcmode="lin" valueType="num">
                                      <p:cBhvr additive="base">
                                        <p:cTn id="37" dur="500" fill="hold"/>
                                        <p:tgtEl>
                                          <p:spTgt spid="1946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64">
                                            <p:txEl>
                                              <p:pRg st="1" end="1"/>
                                            </p:txEl>
                                          </p:spTgt>
                                        </p:tgtEl>
                                        <p:attrNameLst>
                                          <p:attrName>style.visibility</p:attrName>
                                        </p:attrNameLst>
                                      </p:cBhvr>
                                      <p:to>
                                        <p:strVal val="visible"/>
                                      </p:to>
                                    </p:set>
                                    <p:anim calcmode="lin" valueType="num">
                                      <p:cBhvr additive="base">
                                        <p:cTn id="43" dur="500" fill="hold"/>
                                        <p:tgtEl>
                                          <p:spTgt spid="1946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6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Rectangle 16">
            <a:extLst>
              <a:ext uri="{FF2B5EF4-FFF2-40B4-BE49-F238E27FC236}">
                <a16:creationId xmlns:a16="http://schemas.microsoft.com/office/drawing/2014/main" xmlns="" id="{A7DF5570-DC53-47FE-9D48-B6A13DD82F98}"/>
              </a:ext>
            </a:extLst>
          </p:cNvPr>
          <p:cNvSpPr>
            <a:spLocks noChangeArrowheads="1"/>
          </p:cNvSpPr>
          <p:nvPr/>
        </p:nvSpPr>
        <p:spPr bwMode="auto">
          <a:xfrm>
            <a:off x="381000" y="16764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b) Nối các từ ở cột </a:t>
            </a:r>
            <a:r>
              <a:rPr lang="en-US" altLang="en-US" sz="2800" b="1">
                <a:solidFill>
                  <a:srgbClr val="FF0000"/>
                </a:solidFill>
                <a:latin typeface="Times New Roman" panose="02020603050405020304" pitchFamily="18" charset="0"/>
              </a:rPr>
              <a:t>A</a:t>
            </a:r>
            <a:r>
              <a:rPr lang="en-US" altLang="en-US" sz="2800" b="1">
                <a:solidFill>
                  <a:srgbClr val="0000CC"/>
                </a:solidFill>
                <a:latin typeface="Times New Roman" panose="02020603050405020304" pitchFamily="18" charset="0"/>
              </a:rPr>
              <a:t> ứng với nghĩa ở cột </a:t>
            </a:r>
            <a:r>
              <a:rPr lang="en-US" altLang="en-US" sz="2800" b="1">
                <a:solidFill>
                  <a:srgbClr val="FF0000"/>
                </a:solidFill>
                <a:latin typeface="Times New Roman" panose="02020603050405020304" pitchFamily="18" charset="0"/>
              </a:rPr>
              <a:t>B</a:t>
            </a:r>
            <a:endParaRPr lang="en-US" altLang="en-US" sz="2800" b="1">
              <a:solidFill>
                <a:srgbClr val="0000CC"/>
              </a:solidFill>
              <a:latin typeface="Times New Roman" panose="02020603050405020304" pitchFamily="18" charset="0"/>
            </a:endParaRPr>
          </a:p>
        </p:txBody>
      </p:sp>
      <p:sp>
        <p:nvSpPr>
          <p:cNvPr id="63505" name="Line 17">
            <a:extLst>
              <a:ext uri="{FF2B5EF4-FFF2-40B4-BE49-F238E27FC236}">
                <a16:creationId xmlns:a16="http://schemas.microsoft.com/office/drawing/2014/main" xmlns="" id="{CAF8028F-BB0B-4FD7-BAAD-4DD218FB0342}"/>
              </a:ext>
            </a:extLst>
          </p:cNvPr>
          <p:cNvSpPr>
            <a:spLocks noChangeShapeType="1"/>
          </p:cNvSpPr>
          <p:nvPr/>
        </p:nvSpPr>
        <p:spPr bwMode="auto">
          <a:xfrm>
            <a:off x="2286000" y="3886200"/>
            <a:ext cx="8382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6" name="Line 18">
            <a:extLst>
              <a:ext uri="{FF2B5EF4-FFF2-40B4-BE49-F238E27FC236}">
                <a16:creationId xmlns:a16="http://schemas.microsoft.com/office/drawing/2014/main" xmlns="" id="{8C5D0FE9-7A5B-495D-94DD-D28ACB7EDF62}"/>
              </a:ext>
            </a:extLst>
          </p:cNvPr>
          <p:cNvSpPr>
            <a:spLocks noChangeShapeType="1"/>
          </p:cNvSpPr>
          <p:nvPr/>
        </p:nvSpPr>
        <p:spPr bwMode="auto">
          <a:xfrm flipV="1">
            <a:off x="2286000" y="3886200"/>
            <a:ext cx="8382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Line 19">
            <a:extLst>
              <a:ext uri="{FF2B5EF4-FFF2-40B4-BE49-F238E27FC236}">
                <a16:creationId xmlns:a16="http://schemas.microsoft.com/office/drawing/2014/main" xmlns="" id="{18B64001-938E-449D-84D7-3B774505F566}"/>
              </a:ext>
            </a:extLst>
          </p:cNvPr>
          <p:cNvSpPr>
            <a:spLocks noChangeShapeType="1"/>
          </p:cNvSpPr>
          <p:nvPr/>
        </p:nvSpPr>
        <p:spPr bwMode="auto">
          <a:xfrm>
            <a:off x="2319338" y="6172200"/>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8" name="Text Box 20">
            <a:extLst>
              <a:ext uri="{FF2B5EF4-FFF2-40B4-BE49-F238E27FC236}">
                <a16:creationId xmlns:a16="http://schemas.microsoft.com/office/drawing/2014/main" xmlns="" id="{D390008F-9ABD-4C3C-BC3A-7B92B85C1BF9}"/>
              </a:ext>
            </a:extLst>
          </p:cNvPr>
          <p:cNvSpPr txBox="1">
            <a:spLocks noChangeArrowheads="1"/>
          </p:cNvSpPr>
          <p:nvPr/>
        </p:nvSpPr>
        <p:spPr bwMode="auto">
          <a:xfrm>
            <a:off x="1143000" y="2595563"/>
            <a:ext cx="838200" cy="5286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a:solidFill>
                  <a:srgbClr val="FF0000"/>
                </a:solidFill>
                <a:latin typeface="Times New Roman" panose="02020603050405020304" pitchFamily="18" charset="0"/>
              </a:rPr>
              <a:t>A</a:t>
            </a:r>
          </a:p>
        </p:txBody>
      </p:sp>
      <p:sp>
        <p:nvSpPr>
          <p:cNvPr id="63509" name="Text Box 21">
            <a:extLst>
              <a:ext uri="{FF2B5EF4-FFF2-40B4-BE49-F238E27FC236}">
                <a16:creationId xmlns:a16="http://schemas.microsoft.com/office/drawing/2014/main" xmlns="" id="{0F57F43A-94E2-437B-AF6A-A110F4FD402A}"/>
              </a:ext>
            </a:extLst>
          </p:cNvPr>
          <p:cNvSpPr txBox="1">
            <a:spLocks noChangeArrowheads="1"/>
          </p:cNvSpPr>
          <p:nvPr/>
        </p:nvSpPr>
        <p:spPr bwMode="auto">
          <a:xfrm>
            <a:off x="5181600" y="2595563"/>
            <a:ext cx="1066800" cy="5286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a:solidFill>
                  <a:srgbClr val="FF0000"/>
                </a:solidFill>
                <a:latin typeface="Times New Roman" panose="02020603050405020304" pitchFamily="18" charset="0"/>
              </a:rPr>
              <a:t>B</a:t>
            </a:r>
          </a:p>
        </p:txBody>
      </p:sp>
      <p:sp>
        <p:nvSpPr>
          <p:cNvPr id="63510" name="Text Box 22">
            <a:extLst>
              <a:ext uri="{FF2B5EF4-FFF2-40B4-BE49-F238E27FC236}">
                <a16:creationId xmlns:a16="http://schemas.microsoft.com/office/drawing/2014/main" xmlns="" id="{9F8DDB34-B267-406A-B5E2-38BF907B9E7F}"/>
              </a:ext>
            </a:extLst>
          </p:cNvPr>
          <p:cNvSpPr txBox="1">
            <a:spLocks noChangeArrowheads="1"/>
          </p:cNvSpPr>
          <p:nvPr/>
        </p:nvSpPr>
        <p:spPr bwMode="auto">
          <a:xfrm>
            <a:off x="533400" y="3535363"/>
            <a:ext cx="1752600" cy="5794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0000CC"/>
                </a:solidFill>
                <a:latin typeface="Times New Roman" panose="02020603050405020304" pitchFamily="18" charset="0"/>
              </a:rPr>
              <a:t>sinh vật</a:t>
            </a:r>
          </a:p>
        </p:txBody>
      </p:sp>
      <p:sp>
        <p:nvSpPr>
          <p:cNvPr id="63511" name="Text Box 23">
            <a:extLst>
              <a:ext uri="{FF2B5EF4-FFF2-40B4-BE49-F238E27FC236}">
                <a16:creationId xmlns:a16="http://schemas.microsoft.com/office/drawing/2014/main" xmlns="" id="{F0ADA6E6-CEAC-4779-AC79-4D4031BB0CB6}"/>
              </a:ext>
            </a:extLst>
          </p:cNvPr>
          <p:cNvSpPr txBox="1">
            <a:spLocks noChangeArrowheads="1"/>
          </p:cNvSpPr>
          <p:nvPr/>
        </p:nvSpPr>
        <p:spPr bwMode="auto">
          <a:xfrm>
            <a:off x="457200" y="4754563"/>
            <a:ext cx="1828800" cy="5794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0000CC"/>
                </a:solidFill>
                <a:latin typeface="Times New Roman" panose="02020603050405020304" pitchFamily="18" charset="0"/>
              </a:rPr>
              <a:t>sinh thái</a:t>
            </a:r>
          </a:p>
        </p:txBody>
      </p:sp>
      <p:sp>
        <p:nvSpPr>
          <p:cNvPr id="63512" name="Text Box 24">
            <a:extLst>
              <a:ext uri="{FF2B5EF4-FFF2-40B4-BE49-F238E27FC236}">
                <a16:creationId xmlns:a16="http://schemas.microsoft.com/office/drawing/2014/main" xmlns="" id="{03C8E6B3-5AEE-4E21-A663-4338AB9FF334}"/>
              </a:ext>
            </a:extLst>
          </p:cNvPr>
          <p:cNvSpPr txBox="1">
            <a:spLocks noChangeArrowheads="1"/>
          </p:cNvSpPr>
          <p:nvPr/>
        </p:nvSpPr>
        <p:spPr bwMode="auto">
          <a:xfrm>
            <a:off x="381000" y="5897563"/>
            <a:ext cx="1905000" cy="5794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0000CC"/>
                </a:solidFill>
                <a:latin typeface="Times New Roman" panose="02020603050405020304" pitchFamily="18" charset="0"/>
              </a:rPr>
              <a:t>hình thái</a:t>
            </a:r>
          </a:p>
        </p:txBody>
      </p:sp>
      <p:sp>
        <p:nvSpPr>
          <p:cNvPr id="63513" name="Text Box 25">
            <a:extLst>
              <a:ext uri="{FF2B5EF4-FFF2-40B4-BE49-F238E27FC236}">
                <a16:creationId xmlns:a16="http://schemas.microsoft.com/office/drawing/2014/main" xmlns="" id="{19402D06-771A-4E47-8E20-5ABA038BADDA}"/>
              </a:ext>
            </a:extLst>
          </p:cNvPr>
          <p:cNvSpPr txBox="1">
            <a:spLocks noChangeArrowheads="1"/>
          </p:cNvSpPr>
          <p:nvPr/>
        </p:nvSpPr>
        <p:spPr bwMode="auto">
          <a:xfrm>
            <a:off x="3124200" y="3444875"/>
            <a:ext cx="5562600" cy="830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00CC"/>
                </a:solidFill>
                <a:latin typeface="Times New Roman" panose="02020603050405020304" pitchFamily="18" charset="0"/>
              </a:rPr>
              <a:t>quan hệ giữa sinh vật (kể cả người) với môi trường xung quanh.</a:t>
            </a:r>
          </a:p>
        </p:txBody>
      </p:sp>
      <p:sp>
        <p:nvSpPr>
          <p:cNvPr id="63514" name="Text Box 26">
            <a:extLst>
              <a:ext uri="{FF2B5EF4-FFF2-40B4-BE49-F238E27FC236}">
                <a16:creationId xmlns:a16="http://schemas.microsoft.com/office/drawing/2014/main" xmlns="" id="{D2CA2F46-1238-47B2-A00D-7C657DD78FD9}"/>
              </a:ext>
            </a:extLst>
          </p:cNvPr>
          <p:cNvSpPr txBox="1">
            <a:spLocks noChangeArrowheads="1"/>
          </p:cNvSpPr>
          <p:nvPr/>
        </p:nvSpPr>
        <p:spPr bwMode="auto">
          <a:xfrm>
            <a:off x="3124200" y="4451350"/>
            <a:ext cx="5562600" cy="12001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dirty="0" err="1">
                <a:solidFill>
                  <a:srgbClr val="0000CC"/>
                </a:solidFill>
                <a:latin typeface="Times New Roman" panose="02020603050405020304" pitchFamily="18" charset="0"/>
              </a:rPr>
              <a:t>tên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gọi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chung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các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vật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sống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bao</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gồm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động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vật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thực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vật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a:t>
            </a:r>
            <a:r>
              <a:rPr lang="en-US" altLang="en-US" sz="2400" b="1" dirty="0">
                <a:solidFill>
                  <a:srgbClr val="0000CC"/>
                </a:solidFill>
                <a:latin typeface="Times New Roman" panose="02020603050405020304" pitchFamily="18" charset="0"/>
              </a:rPr>
              <a:t> vi </a:t>
            </a:r>
            <a:r>
              <a:rPr lang="en-US" altLang="en-US" sz="2400" b="1" dirty="0" err="1">
                <a:solidFill>
                  <a:srgbClr val="0000CC"/>
                </a:solidFill>
                <a:latin typeface="Times New Roman" panose="02020603050405020304" pitchFamily="18" charset="0"/>
              </a:rPr>
              <a:t>sinh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vật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có</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thể</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sinh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ra</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lớn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lên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chết</a:t>
            </a:r>
            <a:r>
              <a:rPr lang="en-US" altLang="en-US" sz="2400" b="1" dirty="0">
                <a:solidFill>
                  <a:srgbClr val="0000CC"/>
                </a:solidFill>
                <a:latin typeface="Times New Roman" panose="02020603050405020304" pitchFamily="18" charset="0"/>
              </a:rPr>
              <a:t>.</a:t>
            </a:r>
          </a:p>
        </p:txBody>
      </p:sp>
      <p:sp>
        <p:nvSpPr>
          <p:cNvPr id="63515" name="Text Box 27">
            <a:extLst>
              <a:ext uri="{FF2B5EF4-FFF2-40B4-BE49-F238E27FC236}">
                <a16:creationId xmlns:a16="http://schemas.microsoft.com/office/drawing/2014/main" xmlns="" id="{81B74EB5-CD24-4D7E-82EC-F3AE0FAC9CEF}"/>
              </a:ext>
            </a:extLst>
          </p:cNvPr>
          <p:cNvSpPr txBox="1">
            <a:spLocks noChangeArrowheads="1"/>
          </p:cNvSpPr>
          <p:nvPr/>
        </p:nvSpPr>
        <p:spPr bwMode="auto">
          <a:xfrm>
            <a:off x="3141663" y="5791200"/>
            <a:ext cx="5562600" cy="830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00CC"/>
                </a:solidFill>
                <a:latin typeface="Times New Roman" panose="02020603050405020304" pitchFamily="18" charset="0"/>
              </a:rPr>
              <a:t>hình thức biểu hiện ra bên ngoài của sự vật, có thể quan sát được.</a:t>
            </a:r>
          </a:p>
        </p:txBody>
      </p:sp>
      <p:sp>
        <p:nvSpPr>
          <p:cNvPr id="16" name="Rectangle 19">
            <a:extLst>
              <a:ext uri="{FF2B5EF4-FFF2-40B4-BE49-F238E27FC236}">
                <a16:creationId xmlns:a16="http://schemas.microsoft.com/office/drawing/2014/main" xmlns="" id="{AE56F6BD-7D05-4271-ADF1-96E7F29BE09B}"/>
              </a:ext>
            </a:extLst>
          </p:cNvPr>
          <p:cNvSpPr>
            <a:spLocks noChangeArrowheads="1"/>
          </p:cNvSpPr>
          <p:nvPr/>
        </p:nvSpPr>
        <p:spPr bwMode="auto">
          <a:xfrm>
            <a:off x="1219200" y="1000125"/>
            <a:ext cx="6716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800" b="1" dirty="0">
                <a:solidFill>
                  <a:srgbClr val="FF0000"/>
                </a:solidFill>
                <a:latin typeface="Times New Roman" panose="02020603050405020304" pitchFamily="18" charset="0"/>
              </a:rPr>
              <a:t>Mở rộng vốn từ:</a:t>
            </a:r>
            <a:r>
              <a:rPr lang="vi-VN" altLang="en-US" sz="2800" b="1" dirty="0">
                <a:latin typeface="Times New Roman" panose="02020603050405020304" pitchFamily="18" charset="0"/>
              </a:rPr>
              <a:t> </a:t>
            </a:r>
            <a:r>
              <a:rPr lang="vi-VN" altLang="en-US" sz="2800" b="1" dirty="0">
                <a:solidFill>
                  <a:srgbClr val="FF0000"/>
                </a:solidFill>
                <a:latin typeface="Times New Roman" panose="02020603050405020304" pitchFamily="18" charset="0"/>
              </a:rPr>
              <a:t>BẢO VỆ MÔI TRƯỜNG</a:t>
            </a:r>
            <a:endParaRPr lang="en-US" altLang="en-US" sz="2800" b="1" dirty="0">
              <a:solidFill>
                <a:srgbClr val="FF0000"/>
              </a:solidFill>
              <a:latin typeface="Times New Roman" panose="02020603050405020304" pitchFamily="18" charset="0"/>
            </a:endParaRPr>
          </a:p>
        </p:txBody>
      </p:sp>
      <p:sp>
        <p:nvSpPr>
          <p:cNvPr id="18447" name="Text Box 13">
            <a:extLst>
              <a:ext uri="{FF2B5EF4-FFF2-40B4-BE49-F238E27FC236}">
                <a16:creationId xmlns:a16="http://schemas.microsoft.com/office/drawing/2014/main" xmlns="" id="{2F35A75D-FF40-46C1-AC45-3C7CAD70CF53}"/>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800" b="1" dirty="0" err="1">
                <a:solidFill>
                  <a:srgbClr val="0000CC"/>
                </a:solidFill>
                <a:latin typeface="Times New Roman" panose="02020603050405020304" pitchFamily="18" charset="0"/>
                <a:cs typeface="Times New Roman" panose="02020603050405020304" pitchFamily="18" charset="0"/>
              </a:rPr>
              <a:t>Luyện</a:t>
            </a:r>
            <a:r>
              <a:rPr lang="en-GB" altLang="en-US" sz="2800" b="1" dirty="0">
                <a:solidFill>
                  <a:srgbClr val="0000CC"/>
                </a:solidFill>
                <a:latin typeface="Times New Roman" panose="02020603050405020304" pitchFamily="18" charset="0"/>
                <a:cs typeface="Times New Roman" panose="02020603050405020304" pitchFamily="18" charset="0"/>
              </a:rPr>
              <a:t> </a:t>
            </a:r>
            <a:r>
              <a:rPr lang="en-GB" altLang="en-US" sz="2800" b="1" dirty="0" err="1">
                <a:solidFill>
                  <a:srgbClr val="0000CC"/>
                </a:solidFill>
                <a:latin typeface="Times New Roman" panose="02020603050405020304" pitchFamily="18" charset="0"/>
                <a:cs typeface="Times New Roman" panose="02020603050405020304" pitchFamily="18" charset="0"/>
              </a:rPr>
              <a:t>từ</a:t>
            </a:r>
            <a:r>
              <a:rPr lang="en-GB" altLang="en-US" sz="2800" b="1" dirty="0">
                <a:solidFill>
                  <a:srgbClr val="0000CC"/>
                </a:solidFill>
                <a:latin typeface="Times New Roman" panose="02020603050405020304" pitchFamily="18" charset="0"/>
                <a:cs typeface="Times New Roman" panose="02020603050405020304" pitchFamily="18" charset="0"/>
              </a:rPr>
              <a:t> </a:t>
            </a:r>
            <a:r>
              <a:rPr lang="en-GB" altLang="en-US" sz="2800" b="1" dirty="0" err="1">
                <a:solidFill>
                  <a:srgbClr val="0000CC"/>
                </a:solidFill>
                <a:latin typeface="Times New Roman" panose="02020603050405020304" pitchFamily="18" charset="0"/>
                <a:cs typeface="Times New Roman" panose="02020603050405020304" pitchFamily="18" charset="0"/>
              </a:rPr>
              <a:t>và</a:t>
            </a:r>
            <a:r>
              <a:rPr lang="en-GB" altLang="en-US" sz="2800" b="1" dirty="0">
                <a:solidFill>
                  <a:srgbClr val="0000CC"/>
                </a:solidFill>
                <a:latin typeface="Times New Roman" panose="02020603050405020304" pitchFamily="18" charset="0"/>
                <a:cs typeface="Times New Roman" panose="02020603050405020304" pitchFamily="18" charset="0"/>
              </a:rPr>
              <a:t> </a:t>
            </a:r>
            <a:r>
              <a:rPr lang="en-GB" altLang="en-US" sz="2800" b="1" dirty="0" err="1">
                <a:solidFill>
                  <a:srgbClr val="0000CC"/>
                </a:solidFill>
                <a:latin typeface="Times New Roman" panose="02020603050405020304" pitchFamily="18" charset="0"/>
                <a:cs typeface="Times New Roman" panose="02020603050405020304" pitchFamily="18" charset="0"/>
              </a:rPr>
              <a:t>câu</a:t>
            </a:r>
            <a:endParaRPr lang="en-GB" alt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3504"/>
                                        </p:tgtEl>
                                        <p:attrNameLst>
                                          <p:attrName>style.visibility</p:attrName>
                                        </p:attrNameLst>
                                      </p:cBhvr>
                                      <p:to>
                                        <p:strVal val="visible"/>
                                      </p:to>
                                    </p:set>
                                    <p:anim calcmode="discrete" valueType="clr">
                                      <p:cBhvr override="childStyle">
                                        <p:cTn id="7" dur="8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504"/>
                                        </p:tgtEl>
                                        <p:attrNameLst>
                                          <p:attrName>fillcolor</p:attrName>
                                        </p:attrNameLst>
                                      </p:cBhvr>
                                      <p:tavLst>
                                        <p:tav tm="0">
                                          <p:val>
                                            <p:clrVal>
                                              <a:schemeClr val="accent2"/>
                                            </p:clrVal>
                                          </p:val>
                                        </p:tav>
                                        <p:tav tm="50000">
                                          <p:val>
                                            <p:clrVal>
                                              <a:schemeClr val="hlink"/>
                                            </p:clrVal>
                                          </p:val>
                                        </p:tav>
                                      </p:tavLst>
                                    </p:anim>
                                    <p:set>
                                      <p:cBhvr>
                                        <p:cTn id="9" dur="80"/>
                                        <p:tgtEl>
                                          <p:spTgt spid="6350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3508"/>
                                        </p:tgtEl>
                                        <p:attrNameLst>
                                          <p:attrName>style.visibility</p:attrName>
                                        </p:attrNameLst>
                                      </p:cBhvr>
                                      <p:to>
                                        <p:strVal val="visible"/>
                                      </p:to>
                                    </p:set>
                                    <p:animEffect transition="in" filter="box(in)">
                                      <p:cBhvr>
                                        <p:cTn id="14" dur="500"/>
                                        <p:tgtEl>
                                          <p:spTgt spid="6350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3509"/>
                                        </p:tgtEl>
                                        <p:attrNameLst>
                                          <p:attrName>style.visibility</p:attrName>
                                        </p:attrNameLst>
                                      </p:cBhvr>
                                      <p:to>
                                        <p:strVal val="visible"/>
                                      </p:to>
                                    </p:set>
                                    <p:animEffect transition="in" filter="box(in)">
                                      <p:cBhvr>
                                        <p:cTn id="17" dur="500"/>
                                        <p:tgtEl>
                                          <p:spTgt spid="63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3510"/>
                                        </p:tgtEl>
                                        <p:attrNameLst>
                                          <p:attrName>style.visibility</p:attrName>
                                        </p:attrNameLst>
                                      </p:cBhvr>
                                      <p:to>
                                        <p:strVal val="visible"/>
                                      </p:to>
                                    </p:set>
                                    <p:animEffect transition="in" filter="box(in)">
                                      <p:cBhvr>
                                        <p:cTn id="22" dur="500"/>
                                        <p:tgtEl>
                                          <p:spTgt spid="6351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3513"/>
                                        </p:tgtEl>
                                        <p:attrNameLst>
                                          <p:attrName>style.visibility</p:attrName>
                                        </p:attrNameLst>
                                      </p:cBhvr>
                                      <p:to>
                                        <p:strVal val="visible"/>
                                      </p:to>
                                    </p:set>
                                    <p:animEffect transition="in" filter="box(in)">
                                      <p:cBhvr>
                                        <p:cTn id="25" dur="500"/>
                                        <p:tgtEl>
                                          <p:spTgt spid="6351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3511"/>
                                        </p:tgtEl>
                                        <p:attrNameLst>
                                          <p:attrName>style.visibility</p:attrName>
                                        </p:attrNameLst>
                                      </p:cBhvr>
                                      <p:to>
                                        <p:strVal val="visible"/>
                                      </p:to>
                                    </p:set>
                                    <p:animEffect transition="in" filter="box(in)">
                                      <p:cBhvr>
                                        <p:cTn id="28" dur="500"/>
                                        <p:tgtEl>
                                          <p:spTgt spid="6351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3514"/>
                                        </p:tgtEl>
                                        <p:attrNameLst>
                                          <p:attrName>style.visibility</p:attrName>
                                        </p:attrNameLst>
                                      </p:cBhvr>
                                      <p:to>
                                        <p:strVal val="visible"/>
                                      </p:to>
                                    </p:set>
                                    <p:animEffect transition="in" filter="box(in)">
                                      <p:cBhvr>
                                        <p:cTn id="31" dur="500"/>
                                        <p:tgtEl>
                                          <p:spTgt spid="635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3512"/>
                                        </p:tgtEl>
                                        <p:attrNameLst>
                                          <p:attrName>style.visibility</p:attrName>
                                        </p:attrNameLst>
                                      </p:cBhvr>
                                      <p:to>
                                        <p:strVal val="visible"/>
                                      </p:to>
                                    </p:set>
                                    <p:animEffect transition="in" filter="box(in)">
                                      <p:cBhvr>
                                        <p:cTn id="34" dur="500"/>
                                        <p:tgtEl>
                                          <p:spTgt spid="6351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3515"/>
                                        </p:tgtEl>
                                        <p:attrNameLst>
                                          <p:attrName>style.visibility</p:attrName>
                                        </p:attrNameLst>
                                      </p:cBhvr>
                                      <p:to>
                                        <p:strVal val="visible"/>
                                      </p:to>
                                    </p:set>
                                    <p:animEffect transition="in" filter="box(in)">
                                      <p:cBhvr>
                                        <p:cTn id="37" dur="500"/>
                                        <p:tgtEl>
                                          <p:spTgt spid="635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63505"/>
                                        </p:tgtEl>
                                        <p:attrNameLst>
                                          <p:attrName>style.visibility</p:attrName>
                                        </p:attrNameLst>
                                      </p:cBhvr>
                                      <p:to>
                                        <p:strVal val="visible"/>
                                      </p:to>
                                    </p:set>
                                    <p:animEffect transition="in" filter="strips(downLeft)">
                                      <p:cBhvr>
                                        <p:cTn id="42" dur="500"/>
                                        <p:tgtEl>
                                          <p:spTgt spid="635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9" fill="hold" nodeType="clickEffect">
                                  <p:stCondLst>
                                    <p:cond delay="0"/>
                                  </p:stCondLst>
                                  <p:childTnLst>
                                    <p:set>
                                      <p:cBhvr>
                                        <p:cTn id="46" dur="1" fill="hold">
                                          <p:stCondLst>
                                            <p:cond delay="0"/>
                                          </p:stCondLst>
                                        </p:cTn>
                                        <p:tgtEl>
                                          <p:spTgt spid="63506"/>
                                        </p:tgtEl>
                                        <p:attrNameLst>
                                          <p:attrName>style.visibility</p:attrName>
                                        </p:attrNameLst>
                                      </p:cBhvr>
                                      <p:to>
                                        <p:strVal val="visible"/>
                                      </p:to>
                                    </p:set>
                                    <p:animEffect transition="in" filter="strips(upLeft)">
                                      <p:cBhvr>
                                        <p:cTn id="47" dur="500"/>
                                        <p:tgtEl>
                                          <p:spTgt spid="635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63507"/>
                                        </p:tgtEl>
                                        <p:attrNameLst>
                                          <p:attrName>style.visibility</p:attrName>
                                        </p:attrNameLst>
                                      </p:cBhvr>
                                      <p:to>
                                        <p:strVal val="visible"/>
                                      </p:to>
                                    </p:set>
                                    <p:animEffect transition="in" filter="strips(downRight)">
                                      <p:cBhvr>
                                        <p:cTn id="52" dur="500"/>
                                        <p:tgtEl>
                                          <p:spTgt spid="63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p:bldP spid="63508" grpId="0" animBg="1"/>
      <p:bldP spid="63509" grpId="0" animBg="1"/>
      <p:bldP spid="63510" grpId="0" animBg="1"/>
      <p:bldP spid="63511" grpId="0" animBg="1"/>
      <p:bldP spid="63512" grpId="0" animBg="1"/>
      <p:bldP spid="63513" grpId="0" animBg="1"/>
      <p:bldP spid="63514" grpId="0" animBg="1"/>
      <p:bldP spid="635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DA8BE854-72BE-4805-B468-EEA151CB1B10}"/>
              </a:ext>
            </a:extLst>
          </p:cNvPr>
          <p:cNvSpPr>
            <a:spLocks noGrp="1"/>
          </p:cNvSpPr>
          <p:nvPr>
            <p:ph type="title"/>
          </p:nvPr>
        </p:nvSpPr>
        <p:spPr/>
        <p:txBody>
          <a:bodyPr/>
          <a:lstStyle/>
          <a:p>
            <a:pPr eaLnBrk="1" hangingPunct="1"/>
            <a:r>
              <a:rPr lang="en-US" altLang="en-US" dirty="0">
                <a:solidFill>
                  <a:srgbClr val="0066FF"/>
                </a:solidFill>
                <a:latin typeface="Times New Roman" panose="02020603050405020304" pitchFamily="18" charset="0"/>
                <a:cs typeface="Times New Roman" panose="02020603050405020304" pitchFamily="18" charset="0"/>
              </a:rPr>
              <a:t>Vi </a:t>
            </a:r>
            <a:r>
              <a:rPr lang="en-US" altLang="en-US" dirty="0" err="1">
                <a:solidFill>
                  <a:srgbClr val="0066FF"/>
                </a:solidFill>
                <a:latin typeface="Times New Roman" panose="02020603050405020304" pitchFamily="18" charset="0"/>
                <a:cs typeface="Times New Roman" panose="02020603050405020304" pitchFamily="18" charset="0"/>
              </a:rPr>
              <a:t>sinh</a:t>
            </a:r>
            <a:r>
              <a:rPr lang="en-US" altLang="en-US" dirty="0">
                <a:solidFill>
                  <a:srgbClr val="0066FF"/>
                </a:solidFill>
                <a:latin typeface="Times New Roman" panose="02020603050405020304" pitchFamily="18" charset="0"/>
                <a:cs typeface="Times New Roman" panose="02020603050405020304" pitchFamily="18" charset="0"/>
              </a:rPr>
              <a:t> </a:t>
            </a:r>
            <a:r>
              <a:rPr lang="en-US" altLang="en-US" dirty="0" err="1">
                <a:solidFill>
                  <a:srgbClr val="0066FF"/>
                </a:solidFill>
                <a:latin typeface="Times New Roman" panose="02020603050405020304" pitchFamily="18" charset="0"/>
                <a:cs typeface="Times New Roman" panose="02020603050405020304" pitchFamily="18" charset="0"/>
              </a:rPr>
              <a:t>vật</a:t>
            </a:r>
            <a:endParaRPr lang="en-US" altLang="en-US" dirty="0">
              <a:latin typeface="Times New Roman" panose="02020603050405020304" pitchFamily="18" charset="0"/>
              <a:cs typeface="Times New Roman" panose="02020603050405020304" pitchFamily="18" charset="0"/>
            </a:endParaRPr>
          </a:p>
        </p:txBody>
      </p:sp>
      <p:sp>
        <p:nvSpPr>
          <p:cNvPr id="54275" name="Rectangle 3">
            <a:extLst>
              <a:ext uri="{FF2B5EF4-FFF2-40B4-BE49-F238E27FC236}">
                <a16:creationId xmlns:a16="http://schemas.microsoft.com/office/drawing/2014/main" xmlns="" id="{3500B136-0BC7-412A-A229-66A572589FF6}"/>
              </a:ext>
            </a:extLst>
          </p:cNvPr>
          <p:cNvSpPr>
            <a:spLocks noGrp="1"/>
          </p:cNvSpPr>
          <p:nvPr>
            <p:ph idx="1"/>
          </p:nvPr>
        </p:nvSpPr>
        <p:spPr>
          <a:xfrm>
            <a:off x="457200" y="1600200"/>
            <a:ext cx="4343400" cy="3429000"/>
          </a:xfrm>
        </p:spPr>
        <p:txBody>
          <a:bodyPr/>
          <a:lstStyle/>
          <a:p>
            <a:pPr eaLnBrk="1" hangingPunct="1"/>
            <a:endParaRPr lang="en-US" altLang="en-US" dirty="0"/>
          </a:p>
          <a:p>
            <a:pPr eaLnBrk="1" hangingPunct="1"/>
            <a:endParaRPr lang="en-US" altLang="en-US" dirty="0"/>
          </a:p>
          <a:p>
            <a:pPr algn="just" eaLnBrk="1" hangingPunct="1"/>
            <a:r>
              <a:rPr lang="en-US" altLang="en-US" dirty="0" err="1">
                <a:solidFill>
                  <a:srgbClr val="D60093"/>
                </a:solidFill>
                <a:latin typeface="Times New Roman" panose="02020603050405020304" pitchFamily="18" charset="0"/>
                <a:cs typeface="Times New Roman" panose="02020603050405020304" pitchFamily="18" charset="0"/>
              </a:rPr>
              <a:t>Sinh</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vật</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rất</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nhỏ</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bé</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thường</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dùng</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kính</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hiển</a:t>
            </a:r>
            <a:r>
              <a:rPr lang="en-US" altLang="en-US" dirty="0">
                <a:solidFill>
                  <a:srgbClr val="D60093"/>
                </a:solidFill>
                <a:latin typeface="Times New Roman" panose="02020603050405020304" pitchFamily="18" charset="0"/>
                <a:cs typeface="Times New Roman" panose="02020603050405020304" pitchFamily="18" charset="0"/>
              </a:rPr>
              <a:t> vi </a:t>
            </a:r>
            <a:r>
              <a:rPr lang="en-US" altLang="en-US" dirty="0" err="1">
                <a:solidFill>
                  <a:srgbClr val="D60093"/>
                </a:solidFill>
                <a:latin typeface="Times New Roman" panose="02020603050405020304" pitchFamily="18" charset="0"/>
                <a:cs typeface="Times New Roman" panose="02020603050405020304" pitchFamily="18" charset="0"/>
              </a:rPr>
              <a:t>mới</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nhìn</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thấy</a:t>
            </a:r>
            <a:r>
              <a:rPr lang="en-US" altLang="en-US" dirty="0">
                <a:solidFill>
                  <a:srgbClr val="D60093"/>
                </a:solidFill>
                <a:latin typeface="Times New Roman" panose="02020603050405020304" pitchFamily="18" charset="0"/>
                <a:cs typeface="Times New Roman" panose="02020603050405020304" pitchFamily="18" charset="0"/>
              </a:rPr>
              <a:t> </a:t>
            </a:r>
            <a:r>
              <a:rPr lang="en-US" altLang="en-US" dirty="0" err="1">
                <a:solidFill>
                  <a:srgbClr val="D60093"/>
                </a:solidFill>
                <a:latin typeface="Times New Roman" panose="02020603050405020304" pitchFamily="18" charset="0"/>
                <a:cs typeface="Times New Roman" panose="02020603050405020304" pitchFamily="18" charset="0"/>
              </a:rPr>
              <a:t>được</a:t>
            </a:r>
            <a:r>
              <a:rPr lang="en-US" altLang="en-US" dirty="0">
                <a:solidFill>
                  <a:srgbClr val="D60093"/>
                </a:solidFill>
                <a:latin typeface="Times New Roman" panose="02020603050405020304" pitchFamily="18" charset="0"/>
                <a:cs typeface="Times New Roman" panose="02020603050405020304" pitchFamily="18" charset="0"/>
              </a:rPr>
              <a:t>.</a:t>
            </a:r>
          </a:p>
        </p:txBody>
      </p:sp>
      <p:pic>
        <p:nvPicPr>
          <p:cNvPr id="54276" name="Picture 4">
            <a:extLst>
              <a:ext uri="{FF2B5EF4-FFF2-40B4-BE49-F238E27FC236}">
                <a16:creationId xmlns:a16="http://schemas.microsoft.com/office/drawing/2014/main" xmlns="" id="{D6DCF46B-6345-408C-BBB9-E92CCEC9D668}"/>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5105400" y="1219200"/>
            <a:ext cx="3800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wedge">
                                      <p:cBhvr>
                                        <p:cTn id="12" dur="2000"/>
                                        <p:tgtEl>
                                          <p:spTgt spid="54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 calcmode="lin" valueType="num">
                                      <p:cBhvr>
                                        <p:cTn id="17" dur="30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18" dur="3000" fill="hold"/>
                                        <p:tgtEl>
                                          <p:spTgt spid="54275">
                                            <p:txEl>
                                              <p:pRg st="2" end="2"/>
                                            </p:txEl>
                                          </p:spTgt>
                                        </p:tgtEl>
                                        <p:attrNameLst>
                                          <p:attrName>ppt_h</p:attrName>
                                        </p:attrNameLst>
                                      </p:cBhvr>
                                      <p:tavLst>
                                        <p:tav tm="0">
                                          <p:val>
                                            <p:fltVal val="0"/>
                                          </p:val>
                                        </p:tav>
                                        <p:tav tm="100000">
                                          <p:val>
                                            <p:strVal val="#ppt_h"/>
                                          </p:val>
                                        </p:tav>
                                      </p:tavLst>
                                    </p:anim>
                                    <p:anim calcmode="lin" valueType="num">
                                      <p:cBhvr>
                                        <p:cTn id="19" dur="3000" fill="hold"/>
                                        <p:tgtEl>
                                          <p:spTgt spid="54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54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9" name="Rectangle 19">
            <a:extLst>
              <a:ext uri="{FF2B5EF4-FFF2-40B4-BE49-F238E27FC236}">
                <a16:creationId xmlns:a16="http://schemas.microsoft.com/office/drawing/2014/main" xmlns="" id="{DCB7EC38-52EC-430B-9E1E-B4495023D103}"/>
              </a:ext>
            </a:extLst>
          </p:cNvPr>
          <p:cNvSpPr>
            <a:spLocks noChangeArrowheads="1"/>
          </p:cNvSpPr>
          <p:nvPr/>
        </p:nvSpPr>
        <p:spPr bwMode="auto">
          <a:xfrm>
            <a:off x="457200" y="1676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v"/>
            </a:pPr>
            <a:r>
              <a:rPr lang="en-US" altLang="en-US" sz="2800" b="1" dirty="0">
                <a:solidFill>
                  <a:srgbClr val="0000CC"/>
                </a:solidFill>
                <a:latin typeface="Times New Roman" panose="02020603050405020304" pitchFamily="18" charset="0"/>
              </a:rPr>
              <a:t> 3. </a:t>
            </a:r>
            <a:r>
              <a:rPr lang="en-US" altLang="en-US" sz="2800" b="1" dirty="0" err="1">
                <a:solidFill>
                  <a:srgbClr val="0000CC"/>
                </a:solidFill>
                <a:latin typeface="Times New Roman" panose="02020603050405020304" pitchFamily="18" charset="0"/>
              </a:rPr>
              <a:t>Thay</a:t>
            </a:r>
            <a:r>
              <a:rPr lang="en-US" altLang="en-US" sz="2800" b="1" dirty="0">
                <a:solidFill>
                  <a:srgbClr val="0000CC"/>
                </a:solidFill>
                <a:latin typeface="Times New Roman" panose="02020603050405020304" pitchFamily="18" charset="0"/>
              </a:rPr>
              <a:t> t</a:t>
            </a:r>
            <a:r>
              <a:rPr lang="vi-VN" altLang="en-US" sz="2800" b="1" dirty="0">
                <a:solidFill>
                  <a:srgbClr val="0000CC"/>
                </a:solidFill>
                <a:latin typeface="Times New Roman" panose="02020603050405020304" pitchFamily="18" charset="0"/>
              </a:rPr>
              <a:t>ừ</a:t>
            </a:r>
            <a:r>
              <a:rPr lang="en-US" altLang="en-US" sz="2800" b="1" dirty="0">
                <a:solidFill>
                  <a:srgbClr val="0000CC"/>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bảo</a:t>
            </a:r>
            <a:r>
              <a:rPr lang="en-US" altLang="en-US" sz="2800" b="1" i="1" dirty="0">
                <a:solidFill>
                  <a:srgbClr val="FF0000"/>
                </a:solidFill>
                <a:latin typeface="Times New Roman" panose="02020603050405020304" pitchFamily="18" charset="0"/>
              </a:rPr>
              <a:t> v</a:t>
            </a:r>
            <a:r>
              <a:rPr lang="vi-VN" altLang="en-US" sz="2800" b="1" i="1" dirty="0">
                <a:solidFill>
                  <a:srgbClr val="FF0000"/>
                </a:solidFill>
                <a:latin typeface="Times New Roman" panose="02020603050405020304" pitchFamily="18" charset="0"/>
              </a:rPr>
              <a:t>ệ</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trong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câu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sau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bằng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một</a:t>
            </a:r>
            <a:r>
              <a:rPr lang="en-US" altLang="en-US" sz="2800" b="1" dirty="0">
                <a:solidFill>
                  <a:srgbClr val="0000CC"/>
                </a:solidFill>
                <a:latin typeface="Times New Roman" panose="02020603050405020304" pitchFamily="18" charset="0"/>
              </a:rPr>
              <a:t> t</a:t>
            </a:r>
            <a:r>
              <a:rPr lang="vi-VN" altLang="en-US" sz="2800" b="1" dirty="0">
                <a:solidFill>
                  <a:srgbClr val="0000CC"/>
                </a:solidFill>
                <a:latin typeface="Times New Roman" panose="02020603050405020304" pitchFamily="18" charset="0"/>
              </a:rPr>
              <a:t>ừ</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đồng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nghĩa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với</a:t>
            </a:r>
            <a:r>
              <a:rPr lang="en-US" altLang="en-US" sz="2800" b="1" dirty="0">
                <a:solidFill>
                  <a:srgbClr val="0000CC"/>
                </a:solidFill>
                <a:latin typeface="Times New Roman" panose="02020603050405020304" pitchFamily="18" charset="0"/>
              </a:rPr>
              <a:t> nó:</a:t>
            </a:r>
            <a:r>
              <a:rPr lang="en-US" altLang="en-US" sz="4000" b="1" dirty="0">
                <a:solidFill>
                  <a:srgbClr val="0000CC"/>
                </a:solidFill>
                <a:latin typeface="Times New Roman" panose="02020603050405020304" pitchFamily="18" charset="0"/>
              </a:rPr>
              <a:t>  </a:t>
            </a:r>
          </a:p>
        </p:txBody>
      </p:sp>
      <p:sp>
        <p:nvSpPr>
          <p:cNvPr id="66580" name="Rectangle 20">
            <a:extLst>
              <a:ext uri="{FF2B5EF4-FFF2-40B4-BE49-F238E27FC236}">
                <a16:creationId xmlns:a16="http://schemas.microsoft.com/office/drawing/2014/main" xmlns="" id="{66966F6F-53BE-45CE-864B-BFC8DDC9944C}"/>
              </a:ext>
            </a:extLst>
          </p:cNvPr>
          <p:cNvSpPr>
            <a:spLocks noChangeArrowheads="1"/>
          </p:cNvSpPr>
          <p:nvPr/>
        </p:nvSpPr>
        <p:spPr bwMode="auto">
          <a:xfrm>
            <a:off x="990600" y="35052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Tx/>
              <a:buChar char="•"/>
            </a:pPr>
            <a:r>
              <a:rPr lang="en-US" altLang="en-US" sz="2800" b="1">
                <a:solidFill>
                  <a:srgbClr val="0000CC"/>
                </a:solidFill>
                <a:latin typeface="Times New Roman" panose="02020603050405020304" pitchFamily="18" charset="0"/>
              </a:rPr>
              <a:t> Chúng em  </a:t>
            </a:r>
            <a:r>
              <a:rPr lang="en-US" altLang="en-US" sz="2800" b="1">
                <a:solidFill>
                  <a:srgbClr val="FF0000"/>
                </a:solidFill>
                <a:latin typeface="Times New Roman" panose="02020603050405020304" pitchFamily="18" charset="0"/>
              </a:rPr>
              <a:t>bảo v</a:t>
            </a:r>
            <a:r>
              <a:rPr lang="vi-VN" altLang="en-US" sz="2800" b="1">
                <a:solidFill>
                  <a:srgbClr val="FF0000"/>
                </a:solidFill>
                <a:latin typeface="Times New Roman" panose="02020603050405020304" pitchFamily="18" charset="0"/>
              </a:rPr>
              <a:t>ệ</a:t>
            </a:r>
            <a:r>
              <a:rPr lang="en-US" altLang="en-US" sz="2800" b="1">
                <a:solidFill>
                  <a:srgbClr val="0000CC"/>
                </a:solidFill>
                <a:latin typeface="Times New Roman" panose="02020603050405020304" pitchFamily="18" charset="0"/>
              </a:rPr>
              <a:t>  môi trường sạch đẹp.</a:t>
            </a:r>
          </a:p>
        </p:txBody>
      </p:sp>
      <p:sp useBgFill="1">
        <p:nvSpPr>
          <p:cNvPr id="66581" name="Rectangle 21">
            <a:extLst>
              <a:ext uri="{FF2B5EF4-FFF2-40B4-BE49-F238E27FC236}">
                <a16:creationId xmlns:a16="http://schemas.microsoft.com/office/drawing/2014/main" xmlns="" id="{BD0AAC86-A57F-469B-A74F-86C75ADABDE8}"/>
              </a:ext>
            </a:extLst>
          </p:cNvPr>
          <p:cNvSpPr>
            <a:spLocks noChangeArrowheads="1"/>
          </p:cNvSpPr>
          <p:nvPr/>
        </p:nvSpPr>
        <p:spPr bwMode="auto">
          <a:xfrm>
            <a:off x="3124200" y="3352800"/>
            <a:ext cx="1295400" cy="609600"/>
          </a:xfrm>
          <a:prstGeom prst="rect">
            <a:avLst/>
          </a:prstGeom>
          <a:ln>
            <a:noFill/>
          </a:ln>
          <a:effectLst/>
        </p:spPr>
        <p:txBody>
          <a:bodyPr wrap="none" anchor="ctr"/>
          <a:lstStyle/>
          <a:p>
            <a:pPr eaLnBrk="1" hangingPunct="1">
              <a:defRPr/>
            </a:pPr>
            <a:r>
              <a:rPr lang="vi-VN" sz="2800" b="1" i="1" dirty="0">
                <a:solidFill>
                  <a:srgbClr val="FF0000"/>
                </a:solidFill>
                <a:effectLst>
                  <a:outerShdw blurRad="38100" dist="38100" dir="2700000" algn="tl">
                    <a:srgbClr val="000000">
                      <a:alpha val="43137"/>
                    </a:srgbClr>
                  </a:outerShdw>
                </a:effectLst>
                <a:latin typeface="Times New Roman"/>
                <a:cs typeface="Arial" charset="0"/>
              </a:rPr>
              <a:t>gìn giữ</a:t>
            </a:r>
          </a:p>
        </p:txBody>
      </p:sp>
      <p:sp>
        <p:nvSpPr>
          <p:cNvPr id="22533" name="Rectangle 36">
            <a:extLst>
              <a:ext uri="{FF2B5EF4-FFF2-40B4-BE49-F238E27FC236}">
                <a16:creationId xmlns:a16="http://schemas.microsoft.com/office/drawing/2014/main" xmlns="" id="{00969303-22EE-4D5E-989E-C54880025C32}"/>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
        <p:nvSpPr>
          <p:cNvPr id="7" name="Rectangle 19">
            <a:extLst>
              <a:ext uri="{FF2B5EF4-FFF2-40B4-BE49-F238E27FC236}">
                <a16:creationId xmlns:a16="http://schemas.microsoft.com/office/drawing/2014/main" xmlns="" id="{B15EC818-C9AF-4A21-A540-B2B9E26529A6}"/>
              </a:ext>
            </a:extLst>
          </p:cNvPr>
          <p:cNvSpPr>
            <a:spLocks noChangeArrowheads="1"/>
          </p:cNvSpPr>
          <p:nvPr/>
        </p:nvSpPr>
        <p:spPr bwMode="auto">
          <a:xfrm>
            <a:off x="0" y="1066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dirty="0">
                <a:solidFill>
                  <a:srgbClr val="FF0000"/>
                </a:solidFill>
                <a:latin typeface="Times New Roman" panose="02020603050405020304" pitchFamily="18" charset="0"/>
              </a:rPr>
              <a:t>Mở rộng vốn từ:</a:t>
            </a:r>
            <a:r>
              <a:rPr lang="vi-VN" altLang="en-US" sz="2800" b="1" dirty="0">
                <a:latin typeface="Times New Roman" panose="02020603050405020304" pitchFamily="18" charset="0"/>
              </a:rPr>
              <a:t> </a:t>
            </a:r>
            <a:r>
              <a:rPr lang="vi-VN" altLang="en-US" sz="2800" b="1" dirty="0">
                <a:solidFill>
                  <a:srgbClr val="FF0000"/>
                </a:solidFill>
                <a:latin typeface="Times New Roman" panose="02020603050405020304" pitchFamily="18" charset="0"/>
              </a:rPr>
              <a:t>BẢO VỆ MÔI TRƯỜNG</a:t>
            </a:r>
            <a:endParaRPr lang="en-US" altLang="en-US" sz="2800" b="1" dirty="0">
              <a:solidFill>
                <a:srgbClr val="FF0000"/>
              </a:solidFill>
              <a:latin typeface="Times New Roman" panose="02020603050405020304" pitchFamily="18" charset="0"/>
            </a:endParaRPr>
          </a:p>
        </p:txBody>
      </p:sp>
      <p:sp>
        <p:nvSpPr>
          <p:cNvPr id="22535" name="Text Box 13">
            <a:extLst>
              <a:ext uri="{FF2B5EF4-FFF2-40B4-BE49-F238E27FC236}">
                <a16:creationId xmlns:a16="http://schemas.microsoft.com/office/drawing/2014/main" xmlns="" id="{7D12A58C-F59C-4D46-82ED-42E8CA9D35FC}"/>
              </a:ext>
            </a:extLst>
          </p:cNvPr>
          <p:cNvSpPr txBox="1">
            <a:spLocks noChangeArrowheads="1"/>
          </p:cNvSpPr>
          <p:nvPr/>
        </p:nvSpPr>
        <p:spPr bwMode="auto">
          <a:xfrm>
            <a:off x="0" y="56197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800" b="1">
                <a:solidFill>
                  <a:srgbClr val="0000CC"/>
                </a:solidFill>
                <a:latin typeface="Times New Roman" panose="02020603050405020304" pitchFamily="18" charset="0"/>
                <a:cs typeface="Times New Roman" panose="02020603050405020304" pitchFamily="18" charset="0"/>
              </a:rPr>
              <a:t>Luyện từ và câu</a:t>
            </a:r>
          </a:p>
        </p:txBody>
      </p:sp>
      <p:sp>
        <p:nvSpPr>
          <p:cNvPr id="11" name="Rectangle 20">
            <a:extLst>
              <a:ext uri="{FF2B5EF4-FFF2-40B4-BE49-F238E27FC236}">
                <a16:creationId xmlns:a16="http://schemas.microsoft.com/office/drawing/2014/main" xmlns="" id="{957B8282-411C-4CFF-926B-93289A80A2FD}"/>
              </a:ext>
            </a:extLst>
          </p:cNvPr>
          <p:cNvSpPr>
            <a:spLocks noChangeArrowheads="1"/>
          </p:cNvSpPr>
          <p:nvPr/>
        </p:nvSpPr>
        <p:spPr bwMode="auto">
          <a:xfrm>
            <a:off x="990600" y="40386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Tx/>
              <a:buChar char="•"/>
            </a:pPr>
            <a:r>
              <a:rPr lang="en-US" altLang="en-US" sz="2800" b="1">
                <a:solidFill>
                  <a:srgbClr val="0000CC"/>
                </a:solidFill>
                <a:latin typeface="Times New Roman" panose="02020603050405020304" pitchFamily="18" charset="0"/>
              </a:rPr>
              <a:t> Chúng em  </a:t>
            </a:r>
            <a:r>
              <a:rPr lang="en-US" altLang="en-US" sz="2800" b="1">
                <a:solidFill>
                  <a:srgbClr val="FF0000"/>
                </a:solidFill>
                <a:latin typeface="Times New Roman" panose="02020603050405020304" pitchFamily="18" charset="0"/>
              </a:rPr>
              <a:t>bảo v</a:t>
            </a:r>
            <a:r>
              <a:rPr lang="vi-VN" altLang="en-US" sz="2800" b="1">
                <a:solidFill>
                  <a:srgbClr val="FF0000"/>
                </a:solidFill>
                <a:latin typeface="Times New Roman" panose="02020603050405020304" pitchFamily="18" charset="0"/>
              </a:rPr>
              <a:t>ệ</a:t>
            </a:r>
            <a:r>
              <a:rPr lang="en-US" altLang="en-US" sz="2800" b="1">
                <a:solidFill>
                  <a:srgbClr val="0000CC"/>
                </a:solidFill>
                <a:latin typeface="Times New Roman" panose="02020603050405020304" pitchFamily="18" charset="0"/>
              </a:rPr>
              <a:t>  môi trường sạch đẹp.</a:t>
            </a:r>
          </a:p>
        </p:txBody>
      </p:sp>
      <p:sp useBgFill="1">
        <p:nvSpPr>
          <p:cNvPr id="12" name="Rectangle 21">
            <a:extLst>
              <a:ext uri="{FF2B5EF4-FFF2-40B4-BE49-F238E27FC236}">
                <a16:creationId xmlns:a16="http://schemas.microsoft.com/office/drawing/2014/main" xmlns="" id="{38054E7A-9CB6-43B6-9F6B-50727ABEAAAA}"/>
              </a:ext>
            </a:extLst>
          </p:cNvPr>
          <p:cNvSpPr>
            <a:spLocks noChangeArrowheads="1"/>
          </p:cNvSpPr>
          <p:nvPr/>
        </p:nvSpPr>
        <p:spPr bwMode="auto">
          <a:xfrm>
            <a:off x="3124200" y="3886200"/>
            <a:ext cx="1295400" cy="609600"/>
          </a:xfrm>
          <a:prstGeom prst="rect">
            <a:avLst/>
          </a:prstGeom>
          <a:ln>
            <a:noFill/>
          </a:ln>
          <a:effectLst/>
        </p:spPr>
        <p:txBody>
          <a:bodyPr wrap="none" anchor="ctr"/>
          <a:lstStyle/>
          <a:p>
            <a:pPr eaLnBrk="1" hangingPunct="1">
              <a:defRPr/>
            </a:pPr>
            <a:r>
              <a:rPr lang="en-US" sz="2800" b="1" i="1" dirty="0" err="1">
                <a:solidFill>
                  <a:srgbClr val="FF0000"/>
                </a:solidFill>
                <a:effectLst>
                  <a:outerShdw blurRad="38100" dist="38100" dir="2700000" algn="tl">
                    <a:srgbClr val="000000">
                      <a:alpha val="43137"/>
                    </a:srgbClr>
                  </a:outerShdw>
                </a:effectLst>
                <a:latin typeface="Times New Roman"/>
                <a:cs typeface="Arial" charset="0"/>
              </a:rPr>
              <a:t>giữ</a:t>
            </a:r>
            <a:r>
              <a:rPr lang="en-US" sz="2800" b="1" i="1" dirty="0">
                <a:solidFill>
                  <a:srgbClr val="FF0000"/>
                </a:solidFill>
                <a:effectLst>
                  <a:outerShdw blurRad="38100" dist="38100" dir="2700000" algn="tl">
                    <a:srgbClr val="000000">
                      <a:alpha val="43137"/>
                    </a:srgbClr>
                  </a:outerShdw>
                </a:effectLst>
                <a:latin typeface="Times New Roman"/>
                <a:cs typeface="Arial" charset="0"/>
              </a:rPr>
              <a:t> </a:t>
            </a:r>
            <a:r>
              <a:rPr lang="en-US" sz="2800" b="1" i="1" dirty="0" err="1">
                <a:solidFill>
                  <a:srgbClr val="FF0000"/>
                </a:solidFill>
                <a:effectLst>
                  <a:outerShdw blurRad="38100" dist="38100" dir="2700000" algn="tl">
                    <a:srgbClr val="000000">
                      <a:alpha val="43137"/>
                    </a:srgbClr>
                  </a:outerShdw>
                </a:effectLst>
                <a:latin typeface="Times New Roman"/>
                <a:cs typeface="Arial" charset="0"/>
              </a:rPr>
              <a:t>gìn</a:t>
            </a:r>
            <a:endParaRPr lang="vi-VN" sz="2800" b="1" i="1" dirty="0">
              <a:solidFill>
                <a:srgbClr val="FF0000"/>
              </a:solidFill>
              <a:effectLst>
                <a:outerShdw blurRad="38100" dist="38100" dir="2700000" algn="tl">
                  <a:srgbClr val="000000">
                    <a:alpha val="43137"/>
                  </a:srgbClr>
                </a:outerShdw>
              </a:effectLst>
              <a:latin typeface="Times New Roman"/>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6579"/>
                                        </p:tgtEl>
                                        <p:attrNameLst>
                                          <p:attrName>style.visibility</p:attrName>
                                        </p:attrNameLst>
                                      </p:cBhvr>
                                      <p:to>
                                        <p:strVal val="visible"/>
                                      </p:to>
                                    </p:set>
                                    <p:anim calcmode="lin" valueType="num">
                                      <p:cBhvr>
                                        <p:cTn id="7" dur="1000" fill="hold"/>
                                        <p:tgtEl>
                                          <p:spTgt spid="66579"/>
                                        </p:tgtEl>
                                        <p:attrNameLst>
                                          <p:attrName>ppt_w</p:attrName>
                                        </p:attrNameLst>
                                      </p:cBhvr>
                                      <p:tavLst>
                                        <p:tav tm="0">
                                          <p:val>
                                            <p:fltVal val="0"/>
                                          </p:val>
                                        </p:tav>
                                        <p:tav tm="100000">
                                          <p:val>
                                            <p:strVal val="#ppt_w"/>
                                          </p:val>
                                        </p:tav>
                                      </p:tavLst>
                                    </p:anim>
                                    <p:anim calcmode="lin" valueType="num">
                                      <p:cBhvr>
                                        <p:cTn id="8" dur="1000" fill="hold"/>
                                        <p:tgtEl>
                                          <p:spTgt spid="66579"/>
                                        </p:tgtEl>
                                        <p:attrNameLst>
                                          <p:attrName>ppt_h</p:attrName>
                                        </p:attrNameLst>
                                      </p:cBhvr>
                                      <p:tavLst>
                                        <p:tav tm="0">
                                          <p:val>
                                            <p:fltVal val="0"/>
                                          </p:val>
                                        </p:tav>
                                        <p:tav tm="100000">
                                          <p:val>
                                            <p:strVal val="#ppt_h"/>
                                          </p:val>
                                        </p:tav>
                                      </p:tavLst>
                                    </p:anim>
                                    <p:anim calcmode="lin" valueType="num">
                                      <p:cBhvr>
                                        <p:cTn id="9" dur="1000" fill="hold"/>
                                        <p:tgtEl>
                                          <p:spTgt spid="66579"/>
                                        </p:tgtEl>
                                        <p:attrNameLst>
                                          <p:attrName>style.rotation</p:attrName>
                                        </p:attrNameLst>
                                      </p:cBhvr>
                                      <p:tavLst>
                                        <p:tav tm="0">
                                          <p:val>
                                            <p:fltVal val="90"/>
                                          </p:val>
                                        </p:tav>
                                        <p:tav tm="100000">
                                          <p:val>
                                            <p:fltVal val="0"/>
                                          </p:val>
                                        </p:tav>
                                      </p:tavLst>
                                    </p:anim>
                                    <p:animEffect transition="in" filter="fade">
                                      <p:cBhvr>
                                        <p:cTn id="10" dur="1000"/>
                                        <p:tgtEl>
                                          <p:spTgt spid="665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6580">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66580">
                                            <p:txEl>
                                              <p:pRg st="0" end="0"/>
                                            </p:txEl>
                                          </p:spTgt>
                                        </p:tgtEl>
                                        <p:attrNameLst>
                                          <p:attrName>ppt_w</p:attrName>
                                        </p:attrNameLst>
                                      </p:cBhvr>
                                    </p:anim>
                                    <p:anim by="(#ppt_w*0.50)" calcmode="lin" valueType="num">
                                      <p:cBhvr>
                                        <p:cTn id="16" dur="250" decel="50000" autoRev="1" fill="hold">
                                          <p:stCondLst>
                                            <p:cond delay="0"/>
                                          </p:stCondLst>
                                        </p:cTn>
                                        <p:tgtEl>
                                          <p:spTgt spid="66580">
                                            <p:txEl>
                                              <p:pRg st="0" end="0"/>
                                            </p:txEl>
                                          </p:spTgt>
                                        </p:tgtEl>
                                        <p:attrNameLst>
                                          <p:attrName>ppt_x</p:attrName>
                                        </p:attrNameLst>
                                      </p:cBhvr>
                                    </p:anim>
                                    <p:anim from="(-#ppt_h/2)" to="(#ppt_y)" calcmode="lin" valueType="num">
                                      <p:cBhvr>
                                        <p:cTn id="17" dur="500" fill="hold">
                                          <p:stCondLst>
                                            <p:cond delay="0"/>
                                          </p:stCondLst>
                                        </p:cTn>
                                        <p:tgtEl>
                                          <p:spTgt spid="66580">
                                            <p:txEl>
                                              <p:pRg st="0" end="0"/>
                                            </p:txEl>
                                          </p:spTgt>
                                        </p:tgtEl>
                                        <p:attrNameLst>
                                          <p:attrName>ppt_y</p:attrName>
                                        </p:attrNameLst>
                                      </p:cBhvr>
                                    </p:anim>
                                    <p:animRot by="21600000">
                                      <p:cBhvr>
                                        <p:cTn id="18" dur="500" fill="hold">
                                          <p:stCondLst>
                                            <p:cond delay="0"/>
                                          </p:stCondLst>
                                        </p:cTn>
                                        <p:tgtEl>
                                          <p:spTgt spid="66580">
                                            <p:txEl>
                                              <p:pRg st="0" end="0"/>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6581"/>
                                        </p:tgtEl>
                                        <p:attrNameLst>
                                          <p:attrName>style.visibility</p:attrName>
                                        </p:attrNameLst>
                                      </p:cBhvr>
                                      <p:to>
                                        <p:strVal val="visible"/>
                                      </p:to>
                                    </p:set>
                                    <p:animEffect transition="in" filter="fade">
                                      <p:cBhvr>
                                        <p:cTn id="23" dur="1000"/>
                                        <p:tgtEl>
                                          <p:spTgt spid="665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1">
                                            <p:txEl>
                                              <p:pRg st="0" end="0"/>
                                            </p:txEl>
                                          </p:spTgt>
                                        </p:tgtEl>
                                        <p:attrNameLst>
                                          <p:attrName>style.visibility</p:attrName>
                                        </p:attrNameLst>
                                      </p:cBhvr>
                                      <p:to>
                                        <p:strVal val="visible"/>
                                      </p:to>
                                    </p:set>
                                    <p:anim by="(-#ppt_w*2)" calcmode="lin" valueType="num">
                                      <p:cBhvr rctx="PPT">
                                        <p:cTn id="28" dur="250" autoRev="1" fill="hold">
                                          <p:stCondLst>
                                            <p:cond delay="0"/>
                                          </p:stCondLst>
                                        </p:cTn>
                                        <p:tgtEl>
                                          <p:spTgt spid="11">
                                            <p:txEl>
                                              <p:pRg st="0" end="0"/>
                                            </p:txEl>
                                          </p:spTgt>
                                        </p:tgtEl>
                                        <p:attrNameLst>
                                          <p:attrName>ppt_w</p:attrName>
                                        </p:attrNameLst>
                                      </p:cBhvr>
                                    </p:anim>
                                    <p:anim by="(#ppt_w*0.50)" calcmode="lin" valueType="num">
                                      <p:cBhvr>
                                        <p:cTn id="29" dur="250" decel="50000" autoRev="1" fill="hold">
                                          <p:stCondLst>
                                            <p:cond delay="0"/>
                                          </p:stCondLst>
                                        </p:cTn>
                                        <p:tgtEl>
                                          <p:spTgt spid="11">
                                            <p:txEl>
                                              <p:pRg st="0" end="0"/>
                                            </p:txEl>
                                          </p:spTgt>
                                        </p:tgtEl>
                                        <p:attrNameLst>
                                          <p:attrName>ppt_x</p:attrName>
                                        </p:attrNameLst>
                                      </p:cBhvr>
                                    </p:anim>
                                    <p:anim from="(-#ppt_h/2)" to="(#ppt_y)" calcmode="lin" valueType="num">
                                      <p:cBhvr>
                                        <p:cTn id="30" dur="500" fill="hold">
                                          <p:stCondLst>
                                            <p:cond delay="0"/>
                                          </p:stCondLst>
                                        </p:cTn>
                                        <p:tgtEl>
                                          <p:spTgt spid="11">
                                            <p:txEl>
                                              <p:pRg st="0" end="0"/>
                                            </p:txEl>
                                          </p:spTgt>
                                        </p:tgtEl>
                                        <p:attrNameLst>
                                          <p:attrName>ppt_y</p:attrName>
                                        </p:attrNameLst>
                                      </p:cBhvr>
                                    </p:anim>
                                    <p:animRot by="21600000">
                                      <p:cBhvr>
                                        <p:cTn id="31" dur="500" fill="hold">
                                          <p:stCondLst>
                                            <p:cond delay="0"/>
                                          </p:stCondLst>
                                        </p:cTn>
                                        <p:tgtEl>
                                          <p:spTgt spid="11">
                                            <p:txEl>
                                              <p:pRg st="0" end="0"/>
                                            </p:txEl>
                                          </p:spTgt>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9" grpId="0"/>
      <p:bldP spid="66580" grpId="0" build="p" bldLvl="2"/>
      <p:bldP spid="66581" grpId="0" animBg="1"/>
      <p:bldP spid="11" grpId="0" build="p" bldLvl="2"/>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6">
            <a:extLst>
              <a:ext uri="{FF2B5EF4-FFF2-40B4-BE49-F238E27FC236}">
                <a16:creationId xmlns:a16="http://schemas.microsoft.com/office/drawing/2014/main" xmlns="" id="{B45AD48F-AF8A-4211-9ABD-751DF5969ABA}"/>
              </a:ext>
            </a:extLst>
          </p:cNvPr>
          <p:cNvGrpSpPr>
            <a:grpSpLocks/>
          </p:cNvGrpSpPr>
          <p:nvPr/>
        </p:nvGrpSpPr>
        <p:grpSpPr bwMode="auto">
          <a:xfrm>
            <a:off x="1905000" y="1143000"/>
            <a:ext cx="6858000" cy="3124200"/>
            <a:chOff x="0" y="672"/>
            <a:chExt cx="4320" cy="1968"/>
          </a:xfrm>
        </p:grpSpPr>
        <p:grpSp>
          <p:nvGrpSpPr>
            <p:cNvPr id="23677" name="Group 17">
              <a:extLst>
                <a:ext uri="{FF2B5EF4-FFF2-40B4-BE49-F238E27FC236}">
                  <a16:creationId xmlns:a16="http://schemas.microsoft.com/office/drawing/2014/main" xmlns="" id="{F33F0553-A969-4AB2-9072-1F8159B6AE2A}"/>
                </a:ext>
              </a:extLst>
            </p:cNvPr>
            <p:cNvGrpSpPr>
              <a:grpSpLocks/>
            </p:cNvGrpSpPr>
            <p:nvPr/>
          </p:nvGrpSpPr>
          <p:grpSpPr bwMode="auto">
            <a:xfrm>
              <a:off x="1152" y="1344"/>
              <a:ext cx="2016" cy="288"/>
              <a:chOff x="2016" y="1488"/>
              <a:chExt cx="2016" cy="288"/>
            </a:xfrm>
          </p:grpSpPr>
          <p:sp>
            <p:nvSpPr>
              <p:cNvPr id="67602" name="Rectangle 18">
                <a:extLst>
                  <a:ext uri="{FF2B5EF4-FFF2-40B4-BE49-F238E27FC236}">
                    <a16:creationId xmlns:a16="http://schemas.microsoft.com/office/drawing/2014/main" xmlns="" id="{BD36B270-736A-4FE3-8999-041448AB5718}"/>
                  </a:ext>
                </a:extLst>
              </p:cNvPr>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a:defRPr/>
                </a:pPr>
                <a:r>
                  <a:rPr lang="en-US" sz="2800" b="1">
                    <a:solidFill>
                      <a:srgbClr val="0033CC"/>
                    </a:solidFill>
                    <a:effectLst>
                      <a:outerShdw blurRad="38100" dist="38100" dir="2700000" algn="tl">
                        <a:srgbClr val="000000"/>
                      </a:outerShdw>
                    </a:effectLst>
                    <a:latin typeface="Times New Roman"/>
                    <a:cs typeface="Arial" charset="0"/>
                  </a:rPr>
                  <a:t>Ă</a:t>
                </a:r>
              </a:p>
            </p:txBody>
          </p:sp>
          <p:sp>
            <p:nvSpPr>
              <p:cNvPr id="67603" name="Rectangle 19">
                <a:extLst>
                  <a:ext uri="{FF2B5EF4-FFF2-40B4-BE49-F238E27FC236}">
                    <a16:creationId xmlns:a16="http://schemas.microsoft.com/office/drawing/2014/main" xmlns="" id="{6EEDC427-C969-48BC-BB88-F98040B15DD9}"/>
                  </a:ext>
                </a:extLst>
              </p:cNvPr>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a:defRPr/>
                </a:pPr>
                <a:r>
                  <a:rPr lang="en-US" sz="2800" b="1">
                    <a:solidFill>
                      <a:srgbClr val="FF0000"/>
                    </a:solidFill>
                    <a:effectLst>
                      <a:outerShdw blurRad="38100" dist="38100" dir="2700000" algn="tl">
                        <a:srgbClr val="000000"/>
                      </a:outerShdw>
                    </a:effectLst>
                    <a:latin typeface="Times New Roman"/>
                    <a:cs typeface="Arial" charset="0"/>
                  </a:rPr>
                  <a:t>M</a:t>
                </a:r>
              </a:p>
            </p:txBody>
          </p:sp>
          <p:sp>
            <p:nvSpPr>
              <p:cNvPr id="23743" name="Rectangle 20">
                <a:extLst>
                  <a:ext uri="{FF2B5EF4-FFF2-40B4-BE49-F238E27FC236}">
                    <a16:creationId xmlns:a16="http://schemas.microsoft.com/office/drawing/2014/main" xmlns="" id="{034227A9-0919-4C37-B348-04C0DECD1895}"/>
                  </a:ext>
                </a:extLst>
              </p:cNvPr>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744" name="Rectangle 21">
                <a:extLst>
                  <a:ext uri="{FF2B5EF4-FFF2-40B4-BE49-F238E27FC236}">
                    <a16:creationId xmlns:a16="http://schemas.microsoft.com/office/drawing/2014/main" xmlns="" id="{9B0847C4-7221-4681-ABDB-1F8C484E17C4}"/>
                  </a:ext>
                </a:extLst>
              </p:cNvPr>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I</a:t>
                </a:r>
              </a:p>
            </p:txBody>
          </p:sp>
          <p:sp>
            <p:nvSpPr>
              <p:cNvPr id="23745" name="Rectangle 22">
                <a:extLst>
                  <a:ext uri="{FF2B5EF4-FFF2-40B4-BE49-F238E27FC236}">
                    <a16:creationId xmlns:a16="http://schemas.microsoft.com/office/drawing/2014/main" xmlns="" id="{D2B45AF8-B327-4CC5-8FE5-BD634F9A0E48}"/>
                  </a:ext>
                </a:extLst>
              </p:cNvPr>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M</a:t>
                </a:r>
              </a:p>
            </p:txBody>
          </p:sp>
          <p:sp>
            <p:nvSpPr>
              <p:cNvPr id="23746" name="Rectangle 23">
                <a:extLst>
                  <a:ext uri="{FF2B5EF4-FFF2-40B4-BE49-F238E27FC236}">
                    <a16:creationId xmlns:a16="http://schemas.microsoft.com/office/drawing/2014/main" xmlns="" id="{62517B84-6BDB-4E86-99DE-BB6E73988057}"/>
                  </a:ext>
                </a:extLst>
              </p:cNvPr>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Ư</a:t>
                </a:r>
              </a:p>
            </p:txBody>
          </p:sp>
          <p:sp>
            <p:nvSpPr>
              <p:cNvPr id="67608" name="Rectangle 24">
                <a:extLst>
                  <a:ext uri="{FF2B5EF4-FFF2-40B4-BE49-F238E27FC236}">
                    <a16:creationId xmlns:a16="http://schemas.microsoft.com/office/drawing/2014/main" xmlns="" id="{74843FBF-C525-4320-8AC1-521E0B6574FD}"/>
                  </a:ext>
                </a:extLst>
              </p:cNvPr>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a:defRPr/>
                </a:pPr>
                <a:r>
                  <a:rPr lang="vi-VN" sz="2800" b="1">
                    <a:solidFill>
                      <a:srgbClr val="FF0000"/>
                    </a:solidFill>
                    <a:effectLst>
                      <a:outerShdw blurRad="38100" dist="38100" dir="2700000" algn="tl">
                        <a:srgbClr val="000000"/>
                      </a:outerShdw>
                    </a:effectLst>
                    <a:latin typeface="Times New Roman"/>
                    <a:cs typeface="Arial" charset="0"/>
                  </a:rPr>
                  <a:t>Ờ</a:t>
                </a:r>
                <a:endParaRPr lang="en-US" sz="2800" b="1">
                  <a:solidFill>
                    <a:srgbClr val="FF0000"/>
                  </a:solidFill>
                  <a:effectLst>
                    <a:outerShdw blurRad="38100" dist="38100" dir="2700000" algn="tl">
                      <a:srgbClr val="000000"/>
                    </a:outerShdw>
                  </a:effectLst>
                  <a:latin typeface="Times New Roman"/>
                  <a:cs typeface="Arial" charset="0"/>
                </a:endParaRPr>
              </a:p>
            </p:txBody>
          </p:sp>
        </p:grpSp>
        <p:grpSp>
          <p:nvGrpSpPr>
            <p:cNvPr id="23678" name="Group 25">
              <a:extLst>
                <a:ext uri="{FF2B5EF4-FFF2-40B4-BE49-F238E27FC236}">
                  <a16:creationId xmlns:a16="http://schemas.microsoft.com/office/drawing/2014/main" xmlns="" id="{B273BA56-7FAC-4782-837E-05F558A265C8}"/>
                </a:ext>
              </a:extLst>
            </p:cNvPr>
            <p:cNvGrpSpPr>
              <a:grpSpLocks/>
            </p:cNvGrpSpPr>
            <p:nvPr/>
          </p:nvGrpSpPr>
          <p:grpSpPr bwMode="auto">
            <a:xfrm>
              <a:off x="288" y="1008"/>
              <a:ext cx="3168" cy="288"/>
              <a:chOff x="1440" y="1152"/>
              <a:chExt cx="3168" cy="288"/>
            </a:xfrm>
          </p:grpSpPr>
          <p:sp>
            <p:nvSpPr>
              <p:cNvPr id="23730" name="Rectangle 26">
                <a:extLst>
                  <a:ext uri="{FF2B5EF4-FFF2-40B4-BE49-F238E27FC236}">
                    <a16:creationId xmlns:a16="http://schemas.microsoft.com/office/drawing/2014/main" xmlns="" id="{4A50E241-8976-49B5-A3C0-0A47C657DEB0}"/>
                  </a:ext>
                </a:extLst>
              </p:cNvPr>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N</a:t>
                </a:r>
              </a:p>
            </p:txBody>
          </p:sp>
          <p:sp>
            <p:nvSpPr>
              <p:cNvPr id="23731" name="Rectangle 27">
                <a:extLst>
                  <a:ext uri="{FF2B5EF4-FFF2-40B4-BE49-F238E27FC236}">
                    <a16:creationId xmlns:a16="http://schemas.microsoft.com/office/drawing/2014/main" xmlns="" id="{CCF4DD53-C652-47E9-9E25-492A97C2E08E}"/>
                  </a:ext>
                </a:extLst>
              </p:cNvPr>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000099"/>
                    </a:solidFill>
                    <a:latin typeface="Times New Roman" panose="02020603050405020304" pitchFamily="18" charset="0"/>
                  </a:rPr>
                  <a:t>Ế</a:t>
                </a:r>
                <a:endParaRPr lang="en-US" altLang="en-US" sz="2800" b="1">
                  <a:solidFill>
                    <a:srgbClr val="000099"/>
                  </a:solidFill>
                  <a:latin typeface="Times New Roman" panose="02020603050405020304" pitchFamily="18" charset="0"/>
                </a:endParaRPr>
              </a:p>
            </p:txBody>
          </p:sp>
          <p:sp>
            <p:nvSpPr>
              <p:cNvPr id="23732" name="Rectangle 28">
                <a:extLst>
                  <a:ext uri="{FF2B5EF4-FFF2-40B4-BE49-F238E27FC236}">
                    <a16:creationId xmlns:a16="http://schemas.microsoft.com/office/drawing/2014/main" xmlns="" id="{7559A921-792E-4352-BD31-2E308F5B6CE8}"/>
                  </a:ext>
                </a:extLst>
              </p:cNvPr>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T</a:t>
                </a:r>
              </a:p>
            </p:txBody>
          </p:sp>
          <p:sp>
            <p:nvSpPr>
              <p:cNvPr id="23733" name="Rectangle 29">
                <a:extLst>
                  <a:ext uri="{FF2B5EF4-FFF2-40B4-BE49-F238E27FC236}">
                    <a16:creationId xmlns:a16="http://schemas.microsoft.com/office/drawing/2014/main" xmlns="" id="{A4C6AE3B-4F8B-46FD-9BB2-2617B728310F}"/>
                  </a:ext>
                </a:extLst>
              </p:cNvPr>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G</a:t>
                </a:r>
              </a:p>
            </p:txBody>
          </p:sp>
          <p:sp>
            <p:nvSpPr>
              <p:cNvPr id="23734" name="Rectangle 30">
                <a:extLst>
                  <a:ext uri="{FF2B5EF4-FFF2-40B4-BE49-F238E27FC236}">
                    <a16:creationId xmlns:a16="http://schemas.microsoft.com/office/drawing/2014/main" xmlns="" id="{A7A298CC-7885-4EDF-9835-4B6681BB2FA3}"/>
                  </a:ext>
                </a:extLst>
              </p:cNvPr>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000099"/>
                    </a:solidFill>
                    <a:latin typeface="Times New Roman" panose="02020603050405020304" pitchFamily="18" charset="0"/>
                  </a:rPr>
                  <a:t>Ồ</a:t>
                </a:r>
                <a:endParaRPr lang="en-US" altLang="en-US" sz="2800" b="1">
                  <a:solidFill>
                    <a:srgbClr val="000099"/>
                  </a:solidFill>
                  <a:latin typeface="Times New Roman" panose="02020603050405020304" pitchFamily="18" charset="0"/>
                </a:endParaRPr>
              </a:p>
            </p:txBody>
          </p:sp>
          <p:sp>
            <p:nvSpPr>
              <p:cNvPr id="23735" name="Rectangle 31">
                <a:extLst>
                  <a:ext uri="{FF2B5EF4-FFF2-40B4-BE49-F238E27FC236}">
                    <a16:creationId xmlns:a16="http://schemas.microsoft.com/office/drawing/2014/main" xmlns="" id="{F492B001-8917-45F9-8318-48A959EDFA18}"/>
                  </a:ext>
                </a:extLst>
              </p:cNvPr>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Y</a:t>
                </a:r>
              </a:p>
            </p:txBody>
          </p:sp>
          <p:sp>
            <p:nvSpPr>
              <p:cNvPr id="23736" name="Rectangle 32">
                <a:extLst>
                  <a:ext uri="{FF2B5EF4-FFF2-40B4-BE49-F238E27FC236}">
                    <a16:creationId xmlns:a16="http://schemas.microsoft.com/office/drawing/2014/main" xmlns="" id="{DD64A120-7D63-4A7C-A699-F51A9FDFC0DF}"/>
                  </a:ext>
                </a:extLst>
              </p:cNvPr>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R</a:t>
                </a:r>
              </a:p>
            </p:txBody>
          </p:sp>
          <p:sp>
            <p:nvSpPr>
              <p:cNvPr id="23737" name="Rectangle 33">
                <a:extLst>
                  <a:ext uri="{FF2B5EF4-FFF2-40B4-BE49-F238E27FC236}">
                    <a16:creationId xmlns:a16="http://schemas.microsoft.com/office/drawing/2014/main" xmlns="" id="{1888FAED-A18A-47EE-8618-94FD6ADFEFA4}"/>
                  </a:ext>
                </a:extLst>
              </p:cNvPr>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T</a:t>
                </a:r>
              </a:p>
            </p:txBody>
          </p:sp>
          <p:sp>
            <p:nvSpPr>
              <p:cNvPr id="23738" name="Rectangle 34">
                <a:extLst>
                  <a:ext uri="{FF2B5EF4-FFF2-40B4-BE49-F238E27FC236}">
                    <a16:creationId xmlns:a16="http://schemas.microsoft.com/office/drawing/2014/main" xmlns="" id="{480B9A70-E602-4CD8-9B05-C405B5C7ED30}"/>
                  </a:ext>
                </a:extLst>
              </p:cNvPr>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Â</a:t>
                </a:r>
              </a:p>
            </p:txBody>
          </p:sp>
          <p:sp>
            <p:nvSpPr>
              <p:cNvPr id="23739" name="Rectangle 35">
                <a:extLst>
                  <a:ext uri="{FF2B5EF4-FFF2-40B4-BE49-F238E27FC236}">
                    <a16:creationId xmlns:a16="http://schemas.microsoft.com/office/drawing/2014/main" xmlns="" id="{C95E4C5C-40ED-4A89-A431-7F65E9284714}"/>
                  </a:ext>
                </a:extLst>
              </p:cNvPr>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T</a:t>
                </a:r>
              </a:p>
            </p:txBody>
          </p:sp>
          <p:sp>
            <p:nvSpPr>
              <p:cNvPr id="23740" name="Rectangle 36">
                <a:extLst>
                  <a:ext uri="{FF2B5EF4-FFF2-40B4-BE49-F238E27FC236}">
                    <a16:creationId xmlns:a16="http://schemas.microsoft.com/office/drawing/2014/main" xmlns="" id="{7A507815-33E5-4F04-AFD1-18115313606A}"/>
                  </a:ext>
                </a:extLst>
              </p:cNvPr>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C</a:t>
                </a:r>
              </a:p>
            </p:txBody>
          </p:sp>
        </p:grpSp>
        <p:grpSp>
          <p:nvGrpSpPr>
            <p:cNvPr id="23679" name="Group 37">
              <a:extLst>
                <a:ext uri="{FF2B5EF4-FFF2-40B4-BE49-F238E27FC236}">
                  <a16:creationId xmlns:a16="http://schemas.microsoft.com/office/drawing/2014/main" xmlns="" id="{DBC0921E-FD5A-4801-9E6E-98F7B1541DE5}"/>
                </a:ext>
              </a:extLst>
            </p:cNvPr>
            <p:cNvGrpSpPr>
              <a:grpSpLocks/>
            </p:cNvGrpSpPr>
            <p:nvPr/>
          </p:nvGrpSpPr>
          <p:grpSpPr bwMode="auto">
            <a:xfrm>
              <a:off x="864" y="672"/>
              <a:ext cx="2880" cy="288"/>
              <a:chOff x="2016" y="816"/>
              <a:chExt cx="2880" cy="288"/>
            </a:xfrm>
          </p:grpSpPr>
          <p:sp>
            <p:nvSpPr>
              <p:cNvPr id="23720" name="Rectangle 38">
                <a:extLst>
                  <a:ext uri="{FF2B5EF4-FFF2-40B4-BE49-F238E27FC236}">
                    <a16:creationId xmlns:a16="http://schemas.microsoft.com/office/drawing/2014/main" xmlns="" id="{11065801-6C02-4908-8DA0-1B97EAA08008}"/>
                  </a:ext>
                </a:extLst>
              </p:cNvPr>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Á</a:t>
                </a:r>
              </a:p>
            </p:txBody>
          </p:sp>
          <p:sp>
            <p:nvSpPr>
              <p:cNvPr id="23721" name="Rectangle 39">
                <a:extLst>
                  <a:ext uri="{FF2B5EF4-FFF2-40B4-BE49-F238E27FC236}">
                    <a16:creationId xmlns:a16="http://schemas.microsoft.com/office/drawing/2014/main" xmlns="" id="{E12BA017-4B14-4213-B703-D6479A89A69F}"/>
                  </a:ext>
                </a:extLst>
              </p:cNvPr>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L</a:t>
                </a:r>
              </a:p>
            </p:txBody>
          </p:sp>
          <p:sp>
            <p:nvSpPr>
              <p:cNvPr id="23722" name="Rectangle 40">
                <a:extLst>
                  <a:ext uri="{FF2B5EF4-FFF2-40B4-BE49-F238E27FC236}">
                    <a16:creationId xmlns:a16="http://schemas.microsoft.com/office/drawing/2014/main" xmlns="" id="{6686735C-37AF-4562-9C89-C62FDACA1A97}"/>
                  </a:ext>
                </a:extLst>
              </p:cNvPr>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P</a:t>
                </a:r>
              </a:p>
            </p:txBody>
          </p:sp>
          <p:sp>
            <p:nvSpPr>
              <p:cNvPr id="67625" name="Rectangle 41">
                <a:extLst>
                  <a:ext uri="{FF2B5EF4-FFF2-40B4-BE49-F238E27FC236}">
                    <a16:creationId xmlns:a16="http://schemas.microsoft.com/office/drawing/2014/main" xmlns="" id="{8592D001-EC58-4010-B482-14096205699F}"/>
                  </a:ext>
                </a:extLst>
              </p:cNvPr>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a:defRPr/>
                </a:pPr>
                <a:r>
                  <a:rPr lang="en-US" sz="2800" b="1">
                    <a:solidFill>
                      <a:srgbClr val="FF0000"/>
                    </a:solidFill>
                    <a:effectLst>
                      <a:outerShdw blurRad="38100" dist="38100" dir="2700000" algn="tl">
                        <a:srgbClr val="000000"/>
                      </a:outerShdw>
                    </a:effectLst>
                    <a:latin typeface="Times New Roman"/>
                    <a:cs typeface="Arial" charset="0"/>
                  </a:rPr>
                  <a:t>I</a:t>
                </a:r>
              </a:p>
            </p:txBody>
          </p:sp>
          <p:sp>
            <p:nvSpPr>
              <p:cNvPr id="23724" name="Rectangle 42">
                <a:extLst>
                  <a:ext uri="{FF2B5EF4-FFF2-40B4-BE49-F238E27FC236}">
                    <a16:creationId xmlns:a16="http://schemas.microsoft.com/office/drawing/2014/main" xmlns="" id="{4DFE776A-354B-47BF-86C2-4868CD245BCE}"/>
                  </a:ext>
                </a:extLst>
              </p:cNvPr>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FF0000"/>
                    </a:solidFill>
                    <a:latin typeface="Times New Roman" panose="02020603050405020304" pitchFamily="18" charset="0"/>
                  </a:rPr>
                  <a:t>Ổ</a:t>
                </a:r>
                <a:endParaRPr lang="en-US" altLang="en-US" sz="2800" b="1">
                  <a:solidFill>
                    <a:srgbClr val="FF0000"/>
                  </a:solidFill>
                  <a:latin typeface="Times New Roman" panose="02020603050405020304" pitchFamily="18" charset="0"/>
                </a:endParaRPr>
              </a:p>
            </p:txBody>
          </p:sp>
          <p:sp>
            <p:nvSpPr>
              <p:cNvPr id="23725" name="Rectangle 43">
                <a:extLst>
                  <a:ext uri="{FF2B5EF4-FFF2-40B4-BE49-F238E27FC236}">
                    <a16:creationId xmlns:a16="http://schemas.microsoft.com/office/drawing/2014/main" xmlns="" id="{A8819307-F4F4-4E36-8B50-C9D7D77FDEF0}"/>
                  </a:ext>
                </a:extLst>
              </p:cNvPr>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H</a:t>
                </a:r>
              </a:p>
            </p:txBody>
          </p:sp>
          <p:sp>
            <p:nvSpPr>
              <p:cNvPr id="23726" name="Rectangle 44">
                <a:extLst>
                  <a:ext uri="{FF2B5EF4-FFF2-40B4-BE49-F238E27FC236}">
                    <a16:creationId xmlns:a16="http://schemas.microsoft.com/office/drawing/2014/main" xmlns="" id="{4B4B2BB0-202C-4A91-89FE-6BBCD8640D3D}"/>
                  </a:ext>
                </a:extLst>
              </p:cNvPr>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X</a:t>
                </a:r>
              </a:p>
            </p:txBody>
          </p:sp>
          <p:sp>
            <p:nvSpPr>
              <p:cNvPr id="23727" name="Rectangle 45">
                <a:extLst>
                  <a:ext uri="{FF2B5EF4-FFF2-40B4-BE49-F238E27FC236}">
                    <a16:creationId xmlns:a16="http://schemas.microsoft.com/office/drawing/2014/main" xmlns="" id="{818B5F34-AE2C-4DB4-9F90-7BBA9F825337}"/>
                  </a:ext>
                </a:extLst>
              </p:cNvPr>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A</a:t>
                </a:r>
              </a:p>
            </p:txBody>
          </p:sp>
          <p:sp>
            <p:nvSpPr>
              <p:cNvPr id="23728" name="Rectangle 46">
                <a:extLst>
                  <a:ext uri="{FF2B5EF4-FFF2-40B4-BE49-F238E27FC236}">
                    <a16:creationId xmlns:a16="http://schemas.microsoft.com/office/drawing/2014/main" xmlns="" id="{8D7F049D-C6BF-4AA1-959F-623C1C031F07}"/>
                  </a:ext>
                </a:extLst>
              </p:cNvPr>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729" name="Rectangle 47">
                <a:extLst>
                  <a:ext uri="{FF2B5EF4-FFF2-40B4-BE49-F238E27FC236}">
                    <a16:creationId xmlns:a16="http://schemas.microsoft.com/office/drawing/2014/main" xmlns="" id="{D988ECD9-6A5F-422A-B066-4203E9174443}"/>
                  </a:ext>
                </a:extLst>
              </p:cNvPr>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H</a:t>
                </a:r>
              </a:p>
            </p:txBody>
          </p:sp>
        </p:grpSp>
        <p:grpSp>
          <p:nvGrpSpPr>
            <p:cNvPr id="23680" name="Group 48">
              <a:extLst>
                <a:ext uri="{FF2B5EF4-FFF2-40B4-BE49-F238E27FC236}">
                  <a16:creationId xmlns:a16="http://schemas.microsoft.com/office/drawing/2014/main" xmlns="" id="{E74D07B3-123C-4758-9558-827189988877}"/>
                </a:ext>
              </a:extLst>
            </p:cNvPr>
            <p:cNvGrpSpPr>
              <a:grpSpLocks/>
            </p:cNvGrpSpPr>
            <p:nvPr/>
          </p:nvGrpSpPr>
          <p:grpSpPr bwMode="auto">
            <a:xfrm>
              <a:off x="576" y="2352"/>
              <a:ext cx="3168" cy="288"/>
              <a:chOff x="1824" y="2496"/>
              <a:chExt cx="3168" cy="288"/>
            </a:xfrm>
          </p:grpSpPr>
          <p:sp>
            <p:nvSpPr>
              <p:cNvPr id="23709" name="Rectangle 49">
                <a:extLst>
                  <a:ext uri="{FF2B5EF4-FFF2-40B4-BE49-F238E27FC236}">
                    <a16:creationId xmlns:a16="http://schemas.microsoft.com/office/drawing/2014/main" xmlns="" id="{5D9321BA-9ABF-4D82-9FEA-0429DA7AC732}"/>
                  </a:ext>
                </a:extLst>
              </p:cNvPr>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T</a:t>
                </a:r>
              </a:p>
            </p:txBody>
          </p:sp>
          <p:sp>
            <p:nvSpPr>
              <p:cNvPr id="23710" name="Rectangle 50">
                <a:extLst>
                  <a:ext uri="{FF2B5EF4-FFF2-40B4-BE49-F238E27FC236}">
                    <a16:creationId xmlns:a16="http://schemas.microsoft.com/office/drawing/2014/main" xmlns="" id="{C7E75E3F-F3EF-4376-9B68-3F14E9CB0941}"/>
                  </a:ext>
                </a:extLst>
              </p:cNvPr>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Y</a:t>
                </a:r>
              </a:p>
            </p:txBody>
          </p:sp>
          <p:sp>
            <p:nvSpPr>
              <p:cNvPr id="67635" name="Rectangle 51">
                <a:extLst>
                  <a:ext uri="{FF2B5EF4-FFF2-40B4-BE49-F238E27FC236}">
                    <a16:creationId xmlns:a16="http://schemas.microsoft.com/office/drawing/2014/main" xmlns="" id="{8D23D79F-9404-4651-9DEA-91FD10BB10CE}"/>
                  </a:ext>
                </a:extLst>
              </p:cNvPr>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a:defRPr/>
                </a:pPr>
                <a:r>
                  <a:rPr lang="vi-VN" sz="2800" b="1">
                    <a:solidFill>
                      <a:srgbClr val="FF0000"/>
                    </a:solidFill>
                    <a:effectLst>
                      <a:outerShdw blurRad="38100" dist="38100" dir="2700000" algn="tl">
                        <a:srgbClr val="000000"/>
                      </a:outerShdw>
                    </a:effectLst>
                    <a:latin typeface="Times New Roman"/>
                    <a:cs typeface="Arial" charset="0"/>
                  </a:rPr>
                  <a:t>Ê</a:t>
                </a:r>
                <a:endParaRPr lang="en-US" sz="2800" b="1">
                  <a:solidFill>
                    <a:srgbClr val="FF0000"/>
                  </a:solidFill>
                  <a:effectLst>
                    <a:outerShdw blurRad="38100" dist="38100" dir="2700000" algn="tl">
                      <a:srgbClr val="000000"/>
                    </a:outerShdw>
                  </a:effectLst>
                  <a:latin typeface="Times New Roman"/>
                  <a:cs typeface="Arial" charset="0"/>
                </a:endParaRPr>
              </a:p>
            </p:txBody>
          </p:sp>
          <p:sp>
            <p:nvSpPr>
              <p:cNvPr id="23712" name="Rectangle 52">
                <a:extLst>
                  <a:ext uri="{FF2B5EF4-FFF2-40B4-BE49-F238E27FC236}">
                    <a16:creationId xmlns:a16="http://schemas.microsoft.com/office/drawing/2014/main" xmlns="" id="{22485724-23CC-4F1E-B7EF-C6F78877AC3F}"/>
                  </a:ext>
                </a:extLst>
              </p:cNvPr>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R</a:t>
                </a:r>
              </a:p>
            </p:txBody>
          </p:sp>
          <p:sp>
            <p:nvSpPr>
              <p:cNvPr id="23713" name="Rectangle 53">
                <a:extLst>
                  <a:ext uri="{FF2B5EF4-FFF2-40B4-BE49-F238E27FC236}">
                    <a16:creationId xmlns:a16="http://schemas.microsoft.com/office/drawing/2014/main" xmlns="" id="{D19DA608-C80A-4064-A21F-1F85DDA41135}"/>
                  </a:ext>
                </a:extLst>
              </p:cNvPr>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T</a:t>
                </a:r>
              </a:p>
            </p:txBody>
          </p:sp>
          <p:sp>
            <p:nvSpPr>
              <p:cNvPr id="23714" name="Rectangle 54">
                <a:extLst>
                  <a:ext uri="{FF2B5EF4-FFF2-40B4-BE49-F238E27FC236}">
                    <a16:creationId xmlns:a16="http://schemas.microsoft.com/office/drawing/2014/main" xmlns="" id="{AB457474-A978-45F5-B8D4-93622A71D7A4}"/>
                  </a:ext>
                </a:extLst>
              </p:cNvPr>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U</a:t>
                </a:r>
              </a:p>
            </p:txBody>
          </p:sp>
          <p:sp>
            <p:nvSpPr>
              <p:cNvPr id="23715" name="Rectangle 55">
                <a:extLst>
                  <a:ext uri="{FF2B5EF4-FFF2-40B4-BE49-F238E27FC236}">
                    <a16:creationId xmlns:a16="http://schemas.microsoft.com/office/drawing/2014/main" xmlns="" id="{65D50975-121C-4594-8B58-7064614B8515}"/>
                  </a:ext>
                </a:extLst>
              </p:cNvPr>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Y</a:t>
                </a:r>
              </a:p>
            </p:txBody>
          </p:sp>
          <p:sp>
            <p:nvSpPr>
              <p:cNvPr id="23716" name="Rectangle 56">
                <a:extLst>
                  <a:ext uri="{FF2B5EF4-FFF2-40B4-BE49-F238E27FC236}">
                    <a16:creationId xmlns:a16="http://schemas.microsoft.com/office/drawing/2014/main" xmlns="" id="{0742ED14-AA0F-49C9-8E74-C85A8EB119FE}"/>
                  </a:ext>
                </a:extLst>
              </p:cNvPr>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000099"/>
                    </a:solidFill>
                    <a:latin typeface="Times New Roman" panose="02020603050405020304" pitchFamily="18" charset="0"/>
                  </a:rPr>
                  <a:t>Ề</a:t>
                </a:r>
                <a:endParaRPr lang="en-US" altLang="en-US" sz="2800" b="1">
                  <a:solidFill>
                    <a:srgbClr val="000099"/>
                  </a:solidFill>
                  <a:latin typeface="Times New Roman" panose="02020603050405020304" pitchFamily="18" charset="0"/>
                </a:endParaRPr>
              </a:p>
            </p:txBody>
          </p:sp>
          <p:sp>
            <p:nvSpPr>
              <p:cNvPr id="23717" name="Rectangle 57">
                <a:extLst>
                  <a:ext uri="{FF2B5EF4-FFF2-40B4-BE49-F238E27FC236}">
                    <a16:creationId xmlns:a16="http://schemas.microsoft.com/office/drawing/2014/main" xmlns="" id="{67F95540-D588-4E2D-A7A6-36EC848BA029}"/>
                  </a:ext>
                </a:extLst>
              </p:cNvPr>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718" name="Rectangle 58">
                <a:extLst>
                  <a:ext uri="{FF2B5EF4-FFF2-40B4-BE49-F238E27FC236}">
                    <a16:creationId xmlns:a16="http://schemas.microsoft.com/office/drawing/2014/main" xmlns="" id="{EC3E319A-0D0D-4270-82E0-BA79BD09ED1F}"/>
                  </a:ext>
                </a:extLst>
              </p:cNvPr>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U</a:t>
                </a:r>
              </a:p>
            </p:txBody>
          </p:sp>
          <p:sp>
            <p:nvSpPr>
              <p:cNvPr id="23719" name="Rectangle 59">
                <a:extLst>
                  <a:ext uri="{FF2B5EF4-FFF2-40B4-BE49-F238E27FC236}">
                    <a16:creationId xmlns:a16="http://schemas.microsoft.com/office/drawing/2014/main" xmlns="" id="{3D604492-841A-49CE-9B8D-FFE12AE26F19}"/>
                  </a:ext>
                </a:extLst>
              </p:cNvPr>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grpSp>
        <p:grpSp>
          <p:nvGrpSpPr>
            <p:cNvPr id="23681" name="Group 60">
              <a:extLst>
                <a:ext uri="{FF2B5EF4-FFF2-40B4-BE49-F238E27FC236}">
                  <a16:creationId xmlns:a16="http://schemas.microsoft.com/office/drawing/2014/main" xmlns="" id="{396B9F2E-C553-481B-A7CB-1415B1B979D9}"/>
                </a:ext>
              </a:extLst>
            </p:cNvPr>
            <p:cNvGrpSpPr>
              <a:grpSpLocks/>
            </p:cNvGrpSpPr>
            <p:nvPr/>
          </p:nvGrpSpPr>
          <p:grpSpPr bwMode="auto">
            <a:xfrm>
              <a:off x="0" y="2016"/>
              <a:ext cx="4320" cy="288"/>
              <a:chOff x="1248" y="2160"/>
              <a:chExt cx="4320" cy="288"/>
            </a:xfrm>
          </p:grpSpPr>
          <p:sp>
            <p:nvSpPr>
              <p:cNvPr id="23694" name="Rectangle 61">
                <a:extLst>
                  <a:ext uri="{FF2B5EF4-FFF2-40B4-BE49-F238E27FC236}">
                    <a16:creationId xmlns:a16="http://schemas.microsoft.com/office/drawing/2014/main" xmlns="" id="{D8DDCC7C-C817-479E-A441-CCF2953D05D2}"/>
                  </a:ext>
                </a:extLst>
              </p:cNvPr>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T</a:t>
                </a:r>
              </a:p>
            </p:txBody>
          </p:sp>
          <p:sp>
            <p:nvSpPr>
              <p:cNvPr id="23695" name="Rectangle 62">
                <a:extLst>
                  <a:ext uri="{FF2B5EF4-FFF2-40B4-BE49-F238E27FC236}">
                    <a16:creationId xmlns:a16="http://schemas.microsoft.com/office/drawing/2014/main" xmlns="" id="{536DE5E0-EEEB-4F3C-98A2-A1EB6205B069}"/>
                  </a:ext>
                </a:extLst>
              </p:cNvPr>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V</a:t>
                </a:r>
              </a:p>
            </p:txBody>
          </p:sp>
          <p:sp>
            <p:nvSpPr>
              <p:cNvPr id="23696" name="Rectangle 63">
                <a:extLst>
                  <a:ext uri="{FF2B5EF4-FFF2-40B4-BE49-F238E27FC236}">
                    <a16:creationId xmlns:a16="http://schemas.microsoft.com/office/drawing/2014/main" xmlns="" id="{2B58D806-2013-4B3C-B914-9DE85FF4A19F}"/>
                  </a:ext>
                </a:extLst>
              </p:cNvPr>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I</a:t>
                </a:r>
              </a:p>
            </p:txBody>
          </p:sp>
          <p:sp>
            <p:nvSpPr>
              <p:cNvPr id="23697" name="Rectangle 64">
                <a:extLst>
                  <a:ext uri="{FF2B5EF4-FFF2-40B4-BE49-F238E27FC236}">
                    <a16:creationId xmlns:a16="http://schemas.microsoft.com/office/drawing/2014/main" xmlns="" id="{ACB25372-12AA-4FB9-844B-B9192A897887}"/>
                  </a:ext>
                </a:extLst>
              </p:cNvPr>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S</a:t>
                </a:r>
              </a:p>
            </p:txBody>
          </p:sp>
          <p:sp>
            <p:nvSpPr>
              <p:cNvPr id="23698" name="Rectangle 65">
                <a:extLst>
                  <a:ext uri="{FF2B5EF4-FFF2-40B4-BE49-F238E27FC236}">
                    <a16:creationId xmlns:a16="http://schemas.microsoft.com/office/drawing/2014/main" xmlns="" id="{B6551AE6-EE5D-43D9-9EF4-C08A6EF61447}"/>
                  </a:ext>
                </a:extLst>
              </p:cNvPr>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H</a:t>
                </a:r>
              </a:p>
            </p:txBody>
          </p:sp>
          <p:sp>
            <p:nvSpPr>
              <p:cNvPr id="23699" name="Rectangle 66">
                <a:extLst>
                  <a:ext uri="{FF2B5EF4-FFF2-40B4-BE49-F238E27FC236}">
                    <a16:creationId xmlns:a16="http://schemas.microsoft.com/office/drawing/2014/main" xmlns="" id="{01ADE3CF-33ED-44AC-8156-211E54A2207D}"/>
                  </a:ext>
                </a:extLst>
              </p:cNvPr>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R</a:t>
                </a:r>
              </a:p>
            </p:txBody>
          </p:sp>
          <p:sp>
            <p:nvSpPr>
              <p:cNvPr id="23700" name="Rectangle 67">
                <a:extLst>
                  <a:ext uri="{FF2B5EF4-FFF2-40B4-BE49-F238E27FC236}">
                    <a16:creationId xmlns:a16="http://schemas.microsoft.com/office/drawing/2014/main" xmlns="" id="{3E69C5D2-1A32-4506-A1BE-6BB10AEE571E}"/>
                  </a:ext>
                </a:extLst>
              </p:cNvPr>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000099"/>
                    </a:solidFill>
                    <a:latin typeface="Times New Roman" panose="02020603050405020304" pitchFamily="18" charset="0"/>
                  </a:rPr>
                  <a:t>Ờ</a:t>
                </a:r>
                <a:endParaRPr lang="en-US" altLang="en-US" sz="2800" b="1">
                  <a:solidFill>
                    <a:srgbClr val="000099"/>
                  </a:solidFill>
                  <a:latin typeface="Times New Roman" panose="02020603050405020304" pitchFamily="18" charset="0"/>
                </a:endParaRPr>
              </a:p>
            </p:txBody>
          </p:sp>
          <p:sp>
            <p:nvSpPr>
              <p:cNvPr id="23701" name="Rectangle 68">
                <a:extLst>
                  <a:ext uri="{FF2B5EF4-FFF2-40B4-BE49-F238E27FC236}">
                    <a16:creationId xmlns:a16="http://schemas.microsoft.com/office/drawing/2014/main" xmlns="" id="{9E2896CF-7123-41CB-983A-50044C61BD2E}"/>
                  </a:ext>
                </a:extLst>
              </p:cNvPr>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702" name="Rectangle 69">
                <a:extLst>
                  <a:ext uri="{FF2B5EF4-FFF2-40B4-BE49-F238E27FC236}">
                    <a16:creationId xmlns:a16="http://schemas.microsoft.com/office/drawing/2014/main" xmlns="" id="{35298426-8788-499D-AFF4-ECF3B73DB331}"/>
                  </a:ext>
                </a:extLst>
              </p:cNvPr>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G</a:t>
                </a:r>
              </a:p>
            </p:txBody>
          </p:sp>
          <p:sp>
            <p:nvSpPr>
              <p:cNvPr id="23703" name="Rectangle 70">
                <a:extLst>
                  <a:ext uri="{FF2B5EF4-FFF2-40B4-BE49-F238E27FC236}">
                    <a16:creationId xmlns:a16="http://schemas.microsoft.com/office/drawing/2014/main" xmlns="" id="{C494DF99-8BEA-4A72-BCAA-1B6AB91F8327}"/>
                  </a:ext>
                </a:extLst>
              </p:cNvPr>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L</a:t>
                </a:r>
              </a:p>
            </p:txBody>
          </p:sp>
          <p:sp>
            <p:nvSpPr>
              <p:cNvPr id="23704" name="Rectangle 71">
                <a:extLst>
                  <a:ext uri="{FF2B5EF4-FFF2-40B4-BE49-F238E27FC236}">
                    <a16:creationId xmlns:a16="http://schemas.microsoft.com/office/drawing/2014/main" xmlns="" id="{106DB2A7-6D7C-411C-9084-0E6205DC2A38}"/>
                  </a:ext>
                </a:extLst>
              </p:cNvPr>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705" name="Rectangle 72">
                <a:extLst>
                  <a:ext uri="{FF2B5EF4-FFF2-40B4-BE49-F238E27FC236}">
                    <a16:creationId xmlns:a16="http://schemas.microsoft.com/office/drawing/2014/main" xmlns="" id="{01DD0B5D-CC7E-4ED6-B978-D8FC9B11CC33}"/>
                  </a:ext>
                </a:extLst>
              </p:cNvPr>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FF0000"/>
                    </a:solidFill>
                    <a:latin typeface="Times New Roman" panose="02020603050405020304" pitchFamily="18" charset="0"/>
                  </a:rPr>
                  <a:t>Ớ</a:t>
                </a:r>
                <a:endParaRPr lang="en-US" altLang="en-US" sz="2800" b="1">
                  <a:solidFill>
                    <a:srgbClr val="FF0000"/>
                  </a:solidFill>
                  <a:latin typeface="Times New Roman" panose="02020603050405020304" pitchFamily="18" charset="0"/>
                </a:endParaRPr>
              </a:p>
            </p:txBody>
          </p:sp>
          <p:sp>
            <p:nvSpPr>
              <p:cNvPr id="23706" name="Rectangle 73">
                <a:extLst>
                  <a:ext uri="{FF2B5EF4-FFF2-40B4-BE49-F238E27FC236}">
                    <a16:creationId xmlns:a16="http://schemas.microsoft.com/office/drawing/2014/main" xmlns="" id="{64596A1F-3CEC-4A85-827C-CB53DA6DD506}"/>
                  </a:ext>
                </a:extLst>
              </p:cNvPr>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P</a:t>
                </a:r>
              </a:p>
            </p:txBody>
          </p:sp>
          <p:sp>
            <p:nvSpPr>
              <p:cNvPr id="67658" name="Rectangle 74">
                <a:extLst>
                  <a:ext uri="{FF2B5EF4-FFF2-40B4-BE49-F238E27FC236}">
                    <a16:creationId xmlns:a16="http://schemas.microsoft.com/office/drawing/2014/main" xmlns="" id="{E1491C12-3E90-4EC2-ACF8-0760ACE55F7E}"/>
                  </a:ext>
                </a:extLst>
              </p:cNvPr>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a:solidFill>
                      <a:srgbClr val="FF0000"/>
                    </a:solidFill>
                    <a:effectLst>
                      <a:outerShdw blurRad="38100" dist="38100" dir="2700000" algn="tl">
                        <a:srgbClr val="000000"/>
                      </a:outerShdw>
                    </a:effectLst>
                    <a:latin typeface="Times New Roman"/>
                    <a:cs typeface="Arial" charset="0"/>
                  </a:rPr>
                  <a:t>Ư</a:t>
                </a:r>
              </a:p>
            </p:txBody>
          </p:sp>
          <p:sp>
            <p:nvSpPr>
              <p:cNvPr id="23708" name="Rectangle 75">
                <a:extLst>
                  <a:ext uri="{FF2B5EF4-FFF2-40B4-BE49-F238E27FC236}">
                    <a16:creationId xmlns:a16="http://schemas.microsoft.com/office/drawing/2014/main" xmlns="" id="{06909F43-4B0A-48F2-B3A0-8BB96F70D70B}"/>
                  </a:ext>
                </a:extLst>
              </p:cNvPr>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a:solidFill>
                      <a:srgbClr val="000099"/>
                    </a:solidFill>
                    <a:latin typeface="Times New Roman" panose="02020603050405020304" pitchFamily="18" charset="0"/>
                  </a:rPr>
                  <a:t>Ệ</a:t>
                </a:r>
                <a:endParaRPr lang="en-US" altLang="en-US" sz="2800" b="1">
                  <a:solidFill>
                    <a:srgbClr val="000099"/>
                  </a:solidFill>
                  <a:latin typeface="Times New Roman" panose="02020603050405020304" pitchFamily="18" charset="0"/>
                </a:endParaRPr>
              </a:p>
            </p:txBody>
          </p:sp>
        </p:grpSp>
        <p:grpSp>
          <p:nvGrpSpPr>
            <p:cNvPr id="23682" name="Group 76">
              <a:extLst>
                <a:ext uri="{FF2B5EF4-FFF2-40B4-BE49-F238E27FC236}">
                  <a16:creationId xmlns:a16="http://schemas.microsoft.com/office/drawing/2014/main" xmlns="" id="{1B3DBBF5-E08A-4DFD-8727-7388D8C7EE19}"/>
                </a:ext>
              </a:extLst>
            </p:cNvPr>
            <p:cNvGrpSpPr>
              <a:grpSpLocks/>
            </p:cNvGrpSpPr>
            <p:nvPr/>
          </p:nvGrpSpPr>
          <p:grpSpPr bwMode="auto">
            <a:xfrm>
              <a:off x="576" y="1680"/>
              <a:ext cx="3168" cy="288"/>
              <a:chOff x="1824" y="1824"/>
              <a:chExt cx="3168" cy="288"/>
            </a:xfrm>
          </p:grpSpPr>
          <p:sp>
            <p:nvSpPr>
              <p:cNvPr id="23683" name="Rectangle 77">
                <a:extLst>
                  <a:ext uri="{FF2B5EF4-FFF2-40B4-BE49-F238E27FC236}">
                    <a16:creationId xmlns:a16="http://schemas.microsoft.com/office/drawing/2014/main" xmlns="" id="{15BB34F1-3767-4135-920C-E0D2CE27C3D1}"/>
                  </a:ext>
                </a:extLst>
              </p:cNvPr>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B</a:t>
                </a:r>
              </a:p>
            </p:txBody>
          </p:sp>
          <p:sp>
            <p:nvSpPr>
              <p:cNvPr id="23684" name="Rectangle 78">
                <a:extLst>
                  <a:ext uri="{FF2B5EF4-FFF2-40B4-BE49-F238E27FC236}">
                    <a16:creationId xmlns:a16="http://schemas.microsoft.com/office/drawing/2014/main" xmlns="" id="{5B7CD8B5-ACD1-4F9F-BAEB-DD65C8BDF50F}"/>
                  </a:ext>
                </a:extLst>
              </p:cNvPr>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Ú</a:t>
                </a:r>
              </a:p>
            </p:txBody>
          </p:sp>
          <p:sp>
            <p:nvSpPr>
              <p:cNvPr id="23685" name="Rectangle 79">
                <a:extLst>
                  <a:ext uri="{FF2B5EF4-FFF2-40B4-BE49-F238E27FC236}">
                    <a16:creationId xmlns:a16="http://schemas.microsoft.com/office/drawing/2014/main" xmlns="" id="{BD685FA4-B4AB-4F18-931E-A4A359291909}"/>
                  </a:ext>
                </a:extLst>
              </p:cNvPr>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P</a:t>
                </a:r>
              </a:p>
            </p:txBody>
          </p:sp>
          <p:sp>
            <p:nvSpPr>
              <p:cNvPr id="23686" name="Rectangle 80">
                <a:extLst>
                  <a:ext uri="{FF2B5EF4-FFF2-40B4-BE49-F238E27FC236}">
                    <a16:creationId xmlns:a16="http://schemas.microsoft.com/office/drawing/2014/main" xmlns="" id="{4E8ACEF5-C43D-4E04-9474-856A888C38B2}"/>
                  </a:ext>
                </a:extLst>
              </p:cNvPr>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Ê</a:t>
                </a:r>
              </a:p>
            </p:txBody>
          </p:sp>
          <p:sp>
            <p:nvSpPr>
              <p:cNvPr id="23687" name="Rectangle 81">
                <a:extLst>
                  <a:ext uri="{FF2B5EF4-FFF2-40B4-BE49-F238E27FC236}">
                    <a16:creationId xmlns:a16="http://schemas.microsoft.com/office/drawing/2014/main" xmlns="" id="{EFCE9283-E7CC-49AE-A2ED-7F3DD1EB9FDD}"/>
                  </a:ext>
                </a:extLst>
              </p:cNvPr>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688" name="Rectangle 82">
                <a:extLst>
                  <a:ext uri="{FF2B5EF4-FFF2-40B4-BE49-F238E27FC236}">
                    <a16:creationId xmlns:a16="http://schemas.microsoft.com/office/drawing/2014/main" xmlns="" id="{95FCCD9E-BE8B-4124-9884-CBCDCA400606}"/>
                  </a:ext>
                </a:extLst>
              </p:cNvPr>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C</a:t>
                </a:r>
              </a:p>
            </p:txBody>
          </p:sp>
          <p:sp>
            <p:nvSpPr>
              <p:cNvPr id="23689" name="Rectangle 83">
                <a:extLst>
                  <a:ext uri="{FF2B5EF4-FFF2-40B4-BE49-F238E27FC236}">
                    <a16:creationId xmlns:a16="http://schemas.microsoft.com/office/drawing/2014/main" xmlns="" id="{7C383293-AED4-455E-97A5-95043AD170D0}"/>
                  </a:ext>
                </a:extLst>
              </p:cNvPr>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À</a:t>
                </a:r>
              </a:p>
            </p:txBody>
          </p:sp>
          <p:sp>
            <p:nvSpPr>
              <p:cNvPr id="23690" name="Rectangle 84">
                <a:extLst>
                  <a:ext uri="{FF2B5EF4-FFF2-40B4-BE49-F238E27FC236}">
                    <a16:creationId xmlns:a16="http://schemas.microsoft.com/office/drawing/2014/main" xmlns="" id="{7FA1DD13-544B-4BDF-8503-440F6C4902C7}"/>
                  </a:ext>
                </a:extLst>
              </p:cNvPr>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N</a:t>
                </a:r>
              </a:p>
            </p:txBody>
          </p:sp>
          <p:sp>
            <p:nvSpPr>
              <p:cNvPr id="23691" name="Rectangle 85">
                <a:extLst>
                  <a:ext uri="{FF2B5EF4-FFF2-40B4-BE49-F238E27FC236}">
                    <a16:creationId xmlns:a16="http://schemas.microsoft.com/office/drawing/2014/main" xmlns="" id="{E76244D1-A15C-4869-A914-6432827FAA34}"/>
                  </a:ext>
                </a:extLst>
              </p:cNvPr>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H</a:t>
                </a:r>
              </a:p>
            </p:txBody>
          </p:sp>
          <p:sp>
            <p:nvSpPr>
              <p:cNvPr id="23692" name="Rectangle 86">
                <a:extLst>
                  <a:ext uri="{FF2B5EF4-FFF2-40B4-BE49-F238E27FC236}">
                    <a16:creationId xmlns:a16="http://schemas.microsoft.com/office/drawing/2014/main" xmlns="" id="{F709350C-69A2-4891-8D66-3FC4E017ABF8}"/>
                  </a:ext>
                </a:extLst>
              </p:cNvPr>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99"/>
                    </a:solidFill>
                    <a:latin typeface="Times New Roman" panose="02020603050405020304" pitchFamily="18" charset="0"/>
                  </a:rPr>
                  <a:t>R</a:t>
                </a:r>
              </a:p>
            </p:txBody>
          </p:sp>
          <p:sp>
            <p:nvSpPr>
              <p:cNvPr id="23693" name="Rectangle 87">
                <a:extLst>
                  <a:ext uri="{FF2B5EF4-FFF2-40B4-BE49-F238E27FC236}">
                    <a16:creationId xmlns:a16="http://schemas.microsoft.com/office/drawing/2014/main" xmlns="" id="{9627FB6E-1DB0-4675-AC3E-E167AFDA4220}"/>
                  </a:ext>
                </a:extLst>
              </p:cNvPr>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rPr>
                  <a:t>T</a:t>
                </a:r>
              </a:p>
            </p:txBody>
          </p:sp>
        </p:grpSp>
      </p:grpSp>
      <p:grpSp>
        <p:nvGrpSpPr>
          <p:cNvPr id="9" name="Group 88">
            <a:extLst>
              <a:ext uri="{FF2B5EF4-FFF2-40B4-BE49-F238E27FC236}">
                <a16:creationId xmlns:a16="http://schemas.microsoft.com/office/drawing/2014/main" xmlns="" id="{023C551C-9E3E-4BDD-B21B-C042EAF4FA44}"/>
              </a:ext>
            </a:extLst>
          </p:cNvPr>
          <p:cNvGrpSpPr>
            <a:grpSpLocks/>
          </p:cNvGrpSpPr>
          <p:nvPr/>
        </p:nvGrpSpPr>
        <p:grpSpPr bwMode="auto">
          <a:xfrm>
            <a:off x="1176338" y="6200775"/>
            <a:ext cx="685800" cy="304800"/>
            <a:chOff x="672" y="768"/>
            <a:chExt cx="1392" cy="432"/>
          </a:xfrm>
        </p:grpSpPr>
        <p:grpSp>
          <p:nvGrpSpPr>
            <p:cNvPr id="23672" name="Group 89">
              <a:extLst>
                <a:ext uri="{FF2B5EF4-FFF2-40B4-BE49-F238E27FC236}">
                  <a16:creationId xmlns:a16="http://schemas.microsoft.com/office/drawing/2014/main" xmlns="" id="{76839FC1-9B51-460A-8FC2-3462F071C090}"/>
                </a:ext>
              </a:extLst>
            </p:cNvPr>
            <p:cNvGrpSpPr>
              <a:grpSpLocks/>
            </p:cNvGrpSpPr>
            <p:nvPr/>
          </p:nvGrpSpPr>
          <p:grpSpPr bwMode="auto">
            <a:xfrm>
              <a:off x="672" y="768"/>
              <a:ext cx="1392" cy="432"/>
              <a:chOff x="672" y="768"/>
              <a:chExt cx="1392" cy="432"/>
            </a:xfrm>
          </p:grpSpPr>
          <p:sp>
            <p:nvSpPr>
              <p:cNvPr id="23674" name="Oval 90">
                <a:extLst>
                  <a:ext uri="{FF2B5EF4-FFF2-40B4-BE49-F238E27FC236}">
                    <a16:creationId xmlns:a16="http://schemas.microsoft.com/office/drawing/2014/main" xmlns="" id="{CE422F23-F54A-4887-A9AE-2BED16A3380C}"/>
                  </a:ext>
                </a:extLst>
              </p:cNvPr>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75" name="Rectangle 91">
                <a:extLst>
                  <a:ext uri="{FF2B5EF4-FFF2-40B4-BE49-F238E27FC236}">
                    <a16:creationId xmlns:a16="http://schemas.microsoft.com/office/drawing/2014/main" xmlns="" id="{2E3078FD-659F-4265-ACB9-6A8912DDE256}"/>
                  </a:ext>
                </a:extLst>
              </p:cNvPr>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76" name="Freeform 92">
                <a:extLst>
                  <a:ext uri="{FF2B5EF4-FFF2-40B4-BE49-F238E27FC236}">
                    <a16:creationId xmlns:a16="http://schemas.microsoft.com/office/drawing/2014/main" xmlns="" id="{97312DB6-7923-467B-9972-7B48B21EA7E6}"/>
                  </a:ext>
                </a:extLst>
              </p:cNvPr>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p>
                <a:endParaRPr lang="en-US"/>
              </a:p>
            </p:txBody>
          </p:sp>
        </p:grpSp>
        <p:sp>
          <p:nvSpPr>
            <p:cNvPr id="23673" name="Oval 93">
              <a:extLst>
                <a:ext uri="{FF2B5EF4-FFF2-40B4-BE49-F238E27FC236}">
                  <a16:creationId xmlns:a16="http://schemas.microsoft.com/office/drawing/2014/main" xmlns="" id="{845A1CF9-C605-42FD-821C-2E7F4BF51BB0}"/>
                </a:ext>
              </a:extLst>
            </p:cNvPr>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grpSp>
      <p:sp>
        <p:nvSpPr>
          <p:cNvPr id="67678" name="AutoShape 94">
            <a:extLst>
              <a:ext uri="{FF2B5EF4-FFF2-40B4-BE49-F238E27FC236}">
                <a16:creationId xmlns:a16="http://schemas.microsoft.com/office/drawing/2014/main" xmlns="" id="{183E7D50-855B-4EFE-A957-F8796F142771}"/>
              </a:ext>
            </a:extLst>
          </p:cNvPr>
          <p:cNvSpPr>
            <a:spLocks noChangeArrowheads="1"/>
          </p:cNvSpPr>
          <p:nvPr/>
        </p:nvSpPr>
        <p:spPr bwMode="auto">
          <a:xfrm rot="5400000">
            <a:off x="1219200" y="1143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chemeClr val="bg1"/>
                </a:solidFill>
                <a:latin typeface="Times New Roman" panose="02020603050405020304" pitchFamily="18" charset="0"/>
              </a:rPr>
              <a:t>1</a:t>
            </a:r>
          </a:p>
        </p:txBody>
      </p:sp>
      <p:sp>
        <p:nvSpPr>
          <p:cNvPr id="67679" name="AutoShape 95">
            <a:extLst>
              <a:ext uri="{FF2B5EF4-FFF2-40B4-BE49-F238E27FC236}">
                <a16:creationId xmlns:a16="http://schemas.microsoft.com/office/drawing/2014/main" xmlns="" id="{8B1EFBAF-BF5B-45D5-B08C-0FB9DD3CB68C}"/>
              </a:ext>
            </a:extLst>
          </p:cNvPr>
          <p:cNvSpPr>
            <a:spLocks noChangeArrowheads="1"/>
          </p:cNvSpPr>
          <p:nvPr/>
        </p:nvSpPr>
        <p:spPr bwMode="auto">
          <a:xfrm rot="5400000">
            <a:off x="1219200" y="1676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chemeClr val="bg1"/>
                </a:solidFill>
                <a:latin typeface="Times New Roman" panose="02020603050405020304" pitchFamily="18" charset="0"/>
              </a:rPr>
              <a:t>2</a:t>
            </a:r>
          </a:p>
        </p:txBody>
      </p:sp>
      <p:sp>
        <p:nvSpPr>
          <p:cNvPr id="67680" name="AutoShape 96">
            <a:extLst>
              <a:ext uri="{FF2B5EF4-FFF2-40B4-BE49-F238E27FC236}">
                <a16:creationId xmlns:a16="http://schemas.microsoft.com/office/drawing/2014/main" xmlns="" id="{2B3CA30C-52D2-47C3-9F32-6A2F929A9EDC}"/>
              </a:ext>
            </a:extLst>
          </p:cNvPr>
          <p:cNvSpPr>
            <a:spLocks noChangeArrowheads="1"/>
          </p:cNvSpPr>
          <p:nvPr/>
        </p:nvSpPr>
        <p:spPr bwMode="auto">
          <a:xfrm rot="5400000">
            <a:off x="1219200" y="2209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chemeClr val="bg1"/>
                </a:solidFill>
                <a:latin typeface="Times New Roman" panose="02020603050405020304" pitchFamily="18" charset="0"/>
              </a:rPr>
              <a:t>3</a:t>
            </a:r>
          </a:p>
        </p:txBody>
      </p:sp>
      <p:sp>
        <p:nvSpPr>
          <p:cNvPr id="67681" name="AutoShape 97">
            <a:extLst>
              <a:ext uri="{FF2B5EF4-FFF2-40B4-BE49-F238E27FC236}">
                <a16:creationId xmlns:a16="http://schemas.microsoft.com/office/drawing/2014/main" xmlns="" id="{6EDB9FC7-9BE1-4F65-ADCA-A4C77BF9193B}"/>
              </a:ext>
            </a:extLst>
          </p:cNvPr>
          <p:cNvSpPr>
            <a:spLocks noChangeArrowheads="1"/>
          </p:cNvSpPr>
          <p:nvPr/>
        </p:nvSpPr>
        <p:spPr bwMode="auto">
          <a:xfrm rot="5400000">
            <a:off x="1219200" y="2743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chemeClr val="bg1"/>
                </a:solidFill>
                <a:latin typeface="Times New Roman" panose="02020603050405020304" pitchFamily="18" charset="0"/>
              </a:rPr>
              <a:t>4</a:t>
            </a:r>
          </a:p>
        </p:txBody>
      </p:sp>
      <p:sp>
        <p:nvSpPr>
          <p:cNvPr id="67682" name="AutoShape 98">
            <a:extLst>
              <a:ext uri="{FF2B5EF4-FFF2-40B4-BE49-F238E27FC236}">
                <a16:creationId xmlns:a16="http://schemas.microsoft.com/office/drawing/2014/main" xmlns="" id="{DA5BE177-D2FF-4DC7-BDB2-B32FAEF7A8C1}"/>
              </a:ext>
            </a:extLst>
          </p:cNvPr>
          <p:cNvSpPr>
            <a:spLocks noChangeArrowheads="1"/>
          </p:cNvSpPr>
          <p:nvPr/>
        </p:nvSpPr>
        <p:spPr bwMode="auto">
          <a:xfrm rot="5400000">
            <a:off x="1219200" y="3276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Times New Roman" panose="02020603050405020304" pitchFamily="18" charset="0"/>
              </a:rPr>
              <a:t>5</a:t>
            </a:r>
          </a:p>
        </p:txBody>
      </p:sp>
      <p:sp>
        <p:nvSpPr>
          <p:cNvPr id="67683" name="AutoShape 99">
            <a:extLst>
              <a:ext uri="{FF2B5EF4-FFF2-40B4-BE49-F238E27FC236}">
                <a16:creationId xmlns:a16="http://schemas.microsoft.com/office/drawing/2014/main" xmlns="" id="{47877C6E-98CC-4C2F-8A38-4AFABF5865C5}"/>
              </a:ext>
            </a:extLst>
          </p:cNvPr>
          <p:cNvSpPr>
            <a:spLocks noChangeArrowheads="1"/>
          </p:cNvSpPr>
          <p:nvPr/>
        </p:nvSpPr>
        <p:spPr bwMode="auto">
          <a:xfrm rot="5400000">
            <a:off x="1219200" y="3810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Times New Roman" panose="02020603050405020304" pitchFamily="18" charset="0"/>
              </a:rPr>
              <a:t>6</a:t>
            </a:r>
          </a:p>
        </p:txBody>
      </p:sp>
      <p:grpSp>
        <p:nvGrpSpPr>
          <p:cNvPr id="23562" name="Group 100">
            <a:extLst>
              <a:ext uri="{FF2B5EF4-FFF2-40B4-BE49-F238E27FC236}">
                <a16:creationId xmlns:a16="http://schemas.microsoft.com/office/drawing/2014/main" xmlns="" id="{F7BBF25B-BCF6-4590-AF96-2C3E7F93AFEE}"/>
              </a:ext>
            </a:extLst>
          </p:cNvPr>
          <p:cNvGrpSpPr>
            <a:grpSpLocks/>
          </p:cNvGrpSpPr>
          <p:nvPr/>
        </p:nvGrpSpPr>
        <p:grpSpPr bwMode="auto">
          <a:xfrm>
            <a:off x="2090738" y="6124575"/>
            <a:ext cx="6400800" cy="457200"/>
            <a:chOff x="1248" y="3888"/>
            <a:chExt cx="4032" cy="288"/>
          </a:xfrm>
        </p:grpSpPr>
        <p:sp>
          <p:nvSpPr>
            <p:cNvPr id="67685" name="Rectangle 101">
              <a:extLst>
                <a:ext uri="{FF2B5EF4-FFF2-40B4-BE49-F238E27FC236}">
                  <a16:creationId xmlns:a16="http://schemas.microsoft.com/office/drawing/2014/main" xmlns="" id="{F396D929-B7D1-40EE-8358-E210FB1C5375}"/>
                </a:ext>
              </a:extLst>
            </p:cNvPr>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B</a:t>
              </a:r>
            </a:p>
          </p:txBody>
        </p:sp>
        <p:sp>
          <p:nvSpPr>
            <p:cNvPr id="67686" name="Rectangle 102">
              <a:extLst>
                <a:ext uri="{FF2B5EF4-FFF2-40B4-BE49-F238E27FC236}">
                  <a16:creationId xmlns:a16="http://schemas.microsoft.com/office/drawing/2014/main" xmlns="" id="{B569C53A-2229-43B2-878A-038269F8F191}"/>
                </a:ext>
              </a:extLst>
            </p:cNvPr>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G</a:t>
              </a:r>
            </a:p>
          </p:txBody>
        </p:sp>
        <p:sp>
          <p:nvSpPr>
            <p:cNvPr id="67687" name="Rectangle 103">
              <a:extLst>
                <a:ext uri="{FF2B5EF4-FFF2-40B4-BE49-F238E27FC236}">
                  <a16:creationId xmlns:a16="http://schemas.microsoft.com/office/drawing/2014/main" xmlns="" id="{93CF74CC-8347-4B4C-B42D-1B1ABEB55273}"/>
                </a:ext>
              </a:extLst>
            </p:cNvPr>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V</a:t>
              </a:r>
            </a:p>
          </p:txBody>
        </p:sp>
        <p:sp>
          <p:nvSpPr>
            <p:cNvPr id="67688" name="Rectangle 104">
              <a:extLst>
                <a:ext uri="{FF2B5EF4-FFF2-40B4-BE49-F238E27FC236}">
                  <a16:creationId xmlns:a16="http://schemas.microsoft.com/office/drawing/2014/main" xmlns="" id="{FBD78D4E-EFBC-4E66-B4B2-38A96676DBAA}"/>
                </a:ext>
              </a:extLst>
            </p:cNvPr>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vi-VN" sz="2800" b="1" dirty="0">
                  <a:solidFill>
                    <a:srgbClr val="0000CC"/>
                  </a:solidFill>
                  <a:effectLst>
                    <a:outerShdw blurRad="38100" dist="38100" dir="2700000" algn="tl">
                      <a:srgbClr val="000000"/>
                    </a:outerShdw>
                  </a:effectLst>
                  <a:latin typeface="Times New Roman"/>
                  <a:cs typeface="Arial" charset="0"/>
                </a:rPr>
                <a:t>Ệ</a:t>
              </a:r>
              <a:endParaRPr lang="en-US" sz="2800" b="1" dirty="0">
                <a:solidFill>
                  <a:srgbClr val="0000CC"/>
                </a:solidFill>
                <a:effectLst>
                  <a:outerShdw blurRad="38100" dist="38100" dir="2700000" algn="tl">
                    <a:srgbClr val="000000"/>
                  </a:outerShdw>
                </a:effectLst>
                <a:latin typeface="Times New Roman"/>
                <a:cs typeface="Arial" charset="0"/>
              </a:endParaRPr>
            </a:p>
          </p:txBody>
        </p:sp>
        <p:sp>
          <p:nvSpPr>
            <p:cNvPr id="67689" name="Rectangle 105">
              <a:extLst>
                <a:ext uri="{FF2B5EF4-FFF2-40B4-BE49-F238E27FC236}">
                  <a16:creationId xmlns:a16="http://schemas.microsoft.com/office/drawing/2014/main" xmlns="" id="{C7F21FDF-8DB6-4D46-98C9-343BE8E0EC30}"/>
                </a:ext>
              </a:extLst>
            </p:cNvPr>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I</a:t>
              </a:r>
            </a:p>
          </p:txBody>
        </p:sp>
        <p:sp>
          <p:nvSpPr>
            <p:cNvPr id="67690" name="Rectangle 106">
              <a:extLst>
                <a:ext uri="{FF2B5EF4-FFF2-40B4-BE49-F238E27FC236}">
                  <a16:creationId xmlns:a16="http://schemas.microsoft.com/office/drawing/2014/main" xmlns="" id="{9E2E2222-E316-448A-AA78-163DD54C31A2}"/>
                </a:ext>
              </a:extLst>
            </p:cNvPr>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T</a:t>
              </a:r>
            </a:p>
          </p:txBody>
        </p:sp>
        <p:sp>
          <p:nvSpPr>
            <p:cNvPr id="67691" name="Rectangle 107">
              <a:extLst>
                <a:ext uri="{FF2B5EF4-FFF2-40B4-BE49-F238E27FC236}">
                  <a16:creationId xmlns:a16="http://schemas.microsoft.com/office/drawing/2014/main" xmlns="" id="{446DE210-BD56-4D72-84B4-68F2514DCF8E}"/>
                </a:ext>
              </a:extLst>
            </p:cNvPr>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R</a:t>
              </a:r>
            </a:p>
          </p:txBody>
        </p:sp>
        <p:sp>
          <p:nvSpPr>
            <p:cNvPr id="67692" name="Rectangle 108">
              <a:extLst>
                <a:ext uri="{FF2B5EF4-FFF2-40B4-BE49-F238E27FC236}">
                  <a16:creationId xmlns:a16="http://schemas.microsoft.com/office/drawing/2014/main" xmlns="" id="{007ED916-BA86-4772-A221-405A8BBA0717}"/>
                </a:ext>
              </a:extLst>
            </p:cNvPr>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O</a:t>
              </a:r>
            </a:p>
          </p:txBody>
        </p:sp>
        <p:sp>
          <p:nvSpPr>
            <p:cNvPr id="67693" name="Rectangle 109">
              <a:extLst>
                <a:ext uri="{FF2B5EF4-FFF2-40B4-BE49-F238E27FC236}">
                  <a16:creationId xmlns:a16="http://schemas.microsoft.com/office/drawing/2014/main" xmlns="" id="{2B2BC5B8-FA7F-46C0-B1A4-7E0DE6AF8EBC}"/>
                </a:ext>
              </a:extLst>
            </p:cNvPr>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Ả</a:t>
              </a:r>
            </a:p>
          </p:txBody>
        </p:sp>
        <p:sp>
          <p:nvSpPr>
            <p:cNvPr id="67694" name="Rectangle 110">
              <a:extLst>
                <a:ext uri="{FF2B5EF4-FFF2-40B4-BE49-F238E27FC236}">
                  <a16:creationId xmlns:a16="http://schemas.microsoft.com/office/drawing/2014/main" xmlns="" id="{892666CA-5CA4-4E33-A49C-4D0CE4952773}"/>
                </a:ext>
              </a:extLst>
            </p:cNvPr>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Ô</a:t>
              </a:r>
            </a:p>
          </p:txBody>
        </p:sp>
        <p:sp>
          <p:nvSpPr>
            <p:cNvPr id="67695" name="Rectangle 111">
              <a:extLst>
                <a:ext uri="{FF2B5EF4-FFF2-40B4-BE49-F238E27FC236}">
                  <a16:creationId xmlns:a16="http://schemas.microsoft.com/office/drawing/2014/main" xmlns="" id="{FEEA26B8-CDDC-4E70-9C56-108843C5B0E8}"/>
                </a:ext>
              </a:extLst>
            </p:cNvPr>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M</a:t>
              </a:r>
            </a:p>
          </p:txBody>
        </p:sp>
        <p:sp>
          <p:nvSpPr>
            <p:cNvPr id="67696" name="Rectangle 112">
              <a:extLst>
                <a:ext uri="{FF2B5EF4-FFF2-40B4-BE49-F238E27FC236}">
                  <a16:creationId xmlns:a16="http://schemas.microsoft.com/office/drawing/2014/main" xmlns="" id="{D6E26016-CE10-4DCD-97CD-011B692A0A87}"/>
                </a:ext>
              </a:extLst>
            </p:cNvPr>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Ư</a:t>
              </a:r>
            </a:p>
          </p:txBody>
        </p:sp>
        <p:sp>
          <p:nvSpPr>
            <p:cNvPr id="67697" name="Rectangle 113">
              <a:extLst>
                <a:ext uri="{FF2B5EF4-FFF2-40B4-BE49-F238E27FC236}">
                  <a16:creationId xmlns:a16="http://schemas.microsoft.com/office/drawing/2014/main" xmlns="" id="{EC58F9FD-A5C0-435D-9413-7AA9FC44968E}"/>
                </a:ext>
              </a:extLst>
            </p:cNvPr>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vi-VN" sz="2800" b="1" dirty="0">
                  <a:solidFill>
                    <a:srgbClr val="0000CC"/>
                  </a:solidFill>
                  <a:effectLst>
                    <a:outerShdw blurRad="38100" dist="38100" dir="2700000" algn="tl">
                      <a:srgbClr val="000000"/>
                    </a:outerShdw>
                  </a:effectLst>
                  <a:latin typeface="Times New Roman"/>
                  <a:cs typeface="Arial" charset="0"/>
                </a:rPr>
                <a:t>Ờ</a:t>
              </a:r>
              <a:endParaRPr lang="en-US" sz="2800" b="1" dirty="0">
                <a:solidFill>
                  <a:srgbClr val="0000CC"/>
                </a:solidFill>
                <a:effectLst>
                  <a:outerShdw blurRad="38100" dist="38100" dir="2700000" algn="tl">
                    <a:srgbClr val="000000"/>
                  </a:outerShdw>
                </a:effectLst>
                <a:latin typeface="Times New Roman"/>
                <a:cs typeface="Arial" charset="0"/>
              </a:endParaRPr>
            </a:p>
          </p:txBody>
        </p:sp>
        <p:sp>
          <p:nvSpPr>
            <p:cNvPr id="67698" name="Rectangle 114">
              <a:extLst>
                <a:ext uri="{FF2B5EF4-FFF2-40B4-BE49-F238E27FC236}">
                  <a16:creationId xmlns:a16="http://schemas.microsoft.com/office/drawing/2014/main" xmlns="" id="{4D3F0AB1-F493-4855-B953-3A42CDB75EFA}"/>
                </a:ext>
              </a:extLst>
            </p:cNvPr>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a:defRPr/>
              </a:pPr>
              <a:r>
                <a:rPr lang="en-US" sz="2800" b="1" dirty="0">
                  <a:solidFill>
                    <a:srgbClr val="0000CC"/>
                  </a:solidFill>
                  <a:effectLst>
                    <a:outerShdw blurRad="38100" dist="38100" dir="2700000" algn="tl">
                      <a:srgbClr val="000000"/>
                    </a:outerShdw>
                  </a:effectLst>
                  <a:latin typeface="Times New Roman"/>
                  <a:cs typeface="Arial" charset="0"/>
                </a:rPr>
                <a:t>N</a:t>
              </a:r>
            </a:p>
          </p:txBody>
        </p:sp>
      </p:grpSp>
      <p:grpSp>
        <p:nvGrpSpPr>
          <p:cNvPr id="12" name="Group 115">
            <a:extLst>
              <a:ext uri="{FF2B5EF4-FFF2-40B4-BE49-F238E27FC236}">
                <a16:creationId xmlns:a16="http://schemas.microsoft.com/office/drawing/2014/main" xmlns="" id="{AC4C4D25-A24D-44AA-851A-5DAA60A179A7}"/>
              </a:ext>
            </a:extLst>
          </p:cNvPr>
          <p:cNvGrpSpPr>
            <a:grpSpLocks/>
          </p:cNvGrpSpPr>
          <p:nvPr/>
        </p:nvGrpSpPr>
        <p:grpSpPr bwMode="auto">
          <a:xfrm>
            <a:off x="2057400" y="6096000"/>
            <a:ext cx="6400800" cy="457200"/>
            <a:chOff x="1248" y="3888"/>
            <a:chExt cx="4032" cy="288"/>
          </a:xfrm>
        </p:grpSpPr>
        <p:sp>
          <p:nvSpPr>
            <p:cNvPr id="67700" name="Rectangle 116">
              <a:extLst>
                <a:ext uri="{FF2B5EF4-FFF2-40B4-BE49-F238E27FC236}">
                  <a16:creationId xmlns:a16="http://schemas.microsoft.com/office/drawing/2014/main" xmlns="" id="{0A0D84D7-1842-4407-945A-2D61EF202E57}"/>
                </a:ext>
              </a:extLst>
            </p:cNvPr>
            <p:cNvSpPr>
              <a:spLocks noChangeArrowheads="1"/>
            </p:cNvSpPr>
            <p:nvPr/>
          </p:nvSpPr>
          <p:spPr bwMode="auto">
            <a:xfrm>
              <a:off x="4992"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1" name="Rectangle 117">
              <a:extLst>
                <a:ext uri="{FF2B5EF4-FFF2-40B4-BE49-F238E27FC236}">
                  <a16:creationId xmlns:a16="http://schemas.microsoft.com/office/drawing/2014/main" xmlns="" id="{318987B3-56E9-48AE-828A-D0FC463AFA60}"/>
                </a:ext>
              </a:extLst>
            </p:cNvPr>
            <p:cNvSpPr>
              <a:spLocks noChangeArrowheads="1"/>
            </p:cNvSpPr>
            <p:nvPr/>
          </p:nvSpPr>
          <p:spPr bwMode="auto">
            <a:xfrm>
              <a:off x="1248"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2" name="Rectangle 118">
              <a:extLst>
                <a:ext uri="{FF2B5EF4-FFF2-40B4-BE49-F238E27FC236}">
                  <a16:creationId xmlns:a16="http://schemas.microsoft.com/office/drawing/2014/main" xmlns="" id="{175AB372-B0F2-4637-8A93-F785999164C8}"/>
                </a:ext>
              </a:extLst>
            </p:cNvPr>
            <p:cNvSpPr>
              <a:spLocks noChangeArrowheads="1"/>
            </p:cNvSpPr>
            <p:nvPr/>
          </p:nvSpPr>
          <p:spPr bwMode="auto">
            <a:xfrm>
              <a:off x="4128"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3" name="Rectangle 119">
              <a:extLst>
                <a:ext uri="{FF2B5EF4-FFF2-40B4-BE49-F238E27FC236}">
                  <a16:creationId xmlns:a16="http://schemas.microsoft.com/office/drawing/2014/main" xmlns="" id="{EB9CE4B2-F209-46A1-BD6A-45293922E938}"/>
                </a:ext>
              </a:extLst>
            </p:cNvPr>
            <p:cNvSpPr>
              <a:spLocks noChangeArrowheads="1"/>
            </p:cNvSpPr>
            <p:nvPr/>
          </p:nvSpPr>
          <p:spPr bwMode="auto">
            <a:xfrm>
              <a:off x="3840"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4" name="Rectangle 120">
              <a:extLst>
                <a:ext uri="{FF2B5EF4-FFF2-40B4-BE49-F238E27FC236}">
                  <a16:creationId xmlns:a16="http://schemas.microsoft.com/office/drawing/2014/main" xmlns="" id="{817CCABE-D3F8-4699-A5D5-7ADA10C88EB0}"/>
                </a:ext>
              </a:extLst>
            </p:cNvPr>
            <p:cNvSpPr>
              <a:spLocks noChangeArrowheads="1"/>
            </p:cNvSpPr>
            <p:nvPr/>
          </p:nvSpPr>
          <p:spPr bwMode="auto">
            <a:xfrm>
              <a:off x="2976"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5" name="Rectangle 121">
              <a:extLst>
                <a:ext uri="{FF2B5EF4-FFF2-40B4-BE49-F238E27FC236}">
                  <a16:creationId xmlns:a16="http://schemas.microsoft.com/office/drawing/2014/main" xmlns="" id="{D81189E1-1C03-4537-B996-7011E66B6714}"/>
                </a:ext>
              </a:extLst>
            </p:cNvPr>
            <p:cNvSpPr>
              <a:spLocks noChangeArrowheads="1"/>
            </p:cNvSpPr>
            <p:nvPr/>
          </p:nvSpPr>
          <p:spPr bwMode="auto">
            <a:xfrm>
              <a:off x="2688"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6" name="Rectangle 122">
              <a:extLst>
                <a:ext uri="{FF2B5EF4-FFF2-40B4-BE49-F238E27FC236}">
                  <a16:creationId xmlns:a16="http://schemas.microsoft.com/office/drawing/2014/main" xmlns="" id="{97BBEE68-B34C-431B-8EA4-9701BF3ED813}"/>
                </a:ext>
              </a:extLst>
            </p:cNvPr>
            <p:cNvSpPr>
              <a:spLocks noChangeArrowheads="1"/>
            </p:cNvSpPr>
            <p:nvPr/>
          </p:nvSpPr>
          <p:spPr bwMode="auto">
            <a:xfrm>
              <a:off x="2400"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7" name="Rectangle 123">
              <a:extLst>
                <a:ext uri="{FF2B5EF4-FFF2-40B4-BE49-F238E27FC236}">
                  <a16:creationId xmlns:a16="http://schemas.microsoft.com/office/drawing/2014/main" xmlns="" id="{AFAA65C4-FC3D-4BAD-A26A-15B7B74A70C5}"/>
                </a:ext>
              </a:extLst>
            </p:cNvPr>
            <p:cNvSpPr>
              <a:spLocks noChangeArrowheads="1"/>
            </p:cNvSpPr>
            <p:nvPr/>
          </p:nvSpPr>
          <p:spPr bwMode="auto">
            <a:xfrm>
              <a:off x="3264"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8" name="Rectangle 124">
              <a:extLst>
                <a:ext uri="{FF2B5EF4-FFF2-40B4-BE49-F238E27FC236}">
                  <a16:creationId xmlns:a16="http://schemas.microsoft.com/office/drawing/2014/main" xmlns="" id="{55728B08-257A-4988-855E-B3A755F257D7}"/>
                </a:ext>
              </a:extLst>
            </p:cNvPr>
            <p:cNvSpPr>
              <a:spLocks noChangeArrowheads="1"/>
            </p:cNvSpPr>
            <p:nvPr/>
          </p:nvSpPr>
          <p:spPr bwMode="auto">
            <a:xfrm>
              <a:off x="4704"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09" name="Rectangle 125">
              <a:extLst>
                <a:ext uri="{FF2B5EF4-FFF2-40B4-BE49-F238E27FC236}">
                  <a16:creationId xmlns:a16="http://schemas.microsoft.com/office/drawing/2014/main" xmlns="" id="{1430E88A-7B1F-46BF-8B53-BDE6152BDBC5}"/>
                </a:ext>
              </a:extLst>
            </p:cNvPr>
            <p:cNvSpPr>
              <a:spLocks noChangeArrowheads="1"/>
            </p:cNvSpPr>
            <p:nvPr/>
          </p:nvSpPr>
          <p:spPr bwMode="auto">
            <a:xfrm>
              <a:off x="1824"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10" name="Rectangle 126">
              <a:extLst>
                <a:ext uri="{FF2B5EF4-FFF2-40B4-BE49-F238E27FC236}">
                  <a16:creationId xmlns:a16="http://schemas.microsoft.com/office/drawing/2014/main" xmlns="" id="{486D44C3-9691-4AAE-A8F1-A6A424EC38C3}"/>
                </a:ext>
              </a:extLst>
            </p:cNvPr>
            <p:cNvSpPr>
              <a:spLocks noChangeArrowheads="1"/>
            </p:cNvSpPr>
            <p:nvPr/>
          </p:nvSpPr>
          <p:spPr bwMode="auto">
            <a:xfrm>
              <a:off x="3552"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11" name="Rectangle 127">
              <a:extLst>
                <a:ext uri="{FF2B5EF4-FFF2-40B4-BE49-F238E27FC236}">
                  <a16:creationId xmlns:a16="http://schemas.microsoft.com/office/drawing/2014/main" xmlns="" id="{7158CD81-2A59-46C4-A1F5-3D78E4723324}"/>
                </a:ext>
              </a:extLst>
            </p:cNvPr>
            <p:cNvSpPr>
              <a:spLocks noChangeArrowheads="1"/>
            </p:cNvSpPr>
            <p:nvPr/>
          </p:nvSpPr>
          <p:spPr bwMode="auto">
            <a:xfrm>
              <a:off x="2112"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12" name="Rectangle 128">
              <a:extLst>
                <a:ext uri="{FF2B5EF4-FFF2-40B4-BE49-F238E27FC236}">
                  <a16:creationId xmlns:a16="http://schemas.microsoft.com/office/drawing/2014/main" xmlns="" id="{CB000344-DFE5-42AD-AD9C-FCFDD37AE2EE}"/>
                </a:ext>
              </a:extLst>
            </p:cNvPr>
            <p:cNvSpPr>
              <a:spLocks noChangeArrowheads="1"/>
            </p:cNvSpPr>
            <p:nvPr/>
          </p:nvSpPr>
          <p:spPr bwMode="auto">
            <a:xfrm>
              <a:off x="4416"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sp>
          <p:nvSpPr>
            <p:cNvPr id="67713" name="Rectangle 129">
              <a:extLst>
                <a:ext uri="{FF2B5EF4-FFF2-40B4-BE49-F238E27FC236}">
                  <a16:creationId xmlns:a16="http://schemas.microsoft.com/office/drawing/2014/main" xmlns="" id="{AC8A8325-7CF4-4720-B654-0E07897CE35D}"/>
                </a:ext>
              </a:extLst>
            </p:cNvPr>
            <p:cNvSpPr>
              <a:spLocks noChangeArrowheads="1"/>
            </p:cNvSpPr>
            <p:nvPr/>
          </p:nvSpPr>
          <p:spPr bwMode="auto">
            <a:xfrm>
              <a:off x="1536" y="3888"/>
              <a:ext cx="288" cy="28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vi-VN" sz="2800" b="1">
                <a:solidFill>
                  <a:schemeClr val="hlink"/>
                </a:solidFill>
                <a:effectLst>
                  <a:outerShdw blurRad="38100" dist="38100" dir="2700000" algn="tl">
                    <a:srgbClr val="000000"/>
                  </a:outerShdw>
                </a:effectLst>
                <a:latin typeface="Times New Roman"/>
              </a:endParaRPr>
            </a:p>
          </p:txBody>
        </p:sp>
      </p:grpSp>
      <p:sp>
        <p:nvSpPr>
          <p:cNvPr id="67714" name="AutoShape 130">
            <a:extLst>
              <a:ext uri="{FF2B5EF4-FFF2-40B4-BE49-F238E27FC236}">
                <a16:creationId xmlns:a16="http://schemas.microsoft.com/office/drawing/2014/main" xmlns="" id="{7363D094-1B94-4738-B7AE-7211ADF4EA1B}"/>
              </a:ext>
            </a:extLst>
          </p:cNvPr>
          <p:cNvSpPr>
            <a:spLocks noChangeArrowheads="1"/>
          </p:cNvSpPr>
          <p:nvPr/>
        </p:nvSpPr>
        <p:spPr bwMode="auto">
          <a:xfrm>
            <a:off x="1447800" y="4648200"/>
            <a:ext cx="7162800" cy="1371600"/>
          </a:xfrm>
          <a:prstGeom prst="horizontalScroll">
            <a:avLst>
              <a:gd name="adj" fmla="val 12500"/>
            </a:avLst>
          </a:prstGeom>
          <a:solidFill>
            <a:srgbClr val="CC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a:solidFill>
                  <a:srgbClr val="0000FF"/>
                </a:solidFill>
                <a:latin typeface="Times New Roman" panose="02020603050405020304" pitchFamily="18" charset="0"/>
              </a:rPr>
              <a:t>Người ta thường ví rừng với hình ảnh này.</a:t>
            </a:r>
            <a:endParaRPr lang="en-US" altLang="en-US" sz="2800" b="1">
              <a:solidFill>
                <a:srgbClr val="0000FF"/>
              </a:solidFill>
              <a:latin typeface="Times New Roman" panose="02020603050405020304" pitchFamily="18" charset="0"/>
            </a:endParaRPr>
          </a:p>
        </p:txBody>
      </p:sp>
      <p:sp>
        <p:nvSpPr>
          <p:cNvPr id="67715" name="AutoShape 131">
            <a:extLst>
              <a:ext uri="{FF2B5EF4-FFF2-40B4-BE49-F238E27FC236}">
                <a16:creationId xmlns:a16="http://schemas.microsoft.com/office/drawing/2014/main" xmlns="" id="{4265EE02-DD85-47CB-911D-546D8C3FCABF}"/>
              </a:ext>
            </a:extLst>
          </p:cNvPr>
          <p:cNvSpPr>
            <a:spLocks noChangeArrowheads="1"/>
          </p:cNvSpPr>
          <p:nvPr/>
        </p:nvSpPr>
        <p:spPr bwMode="auto">
          <a:xfrm>
            <a:off x="1828800" y="4572000"/>
            <a:ext cx="6477000"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eaLnBrk="1" hangingPunct="1">
              <a:defRPr/>
            </a:pPr>
            <a:r>
              <a:rPr lang="en-US" sz="2800" b="1" i="1" dirty="0" err="1">
                <a:solidFill>
                  <a:srgbClr val="0000FF"/>
                </a:solidFill>
                <a:latin typeface="Times New Roman"/>
                <a:cs typeface="Arial" charset="0"/>
              </a:rPr>
              <a:t>Mùa</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xuân</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là</a:t>
            </a:r>
            <a:r>
              <a:rPr lang="en-US" sz="2800" b="1" i="1" dirty="0">
                <a:solidFill>
                  <a:srgbClr val="0000FF"/>
                </a:solidFill>
                <a:latin typeface="Times New Roman"/>
                <a:cs typeface="Arial" charset="0"/>
              </a:rPr>
              <a:t> …………….</a:t>
            </a:r>
          </a:p>
          <a:p>
            <a:pPr algn="ctr" eaLnBrk="1" hangingPunct="1">
              <a:defRPr/>
            </a:pPr>
            <a:r>
              <a:rPr lang="en-US" sz="2800" b="1" i="1" dirty="0" err="1">
                <a:solidFill>
                  <a:srgbClr val="0000FF"/>
                </a:solidFill>
                <a:latin typeface="Times New Roman"/>
                <a:cs typeface="Arial" charset="0"/>
              </a:rPr>
              <a:t>Làm</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cho</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đất</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nước</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càng</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ngày</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càng</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xuân</a:t>
            </a:r>
            <a:r>
              <a:rPr lang="en-US" sz="2800" b="1" i="1" dirty="0">
                <a:solidFill>
                  <a:srgbClr val="0000FF"/>
                </a:solidFill>
                <a:latin typeface="Times New Roman"/>
                <a:cs typeface="Arial" charset="0"/>
              </a:rPr>
              <a:t>. </a:t>
            </a:r>
            <a:endParaRPr lang="en-US" sz="2800" b="1" i="1" dirty="0">
              <a:solidFill>
                <a:srgbClr val="0000FF"/>
              </a:solidFill>
              <a:effectLst>
                <a:outerShdw blurRad="38100" dist="38100" dir="2700000" algn="tl">
                  <a:srgbClr val="000000"/>
                </a:outerShdw>
              </a:effectLst>
              <a:latin typeface="Times New Roman"/>
              <a:cs typeface="Arial" charset="0"/>
            </a:endParaRPr>
          </a:p>
        </p:txBody>
      </p:sp>
      <p:sp>
        <p:nvSpPr>
          <p:cNvPr id="67716" name="AutoShape 132">
            <a:extLst>
              <a:ext uri="{FF2B5EF4-FFF2-40B4-BE49-F238E27FC236}">
                <a16:creationId xmlns:a16="http://schemas.microsoft.com/office/drawing/2014/main" xmlns="" id="{6596269B-46D2-48C8-A2F6-ACC92C8A8C46}"/>
              </a:ext>
            </a:extLst>
          </p:cNvPr>
          <p:cNvSpPr>
            <a:spLocks noChangeArrowheads="1"/>
          </p:cNvSpPr>
          <p:nvPr/>
        </p:nvSpPr>
        <p:spPr bwMode="auto">
          <a:xfrm>
            <a:off x="1905000" y="4648200"/>
            <a:ext cx="6629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Vì lợi ích … trồng cây</a:t>
            </a:r>
          </a:p>
          <a:p>
            <a:pPr algn="ctr" eaLnBrk="1" hangingPunct="1">
              <a:spcBef>
                <a:spcPct val="0"/>
              </a:spcBef>
              <a:buFontTx/>
              <a:buNone/>
            </a:pPr>
            <a:r>
              <a:rPr lang="en-US" altLang="en-US" sz="2800" b="1">
                <a:solidFill>
                  <a:srgbClr val="0000FF"/>
                </a:solidFill>
                <a:latin typeface="Times New Roman" panose="02020603050405020304" pitchFamily="18" charset="0"/>
              </a:rPr>
              <a:t>Vì lợi ích trăm năm trồng người.</a:t>
            </a:r>
          </a:p>
        </p:txBody>
      </p:sp>
      <p:sp>
        <p:nvSpPr>
          <p:cNvPr id="67717" name="AutoShape 133">
            <a:extLst>
              <a:ext uri="{FF2B5EF4-FFF2-40B4-BE49-F238E27FC236}">
                <a16:creationId xmlns:a16="http://schemas.microsoft.com/office/drawing/2014/main" xmlns="" id="{7EEBB334-CF3F-49B1-AC59-D237BE722363}"/>
              </a:ext>
            </a:extLst>
          </p:cNvPr>
          <p:cNvSpPr>
            <a:spLocks noChangeArrowheads="1"/>
          </p:cNvSpPr>
          <p:nvPr/>
        </p:nvSpPr>
        <p:spPr bwMode="auto">
          <a:xfrm>
            <a:off x="1676400" y="4648200"/>
            <a:ext cx="7010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eaLnBrk="1" hangingPunct="1">
              <a:defRPr/>
            </a:pPr>
            <a:r>
              <a:rPr lang="en-US" sz="2800" b="1" i="1" dirty="0" err="1">
                <a:solidFill>
                  <a:srgbClr val="0000FF"/>
                </a:solidFill>
                <a:latin typeface="Times New Roman"/>
                <a:cs typeface="Arial" charset="0"/>
              </a:rPr>
              <a:t>Trẻ</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em</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như</a:t>
            </a:r>
            <a:r>
              <a:rPr lang="en-US" sz="2800" b="1" i="1" dirty="0">
                <a:solidFill>
                  <a:srgbClr val="0000FF"/>
                </a:solidFill>
                <a:latin typeface="Times New Roman"/>
                <a:cs typeface="Arial" charset="0"/>
              </a:rPr>
              <a:t> ….</a:t>
            </a:r>
          </a:p>
          <a:p>
            <a:pPr algn="ctr" eaLnBrk="1" hangingPunct="1">
              <a:defRPr/>
            </a:pPr>
            <a:r>
              <a:rPr lang="en-US" sz="2800" b="1" i="1" dirty="0" err="1">
                <a:solidFill>
                  <a:srgbClr val="0000FF"/>
                </a:solidFill>
                <a:latin typeface="Times New Roman"/>
                <a:cs typeface="Arial" charset="0"/>
              </a:rPr>
              <a:t>Biết</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ăn</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ngủ</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biết</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học</a:t>
            </a:r>
            <a:r>
              <a:rPr lang="en-US" sz="2800" b="1" i="1" dirty="0">
                <a:solidFill>
                  <a:srgbClr val="0000FF"/>
                </a:solidFill>
                <a:latin typeface="Times New Roman"/>
                <a:cs typeface="Arial" charset="0"/>
              </a:rPr>
              <a:t> </a:t>
            </a:r>
            <a:r>
              <a:rPr lang="en-US" sz="2800" b="1" i="1" dirty="0" err="1">
                <a:solidFill>
                  <a:srgbClr val="0000FF"/>
                </a:solidFill>
                <a:latin typeface="Times New Roman"/>
                <a:cs typeface="Arial" charset="0"/>
              </a:rPr>
              <a:t>hành</a:t>
            </a:r>
            <a:r>
              <a:rPr lang="en-US" sz="2800" b="1" i="1" dirty="0">
                <a:solidFill>
                  <a:srgbClr val="0000FF"/>
                </a:solidFill>
                <a:latin typeface="Times New Roman"/>
                <a:cs typeface="Arial" charset="0"/>
              </a:rPr>
              <a:t> là </a:t>
            </a:r>
            <a:r>
              <a:rPr lang="en-US" sz="2800" b="1" i="1" dirty="0" err="1">
                <a:solidFill>
                  <a:srgbClr val="0000FF"/>
                </a:solidFill>
                <a:latin typeface="Times New Roman"/>
                <a:cs typeface="Arial" charset="0"/>
              </a:rPr>
              <a:t>ngoan</a:t>
            </a:r>
            <a:r>
              <a:rPr lang="en-US" sz="2800" b="1" i="1" dirty="0">
                <a:solidFill>
                  <a:srgbClr val="0000FF"/>
                </a:solidFill>
                <a:latin typeface="Times New Roman"/>
                <a:cs typeface="Arial" charset="0"/>
              </a:rPr>
              <a:t>.</a:t>
            </a:r>
            <a:endParaRPr lang="en-US" sz="4400" b="1" i="1" dirty="0">
              <a:solidFill>
                <a:srgbClr val="0000FF"/>
              </a:solidFill>
              <a:effectLst>
                <a:outerShdw blurRad="38100" dist="38100" dir="2700000" algn="tl">
                  <a:srgbClr val="000000"/>
                </a:outerShdw>
              </a:effectLst>
              <a:latin typeface="Times New Roman"/>
              <a:cs typeface="Arial" charset="0"/>
            </a:endParaRPr>
          </a:p>
        </p:txBody>
      </p:sp>
      <p:sp>
        <p:nvSpPr>
          <p:cNvPr id="67718" name="AutoShape 134">
            <a:extLst>
              <a:ext uri="{FF2B5EF4-FFF2-40B4-BE49-F238E27FC236}">
                <a16:creationId xmlns:a16="http://schemas.microsoft.com/office/drawing/2014/main" xmlns="" id="{BC97A6AB-FFA2-414A-A681-ED1F2B4CAE0B}"/>
              </a:ext>
            </a:extLst>
          </p:cNvPr>
          <p:cNvSpPr>
            <a:spLocks noChangeArrowheads="1"/>
          </p:cNvSpPr>
          <p:nvPr/>
        </p:nvSpPr>
        <p:spPr bwMode="auto">
          <a:xfrm>
            <a:off x="1905000" y="4800600"/>
            <a:ext cx="64770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eaLnBrk="1" hangingPunct="1">
              <a:defRPr/>
            </a:pPr>
            <a:r>
              <a:rPr lang="en-US" sz="2800" b="1" dirty="0" err="1">
                <a:solidFill>
                  <a:srgbClr val="0000FF"/>
                </a:solidFill>
                <a:latin typeface="Times New Roman"/>
                <a:cs typeface="Arial" charset="0"/>
              </a:rPr>
              <a:t>Một</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trong</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những</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việc</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làm</a:t>
            </a:r>
            <a:r>
              <a:rPr lang="en-US" sz="2800" b="1" dirty="0">
                <a:solidFill>
                  <a:srgbClr val="0000FF"/>
                </a:solidFill>
                <a:latin typeface="Times New Roman"/>
                <a:cs typeface="Arial" charset="0"/>
              </a:rPr>
              <a:t> </a:t>
            </a:r>
          </a:p>
          <a:p>
            <a:pPr algn="ctr" eaLnBrk="1" hangingPunct="1">
              <a:defRPr/>
            </a:pPr>
            <a:r>
              <a:rPr lang="en-US" sz="2800" b="1" dirty="0" err="1">
                <a:solidFill>
                  <a:srgbClr val="0000FF"/>
                </a:solidFill>
                <a:latin typeface="Times New Roman"/>
                <a:cs typeface="Arial" charset="0"/>
              </a:rPr>
              <a:t>hàng</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ngày</a:t>
            </a:r>
            <a:r>
              <a:rPr lang="en-US" sz="2800" b="1" dirty="0">
                <a:solidFill>
                  <a:srgbClr val="0000FF"/>
                </a:solidFill>
                <a:latin typeface="Times New Roman"/>
                <a:cs typeface="Arial" charset="0"/>
              </a:rPr>
              <a:t> ở </a:t>
            </a:r>
            <a:r>
              <a:rPr lang="en-US" sz="2800" b="1" dirty="0" err="1">
                <a:solidFill>
                  <a:srgbClr val="0000FF"/>
                </a:solidFill>
                <a:latin typeface="Times New Roman"/>
                <a:cs typeface="Arial" charset="0"/>
              </a:rPr>
              <a:t>lớp</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của</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các</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bạn</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học</a:t>
            </a:r>
            <a:r>
              <a:rPr lang="en-US" sz="2800" b="1" dirty="0">
                <a:solidFill>
                  <a:srgbClr val="0000FF"/>
                </a:solidFill>
                <a:latin typeface="Times New Roman"/>
                <a:cs typeface="Arial" charset="0"/>
              </a:rPr>
              <a:t> </a:t>
            </a:r>
            <a:r>
              <a:rPr lang="en-US" sz="2800" b="1" dirty="0" err="1">
                <a:solidFill>
                  <a:srgbClr val="0000FF"/>
                </a:solidFill>
                <a:latin typeface="Times New Roman"/>
                <a:cs typeface="Arial" charset="0"/>
              </a:rPr>
              <a:t>sinh</a:t>
            </a:r>
            <a:r>
              <a:rPr lang="en-US" sz="2800" b="1" dirty="0">
                <a:solidFill>
                  <a:srgbClr val="0000FF"/>
                </a:solidFill>
                <a:latin typeface="Times New Roman"/>
                <a:cs typeface="Arial" charset="0"/>
              </a:rPr>
              <a:t>.</a:t>
            </a:r>
            <a:endParaRPr lang="en-US" sz="2800" b="1" dirty="0">
              <a:solidFill>
                <a:srgbClr val="0000FF"/>
              </a:solidFill>
              <a:effectLst>
                <a:outerShdw blurRad="38100" dist="38100" dir="2700000" algn="tl">
                  <a:srgbClr val="000000"/>
                </a:outerShdw>
              </a:effectLst>
              <a:latin typeface="Times New Roman"/>
              <a:cs typeface="Arial" charset="0"/>
            </a:endParaRPr>
          </a:p>
        </p:txBody>
      </p:sp>
      <p:sp>
        <p:nvSpPr>
          <p:cNvPr id="67719" name="AutoShape 135">
            <a:extLst>
              <a:ext uri="{FF2B5EF4-FFF2-40B4-BE49-F238E27FC236}">
                <a16:creationId xmlns:a16="http://schemas.microsoft.com/office/drawing/2014/main" xmlns="" id="{9EEA5664-0670-46FA-B7FB-0AB15A21B1BB}"/>
              </a:ext>
            </a:extLst>
          </p:cNvPr>
          <p:cNvSpPr>
            <a:spLocks noChangeArrowheads="1"/>
          </p:cNvSpPr>
          <p:nvPr/>
        </p:nvSpPr>
        <p:spPr bwMode="auto">
          <a:xfrm>
            <a:off x="1676400" y="4267200"/>
            <a:ext cx="74676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eaLnBrk="1" hangingPunct="1">
              <a:defRPr/>
            </a:pPr>
            <a:r>
              <a:rPr lang="en-US" sz="3200"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Việc</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nêu</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ra</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các</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thông</a:t>
            </a:r>
            <a:r>
              <a:rPr lang="en-US" sz="3200" b="1" dirty="0">
                <a:solidFill>
                  <a:srgbClr val="0000FF"/>
                </a:solidFill>
                <a:effectLst>
                  <a:outerShdw blurRad="38100" dist="38100" dir="2700000" algn="tl">
                    <a:srgbClr val="000000"/>
                  </a:outerShdw>
                </a:effectLst>
                <a:latin typeface="Times New Roman"/>
                <a:cs typeface="Arial" charset="0"/>
              </a:rPr>
              <a:t> tin </a:t>
            </a:r>
            <a:r>
              <a:rPr lang="en-US" sz="3200" b="1" dirty="0" err="1">
                <a:solidFill>
                  <a:srgbClr val="0000FF"/>
                </a:solidFill>
                <a:effectLst>
                  <a:outerShdw blurRad="38100" dist="38100" dir="2700000" algn="tl">
                    <a:srgbClr val="000000"/>
                  </a:outerShdw>
                </a:effectLst>
                <a:latin typeface="Times New Roman"/>
                <a:cs typeface="Arial" charset="0"/>
              </a:rPr>
              <a:t>với</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mục</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đích</a:t>
            </a:r>
            <a:r>
              <a:rPr lang="en-US" sz="3200" b="1" dirty="0">
                <a:solidFill>
                  <a:srgbClr val="0000FF"/>
                </a:solidFill>
                <a:effectLst>
                  <a:outerShdw blurRad="38100" dist="38100" dir="2700000" algn="tl">
                    <a:srgbClr val="000000"/>
                  </a:outerShdw>
                </a:effectLst>
                <a:latin typeface="Times New Roman"/>
                <a:cs typeface="Arial" charset="0"/>
              </a:rPr>
              <a:t> </a:t>
            </a:r>
          </a:p>
          <a:p>
            <a:pPr algn="ctr" eaLnBrk="1" hangingPunct="1">
              <a:defRPr/>
            </a:pPr>
            <a:r>
              <a:rPr lang="en-US" sz="3200" b="1" dirty="0" err="1">
                <a:solidFill>
                  <a:srgbClr val="0000FF"/>
                </a:solidFill>
                <a:effectLst>
                  <a:outerShdw blurRad="38100" dist="38100" dir="2700000" algn="tl">
                    <a:srgbClr val="000000"/>
                  </a:outerShdw>
                </a:effectLst>
                <a:latin typeface="Times New Roman"/>
                <a:cs typeface="Arial" charset="0"/>
              </a:rPr>
              <a:t>cho</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nhiều</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người</a:t>
            </a:r>
            <a:r>
              <a:rPr lang="en-US" sz="3200" b="1" dirty="0">
                <a:solidFill>
                  <a:srgbClr val="0000FF"/>
                </a:solidFill>
                <a:effectLst>
                  <a:outerShdw blurRad="38100" dist="38100" dir="2700000" algn="tl">
                    <a:srgbClr val="000000"/>
                  </a:outerShdw>
                </a:effectLst>
                <a:latin typeface="Times New Roman"/>
                <a:cs typeface="Arial" charset="0"/>
              </a:rPr>
              <a:t> </a:t>
            </a:r>
            <a:r>
              <a:rPr lang="en-US" sz="3200" b="1" dirty="0" err="1">
                <a:solidFill>
                  <a:srgbClr val="0000FF"/>
                </a:solidFill>
                <a:effectLst>
                  <a:outerShdw blurRad="38100" dist="38100" dir="2700000" algn="tl">
                    <a:srgbClr val="000000"/>
                  </a:outerShdw>
                </a:effectLst>
                <a:latin typeface="Times New Roman"/>
                <a:cs typeface="Arial" charset="0"/>
              </a:rPr>
              <a:t>biết</a:t>
            </a:r>
            <a:r>
              <a:rPr lang="en-US" sz="3200" b="1" dirty="0">
                <a:solidFill>
                  <a:srgbClr val="0000FF"/>
                </a:solidFill>
                <a:effectLst>
                  <a:outerShdw blurRad="38100" dist="38100" dir="2700000" algn="tl">
                    <a:srgbClr val="000000"/>
                  </a:outerShdw>
                </a:effectLst>
                <a:latin typeface="Times New Roman"/>
                <a:cs typeface="Arial" charset="0"/>
              </a:rPr>
              <a:t>.</a:t>
            </a:r>
            <a:endParaRPr lang="en-US" sz="3200" b="1" dirty="0">
              <a:solidFill>
                <a:srgbClr val="0000FF"/>
              </a:solidFill>
              <a:latin typeface="Times New Roman"/>
              <a:cs typeface="Arial" charset="0"/>
            </a:endParaRPr>
          </a:p>
        </p:txBody>
      </p:sp>
      <p:grpSp>
        <p:nvGrpSpPr>
          <p:cNvPr id="13" name="Group 136">
            <a:extLst>
              <a:ext uri="{FF2B5EF4-FFF2-40B4-BE49-F238E27FC236}">
                <a16:creationId xmlns:a16="http://schemas.microsoft.com/office/drawing/2014/main" xmlns="" id="{8C7D3936-0C5B-4CA8-A46F-ABA387ABCA9B}"/>
              </a:ext>
            </a:extLst>
          </p:cNvPr>
          <p:cNvGrpSpPr>
            <a:grpSpLocks/>
          </p:cNvGrpSpPr>
          <p:nvPr/>
        </p:nvGrpSpPr>
        <p:grpSpPr bwMode="auto">
          <a:xfrm>
            <a:off x="3276600" y="1143000"/>
            <a:ext cx="4572000" cy="457200"/>
            <a:chOff x="2016" y="816"/>
            <a:chExt cx="2880" cy="288"/>
          </a:xfrm>
        </p:grpSpPr>
        <p:sp>
          <p:nvSpPr>
            <p:cNvPr id="23634" name="Rectangle 137">
              <a:extLst>
                <a:ext uri="{FF2B5EF4-FFF2-40B4-BE49-F238E27FC236}">
                  <a16:creationId xmlns:a16="http://schemas.microsoft.com/office/drawing/2014/main" xmlns="" id="{AF4BFDED-A6A9-4E08-B856-5601B6C09DDB}"/>
                </a:ext>
              </a:extLst>
            </p:cNvPr>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635" name="Rectangle 138">
              <a:extLst>
                <a:ext uri="{FF2B5EF4-FFF2-40B4-BE49-F238E27FC236}">
                  <a16:creationId xmlns:a16="http://schemas.microsoft.com/office/drawing/2014/main" xmlns="" id="{E76B1C43-9099-4BC5-A02C-EB1D8B581D5F}"/>
                </a:ext>
              </a:extLst>
            </p:cNvPr>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36" name="Rectangle 139">
              <a:extLst>
                <a:ext uri="{FF2B5EF4-FFF2-40B4-BE49-F238E27FC236}">
                  <a16:creationId xmlns:a16="http://schemas.microsoft.com/office/drawing/2014/main" xmlns="" id="{C713AFD5-A486-4BAA-B442-3AB75CF60728}"/>
                </a:ext>
              </a:extLst>
            </p:cNvPr>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67724" name="Rectangle 140">
              <a:extLst>
                <a:ext uri="{FF2B5EF4-FFF2-40B4-BE49-F238E27FC236}">
                  <a16:creationId xmlns:a16="http://schemas.microsoft.com/office/drawing/2014/main" xmlns="" id="{90997E77-61AD-4F4B-ABEB-F24DB3AE9E93}"/>
                </a:ext>
              </a:extLst>
            </p:cNvPr>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vi-VN" sz="2800" b="1">
                <a:solidFill>
                  <a:srgbClr val="FF0000"/>
                </a:solidFill>
                <a:effectLst>
                  <a:outerShdw blurRad="38100" dist="38100" dir="2700000" algn="tl">
                    <a:srgbClr val="000000"/>
                  </a:outerShdw>
                </a:effectLst>
                <a:latin typeface="Times New Roman"/>
                <a:cs typeface="Arial" charset="0"/>
              </a:endParaRPr>
            </a:p>
          </p:txBody>
        </p:sp>
        <p:sp>
          <p:nvSpPr>
            <p:cNvPr id="23638" name="Rectangle 141">
              <a:extLst>
                <a:ext uri="{FF2B5EF4-FFF2-40B4-BE49-F238E27FC236}">
                  <a16:creationId xmlns:a16="http://schemas.microsoft.com/office/drawing/2014/main" xmlns="" id="{DA55319F-254D-440B-B2EC-974A35D3C642}"/>
                </a:ext>
              </a:extLst>
            </p:cNvPr>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639" name="Rectangle 142">
              <a:extLst>
                <a:ext uri="{FF2B5EF4-FFF2-40B4-BE49-F238E27FC236}">
                  <a16:creationId xmlns:a16="http://schemas.microsoft.com/office/drawing/2014/main" xmlns="" id="{956CF2CA-ECD1-4CF6-9A81-52DBDB33C420}"/>
                </a:ext>
              </a:extLst>
            </p:cNvPr>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40" name="Rectangle 143">
              <a:extLst>
                <a:ext uri="{FF2B5EF4-FFF2-40B4-BE49-F238E27FC236}">
                  <a16:creationId xmlns:a16="http://schemas.microsoft.com/office/drawing/2014/main" xmlns="" id="{AA353E5E-B32E-4D2B-9CD3-62FBDD08634D}"/>
                </a:ext>
              </a:extLst>
            </p:cNvPr>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41" name="Rectangle 144">
              <a:extLst>
                <a:ext uri="{FF2B5EF4-FFF2-40B4-BE49-F238E27FC236}">
                  <a16:creationId xmlns:a16="http://schemas.microsoft.com/office/drawing/2014/main" xmlns="" id="{218166B7-57CC-4A85-AF24-FC0414D9B46E}"/>
                </a:ext>
              </a:extLst>
            </p:cNvPr>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42" name="Rectangle 145">
              <a:extLst>
                <a:ext uri="{FF2B5EF4-FFF2-40B4-BE49-F238E27FC236}">
                  <a16:creationId xmlns:a16="http://schemas.microsoft.com/office/drawing/2014/main" xmlns="" id="{4647B526-3D6C-40AC-A754-D173F72387BF}"/>
                </a:ext>
              </a:extLst>
            </p:cNvPr>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43" name="Rectangle 146">
              <a:extLst>
                <a:ext uri="{FF2B5EF4-FFF2-40B4-BE49-F238E27FC236}">
                  <a16:creationId xmlns:a16="http://schemas.microsoft.com/office/drawing/2014/main" xmlns="" id="{BAACC9FF-8F4D-4059-9F36-0B16DD794EEB}"/>
                </a:ext>
              </a:extLst>
            </p:cNvPr>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grpSp>
      <p:grpSp>
        <p:nvGrpSpPr>
          <p:cNvPr id="14" name="Group 147">
            <a:extLst>
              <a:ext uri="{FF2B5EF4-FFF2-40B4-BE49-F238E27FC236}">
                <a16:creationId xmlns:a16="http://schemas.microsoft.com/office/drawing/2014/main" xmlns="" id="{C9047CAE-848F-4222-B8FD-F67E8DA12D00}"/>
              </a:ext>
            </a:extLst>
          </p:cNvPr>
          <p:cNvGrpSpPr>
            <a:grpSpLocks/>
          </p:cNvGrpSpPr>
          <p:nvPr/>
        </p:nvGrpSpPr>
        <p:grpSpPr bwMode="auto">
          <a:xfrm>
            <a:off x="2362200" y="1676400"/>
            <a:ext cx="5029200" cy="457200"/>
            <a:chOff x="1440" y="1152"/>
            <a:chExt cx="3168" cy="288"/>
          </a:xfrm>
        </p:grpSpPr>
        <p:sp>
          <p:nvSpPr>
            <p:cNvPr id="23623" name="Rectangle 148">
              <a:extLst>
                <a:ext uri="{FF2B5EF4-FFF2-40B4-BE49-F238E27FC236}">
                  <a16:creationId xmlns:a16="http://schemas.microsoft.com/office/drawing/2014/main" xmlns="" id="{725F2826-08D6-43CE-8C1F-2CC65AA6CEF5}"/>
                </a:ext>
              </a:extLst>
            </p:cNvPr>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624" name="Rectangle 149">
              <a:extLst>
                <a:ext uri="{FF2B5EF4-FFF2-40B4-BE49-F238E27FC236}">
                  <a16:creationId xmlns:a16="http://schemas.microsoft.com/office/drawing/2014/main" xmlns="" id="{69FE3A92-FC65-49FE-A6B5-65DECFA0E683}"/>
                </a:ext>
              </a:extLst>
            </p:cNvPr>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5" name="Rectangle 150">
              <a:extLst>
                <a:ext uri="{FF2B5EF4-FFF2-40B4-BE49-F238E27FC236}">
                  <a16:creationId xmlns:a16="http://schemas.microsoft.com/office/drawing/2014/main" xmlns="" id="{5628E634-24C3-4334-A3DF-16561954C665}"/>
                </a:ext>
              </a:extLst>
            </p:cNvPr>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6" name="Rectangle 151">
              <a:extLst>
                <a:ext uri="{FF2B5EF4-FFF2-40B4-BE49-F238E27FC236}">
                  <a16:creationId xmlns:a16="http://schemas.microsoft.com/office/drawing/2014/main" xmlns="" id="{AE250BB2-BFBA-4006-9239-D86B1397910A}"/>
                </a:ext>
              </a:extLst>
            </p:cNvPr>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627" name="Rectangle 152">
              <a:extLst>
                <a:ext uri="{FF2B5EF4-FFF2-40B4-BE49-F238E27FC236}">
                  <a16:creationId xmlns:a16="http://schemas.microsoft.com/office/drawing/2014/main" xmlns="" id="{D21D6709-4F0C-4319-BD5B-8622027EBBA6}"/>
                </a:ext>
              </a:extLst>
            </p:cNvPr>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8" name="Rectangle 153">
              <a:extLst>
                <a:ext uri="{FF2B5EF4-FFF2-40B4-BE49-F238E27FC236}">
                  <a16:creationId xmlns:a16="http://schemas.microsoft.com/office/drawing/2014/main" xmlns="" id="{79415750-2286-4524-BEC5-F09038D0C6C9}"/>
                </a:ext>
              </a:extLst>
            </p:cNvPr>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9" name="Rectangle 154">
              <a:extLst>
                <a:ext uri="{FF2B5EF4-FFF2-40B4-BE49-F238E27FC236}">
                  <a16:creationId xmlns:a16="http://schemas.microsoft.com/office/drawing/2014/main" xmlns="" id="{AB462C94-D6A1-43AC-9C68-E8770A20129E}"/>
                </a:ext>
              </a:extLst>
            </p:cNvPr>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30" name="Rectangle 155">
              <a:extLst>
                <a:ext uri="{FF2B5EF4-FFF2-40B4-BE49-F238E27FC236}">
                  <a16:creationId xmlns:a16="http://schemas.microsoft.com/office/drawing/2014/main" xmlns="" id="{67419043-2004-476A-ABC2-270EDBF89F86}"/>
                </a:ext>
              </a:extLst>
            </p:cNvPr>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31" name="Rectangle 156">
              <a:extLst>
                <a:ext uri="{FF2B5EF4-FFF2-40B4-BE49-F238E27FC236}">
                  <a16:creationId xmlns:a16="http://schemas.microsoft.com/office/drawing/2014/main" xmlns="" id="{8DF5B24D-7879-4AC2-B8D7-F3E8ADE74011}"/>
                </a:ext>
              </a:extLst>
            </p:cNvPr>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32" name="Rectangle 157">
              <a:extLst>
                <a:ext uri="{FF2B5EF4-FFF2-40B4-BE49-F238E27FC236}">
                  <a16:creationId xmlns:a16="http://schemas.microsoft.com/office/drawing/2014/main" xmlns="" id="{199E7B54-823A-4D32-900D-D81E71DA7DD9}"/>
                </a:ext>
              </a:extLst>
            </p:cNvPr>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33" name="Rectangle 158">
              <a:extLst>
                <a:ext uri="{FF2B5EF4-FFF2-40B4-BE49-F238E27FC236}">
                  <a16:creationId xmlns:a16="http://schemas.microsoft.com/office/drawing/2014/main" xmlns="" id="{12CA3E77-1574-4EEF-B6AD-1FAE41AF762B}"/>
                </a:ext>
              </a:extLst>
            </p:cNvPr>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grpSp>
      <p:grpSp>
        <p:nvGrpSpPr>
          <p:cNvPr id="15" name="Group 159">
            <a:extLst>
              <a:ext uri="{FF2B5EF4-FFF2-40B4-BE49-F238E27FC236}">
                <a16:creationId xmlns:a16="http://schemas.microsoft.com/office/drawing/2014/main" xmlns="" id="{8636D312-6235-40F5-A8B7-723E6CF7E15B}"/>
              </a:ext>
            </a:extLst>
          </p:cNvPr>
          <p:cNvGrpSpPr>
            <a:grpSpLocks/>
          </p:cNvGrpSpPr>
          <p:nvPr/>
        </p:nvGrpSpPr>
        <p:grpSpPr bwMode="auto">
          <a:xfrm>
            <a:off x="2819400" y="2743200"/>
            <a:ext cx="5029200" cy="457200"/>
            <a:chOff x="1824" y="1824"/>
            <a:chExt cx="3168" cy="288"/>
          </a:xfrm>
        </p:grpSpPr>
        <p:sp>
          <p:nvSpPr>
            <p:cNvPr id="23612" name="Rectangle 160">
              <a:extLst>
                <a:ext uri="{FF2B5EF4-FFF2-40B4-BE49-F238E27FC236}">
                  <a16:creationId xmlns:a16="http://schemas.microsoft.com/office/drawing/2014/main" xmlns="" id="{B455AEE1-7F8D-4260-BEBB-96C31A2F4A53}"/>
                </a:ext>
              </a:extLst>
            </p:cNvPr>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613" name="Rectangle 161">
              <a:extLst>
                <a:ext uri="{FF2B5EF4-FFF2-40B4-BE49-F238E27FC236}">
                  <a16:creationId xmlns:a16="http://schemas.microsoft.com/office/drawing/2014/main" xmlns="" id="{FA24E970-3289-45E7-ABDC-49A9DA2B183D}"/>
                </a:ext>
              </a:extLst>
            </p:cNvPr>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14" name="Rectangle 162">
              <a:extLst>
                <a:ext uri="{FF2B5EF4-FFF2-40B4-BE49-F238E27FC236}">
                  <a16:creationId xmlns:a16="http://schemas.microsoft.com/office/drawing/2014/main" xmlns="" id="{0A8F2C0E-F514-47F5-8BCE-E12272A2D1EC}"/>
                </a:ext>
              </a:extLst>
            </p:cNvPr>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15" name="Rectangle 163">
              <a:extLst>
                <a:ext uri="{FF2B5EF4-FFF2-40B4-BE49-F238E27FC236}">
                  <a16:creationId xmlns:a16="http://schemas.microsoft.com/office/drawing/2014/main" xmlns="" id="{97FA598D-208D-4B26-BB35-A55763CFD1D0}"/>
                </a:ext>
              </a:extLst>
            </p:cNvPr>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16" name="Rectangle 164">
              <a:extLst>
                <a:ext uri="{FF2B5EF4-FFF2-40B4-BE49-F238E27FC236}">
                  <a16:creationId xmlns:a16="http://schemas.microsoft.com/office/drawing/2014/main" xmlns="" id="{698FDB87-ADE6-4EA4-98F1-D4BCCDC1ED6A}"/>
                </a:ext>
              </a:extLst>
            </p:cNvPr>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17" name="Rectangle 165">
              <a:extLst>
                <a:ext uri="{FF2B5EF4-FFF2-40B4-BE49-F238E27FC236}">
                  <a16:creationId xmlns:a16="http://schemas.microsoft.com/office/drawing/2014/main" xmlns="" id="{1A73ADDE-7049-4303-8FC0-D7CB23C0B333}"/>
                </a:ext>
              </a:extLst>
            </p:cNvPr>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18" name="Rectangle 166">
              <a:extLst>
                <a:ext uri="{FF2B5EF4-FFF2-40B4-BE49-F238E27FC236}">
                  <a16:creationId xmlns:a16="http://schemas.microsoft.com/office/drawing/2014/main" xmlns="" id="{B720025A-7083-4042-92F2-8CC9C7EA3A04}"/>
                </a:ext>
              </a:extLst>
            </p:cNvPr>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19" name="Rectangle 167">
              <a:extLst>
                <a:ext uri="{FF2B5EF4-FFF2-40B4-BE49-F238E27FC236}">
                  <a16:creationId xmlns:a16="http://schemas.microsoft.com/office/drawing/2014/main" xmlns="" id="{2A75D699-C2F3-4C45-BAFF-042FECABA858}"/>
                </a:ext>
              </a:extLst>
            </p:cNvPr>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0" name="Rectangle 168">
              <a:extLst>
                <a:ext uri="{FF2B5EF4-FFF2-40B4-BE49-F238E27FC236}">
                  <a16:creationId xmlns:a16="http://schemas.microsoft.com/office/drawing/2014/main" xmlns="" id="{6F317B24-4223-44EF-AF37-9DD704AC0100}"/>
                </a:ext>
              </a:extLst>
            </p:cNvPr>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1" name="Rectangle 169">
              <a:extLst>
                <a:ext uri="{FF2B5EF4-FFF2-40B4-BE49-F238E27FC236}">
                  <a16:creationId xmlns:a16="http://schemas.microsoft.com/office/drawing/2014/main" xmlns="" id="{FD91D723-62D9-48EF-A0C3-AF90CC167387}"/>
                </a:ext>
              </a:extLst>
            </p:cNvPr>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22" name="Rectangle 170">
              <a:extLst>
                <a:ext uri="{FF2B5EF4-FFF2-40B4-BE49-F238E27FC236}">
                  <a16:creationId xmlns:a16="http://schemas.microsoft.com/office/drawing/2014/main" xmlns="" id="{962AD4B9-2446-4131-BC39-8E12EC9AF40B}"/>
                </a:ext>
              </a:extLst>
            </p:cNvPr>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grpSp>
      <p:grpSp>
        <p:nvGrpSpPr>
          <p:cNvPr id="16" name="Group 171">
            <a:extLst>
              <a:ext uri="{FF2B5EF4-FFF2-40B4-BE49-F238E27FC236}">
                <a16:creationId xmlns:a16="http://schemas.microsoft.com/office/drawing/2014/main" xmlns="" id="{A7EEE360-3361-43FE-9F7E-2B2FAB09C10D}"/>
              </a:ext>
            </a:extLst>
          </p:cNvPr>
          <p:cNvGrpSpPr>
            <a:grpSpLocks/>
          </p:cNvGrpSpPr>
          <p:nvPr/>
        </p:nvGrpSpPr>
        <p:grpSpPr bwMode="auto">
          <a:xfrm>
            <a:off x="1905000" y="3276600"/>
            <a:ext cx="6858000" cy="457200"/>
            <a:chOff x="1248" y="2160"/>
            <a:chExt cx="4320" cy="288"/>
          </a:xfrm>
        </p:grpSpPr>
        <p:sp>
          <p:nvSpPr>
            <p:cNvPr id="23597" name="Rectangle 172">
              <a:extLst>
                <a:ext uri="{FF2B5EF4-FFF2-40B4-BE49-F238E27FC236}">
                  <a16:creationId xmlns:a16="http://schemas.microsoft.com/office/drawing/2014/main" xmlns="" id="{C25E2376-C225-4301-9ADA-ED070DC722F0}"/>
                </a:ext>
              </a:extLst>
            </p:cNvPr>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8" name="Rectangle 173">
              <a:extLst>
                <a:ext uri="{FF2B5EF4-FFF2-40B4-BE49-F238E27FC236}">
                  <a16:creationId xmlns:a16="http://schemas.microsoft.com/office/drawing/2014/main" xmlns="" id="{727BA7ED-CABF-4EB2-A2E5-12133DB823F7}"/>
                </a:ext>
              </a:extLst>
            </p:cNvPr>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599" name="Rectangle 174">
              <a:extLst>
                <a:ext uri="{FF2B5EF4-FFF2-40B4-BE49-F238E27FC236}">
                  <a16:creationId xmlns:a16="http://schemas.microsoft.com/office/drawing/2014/main" xmlns="" id="{73F4D06B-B93B-48F2-8E9F-B8A5397B1692}"/>
                </a:ext>
              </a:extLst>
            </p:cNvPr>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0" name="Rectangle 175">
              <a:extLst>
                <a:ext uri="{FF2B5EF4-FFF2-40B4-BE49-F238E27FC236}">
                  <a16:creationId xmlns:a16="http://schemas.microsoft.com/office/drawing/2014/main" xmlns="" id="{376CEC6F-F1A1-4A04-8904-58E8D8F385C0}"/>
                </a:ext>
              </a:extLst>
            </p:cNvPr>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1" name="Rectangle 176">
              <a:extLst>
                <a:ext uri="{FF2B5EF4-FFF2-40B4-BE49-F238E27FC236}">
                  <a16:creationId xmlns:a16="http://schemas.microsoft.com/office/drawing/2014/main" xmlns="" id="{AE5F1F1B-C045-4CDA-ADE3-B437659E64D2}"/>
                </a:ext>
              </a:extLst>
            </p:cNvPr>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2" name="Rectangle 177">
              <a:extLst>
                <a:ext uri="{FF2B5EF4-FFF2-40B4-BE49-F238E27FC236}">
                  <a16:creationId xmlns:a16="http://schemas.microsoft.com/office/drawing/2014/main" xmlns="" id="{901F58F6-1E5B-469B-98A0-439332C052D8}"/>
                </a:ext>
              </a:extLst>
            </p:cNvPr>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3" name="Rectangle 178">
              <a:extLst>
                <a:ext uri="{FF2B5EF4-FFF2-40B4-BE49-F238E27FC236}">
                  <a16:creationId xmlns:a16="http://schemas.microsoft.com/office/drawing/2014/main" xmlns="" id="{C43E3F63-1E89-449C-943E-630EBBC4803A}"/>
                </a:ext>
              </a:extLst>
            </p:cNvPr>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4" name="Rectangle 179">
              <a:extLst>
                <a:ext uri="{FF2B5EF4-FFF2-40B4-BE49-F238E27FC236}">
                  <a16:creationId xmlns:a16="http://schemas.microsoft.com/office/drawing/2014/main" xmlns="" id="{DB808E91-28D6-4BE6-B93F-2960C5600B56}"/>
                </a:ext>
              </a:extLst>
            </p:cNvPr>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5" name="Rectangle 180">
              <a:extLst>
                <a:ext uri="{FF2B5EF4-FFF2-40B4-BE49-F238E27FC236}">
                  <a16:creationId xmlns:a16="http://schemas.microsoft.com/office/drawing/2014/main" xmlns="" id="{6C310E3B-FB41-4FE5-8440-A7487D436BFC}"/>
                </a:ext>
              </a:extLst>
            </p:cNvPr>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6" name="Rectangle 181">
              <a:extLst>
                <a:ext uri="{FF2B5EF4-FFF2-40B4-BE49-F238E27FC236}">
                  <a16:creationId xmlns:a16="http://schemas.microsoft.com/office/drawing/2014/main" xmlns="" id="{664356A9-0EF7-4B5A-B5FD-E8C38DB0E4DD}"/>
                </a:ext>
              </a:extLst>
            </p:cNvPr>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7" name="Rectangle 182">
              <a:extLst>
                <a:ext uri="{FF2B5EF4-FFF2-40B4-BE49-F238E27FC236}">
                  <a16:creationId xmlns:a16="http://schemas.microsoft.com/office/drawing/2014/main" xmlns="" id="{C76446BE-215D-46C1-97C9-BFF08708976A}"/>
                </a:ext>
              </a:extLst>
            </p:cNvPr>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608" name="Rectangle 183">
              <a:extLst>
                <a:ext uri="{FF2B5EF4-FFF2-40B4-BE49-F238E27FC236}">
                  <a16:creationId xmlns:a16="http://schemas.microsoft.com/office/drawing/2014/main" xmlns="" id="{91837273-8442-4E43-8165-C976A3C34C2D}"/>
                </a:ext>
              </a:extLst>
            </p:cNvPr>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609" name="Rectangle 184">
              <a:extLst>
                <a:ext uri="{FF2B5EF4-FFF2-40B4-BE49-F238E27FC236}">
                  <a16:creationId xmlns:a16="http://schemas.microsoft.com/office/drawing/2014/main" xmlns="" id="{91E08118-66EC-4C09-9919-A214CE85D5D2}"/>
                </a:ext>
              </a:extLst>
            </p:cNvPr>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67769" name="Rectangle 185">
              <a:extLst>
                <a:ext uri="{FF2B5EF4-FFF2-40B4-BE49-F238E27FC236}">
                  <a16:creationId xmlns:a16="http://schemas.microsoft.com/office/drawing/2014/main" xmlns="" id="{9E2941D3-844C-43EE-8B19-18A8ED3CB4D5}"/>
                </a:ext>
              </a:extLst>
            </p:cNvPr>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vi-VN" sz="2800" b="1">
                <a:solidFill>
                  <a:srgbClr val="FF0000"/>
                </a:solidFill>
                <a:effectLst>
                  <a:outerShdw blurRad="38100" dist="38100" dir="2700000" algn="tl">
                    <a:srgbClr val="000000"/>
                  </a:outerShdw>
                </a:effectLst>
                <a:latin typeface="Times New Roman"/>
                <a:cs typeface="Arial" charset="0"/>
              </a:endParaRPr>
            </a:p>
          </p:txBody>
        </p:sp>
        <p:sp>
          <p:nvSpPr>
            <p:cNvPr id="23611" name="Rectangle 186">
              <a:extLst>
                <a:ext uri="{FF2B5EF4-FFF2-40B4-BE49-F238E27FC236}">
                  <a16:creationId xmlns:a16="http://schemas.microsoft.com/office/drawing/2014/main" xmlns="" id="{155E384D-95CF-43AD-A6F8-87470068EA92}"/>
                </a:ext>
              </a:extLst>
            </p:cNvPr>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grpSp>
      <p:grpSp>
        <p:nvGrpSpPr>
          <p:cNvPr id="17" name="Group 187">
            <a:extLst>
              <a:ext uri="{FF2B5EF4-FFF2-40B4-BE49-F238E27FC236}">
                <a16:creationId xmlns:a16="http://schemas.microsoft.com/office/drawing/2014/main" xmlns="" id="{8053B3E5-2040-4B32-BACE-702F27B4B745}"/>
              </a:ext>
            </a:extLst>
          </p:cNvPr>
          <p:cNvGrpSpPr>
            <a:grpSpLocks/>
          </p:cNvGrpSpPr>
          <p:nvPr/>
        </p:nvGrpSpPr>
        <p:grpSpPr bwMode="auto">
          <a:xfrm>
            <a:off x="2819400" y="3810000"/>
            <a:ext cx="5029200" cy="457200"/>
            <a:chOff x="1824" y="2496"/>
            <a:chExt cx="3168" cy="288"/>
          </a:xfrm>
        </p:grpSpPr>
        <p:sp>
          <p:nvSpPr>
            <p:cNvPr id="23586" name="Rectangle 188">
              <a:extLst>
                <a:ext uri="{FF2B5EF4-FFF2-40B4-BE49-F238E27FC236}">
                  <a16:creationId xmlns:a16="http://schemas.microsoft.com/office/drawing/2014/main" xmlns="" id="{476D9D3D-E253-4F0A-88AC-6176C7A1FA8A}"/>
                </a:ext>
              </a:extLst>
            </p:cNvPr>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87" name="Rectangle 189">
              <a:extLst>
                <a:ext uri="{FF2B5EF4-FFF2-40B4-BE49-F238E27FC236}">
                  <a16:creationId xmlns:a16="http://schemas.microsoft.com/office/drawing/2014/main" xmlns="" id="{965B1809-2B40-437C-8B16-4F1516AF1010}"/>
                </a:ext>
              </a:extLst>
            </p:cNvPr>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67774" name="Rectangle 190">
              <a:extLst>
                <a:ext uri="{FF2B5EF4-FFF2-40B4-BE49-F238E27FC236}">
                  <a16:creationId xmlns:a16="http://schemas.microsoft.com/office/drawing/2014/main" xmlns="" id="{5C1F524C-1CE9-431D-9601-8FE3EDA59A59}"/>
                </a:ext>
              </a:extLst>
            </p:cNvPr>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vi-VN" sz="2800" b="1">
                <a:solidFill>
                  <a:srgbClr val="FF0000"/>
                </a:solidFill>
                <a:effectLst>
                  <a:outerShdw blurRad="38100" dist="38100" dir="2700000" algn="tl">
                    <a:srgbClr val="000000"/>
                  </a:outerShdw>
                </a:effectLst>
                <a:latin typeface="Times New Roman"/>
                <a:cs typeface="Arial" charset="0"/>
              </a:endParaRPr>
            </a:p>
          </p:txBody>
        </p:sp>
        <p:sp>
          <p:nvSpPr>
            <p:cNvPr id="23589" name="Rectangle 191">
              <a:extLst>
                <a:ext uri="{FF2B5EF4-FFF2-40B4-BE49-F238E27FC236}">
                  <a16:creationId xmlns:a16="http://schemas.microsoft.com/office/drawing/2014/main" xmlns="" id="{3E68CA8E-9A00-493C-B1E9-1EBD7D3CAE7B}"/>
                </a:ext>
              </a:extLst>
            </p:cNvPr>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FF0000"/>
                </a:solidFill>
                <a:latin typeface="Times New Roman" panose="02020603050405020304" pitchFamily="18" charset="0"/>
              </a:endParaRPr>
            </a:p>
          </p:txBody>
        </p:sp>
        <p:sp>
          <p:nvSpPr>
            <p:cNvPr id="23590" name="Rectangle 192">
              <a:extLst>
                <a:ext uri="{FF2B5EF4-FFF2-40B4-BE49-F238E27FC236}">
                  <a16:creationId xmlns:a16="http://schemas.microsoft.com/office/drawing/2014/main" xmlns="" id="{38BBCD19-0B2B-4E7E-BE51-93C2D4612A18}"/>
                </a:ext>
              </a:extLst>
            </p:cNvPr>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1" name="Rectangle 193">
              <a:extLst>
                <a:ext uri="{FF2B5EF4-FFF2-40B4-BE49-F238E27FC236}">
                  <a16:creationId xmlns:a16="http://schemas.microsoft.com/office/drawing/2014/main" xmlns="" id="{384D9AB9-B980-4CE7-930F-9D8BDB18CDAD}"/>
                </a:ext>
              </a:extLst>
            </p:cNvPr>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2" name="Rectangle 194">
              <a:extLst>
                <a:ext uri="{FF2B5EF4-FFF2-40B4-BE49-F238E27FC236}">
                  <a16:creationId xmlns:a16="http://schemas.microsoft.com/office/drawing/2014/main" xmlns="" id="{67D04DF9-E703-4202-BBB3-1F0D31AED92A}"/>
                </a:ext>
              </a:extLst>
            </p:cNvPr>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3" name="Rectangle 195">
              <a:extLst>
                <a:ext uri="{FF2B5EF4-FFF2-40B4-BE49-F238E27FC236}">
                  <a16:creationId xmlns:a16="http://schemas.microsoft.com/office/drawing/2014/main" xmlns="" id="{A0397BBB-83BF-4734-BF46-6EC6647C77A9}"/>
                </a:ext>
              </a:extLst>
            </p:cNvPr>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4" name="Rectangle 196">
              <a:extLst>
                <a:ext uri="{FF2B5EF4-FFF2-40B4-BE49-F238E27FC236}">
                  <a16:creationId xmlns:a16="http://schemas.microsoft.com/office/drawing/2014/main" xmlns="" id="{04393757-3E77-4098-8C9B-4CECD003240A}"/>
                </a:ext>
              </a:extLst>
            </p:cNvPr>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5" name="Rectangle 197">
              <a:extLst>
                <a:ext uri="{FF2B5EF4-FFF2-40B4-BE49-F238E27FC236}">
                  <a16:creationId xmlns:a16="http://schemas.microsoft.com/office/drawing/2014/main" xmlns="" id="{563E9711-2D1F-4C56-BF20-4B1E80D74F5B}"/>
                </a:ext>
              </a:extLst>
            </p:cNvPr>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96" name="Rectangle 198">
              <a:extLst>
                <a:ext uri="{FF2B5EF4-FFF2-40B4-BE49-F238E27FC236}">
                  <a16:creationId xmlns:a16="http://schemas.microsoft.com/office/drawing/2014/main" xmlns="" id="{7F2AA11C-7807-47B7-B200-B08DD6D9DA90}"/>
                </a:ext>
              </a:extLst>
            </p:cNvPr>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grpSp>
      <p:grpSp>
        <p:nvGrpSpPr>
          <p:cNvPr id="18" name="Group 199">
            <a:extLst>
              <a:ext uri="{FF2B5EF4-FFF2-40B4-BE49-F238E27FC236}">
                <a16:creationId xmlns:a16="http://schemas.microsoft.com/office/drawing/2014/main" xmlns="" id="{CABA951D-A9F3-49D4-8DFC-5D854F6DCECD}"/>
              </a:ext>
            </a:extLst>
          </p:cNvPr>
          <p:cNvGrpSpPr>
            <a:grpSpLocks/>
          </p:cNvGrpSpPr>
          <p:nvPr/>
        </p:nvGrpSpPr>
        <p:grpSpPr bwMode="auto">
          <a:xfrm>
            <a:off x="3733800" y="2209800"/>
            <a:ext cx="3200400" cy="457200"/>
            <a:chOff x="2016" y="1488"/>
            <a:chExt cx="2016" cy="288"/>
          </a:xfrm>
        </p:grpSpPr>
        <p:sp>
          <p:nvSpPr>
            <p:cNvPr id="67784" name="Rectangle 200">
              <a:extLst>
                <a:ext uri="{FF2B5EF4-FFF2-40B4-BE49-F238E27FC236}">
                  <a16:creationId xmlns:a16="http://schemas.microsoft.com/office/drawing/2014/main" xmlns="" id="{471D7EF3-6FC2-4BD4-90D7-D1471D1B4F7F}"/>
                </a:ext>
              </a:extLst>
            </p:cNvPr>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a:defRPr/>
              </a:pPr>
              <a:endParaRPr lang="vi-VN" sz="2800" b="1">
                <a:solidFill>
                  <a:srgbClr val="0033CC"/>
                </a:solidFill>
                <a:effectLst>
                  <a:outerShdw blurRad="38100" dist="38100" dir="2700000" algn="tl">
                    <a:srgbClr val="000000"/>
                  </a:outerShdw>
                </a:effectLst>
                <a:latin typeface="Times New Roman"/>
                <a:cs typeface="Arial" charset="0"/>
              </a:endParaRPr>
            </a:p>
          </p:txBody>
        </p:sp>
        <p:sp>
          <p:nvSpPr>
            <p:cNvPr id="67785" name="Rectangle 201">
              <a:extLst>
                <a:ext uri="{FF2B5EF4-FFF2-40B4-BE49-F238E27FC236}">
                  <a16:creationId xmlns:a16="http://schemas.microsoft.com/office/drawing/2014/main" xmlns="" id="{2FFBEC8D-94D8-434F-B5EA-97A0157C01B3}"/>
                </a:ext>
              </a:extLst>
            </p:cNvPr>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a:defRPr/>
              </a:pPr>
              <a:endParaRPr lang="vi-VN" sz="2800" b="1">
                <a:solidFill>
                  <a:srgbClr val="FF0000"/>
                </a:solidFill>
                <a:effectLst>
                  <a:outerShdw blurRad="38100" dist="38100" dir="2700000" algn="tl">
                    <a:srgbClr val="000000"/>
                  </a:outerShdw>
                </a:effectLst>
                <a:latin typeface="Times New Roman"/>
                <a:cs typeface="Arial" charset="0"/>
              </a:endParaRPr>
            </a:p>
          </p:txBody>
        </p:sp>
        <p:sp>
          <p:nvSpPr>
            <p:cNvPr id="23581" name="Rectangle 202">
              <a:extLst>
                <a:ext uri="{FF2B5EF4-FFF2-40B4-BE49-F238E27FC236}">
                  <a16:creationId xmlns:a16="http://schemas.microsoft.com/office/drawing/2014/main" xmlns="" id="{416009CB-906E-4B86-BA65-A9EB0E3F2B6F}"/>
                </a:ext>
              </a:extLst>
            </p:cNvPr>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82" name="Rectangle 203">
              <a:extLst>
                <a:ext uri="{FF2B5EF4-FFF2-40B4-BE49-F238E27FC236}">
                  <a16:creationId xmlns:a16="http://schemas.microsoft.com/office/drawing/2014/main" xmlns="" id="{149599C9-F35F-4DC1-82E7-E3EE8A073514}"/>
                </a:ext>
              </a:extLst>
            </p:cNvPr>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83" name="Rectangle 204">
              <a:extLst>
                <a:ext uri="{FF2B5EF4-FFF2-40B4-BE49-F238E27FC236}">
                  <a16:creationId xmlns:a16="http://schemas.microsoft.com/office/drawing/2014/main" xmlns="" id="{D8F8C963-B59F-4FBB-A668-7197216CBD09}"/>
                </a:ext>
              </a:extLst>
            </p:cNvPr>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23584" name="Rectangle 205">
              <a:extLst>
                <a:ext uri="{FF2B5EF4-FFF2-40B4-BE49-F238E27FC236}">
                  <a16:creationId xmlns:a16="http://schemas.microsoft.com/office/drawing/2014/main" xmlns="" id="{3F527BD0-C36C-4825-981E-04A1C3CEB51A}"/>
                </a:ext>
              </a:extLst>
            </p:cNvPr>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800" b="1">
                <a:solidFill>
                  <a:srgbClr val="000099"/>
                </a:solidFill>
                <a:latin typeface="Times New Roman" panose="02020603050405020304" pitchFamily="18" charset="0"/>
              </a:endParaRPr>
            </a:p>
          </p:txBody>
        </p:sp>
        <p:sp>
          <p:nvSpPr>
            <p:cNvPr id="67790" name="Rectangle 206">
              <a:extLst>
                <a:ext uri="{FF2B5EF4-FFF2-40B4-BE49-F238E27FC236}">
                  <a16:creationId xmlns:a16="http://schemas.microsoft.com/office/drawing/2014/main" xmlns="" id="{B1540EFD-7971-459C-B6BA-EBD580C2195D}"/>
                </a:ext>
              </a:extLst>
            </p:cNvPr>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vi-VN" sz="2800" b="1">
                <a:solidFill>
                  <a:srgbClr val="FF0000"/>
                </a:solidFill>
                <a:effectLst>
                  <a:outerShdw blurRad="38100" dist="38100" dir="2700000" algn="tl">
                    <a:srgbClr val="000000"/>
                  </a:outerShdw>
                </a:effectLst>
                <a:latin typeface="Times New Roman"/>
                <a:cs typeface="Arial" charset="0"/>
              </a:endParaRPr>
            </a:p>
          </p:txBody>
        </p:sp>
      </p:grpSp>
      <p:pic>
        <p:nvPicPr>
          <p:cNvPr id="11288" name="Picture 207" descr="Tro choi">
            <a:extLst>
              <a:ext uri="{FF2B5EF4-FFF2-40B4-BE49-F238E27FC236}">
                <a16:creationId xmlns:a16="http://schemas.microsoft.com/office/drawing/2014/main" xmlns="" id="{90347AB0-D625-419E-ACD1-01A57FAFD96A}"/>
              </a:ext>
            </a:extLst>
          </p:cNvPr>
          <p:cNvPicPr>
            <a:picLocks noChangeAspect="1" noChangeArrowheads="1" noCrop="1"/>
          </p:cNvPicPr>
          <p:nvPr/>
        </p:nvPicPr>
        <p:blipFill>
          <a:blip r:embed="rId5"/>
          <a:srcRect/>
          <a:stretch>
            <a:fillRect/>
          </a:stretch>
        </p:blipFill>
        <p:spPr bwMode="auto">
          <a:xfrm>
            <a:off x="2943225" y="155575"/>
            <a:ext cx="4405313" cy="838200"/>
          </a:xfrm>
          <a:prstGeom prst="rect">
            <a:avLst/>
          </a:prstGeom>
          <a:ln>
            <a:solidFill>
              <a:srgbClr val="FF0000"/>
            </a:solidFill>
          </a:ln>
        </p:spPr>
        <p:style>
          <a:lnRef idx="0">
            <a:scrgbClr r="0" g="0" b="0"/>
          </a:lnRef>
          <a:fillRef idx="1001">
            <a:schemeClr val="lt1"/>
          </a:fillRef>
          <a:effectRef idx="0">
            <a:scrgbClr r="0" g="0" b="0"/>
          </a:effectRef>
          <a:fontRef idx="major"/>
        </p:style>
      </p:pic>
      <p:sp>
        <p:nvSpPr>
          <p:cNvPr id="23577" name="Text Box 208">
            <a:extLst>
              <a:ext uri="{FF2B5EF4-FFF2-40B4-BE49-F238E27FC236}">
                <a16:creationId xmlns:a16="http://schemas.microsoft.com/office/drawing/2014/main" xmlns="" id="{39CCD291-8941-4D54-89B1-329BDE9DA39A}"/>
              </a:ext>
            </a:extLst>
          </p:cNvPr>
          <p:cNvSpPr txBox="1">
            <a:spLocks noChangeArrowheads="1"/>
          </p:cNvSpPr>
          <p:nvPr/>
        </p:nvSpPr>
        <p:spPr bwMode="auto">
          <a:xfrm>
            <a:off x="8061325" y="1103313"/>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578" name="Rectangle 36">
            <a:extLst>
              <a:ext uri="{FF2B5EF4-FFF2-40B4-BE49-F238E27FC236}">
                <a16:creationId xmlns:a16="http://schemas.microsoft.com/office/drawing/2014/main" xmlns="" id="{9A04C610-422E-4D82-9F02-1072E199CB5E}"/>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6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714"/>
                                        </p:tgtEl>
                                        <p:attrNameLst>
                                          <p:attrName>style.visibility</p:attrName>
                                        </p:attrNameLst>
                                      </p:cBhvr>
                                      <p:to>
                                        <p:strVal val="visible"/>
                                      </p:to>
                                    </p:set>
                                    <p:animEffect transition="in" filter="box(in)">
                                      <p:cBhvr>
                                        <p:cTn id="7" dur="500"/>
                                        <p:tgtEl>
                                          <p:spTgt spid="677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67714"/>
                                        </p:tgtEl>
                                      </p:cBhvr>
                                    </p:animEffect>
                                    <p:set>
                                      <p:cBhvr>
                                        <p:cTn id="12" dur="1" fill="hold">
                                          <p:stCondLst>
                                            <p:cond delay="499"/>
                                          </p:stCondLst>
                                        </p:cTn>
                                        <p:tgtEl>
                                          <p:spTgt spid="67714"/>
                                        </p:tgtEl>
                                        <p:attrNameLst>
                                          <p:attrName>style.visibility</p:attrName>
                                        </p:attrNameLst>
                                      </p:cBhvr>
                                      <p:to>
                                        <p:strVal val="hidden"/>
                                      </p:to>
                                    </p:set>
                                  </p:childTnLst>
                                </p:cTn>
                              </p:par>
                            </p:childTnLst>
                          </p:cTn>
                        </p:par>
                        <p:par>
                          <p:cTn id="13" fill="hold" nodeType="afterGroup">
                            <p:stCondLst>
                              <p:cond delay="500"/>
                            </p:stCondLst>
                            <p:childTnLst>
                              <p:par>
                                <p:cTn id="14" presetID="3" presetClass="exit" presetSubtype="10" fill="hold" nodeType="afterEffect">
                                  <p:stCondLst>
                                    <p:cond delay="0"/>
                                  </p:stCondLst>
                                  <p:childTnLst>
                                    <p:animEffect transition="out" filter="blinds(horizontal)">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7678"/>
                  </p:tgtEl>
                </p:cond>
              </p:nextCondLst>
            </p:seq>
            <p:seq concurrent="1" nextAc="seek">
              <p:cTn id="17" restart="whenNotActive" fill="hold" evtFilter="cancelBubble" nodeType="interactiveSeq">
                <p:stCondLst>
                  <p:cond evt="onClick" delay="0">
                    <p:tgtEl>
                      <p:spTgt spid="6767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7715"/>
                                        </p:tgtEl>
                                        <p:attrNameLst>
                                          <p:attrName>style.visibility</p:attrName>
                                        </p:attrNameLst>
                                      </p:cBhvr>
                                      <p:to>
                                        <p:strVal val="visible"/>
                                      </p:to>
                                    </p:set>
                                    <p:animEffect transition="in" filter="wedge">
                                      <p:cBhvr>
                                        <p:cTn id="22" dur="2000"/>
                                        <p:tgtEl>
                                          <p:spTgt spid="677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xit" presetSubtype="16" fill="hold" grpId="1" nodeType="clickEffect">
                                  <p:stCondLst>
                                    <p:cond delay="0"/>
                                  </p:stCondLst>
                                  <p:childTnLst>
                                    <p:animEffect transition="out" filter="circle(in)">
                                      <p:cBhvr>
                                        <p:cTn id="26" dur="2000"/>
                                        <p:tgtEl>
                                          <p:spTgt spid="67715"/>
                                        </p:tgtEl>
                                      </p:cBhvr>
                                    </p:animEffect>
                                    <p:set>
                                      <p:cBhvr>
                                        <p:cTn id="27" dur="1" fill="hold">
                                          <p:stCondLst>
                                            <p:cond delay="1999"/>
                                          </p:stCondLst>
                                        </p:cTn>
                                        <p:tgtEl>
                                          <p:spTgt spid="67715"/>
                                        </p:tgtEl>
                                        <p:attrNameLst>
                                          <p:attrName>style.visibility</p:attrName>
                                        </p:attrNameLst>
                                      </p:cBhvr>
                                      <p:to>
                                        <p:strVal val="hidden"/>
                                      </p:to>
                                    </p:set>
                                  </p:childTnLst>
                                </p:cTn>
                              </p:par>
                            </p:childTnLst>
                          </p:cTn>
                        </p:par>
                        <p:par>
                          <p:cTn id="28" fill="hold" nodeType="afterGroup">
                            <p:stCondLst>
                              <p:cond delay="2000"/>
                            </p:stCondLst>
                            <p:childTnLst>
                              <p:par>
                                <p:cTn id="29" presetID="34" presetClass="exit" presetSubtype="0" fill="hold" nodeType="afterEffect">
                                  <p:stCondLst>
                                    <p:cond delay="0"/>
                                  </p:stCondLst>
                                  <p:childTnLst>
                                    <p:anim from="(ppt_x)" to="(ppt_x+1)" calcmode="lin" valueType="num">
                                      <p:cBhvr>
                                        <p:cTn id="30" dur="1000">
                                          <p:stCondLst>
                                            <p:cond delay="0"/>
                                          </p:stCondLst>
                                        </p:cTn>
                                        <p:tgtEl>
                                          <p:spTgt spid="14"/>
                                        </p:tgtEl>
                                        <p:attrNameLst>
                                          <p:attrName>ppt_x</p:attrName>
                                        </p:attrNameLst>
                                      </p:cBhvr>
                                    </p:anim>
                                    <p:anim from="0" to="-1.0" calcmode="lin" valueType="num">
                                      <p:cBhvr>
                                        <p:cTn id="31" dur="200" accel="50000">
                                          <p:stCondLst>
                                            <p:cond delay="0"/>
                                          </p:stCondLst>
                                        </p:cTn>
                                        <p:tgtEl>
                                          <p:spTgt spid="14"/>
                                        </p:tgtEl>
                                        <p:attrNameLst>
                                          <p:attrName>xshear</p:attrName>
                                        </p:attrNameLst>
                                      </p:cBhvr>
                                    </p:anim>
                                    <p:set>
                                      <p:cBhvr>
                                        <p:cTn id="32" dur="800">
                                          <p:stCondLst>
                                            <p:cond delay="200"/>
                                          </p:stCondLst>
                                        </p:cTn>
                                        <p:tgtEl>
                                          <p:spTgt spid="14"/>
                                        </p:tgtEl>
                                        <p:attrNameLst>
                                          <p:attrName>xshear</p:attrName>
                                        </p:attrNameLst>
                                      </p:cBhvr>
                                      <p:to>
                                        <p:strVal val="-1.0"/>
                                      </p:to>
                                    </p:set>
                                    <p:set>
                                      <p:cBhvr>
                                        <p:cTn id="3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7679"/>
                  </p:tgtEl>
                </p:cond>
              </p:nextCondLst>
            </p:seq>
            <p:seq concurrent="1" nextAc="seek">
              <p:cTn id="34" restart="whenNotActive" fill="hold" evtFilter="cancelBubble" nodeType="interactiveSeq">
                <p:stCondLst>
                  <p:cond evt="onClick" delay="0">
                    <p:tgtEl>
                      <p:spTgt spid="6768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67716"/>
                                        </p:tgtEl>
                                        <p:attrNameLst>
                                          <p:attrName>style.visibility</p:attrName>
                                        </p:attrNameLst>
                                      </p:cBhvr>
                                      <p:to>
                                        <p:strVal val="visible"/>
                                      </p:to>
                                    </p:set>
                                    <p:animEffect transition="in" filter="plus(in)">
                                      <p:cBhvr>
                                        <p:cTn id="39" dur="2000"/>
                                        <p:tgtEl>
                                          <p:spTgt spid="6771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67716"/>
                                        </p:tgtEl>
                                        <p:attrNameLst>
                                          <p:attrName>ppt_x</p:attrName>
                                        </p:attrNameLst>
                                      </p:cBhvr>
                                      <p:tavLst>
                                        <p:tav tm="0">
                                          <p:val>
                                            <p:strVal val="ppt_x"/>
                                          </p:val>
                                        </p:tav>
                                        <p:tav tm="100000">
                                          <p:val>
                                            <p:strVal val="ppt_x"/>
                                          </p:val>
                                        </p:tav>
                                      </p:tavLst>
                                    </p:anim>
                                    <p:anim calcmode="lin" valueType="num">
                                      <p:cBhvr additive="base">
                                        <p:cTn id="44" dur="500"/>
                                        <p:tgtEl>
                                          <p:spTgt spid="67716"/>
                                        </p:tgtEl>
                                        <p:attrNameLst>
                                          <p:attrName>ppt_y</p:attrName>
                                        </p:attrNameLst>
                                      </p:cBhvr>
                                      <p:tavLst>
                                        <p:tav tm="0">
                                          <p:val>
                                            <p:strVal val="ppt_y"/>
                                          </p:val>
                                        </p:tav>
                                        <p:tav tm="100000">
                                          <p:val>
                                            <p:strVal val="1+ppt_h/2"/>
                                          </p:val>
                                        </p:tav>
                                      </p:tavLst>
                                    </p:anim>
                                    <p:set>
                                      <p:cBhvr>
                                        <p:cTn id="45" dur="1" fill="hold">
                                          <p:stCondLst>
                                            <p:cond delay="499"/>
                                          </p:stCondLst>
                                        </p:cTn>
                                        <p:tgtEl>
                                          <p:spTgt spid="67716"/>
                                        </p:tgtEl>
                                        <p:attrNameLst>
                                          <p:attrName>style.visibility</p:attrName>
                                        </p:attrNameLst>
                                      </p:cBhvr>
                                      <p:to>
                                        <p:strVal val="hidden"/>
                                      </p:to>
                                    </p:set>
                                  </p:childTnLst>
                                </p:cTn>
                              </p:par>
                            </p:childTnLst>
                          </p:cTn>
                        </p:par>
                        <p:par>
                          <p:cTn id="46" fill="hold" nodeType="afterGroup">
                            <p:stCondLst>
                              <p:cond delay="500"/>
                            </p:stCondLst>
                            <p:childTnLst>
                              <p:par>
                                <p:cTn id="47" presetID="34" presetClass="exit" presetSubtype="0" fill="hold" nodeType="afterEffect">
                                  <p:stCondLst>
                                    <p:cond delay="0"/>
                                  </p:stCondLst>
                                  <p:childTnLst>
                                    <p:anim from="(ppt_x)" to="(ppt_x+1)" calcmode="lin" valueType="num">
                                      <p:cBhvr>
                                        <p:cTn id="48" dur="1000">
                                          <p:stCondLst>
                                            <p:cond delay="0"/>
                                          </p:stCondLst>
                                        </p:cTn>
                                        <p:tgtEl>
                                          <p:spTgt spid="18"/>
                                        </p:tgtEl>
                                        <p:attrNameLst>
                                          <p:attrName>ppt_x</p:attrName>
                                        </p:attrNameLst>
                                      </p:cBhvr>
                                    </p:anim>
                                    <p:anim from="0" to="-1.0" calcmode="lin" valueType="num">
                                      <p:cBhvr>
                                        <p:cTn id="49" dur="200" accel="50000">
                                          <p:stCondLst>
                                            <p:cond delay="0"/>
                                          </p:stCondLst>
                                        </p:cTn>
                                        <p:tgtEl>
                                          <p:spTgt spid="18"/>
                                        </p:tgtEl>
                                        <p:attrNameLst>
                                          <p:attrName>xshear</p:attrName>
                                        </p:attrNameLst>
                                      </p:cBhvr>
                                    </p:anim>
                                    <p:set>
                                      <p:cBhvr>
                                        <p:cTn id="50" dur="800">
                                          <p:stCondLst>
                                            <p:cond delay="200"/>
                                          </p:stCondLst>
                                        </p:cTn>
                                        <p:tgtEl>
                                          <p:spTgt spid="18"/>
                                        </p:tgtEl>
                                        <p:attrNameLst>
                                          <p:attrName>xshear</p:attrName>
                                        </p:attrNameLst>
                                      </p:cBhvr>
                                      <p:to>
                                        <p:strVal val="-1.0"/>
                                      </p:to>
                                    </p:set>
                                    <p:set>
                                      <p:cBhvr>
                                        <p:cTn id="51"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7680"/>
                  </p:tgtEl>
                </p:cond>
              </p:nextCondLst>
            </p:seq>
            <p:seq concurrent="1" nextAc="seek">
              <p:cTn id="52" restart="whenNotActive" fill="hold" evtFilter="cancelBubble" nodeType="interactiveSeq">
                <p:stCondLst>
                  <p:cond evt="onClick" delay="0">
                    <p:tgtEl>
                      <p:spTgt spid="6768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67717"/>
                                        </p:tgtEl>
                                        <p:attrNameLst>
                                          <p:attrName>style.visibility</p:attrName>
                                        </p:attrNameLst>
                                      </p:cBhvr>
                                      <p:to>
                                        <p:strVal val="visible"/>
                                      </p:to>
                                    </p:set>
                                    <p:anim calcmode="lin" valueType="num">
                                      <p:cBhvr additive="base">
                                        <p:cTn id="57" dur="5000" fill="hold"/>
                                        <p:tgtEl>
                                          <p:spTgt spid="67717"/>
                                        </p:tgtEl>
                                        <p:attrNameLst>
                                          <p:attrName>ppt_x</p:attrName>
                                        </p:attrNameLst>
                                      </p:cBhvr>
                                      <p:tavLst>
                                        <p:tav tm="0">
                                          <p:val>
                                            <p:strVal val="#ppt_x"/>
                                          </p:val>
                                        </p:tav>
                                        <p:tav tm="100000">
                                          <p:val>
                                            <p:strVal val="#ppt_x"/>
                                          </p:val>
                                        </p:tav>
                                      </p:tavLst>
                                    </p:anim>
                                    <p:anim calcmode="lin" valueType="num">
                                      <p:cBhvr additive="base">
                                        <p:cTn id="58" dur="5000" fill="hold"/>
                                        <p:tgtEl>
                                          <p:spTgt spid="677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grpId="1" nodeType="clickEffect">
                                  <p:stCondLst>
                                    <p:cond delay="0"/>
                                  </p:stCondLst>
                                  <p:childTnLst>
                                    <p:animEffect transition="out" filter="diamond(in)">
                                      <p:cBhvr>
                                        <p:cTn id="62" dur="2000"/>
                                        <p:tgtEl>
                                          <p:spTgt spid="67717"/>
                                        </p:tgtEl>
                                      </p:cBhvr>
                                    </p:animEffect>
                                    <p:set>
                                      <p:cBhvr>
                                        <p:cTn id="63" dur="1" fill="hold">
                                          <p:stCondLst>
                                            <p:cond delay="1999"/>
                                          </p:stCondLst>
                                        </p:cTn>
                                        <p:tgtEl>
                                          <p:spTgt spid="67717"/>
                                        </p:tgtEl>
                                        <p:attrNameLst>
                                          <p:attrName>style.visibility</p:attrName>
                                        </p:attrNameLst>
                                      </p:cBhvr>
                                      <p:to>
                                        <p:strVal val="hidden"/>
                                      </p:to>
                                    </p:set>
                                  </p:childTnLst>
                                </p:cTn>
                              </p:par>
                            </p:childTnLst>
                          </p:cTn>
                        </p:par>
                        <p:par>
                          <p:cTn id="64" fill="hold" nodeType="afterGroup">
                            <p:stCondLst>
                              <p:cond delay="2000"/>
                            </p:stCondLst>
                            <p:childTnLst>
                              <p:par>
                                <p:cTn id="65" presetID="34" presetClass="exit" presetSubtype="0" fill="hold" nodeType="afterEffect">
                                  <p:stCondLst>
                                    <p:cond delay="0"/>
                                  </p:stCondLst>
                                  <p:childTnLst>
                                    <p:anim from="(ppt_x)" to="(ppt_x+1)" calcmode="lin" valueType="num">
                                      <p:cBhvr>
                                        <p:cTn id="66" dur="1000">
                                          <p:stCondLst>
                                            <p:cond delay="0"/>
                                          </p:stCondLst>
                                        </p:cTn>
                                        <p:tgtEl>
                                          <p:spTgt spid="15"/>
                                        </p:tgtEl>
                                        <p:attrNameLst>
                                          <p:attrName>ppt_x</p:attrName>
                                        </p:attrNameLst>
                                      </p:cBhvr>
                                    </p:anim>
                                    <p:anim from="0" to="-1.0" calcmode="lin" valueType="num">
                                      <p:cBhvr>
                                        <p:cTn id="67" dur="200" accel="50000">
                                          <p:stCondLst>
                                            <p:cond delay="0"/>
                                          </p:stCondLst>
                                        </p:cTn>
                                        <p:tgtEl>
                                          <p:spTgt spid="15"/>
                                        </p:tgtEl>
                                        <p:attrNameLst>
                                          <p:attrName>xshear</p:attrName>
                                        </p:attrNameLst>
                                      </p:cBhvr>
                                    </p:anim>
                                    <p:set>
                                      <p:cBhvr>
                                        <p:cTn id="68" dur="800">
                                          <p:stCondLst>
                                            <p:cond delay="200"/>
                                          </p:stCondLst>
                                        </p:cTn>
                                        <p:tgtEl>
                                          <p:spTgt spid="15"/>
                                        </p:tgtEl>
                                        <p:attrNameLst>
                                          <p:attrName>xshear</p:attrName>
                                        </p:attrNameLst>
                                      </p:cBhvr>
                                      <p:to>
                                        <p:strVal val="-1.0"/>
                                      </p:to>
                                    </p:set>
                                    <p:set>
                                      <p:cBhvr>
                                        <p:cTn id="6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67681"/>
                  </p:tgtEl>
                </p:cond>
              </p:nextCondLst>
            </p:seq>
            <p:seq concurrent="1" nextAc="seek">
              <p:cTn id="70" restart="whenNotActive" fill="hold" evtFilter="cancelBubble" nodeType="interactiveSeq">
                <p:stCondLst>
                  <p:cond evt="onClick" delay="0">
                    <p:tgtEl>
                      <p:spTgt spid="6768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67718"/>
                                        </p:tgtEl>
                                        <p:attrNameLst>
                                          <p:attrName>style.visibility</p:attrName>
                                        </p:attrNameLst>
                                      </p:cBhvr>
                                      <p:to>
                                        <p:strVal val="visible"/>
                                      </p:to>
                                    </p:set>
                                    <p:anim calcmode="lin" valueType="num">
                                      <p:cBhvr>
                                        <p:cTn id="75" dur="1000" fill="hold"/>
                                        <p:tgtEl>
                                          <p:spTgt spid="67718"/>
                                        </p:tgtEl>
                                        <p:attrNameLst>
                                          <p:attrName>ppt_w</p:attrName>
                                        </p:attrNameLst>
                                      </p:cBhvr>
                                      <p:tavLst>
                                        <p:tav tm="0">
                                          <p:val>
                                            <p:fltVal val="0"/>
                                          </p:val>
                                        </p:tav>
                                        <p:tav tm="100000">
                                          <p:val>
                                            <p:strVal val="#ppt_w"/>
                                          </p:val>
                                        </p:tav>
                                      </p:tavLst>
                                    </p:anim>
                                    <p:anim calcmode="lin" valueType="num">
                                      <p:cBhvr>
                                        <p:cTn id="76" dur="1000" fill="hold"/>
                                        <p:tgtEl>
                                          <p:spTgt spid="67718"/>
                                        </p:tgtEl>
                                        <p:attrNameLst>
                                          <p:attrName>ppt_h</p:attrName>
                                        </p:attrNameLst>
                                      </p:cBhvr>
                                      <p:tavLst>
                                        <p:tav tm="0">
                                          <p:val>
                                            <p:fltVal val="0"/>
                                          </p:val>
                                        </p:tav>
                                        <p:tav tm="100000">
                                          <p:val>
                                            <p:strVal val="#ppt_h"/>
                                          </p:val>
                                        </p:tav>
                                      </p:tavLst>
                                    </p:anim>
                                    <p:anim calcmode="lin" valueType="num">
                                      <p:cBhvr>
                                        <p:cTn id="77" dur="1000" fill="hold"/>
                                        <p:tgtEl>
                                          <p:spTgt spid="67718"/>
                                        </p:tgtEl>
                                        <p:attrNameLst>
                                          <p:attrName>style.rotation</p:attrName>
                                        </p:attrNameLst>
                                      </p:cBhvr>
                                      <p:tavLst>
                                        <p:tav tm="0">
                                          <p:val>
                                            <p:fltVal val="90"/>
                                          </p:val>
                                        </p:tav>
                                        <p:tav tm="100000">
                                          <p:val>
                                            <p:fltVal val="0"/>
                                          </p:val>
                                        </p:tav>
                                      </p:tavLst>
                                    </p:anim>
                                    <p:animEffect transition="in" filter="fade">
                                      <p:cBhvr>
                                        <p:cTn id="78" dur="1000"/>
                                        <p:tgtEl>
                                          <p:spTgt spid="67718"/>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grpId="1" nodeType="clickEffect">
                                  <p:stCondLst>
                                    <p:cond delay="0"/>
                                  </p:stCondLst>
                                  <p:childTnLst>
                                    <p:animEffect transition="out" filter="box(in)">
                                      <p:cBhvr>
                                        <p:cTn id="82" dur="500"/>
                                        <p:tgtEl>
                                          <p:spTgt spid="67718"/>
                                        </p:tgtEl>
                                      </p:cBhvr>
                                    </p:animEffect>
                                    <p:set>
                                      <p:cBhvr>
                                        <p:cTn id="83" dur="1" fill="hold">
                                          <p:stCondLst>
                                            <p:cond delay="499"/>
                                          </p:stCondLst>
                                        </p:cTn>
                                        <p:tgtEl>
                                          <p:spTgt spid="67718"/>
                                        </p:tgtEl>
                                        <p:attrNameLst>
                                          <p:attrName>style.visibility</p:attrName>
                                        </p:attrNameLst>
                                      </p:cBhvr>
                                      <p:to>
                                        <p:strVal val="hidden"/>
                                      </p:to>
                                    </p:set>
                                  </p:childTnLst>
                                </p:cTn>
                              </p:par>
                            </p:childTnLst>
                          </p:cTn>
                        </p:par>
                        <p:par>
                          <p:cTn id="84" fill="hold" nodeType="afterGroup">
                            <p:stCondLst>
                              <p:cond delay="500"/>
                            </p:stCondLst>
                            <p:childTnLst>
                              <p:par>
                                <p:cTn id="85" presetID="34" presetClass="exit" presetSubtype="0" fill="hold" nodeType="afterEffect">
                                  <p:stCondLst>
                                    <p:cond delay="0"/>
                                  </p:stCondLst>
                                  <p:childTnLst>
                                    <p:anim from="(ppt_x)" to="(ppt_x+1)" calcmode="lin" valueType="num">
                                      <p:cBhvr>
                                        <p:cTn id="86" dur="1000">
                                          <p:stCondLst>
                                            <p:cond delay="0"/>
                                          </p:stCondLst>
                                        </p:cTn>
                                        <p:tgtEl>
                                          <p:spTgt spid="16"/>
                                        </p:tgtEl>
                                        <p:attrNameLst>
                                          <p:attrName>ppt_x</p:attrName>
                                        </p:attrNameLst>
                                      </p:cBhvr>
                                    </p:anim>
                                    <p:anim from="0" to="-1.0" calcmode="lin" valueType="num">
                                      <p:cBhvr>
                                        <p:cTn id="87" dur="200" accel="50000">
                                          <p:stCondLst>
                                            <p:cond delay="0"/>
                                          </p:stCondLst>
                                        </p:cTn>
                                        <p:tgtEl>
                                          <p:spTgt spid="16"/>
                                        </p:tgtEl>
                                        <p:attrNameLst>
                                          <p:attrName>xshear</p:attrName>
                                        </p:attrNameLst>
                                      </p:cBhvr>
                                    </p:anim>
                                    <p:set>
                                      <p:cBhvr>
                                        <p:cTn id="88" dur="800">
                                          <p:stCondLst>
                                            <p:cond delay="200"/>
                                          </p:stCondLst>
                                        </p:cTn>
                                        <p:tgtEl>
                                          <p:spTgt spid="16"/>
                                        </p:tgtEl>
                                        <p:attrNameLst>
                                          <p:attrName>xshear</p:attrName>
                                        </p:attrNameLst>
                                      </p:cBhvr>
                                      <p:to>
                                        <p:strVal val="-1.0"/>
                                      </p:to>
                                    </p:set>
                                    <p:set>
                                      <p:cBhvr>
                                        <p:cTn id="8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7682"/>
                  </p:tgtEl>
                </p:cond>
              </p:nextCondLst>
            </p:seq>
            <p:seq concurrent="1" nextAc="seek">
              <p:cTn id="90" restart="whenNotActive" fill="hold" evtFilter="cancelBubble" nodeType="interactiveSeq">
                <p:stCondLst>
                  <p:cond evt="onClick" delay="0">
                    <p:tgtEl>
                      <p:spTgt spid="6768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67719"/>
                                        </p:tgtEl>
                                        <p:attrNameLst>
                                          <p:attrName>style.visibility</p:attrName>
                                        </p:attrNameLst>
                                      </p:cBhvr>
                                      <p:to>
                                        <p:strVal val="visible"/>
                                      </p:to>
                                    </p:set>
                                    <p:anim calcmode="lin" valueType="num">
                                      <p:cBhvr>
                                        <p:cTn id="95" dur="1000" fill="hold"/>
                                        <p:tgtEl>
                                          <p:spTgt spid="67719"/>
                                        </p:tgtEl>
                                        <p:attrNameLst>
                                          <p:attrName>ppt_w</p:attrName>
                                        </p:attrNameLst>
                                      </p:cBhvr>
                                      <p:tavLst>
                                        <p:tav tm="0">
                                          <p:val>
                                            <p:fltVal val="0"/>
                                          </p:val>
                                        </p:tav>
                                        <p:tav tm="100000">
                                          <p:val>
                                            <p:strVal val="#ppt_w"/>
                                          </p:val>
                                        </p:tav>
                                      </p:tavLst>
                                    </p:anim>
                                    <p:anim calcmode="lin" valueType="num">
                                      <p:cBhvr>
                                        <p:cTn id="96" dur="1000" fill="hold"/>
                                        <p:tgtEl>
                                          <p:spTgt spid="67719"/>
                                        </p:tgtEl>
                                        <p:attrNameLst>
                                          <p:attrName>ppt_h</p:attrName>
                                        </p:attrNameLst>
                                      </p:cBhvr>
                                      <p:tavLst>
                                        <p:tav tm="0">
                                          <p:val>
                                            <p:fltVal val="0"/>
                                          </p:val>
                                        </p:tav>
                                        <p:tav tm="100000">
                                          <p:val>
                                            <p:strVal val="#ppt_h"/>
                                          </p:val>
                                        </p:tav>
                                      </p:tavLst>
                                    </p:anim>
                                    <p:anim calcmode="lin" valueType="num">
                                      <p:cBhvr>
                                        <p:cTn id="97" dur="1000" fill="hold"/>
                                        <p:tgtEl>
                                          <p:spTgt spid="67719"/>
                                        </p:tgtEl>
                                        <p:attrNameLst>
                                          <p:attrName>style.rotation</p:attrName>
                                        </p:attrNameLst>
                                      </p:cBhvr>
                                      <p:tavLst>
                                        <p:tav tm="0">
                                          <p:val>
                                            <p:fltVal val="90"/>
                                          </p:val>
                                        </p:tav>
                                        <p:tav tm="100000">
                                          <p:val>
                                            <p:fltVal val="0"/>
                                          </p:val>
                                        </p:tav>
                                      </p:tavLst>
                                    </p:anim>
                                    <p:animEffect transition="in" filter="fade">
                                      <p:cBhvr>
                                        <p:cTn id="98" dur="1000"/>
                                        <p:tgtEl>
                                          <p:spTgt spid="67719"/>
                                        </p:tgtEl>
                                      </p:cBhvr>
                                    </p:animEffect>
                                  </p:childTnLst>
                                  <p:subTnLst>
                                    <p:audio>
                                      <p:cMediaNode>
                                        <p:cTn display="0" masterRel="sameClick">
                                          <p:stCondLst>
                                            <p:cond evt="begin" delay="0">
                                              <p:tn val="93"/>
                                            </p:cond>
                                          </p:stCondLst>
                                          <p:endCondLst>
                                            <p:cond evt="onStopAudio" delay="0">
                                              <p:tgtEl>
                                                <p:sldTgt/>
                                              </p:tgtEl>
                                            </p:cond>
                                          </p:endCondLst>
                                        </p:cTn>
                                        <p:tgtEl>
                                          <p:sndTgt r:embed="rId3" name="chimes.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8" presetClass="exit" presetSubtype="16" fill="hold" grpId="1" nodeType="clickEffect">
                                  <p:stCondLst>
                                    <p:cond delay="0"/>
                                  </p:stCondLst>
                                  <p:childTnLst>
                                    <p:animEffect transition="out" filter="diamond(in)">
                                      <p:cBhvr>
                                        <p:cTn id="102" dur="2000"/>
                                        <p:tgtEl>
                                          <p:spTgt spid="67719"/>
                                        </p:tgtEl>
                                      </p:cBhvr>
                                    </p:animEffect>
                                    <p:set>
                                      <p:cBhvr>
                                        <p:cTn id="103" dur="1" fill="hold">
                                          <p:stCondLst>
                                            <p:cond delay="1999"/>
                                          </p:stCondLst>
                                        </p:cTn>
                                        <p:tgtEl>
                                          <p:spTgt spid="67719"/>
                                        </p:tgtEl>
                                        <p:attrNameLst>
                                          <p:attrName>style.visibility</p:attrName>
                                        </p:attrNameLst>
                                      </p:cBhvr>
                                      <p:to>
                                        <p:strVal val="hidden"/>
                                      </p:to>
                                    </p:set>
                                  </p:childTnLst>
                                </p:cTn>
                              </p:par>
                            </p:childTnLst>
                          </p:cTn>
                        </p:par>
                        <p:par>
                          <p:cTn id="104" fill="hold" nodeType="afterGroup">
                            <p:stCondLst>
                              <p:cond delay="2000"/>
                            </p:stCondLst>
                            <p:childTnLst>
                              <p:par>
                                <p:cTn id="105" presetID="34" presetClass="exit" presetSubtype="0" fill="hold" nodeType="afterEffect">
                                  <p:stCondLst>
                                    <p:cond delay="0"/>
                                  </p:stCondLst>
                                  <p:childTnLst>
                                    <p:anim from="(ppt_x)" to="(ppt_x+1)" calcmode="lin" valueType="num">
                                      <p:cBhvr>
                                        <p:cTn id="106" dur="1000">
                                          <p:stCondLst>
                                            <p:cond delay="0"/>
                                          </p:stCondLst>
                                        </p:cTn>
                                        <p:tgtEl>
                                          <p:spTgt spid="17"/>
                                        </p:tgtEl>
                                        <p:attrNameLst>
                                          <p:attrName>ppt_x</p:attrName>
                                        </p:attrNameLst>
                                      </p:cBhvr>
                                    </p:anim>
                                    <p:anim from="0" to="-1.0" calcmode="lin" valueType="num">
                                      <p:cBhvr>
                                        <p:cTn id="107" dur="200" accel="50000">
                                          <p:stCondLst>
                                            <p:cond delay="0"/>
                                          </p:stCondLst>
                                        </p:cTn>
                                        <p:tgtEl>
                                          <p:spTgt spid="17"/>
                                        </p:tgtEl>
                                        <p:attrNameLst>
                                          <p:attrName>xshear</p:attrName>
                                        </p:attrNameLst>
                                      </p:cBhvr>
                                    </p:anim>
                                    <p:set>
                                      <p:cBhvr>
                                        <p:cTn id="108" dur="800">
                                          <p:stCondLst>
                                            <p:cond delay="200"/>
                                          </p:stCondLst>
                                        </p:cTn>
                                        <p:tgtEl>
                                          <p:spTgt spid="17"/>
                                        </p:tgtEl>
                                        <p:attrNameLst>
                                          <p:attrName>xshear</p:attrName>
                                        </p:attrNameLst>
                                      </p:cBhvr>
                                      <p:to>
                                        <p:strVal val="-1.0"/>
                                      </p:to>
                                    </p:set>
                                    <p:set>
                                      <p:cBhvr>
                                        <p:cTn id="10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7683"/>
                  </p:tgtEl>
                </p:cond>
              </p:nextCondLst>
            </p:seq>
            <p:seq concurrent="1" nextAc="seek">
              <p:cTn id="110" restart="whenNotActive" fill="hold" evtFilter="cancelBubble" nodeType="interactiveSeq">
                <p:stCondLst>
                  <p:cond evt="onClick" delay="0">
                    <p:tgtEl>
                      <p:spTgt spid="9"/>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8" presetClass="exit" presetSubtype="12" fill="hold" nodeType="clickEffect">
                                  <p:stCondLst>
                                    <p:cond delay="0"/>
                                  </p:stCondLst>
                                  <p:childTnLst>
                                    <p:animEffect transition="out" filter="strips(downLeft)">
                                      <p:cBhvr>
                                        <p:cTn id="114" dur="2000"/>
                                        <p:tgtEl>
                                          <p:spTgt spid="12"/>
                                        </p:tgtEl>
                                      </p:cBhvr>
                                    </p:animEffect>
                                    <p:set>
                                      <p:cBhvr>
                                        <p:cTn id="115" dur="1" fill="hold">
                                          <p:stCondLst>
                                            <p:cond delay="1999"/>
                                          </p:stCondLst>
                                        </p:cTn>
                                        <p:tgtEl>
                                          <p:spTgt spid="12"/>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67714" grpId="0" animBg="1"/>
      <p:bldP spid="67714" grpId="1" animBg="1"/>
      <p:bldP spid="67715" grpId="0" animBg="1"/>
      <p:bldP spid="67715" grpId="1" animBg="1"/>
      <p:bldP spid="67716" grpId="0" animBg="1"/>
      <p:bldP spid="67716" grpId="1" animBg="1"/>
      <p:bldP spid="67717" grpId="0" animBg="1"/>
      <p:bldP spid="67717" grpId="1" animBg="1"/>
      <p:bldP spid="67718" grpId="0" animBg="1"/>
      <p:bldP spid="67718" grpId="1" animBg="1"/>
      <p:bldP spid="67719" grpId="0" animBg="1"/>
      <p:bldP spid="677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
            <a:extLst>
              <a:ext uri="{FF2B5EF4-FFF2-40B4-BE49-F238E27FC236}">
                <a16:creationId xmlns:a16="http://schemas.microsoft.com/office/drawing/2014/main" xmlns="" id="{C8ED0498-D9FB-4C6E-AC05-77622BA5410F}"/>
              </a:ext>
            </a:extLst>
          </p:cNvPr>
          <p:cNvSpPr txBox="1">
            <a:spLocks noChangeArrowheads="1"/>
          </p:cNvSpPr>
          <p:nvPr/>
        </p:nvSpPr>
        <p:spPr bwMode="auto">
          <a:xfrm>
            <a:off x="-124239" y="5187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800" b="1">
                <a:solidFill>
                  <a:srgbClr val="0000CC"/>
                </a:solidFill>
                <a:latin typeface="Times New Roman" panose="02020603050405020304" pitchFamily="18" charset="0"/>
                <a:cs typeface="Times New Roman" panose="02020603050405020304" pitchFamily="18" charset="0"/>
              </a:rPr>
              <a:t>Luyện từ và câu</a:t>
            </a:r>
          </a:p>
        </p:txBody>
      </p:sp>
      <p:sp>
        <p:nvSpPr>
          <p:cNvPr id="82948" name="WordArt 4">
            <a:extLst>
              <a:ext uri="{FF2B5EF4-FFF2-40B4-BE49-F238E27FC236}">
                <a16:creationId xmlns:a16="http://schemas.microsoft.com/office/drawing/2014/main" xmlns="" id="{6DA7E7E4-F452-4D7B-8451-B0138ACA3647}"/>
              </a:ext>
            </a:extLst>
          </p:cNvPr>
          <p:cNvSpPr>
            <a:spLocks noChangeArrowheads="1" noChangeShapeType="1" noTextEdit="1"/>
          </p:cNvSpPr>
          <p:nvPr/>
        </p:nvSpPr>
        <p:spPr bwMode="auto">
          <a:xfrm>
            <a:off x="533400" y="1524000"/>
            <a:ext cx="4724400" cy="5238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pic>
        <p:nvPicPr>
          <p:cNvPr id="4100" name="Picture 6" descr="Cau hoi">
            <a:extLst>
              <a:ext uri="{FF2B5EF4-FFF2-40B4-BE49-F238E27FC236}">
                <a16:creationId xmlns:a16="http://schemas.microsoft.com/office/drawing/2014/main" xmlns="" id="{A28B8670-2297-40BE-AB6B-11E3AA9278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106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xmlns="" id="{FF7391F5-11C0-4376-BF37-94B55B40D34F}"/>
              </a:ext>
            </a:extLst>
          </p:cNvPr>
          <p:cNvSpPr txBox="1">
            <a:spLocks noChangeArrowheads="1"/>
          </p:cNvSpPr>
          <p:nvPr/>
        </p:nvSpPr>
        <p:spPr bwMode="auto">
          <a:xfrm>
            <a:off x="1295400" y="2667000"/>
            <a:ext cx="762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solidFill>
                  <a:srgbClr val="0000CC"/>
                </a:solidFill>
                <a:latin typeface="Times New Roman" panose="02020603050405020304" pitchFamily="18" charset="0"/>
                <a:cs typeface="Times New Roman" panose="02020603050405020304" pitchFamily="18" charset="0"/>
              </a:rPr>
              <a:t> Quan hệ từ là gì?</a:t>
            </a:r>
          </a:p>
          <a:p>
            <a:pPr eaLnBrk="1" hangingPunct="1">
              <a:buFontTx/>
              <a:buNone/>
            </a:pPr>
            <a:endParaRPr lang="en-US" altLang="en-US" sz="3600">
              <a:solidFill>
                <a:srgbClr val="0000CC"/>
              </a:solidFill>
              <a:latin typeface="Times New Roman" panose="02020603050405020304" pitchFamily="18" charset="0"/>
              <a:cs typeface="Times New Roman" panose="02020603050405020304" pitchFamily="18" charset="0"/>
            </a:endParaRPr>
          </a:p>
        </p:txBody>
      </p:sp>
      <p:sp>
        <p:nvSpPr>
          <p:cNvPr id="4102" name="Rectangle 36">
            <a:extLst>
              <a:ext uri="{FF2B5EF4-FFF2-40B4-BE49-F238E27FC236}">
                <a16:creationId xmlns:a16="http://schemas.microsoft.com/office/drawing/2014/main" xmlns="" id="{5EF012DF-589E-4924-8778-342340EE83B1}"/>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ppt_x"/>
                                          </p:val>
                                        </p:tav>
                                        <p:tav tm="100000">
                                          <p:val>
                                            <p:strVal val="#ppt_x"/>
                                          </p:val>
                                        </p:tav>
                                      </p:tavLst>
                                    </p:anim>
                                    <p:anim calcmode="lin" valueType="num">
                                      <p:cBhvr additive="base">
                                        <p:cTn id="8" dur="500" fill="hold"/>
                                        <p:tgtEl>
                                          <p:spTgt spid="829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1" name="Rectangle 23">
            <a:extLst>
              <a:ext uri="{FF2B5EF4-FFF2-40B4-BE49-F238E27FC236}">
                <a16:creationId xmlns:a16="http://schemas.microsoft.com/office/drawing/2014/main" xmlns="" id="{4285C353-ACF9-487E-8A9C-1A5C58BC4F68}"/>
              </a:ext>
            </a:extLst>
          </p:cNvPr>
          <p:cNvSpPr>
            <a:spLocks noGrp="1"/>
          </p:cNvSpPr>
          <p:nvPr>
            <p:ph idx="1"/>
          </p:nvPr>
        </p:nvSpPr>
        <p:spPr>
          <a:xfrm>
            <a:off x="381000" y="2636838"/>
            <a:ext cx="8610600" cy="3840162"/>
          </a:xfrm>
        </p:spPr>
        <p:txBody>
          <a:bodyPr/>
          <a:lstStyle/>
          <a:p>
            <a:pPr eaLnBrk="1" hangingPunct="1">
              <a:buFontTx/>
              <a:buNone/>
            </a:pPr>
            <a:r>
              <a:rPr lang="en-US" altLang="en-US" sz="2800" b="1" dirty="0">
                <a:solidFill>
                  <a:srgbClr val="0000CC"/>
                </a:solidFill>
                <a:latin typeface="Times New Roman" panose="02020603050405020304" pitchFamily="18" charset="0"/>
              </a:rPr>
              <a:t>1. </a:t>
            </a:r>
            <a:r>
              <a:rPr lang="en-US" altLang="en-US" sz="2800" b="1" dirty="0" err="1">
                <a:solidFill>
                  <a:srgbClr val="0000CC"/>
                </a:solidFill>
                <a:latin typeface="Times New Roman" panose="02020603050405020304" pitchFamily="18" charset="0"/>
              </a:rPr>
              <a:t>Nội</a:t>
            </a:r>
            <a:r>
              <a:rPr lang="en-US" altLang="en-US" sz="2800" b="1" dirty="0">
                <a:solidFill>
                  <a:srgbClr val="0000CC"/>
                </a:solidFill>
                <a:latin typeface="Times New Roman" panose="02020603050405020304" pitchFamily="18" charset="0"/>
              </a:rPr>
              <a:t> dung </a:t>
            </a:r>
            <a:r>
              <a:rPr lang="en-US" altLang="en-US" sz="2800" b="1" dirty="0" err="1">
                <a:solidFill>
                  <a:srgbClr val="0000CC"/>
                </a:solidFill>
                <a:latin typeface="Times New Roman" panose="02020603050405020304" pitchFamily="18" charset="0"/>
              </a:rPr>
              <a:t>bài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vừa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học</a:t>
            </a:r>
            <a:r>
              <a:rPr lang="en-US" altLang="en-US" sz="2800" b="1" dirty="0">
                <a:solidFill>
                  <a:srgbClr val="0000CC"/>
                </a:solidFill>
                <a:latin typeface="Times New Roman" panose="02020603050405020304" pitchFamily="18" charset="0"/>
              </a:rPr>
              <a:t>:</a:t>
            </a:r>
          </a:p>
          <a:p>
            <a:pPr eaLnBrk="1" hangingPunct="1">
              <a:buFontTx/>
              <a:buChar char="-"/>
            </a:pPr>
            <a:r>
              <a:rPr lang="en-US" altLang="en-US" sz="2800" b="1" dirty="0" err="1">
                <a:solidFill>
                  <a:srgbClr val="0000CC"/>
                </a:solidFill>
                <a:latin typeface="Times New Roman" panose="02020603050405020304" pitchFamily="18" charset="0"/>
              </a:rPr>
              <a:t>Chúng</a:t>
            </a:r>
            <a:r>
              <a:rPr lang="en-US" altLang="en-US" sz="2800" b="1" dirty="0">
                <a:solidFill>
                  <a:srgbClr val="0000CC"/>
                </a:solidFill>
                <a:latin typeface="Times New Roman" panose="02020603050405020304" pitchFamily="18" charset="0"/>
              </a:rPr>
              <a:t> ta </a:t>
            </a:r>
            <a:r>
              <a:rPr lang="en-US" altLang="en-US" sz="2800" b="1" dirty="0" err="1">
                <a:solidFill>
                  <a:srgbClr val="0000CC"/>
                </a:solidFill>
                <a:latin typeface="Times New Roman" panose="02020603050405020304" pitchFamily="18" charset="0"/>
              </a:rPr>
              <a:t>cần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làm</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gì</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để</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bảo</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vệ</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trường</a:t>
            </a:r>
            <a:r>
              <a:rPr lang="en-US" altLang="en-US" sz="2800" b="1" dirty="0">
                <a:solidFill>
                  <a:srgbClr val="0000CC"/>
                </a:solidFill>
                <a:latin typeface="Times New Roman" panose="02020603050405020304" pitchFamily="18" charset="0"/>
              </a:rPr>
              <a:t>?</a:t>
            </a:r>
          </a:p>
          <a:p>
            <a:pPr eaLnBrk="1" hangingPunct="1">
              <a:buFontTx/>
              <a:buNone/>
            </a:pPr>
            <a:r>
              <a:rPr lang="en-US" altLang="en-US" sz="2800" b="1" dirty="0">
                <a:solidFill>
                  <a:srgbClr val="0000CC"/>
                </a:solidFill>
                <a:latin typeface="Times New Roman" panose="02020603050405020304" pitchFamily="18" charset="0"/>
              </a:rPr>
              <a:t>2. </a:t>
            </a:r>
            <a:r>
              <a:rPr lang="en-US" altLang="en-US" sz="2800" b="1" dirty="0" err="1">
                <a:solidFill>
                  <a:srgbClr val="0000CC"/>
                </a:solidFill>
                <a:latin typeface="Times New Roman" panose="02020603050405020304" pitchFamily="18" charset="0"/>
              </a:rPr>
              <a:t>Bài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sắp</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học</a:t>
            </a:r>
            <a:r>
              <a:rPr lang="en-US" altLang="en-US" sz="2800" b="1" dirty="0">
                <a:solidFill>
                  <a:srgbClr val="0000CC"/>
                </a:solidFill>
                <a:latin typeface="Times New Roman" panose="02020603050405020304" pitchFamily="18" charset="0"/>
              </a:rPr>
              <a:t>:</a:t>
            </a:r>
          </a:p>
          <a:p>
            <a:pPr eaLnBrk="1" hangingPunct="1">
              <a:buFontTx/>
              <a:buNone/>
            </a:pP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Luyện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tập</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về</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quan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hệ</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từ</a:t>
            </a:r>
            <a:endParaRPr lang="en-US" altLang="en-US" sz="2800" b="1" dirty="0">
              <a:solidFill>
                <a:srgbClr val="0000CC"/>
              </a:solidFill>
              <a:latin typeface="Times New Roman" panose="02020603050405020304" pitchFamily="18" charset="0"/>
            </a:endParaRPr>
          </a:p>
          <a:p>
            <a:pPr eaLnBrk="1" hangingPunct="1">
              <a:buFontTx/>
              <a:buChar char="-"/>
            </a:pPr>
            <a:r>
              <a:rPr lang="en-US" altLang="en-US" sz="2800" b="1" dirty="0" err="1">
                <a:solidFill>
                  <a:srgbClr val="0000CC"/>
                </a:solidFill>
                <a:latin typeface="Times New Roman" panose="02020603050405020304" pitchFamily="18" charset="0"/>
              </a:rPr>
              <a:t>Về</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nhà</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tìm</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hiểu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hai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nội</a:t>
            </a:r>
            <a:r>
              <a:rPr lang="en-US" altLang="en-US" sz="2800" b="1" dirty="0">
                <a:solidFill>
                  <a:srgbClr val="0000CC"/>
                </a:solidFill>
                <a:latin typeface="Times New Roman" panose="02020603050405020304" pitchFamily="18" charset="0"/>
              </a:rPr>
              <a:t> dung </a:t>
            </a:r>
            <a:r>
              <a:rPr lang="en-US" altLang="en-US" sz="2800" b="1" dirty="0" err="1">
                <a:solidFill>
                  <a:srgbClr val="0000CC"/>
                </a:solidFill>
                <a:latin typeface="Times New Roman" panose="02020603050405020304" pitchFamily="18" charset="0"/>
              </a:rPr>
              <a:t>trong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bài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mới</a:t>
            </a:r>
            <a:endParaRPr lang="en-US" altLang="en-US" sz="2800" b="1" dirty="0">
              <a:solidFill>
                <a:srgbClr val="0000CC"/>
              </a:solidFill>
              <a:latin typeface="Times New Roman" panose="02020603050405020304" pitchFamily="18" charset="0"/>
            </a:endParaRPr>
          </a:p>
          <a:p>
            <a:pPr eaLnBrk="1" hangingPunct="1">
              <a:buFontTx/>
              <a:buNone/>
            </a:pPr>
            <a:r>
              <a:rPr lang="en-US" altLang="en-US" sz="2800" b="1" dirty="0">
                <a:solidFill>
                  <a:srgbClr val="0000CC"/>
                </a:solidFill>
                <a:latin typeface="Times New Roman" panose="02020603050405020304" pitchFamily="18" charset="0"/>
              </a:rPr>
              <a:t>	+ </a:t>
            </a:r>
            <a:r>
              <a:rPr lang="en-US" altLang="en-US" sz="2800" b="1" dirty="0" err="1">
                <a:solidFill>
                  <a:srgbClr val="0000CC"/>
                </a:solidFill>
                <a:latin typeface="Times New Roman" panose="02020603050405020304" pitchFamily="18" charset="0"/>
              </a:rPr>
              <a:t>Tìm</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quan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hệ</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từ</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trong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đoạn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trích</a:t>
            </a:r>
            <a:endParaRPr lang="en-US" altLang="en-US" sz="2800" b="1" dirty="0">
              <a:solidFill>
                <a:srgbClr val="0000CC"/>
              </a:solidFill>
              <a:latin typeface="Times New Roman" panose="02020603050405020304" pitchFamily="18" charset="0"/>
            </a:endParaRPr>
          </a:p>
          <a:p>
            <a:pPr eaLnBrk="1" hangingPunct="1">
              <a:buFontTx/>
              <a:buNone/>
            </a:pPr>
            <a:r>
              <a:rPr lang="en-US" altLang="en-US" sz="2800" b="1" dirty="0">
                <a:solidFill>
                  <a:srgbClr val="0000CC"/>
                </a:solidFill>
                <a:latin typeface="Times New Roman" panose="02020603050405020304" pitchFamily="18" charset="0"/>
              </a:rPr>
              <a:t>	+ </a:t>
            </a:r>
            <a:r>
              <a:rPr lang="en-US" altLang="en-US" sz="2800" b="1" dirty="0" err="1">
                <a:solidFill>
                  <a:srgbClr val="0000CC"/>
                </a:solidFill>
                <a:latin typeface="Times New Roman" panose="02020603050405020304" pitchFamily="18" charset="0"/>
              </a:rPr>
              <a:t>Đặt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câu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với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mỗi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quan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hệ</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từ</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đã</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cho</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sẵn</a:t>
            </a:r>
            <a:endParaRPr lang="en-US" altLang="en-US" sz="2800" b="1" dirty="0">
              <a:solidFill>
                <a:srgbClr val="0000CC"/>
              </a:solidFill>
              <a:latin typeface="Times New Roman" panose="02020603050405020304" pitchFamily="18" charset="0"/>
            </a:endParaRPr>
          </a:p>
        </p:txBody>
      </p:sp>
      <p:sp>
        <p:nvSpPr>
          <p:cNvPr id="73753" name="Text Box 25">
            <a:extLst>
              <a:ext uri="{FF2B5EF4-FFF2-40B4-BE49-F238E27FC236}">
                <a16:creationId xmlns:a16="http://schemas.microsoft.com/office/drawing/2014/main" xmlns="" id="{DBC0E6AE-F108-4E33-8AC1-C1159895AEB8}"/>
              </a:ext>
            </a:extLst>
          </p:cNvPr>
          <p:cNvSpPr txBox="1">
            <a:spLocks noChangeArrowheads="1"/>
          </p:cNvSpPr>
          <p:nvPr/>
        </p:nvSpPr>
        <p:spPr bwMode="auto">
          <a:xfrm>
            <a:off x="2133600" y="2020888"/>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Wingdings" panose="05000000000000000000" pitchFamily="2" charset="2"/>
              <a:buChar char="v"/>
            </a:pPr>
            <a:r>
              <a:rPr lang="en-US" altLang="en-US" sz="3600" b="1" dirty="0" err="1">
                <a:solidFill>
                  <a:srgbClr val="FF0000"/>
                </a:solidFill>
                <a:latin typeface="Times New Roman" panose="02020603050405020304" pitchFamily="18" charset="0"/>
              </a:rPr>
              <a:t>Hoạt</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động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nối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tiếp</a:t>
            </a:r>
            <a:endParaRPr lang="en-US" altLang="en-US" sz="3600" b="1" dirty="0">
              <a:solidFill>
                <a:srgbClr val="FF0000"/>
              </a:solidFill>
              <a:latin typeface="Times New Roman" panose="02020603050405020304" pitchFamily="18" charset="0"/>
            </a:endParaRPr>
          </a:p>
        </p:txBody>
      </p:sp>
      <p:sp>
        <p:nvSpPr>
          <p:cNvPr id="25604" name="Rectangle 36">
            <a:extLst>
              <a:ext uri="{FF2B5EF4-FFF2-40B4-BE49-F238E27FC236}">
                <a16:creationId xmlns:a16="http://schemas.microsoft.com/office/drawing/2014/main" xmlns="" id="{14CDAD66-783A-498E-8EA2-EF980E768AD1}"/>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
        <p:nvSpPr>
          <p:cNvPr id="6" name="Rectangle 19">
            <a:extLst>
              <a:ext uri="{FF2B5EF4-FFF2-40B4-BE49-F238E27FC236}">
                <a16:creationId xmlns:a16="http://schemas.microsoft.com/office/drawing/2014/main" xmlns="" id="{5C96AC16-01EA-4851-A9A1-CA6075FE019A}"/>
              </a:ext>
            </a:extLst>
          </p:cNvPr>
          <p:cNvSpPr>
            <a:spLocks noChangeArrowheads="1"/>
          </p:cNvSpPr>
          <p:nvPr/>
        </p:nvSpPr>
        <p:spPr bwMode="auto">
          <a:xfrm>
            <a:off x="0" y="10382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b="1" dirty="0">
                <a:solidFill>
                  <a:srgbClr val="FF0000"/>
                </a:solidFill>
                <a:latin typeface="Times New Roman" panose="02020603050405020304" pitchFamily="18" charset="0"/>
              </a:rPr>
              <a:t>Mở rộng vốn từ:</a:t>
            </a:r>
            <a:r>
              <a:rPr lang="vi-VN" altLang="en-US" sz="2800" b="1" dirty="0">
                <a:latin typeface="Times New Roman" panose="02020603050405020304" pitchFamily="18" charset="0"/>
              </a:rPr>
              <a:t> </a:t>
            </a:r>
            <a:r>
              <a:rPr lang="vi-VN" altLang="en-US" sz="2800" b="1" dirty="0">
                <a:solidFill>
                  <a:srgbClr val="FF0000"/>
                </a:solidFill>
                <a:latin typeface="Times New Roman" panose="02020603050405020304" pitchFamily="18" charset="0"/>
              </a:rPr>
              <a:t>BẢO VỆ MÔI TRƯỜNG</a:t>
            </a:r>
            <a:endParaRPr lang="en-US" altLang="en-US" sz="2800" b="1" dirty="0">
              <a:solidFill>
                <a:srgbClr val="FF0000"/>
              </a:solidFill>
              <a:latin typeface="Times New Roman" panose="02020603050405020304" pitchFamily="18" charset="0"/>
            </a:endParaRPr>
          </a:p>
        </p:txBody>
      </p:sp>
      <p:sp>
        <p:nvSpPr>
          <p:cNvPr id="25606" name="Text Box 13">
            <a:extLst>
              <a:ext uri="{FF2B5EF4-FFF2-40B4-BE49-F238E27FC236}">
                <a16:creationId xmlns:a16="http://schemas.microsoft.com/office/drawing/2014/main" xmlns="" id="{10CE9EBB-4119-451A-9F3A-8D0F2106CA23}"/>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800" b="1">
                <a:solidFill>
                  <a:srgbClr val="0000CC"/>
                </a:solidFill>
                <a:latin typeface="Times New Roman" panose="02020603050405020304" pitchFamily="18" charset="0"/>
                <a:cs typeface="Times New Roman" panose="02020603050405020304" pitchFamily="18" charset="0"/>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53"/>
                                        </p:tgtEl>
                                        <p:attrNameLst>
                                          <p:attrName>style.visibility</p:attrName>
                                        </p:attrNameLst>
                                      </p:cBhvr>
                                      <p:to>
                                        <p:strVal val="visible"/>
                                      </p:to>
                                    </p:set>
                                    <p:animEffect transition="in" filter="box(in)">
                                      <p:cBhvr>
                                        <p:cTn id="7" dur="500"/>
                                        <p:tgtEl>
                                          <p:spTgt spid="73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3751">
                                            <p:txEl>
                                              <p:pRg st="0" end="0"/>
                                            </p:txEl>
                                          </p:spTgt>
                                        </p:tgtEl>
                                        <p:attrNameLst>
                                          <p:attrName>style.visibility</p:attrName>
                                        </p:attrNameLst>
                                      </p:cBhvr>
                                      <p:to>
                                        <p:strVal val="visible"/>
                                      </p:to>
                                    </p:set>
                                    <p:anim calcmode="discrete" valueType="clr">
                                      <p:cBhvr override="childStyle">
                                        <p:cTn id="12" dur="80"/>
                                        <p:tgtEl>
                                          <p:spTgt spid="737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375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7375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3751">
                                            <p:txEl>
                                              <p:pRg st="1" end="1"/>
                                            </p:txEl>
                                          </p:spTgt>
                                        </p:tgtEl>
                                        <p:attrNameLst>
                                          <p:attrName>style.visibility</p:attrName>
                                        </p:attrNameLst>
                                      </p:cBhvr>
                                      <p:to>
                                        <p:strVal val="visible"/>
                                      </p:to>
                                    </p:set>
                                    <p:anim calcmode="discrete" valueType="clr">
                                      <p:cBhvr override="childStyle">
                                        <p:cTn id="19" dur="80"/>
                                        <p:tgtEl>
                                          <p:spTgt spid="737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375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73751">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3751">
                                            <p:txEl>
                                              <p:pRg st="2" end="2"/>
                                            </p:txEl>
                                          </p:spTgt>
                                        </p:tgtEl>
                                        <p:attrNameLst>
                                          <p:attrName>style.visibility</p:attrName>
                                        </p:attrNameLst>
                                      </p:cBhvr>
                                      <p:to>
                                        <p:strVal val="visible"/>
                                      </p:to>
                                    </p:set>
                                    <p:anim calcmode="discrete" valueType="clr">
                                      <p:cBhvr override="childStyle">
                                        <p:cTn id="26" dur="80"/>
                                        <p:tgtEl>
                                          <p:spTgt spid="737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3751">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73751">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73751">
                                            <p:txEl>
                                              <p:pRg st="3" end="3"/>
                                            </p:txEl>
                                          </p:spTgt>
                                        </p:tgtEl>
                                        <p:attrNameLst>
                                          <p:attrName>style.visibility</p:attrName>
                                        </p:attrNameLst>
                                      </p:cBhvr>
                                      <p:to>
                                        <p:strVal val="visible"/>
                                      </p:to>
                                    </p:set>
                                    <p:anim calcmode="discrete" valueType="clr">
                                      <p:cBhvr override="childStyle">
                                        <p:cTn id="33" dur="80"/>
                                        <p:tgtEl>
                                          <p:spTgt spid="737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3751">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73751">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73751">
                                            <p:txEl>
                                              <p:pRg st="4" end="4"/>
                                            </p:txEl>
                                          </p:spTgt>
                                        </p:tgtEl>
                                        <p:attrNameLst>
                                          <p:attrName>style.visibility</p:attrName>
                                        </p:attrNameLst>
                                      </p:cBhvr>
                                      <p:to>
                                        <p:strVal val="visible"/>
                                      </p:to>
                                    </p:set>
                                    <p:anim calcmode="discrete" valueType="clr">
                                      <p:cBhvr override="childStyle">
                                        <p:cTn id="40" dur="80"/>
                                        <p:tgtEl>
                                          <p:spTgt spid="7375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3751">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73751">
                                            <p:txEl>
                                              <p:pRg st="4" end="4"/>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73751">
                                            <p:txEl>
                                              <p:pRg st="5" end="5"/>
                                            </p:txEl>
                                          </p:spTgt>
                                        </p:tgtEl>
                                        <p:attrNameLst>
                                          <p:attrName>style.visibility</p:attrName>
                                        </p:attrNameLst>
                                      </p:cBhvr>
                                      <p:to>
                                        <p:strVal val="visible"/>
                                      </p:to>
                                    </p:set>
                                    <p:anim calcmode="discrete" valueType="clr">
                                      <p:cBhvr override="childStyle">
                                        <p:cTn id="47" dur="80"/>
                                        <p:tgtEl>
                                          <p:spTgt spid="7375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3751">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73751">
                                            <p:txEl>
                                              <p:pRg st="5" end="5"/>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73751">
                                            <p:txEl>
                                              <p:pRg st="6" end="6"/>
                                            </p:txEl>
                                          </p:spTgt>
                                        </p:tgtEl>
                                        <p:attrNameLst>
                                          <p:attrName>style.visibility</p:attrName>
                                        </p:attrNameLst>
                                      </p:cBhvr>
                                      <p:to>
                                        <p:strVal val="visible"/>
                                      </p:to>
                                    </p:set>
                                    <p:anim calcmode="discrete" valueType="clr">
                                      <p:cBhvr override="childStyle">
                                        <p:cTn id="54" dur="80"/>
                                        <p:tgtEl>
                                          <p:spTgt spid="7375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3751">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7375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lours052kr">
            <a:extLst>
              <a:ext uri="{FF2B5EF4-FFF2-40B4-BE49-F238E27FC236}">
                <a16:creationId xmlns:a16="http://schemas.microsoft.com/office/drawing/2014/main" xmlns="" id="{08442CAD-C33F-4298-B050-639906AA8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15">
            <a:extLst>
              <a:ext uri="{FF2B5EF4-FFF2-40B4-BE49-F238E27FC236}">
                <a16:creationId xmlns:a16="http://schemas.microsoft.com/office/drawing/2014/main" xmlns="" id="{1E086708-D6E2-4F0F-9E38-1C8A42411DB5}"/>
              </a:ext>
            </a:extLst>
          </p:cNvPr>
          <p:cNvGrpSpPr>
            <a:grpSpLocks/>
          </p:cNvGrpSpPr>
          <p:nvPr/>
        </p:nvGrpSpPr>
        <p:grpSpPr bwMode="auto">
          <a:xfrm>
            <a:off x="7467600" y="5105400"/>
            <a:ext cx="1219200" cy="990600"/>
            <a:chOff x="2256" y="1536"/>
            <a:chExt cx="1176" cy="744"/>
          </a:xfrm>
        </p:grpSpPr>
        <p:pic>
          <p:nvPicPr>
            <p:cNvPr id="26635" name="Picture 16" descr="pretty_flower_purple_hb">
              <a:extLst>
                <a:ext uri="{FF2B5EF4-FFF2-40B4-BE49-F238E27FC236}">
                  <a16:creationId xmlns:a16="http://schemas.microsoft.com/office/drawing/2014/main" xmlns="" id="{D448BAD6-B2FC-4C21-9077-5054A05B786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6" name="Group 17">
              <a:extLst>
                <a:ext uri="{FF2B5EF4-FFF2-40B4-BE49-F238E27FC236}">
                  <a16:creationId xmlns:a16="http://schemas.microsoft.com/office/drawing/2014/main" xmlns="" id="{6956B10E-5C3C-41B8-B2EB-B653A8511B87}"/>
                </a:ext>
              </a:extLst>
            </p:cNvPr>
            <p:cNvGrpSpPr>
              <a:grpSpLocks/>
            </p:cNvGrpSpPr>
            <p:nvPr/>
          </p:nvGrpSpPr>
          <p:grpSpPr bwMode="auto">
            <a:xfrm>
              <a:off x="2256" y="1536"/>
              <a:ext cx="864" cy="744"/>
              <a:chOff x="2256" y="1536"/>
              <a:chExt cx="864" cy="744"/>
            </a:xfrm>
          </p:grpSpPr>
          <p:pic>
            <p:nvPicPr>
              <p:cNvPr id="26637" name="Picture 18" descr="pretty_flower_red_hb">
                <a:extLst>
                  <a:ext uri="{FF2B5EF4-FFF2-40B4-BE49-F238E27FC236}">
                    <a16:creationId xmlns:a16="http://schemas.microsoft.com/office/drawing/2014/main" xmlns="" id="{70E59FD8-9291-4EDC-9952-282849A4A5F2}"/>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9" descr="pretty_flower_yellow_hb">
                <a:extLst>
                  <a:ext uri="{FF2B5EF4-FFF2-40B4-BE49-F238E27FC236}">
                    <a16:creationId xmlns:a16="http://schemas.microsoft.com/office/drawing/2014/main" xmlns="" id="{33EEE720-89C8-4E99-84C3-256F35559DE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0" descr="pretty_flower_orange_hb">
                <a:extLst>
                  <a:ext uri="{FF2B5EF4-FFF2-40B4-BE49-F238E27FC236}">
                    <a16:creationId xmlns:a16="http://schemas.microsoft.com/office/drawing/2014/main" xmlns="" id="{0C918621-9977-4776-AED7-706D9E123F4D}"/>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628" name="Picture 35" descr="image087">
            <a:extLst>
              <a:ext uri="{FF2B5EF4-FFF2-40B4-BE49-F238E27FC236}">
                <a16:creationId xmlns:a16="http://schemas.microsoft.com/office/drawing/2014/main" xmlns="" id="{0FCC1A7B-42FC-42A3-AF2B-0E38705E5B4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7244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WordArt 36">
            <a:extLst>
              <a:ext uri="{FF2B5EF4-FFF2-40B4-BE49-F238E27FC236}">
                <a16:creationId xmlns:a16="http://schemas.microsoft.com/office/drawing/2014/main" xmlns="" id="{878C7218-0E76-4F68-B3A0-1AB0FB937400}"/>
              </a:ext>
            </a:extLst>
          </p:cNvPr>
          <p:cNvSpPr>
            <a:spLocks noChangeArrowheads="1" noChangeShapeType="1" noTextEdit="1"/>
          </p:cNvSpPr>
          <p:nvPr/>
        </p:nvSpPr>
        <p:spPr bwMode="auto">
          <a:xfrm>
            <a:off x="228600" y="2133600"/>
            <a:ext cx="8734425" cy="2038350"/>
          </a:xfrm>
          <a:prstGeom prst="rect">
            <a:avLst/>
          </a:prstGeom>
        </p:spPr>
        <p:txBody>
          <a:bodyPr wrap="none" fromWordArt="1">
            <a:prstTxWarp prst="textPlain">
              <a:avLst>
                <a:gd name="adj" fmla="val 50000"/>
              </a:avLst>
            </a:prstTxWarp>
          </a:bodyPr>
          <a:lstStyle/>
          <a:p>
            <a:pPr algn="ctr"/>
            <a:r>
              <a:rPr lang="en-US" sz="48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p>
        </p:txBody>
      </p:sp>
      <p:grpSp>
        <p:nvGrpSpPr>
          <p:cNvPr id="26630" name="Group 11">
            <a:extLst>
              <a:ext uri="{FF2B5EF4-FFF2-40B4-BE49-F238E27FC236}">
                <a16:creationId xmlns:a16="http://schemas.microsoft.com/office/drawing/2014/main" xmlns="" id="{22DA3ABF-118B-4174-8D4E-F649FFBB6B5D}"/>
              </a:ext>
            </a:extLst>
          </p:cNvPr>
          <p:cNvGrpSpPr>
            <a:grpSpLocks/>
          </p:cNvGrpSpPr>
          <p:nvPr/>
        </p:nvGrpSpPr>
        <p:grpSpPr bwMode="auto">
          <a:xfrm>
            <a:off x="1828800" y="381000"/>
            <a:ext cx="3962400" cy="1371600"/>
            <a:chOff x="2864" y="288"/>
            <a:chExt cx="1552" cy="864"/>
          </a:xfrm>
        </p:grpSpPr>
        <p:pic>
          <p:nvPicPr>
            <p:cNvPr id="26632" name="Picture 12" descr="Picture2">
              <a:extLst>
                <a:ext uri="{FF2B5EF4-FFF2-40B4-BE49-F238E27FC236}">
                  <a16:creationId xmlns:a16="http://schemas.microsoft.com/office/drawing/2014/main" xmlns="" id="{89CBF03A-F5C3-433D-8D2D-7D22FBC216DB}"/>
                </a:ext>
              </a:extLst>
            </p:cNvPr>
            <p:cNvPicPr>
              <a:picLocks noChangeAspect="1" noChangeArrowheads="1" noCrop="1"/>
            </p:cNvPicPr>
            <p:nvPr/>
          </p:nvPicPr>
          <p:blipFill>
            <a:blip r:embed="rId8">
              <a:lum bright="-4000" contrast="-2000"/>
              <a:extLst>
                <a:ext uri="{28A0092B-C50C-407E-A947-70E740481C1C}">
                  <a14:useLocalDpi xmlns:a14="http://schemas.microsoft.com/office/drawing/2010/main" val="0"/>
                </a:ext>
              </a:extLst>
            </a:blip>
            <a:srcRect/>
            <a:stretch>
              <a:fillRect/>
            </a:stretch>
          </p:blipFill>
          <p:spPr bwMode="auto">
            <a:xfrm>
              <a:off x="3360" y="576"/>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3" descr="Dove-02-june">
              <a:extLst>
                <a:ext uri="{FF2B5EF4-FFF2-40B4-BE49-F238E27FC236}">
                  <a16:creationId xmlns:a16="http://schemas.microsoft.com/office/drawing/2014/main" xmlns="" id="{992AD1C5-2CF8-4A85-AEAF-4E72C31B1359}"/>
                </a:ext>
              </a:extLst>
            </p:cNvPr>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flipH="1">
              <a:off x="3578" y="297"/>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descr="Dove-02-june">
              <a:extLst>
                <a:ext uri="{FF2B5EF4-FFF2-40B4-BE49-F238E27FC236}">
                  <a16:creationId xmlns:a16="http://schemas.microsoft.com/office/drawing/2014/main" xmlns="" id="{A4C6CBD2-AEE1-454F-9AD1-24DD10E11086}"/>
                </a:ext>
              </a:extLst>
            </p:cNvPr>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a:off x="2864" y="288"/>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36">
            <a:extLst>
              <a:ext uri="{FF2B5EF4-FFF2-40B4-BE49-F238E27FC236}">
                <a16:creationId xmlns:a16="http://schemas.microsoft.com/office/drawing/2014/main" xmlns="" id="{4C0611C7-82BC-4E14-95D6-CFE2AC8DC753}"/>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3">
            <a:extLst>
              <a:ext uri="{FF2B5EF4-FFF2-40B4-BE49-F238E27FC236}">
                <a16:creationId xmlns:a16="http://schemas.microsoft.com/office/drawing/2014/main" xmlns="" id="{58392CC8-0464-4B12-B178-C605C613F3B1}"/>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800" b="1">
                <a:solidFill>
                  <a:srgbClr val="0000CC"/>
                </a:solidFill>
                <a:latin typeface="Times New Roman" panose="02020603050405020304" pitchFamily="18" charset="0"/>
                <a:cs typeface="Times New Roman" panose="02020603050405020304" pitchFamily="18" charset="0"/>
              </a:rPr>
              <a:t>Luyện từ và câu</a:t>
            </a:r>
          </a:p>
        </p:txBody>
      </p:sp>
      <p:sp>
        <p:nvSpPr>
          <p:cNvPr id="5123" name="Rectangle 36">
            <a:extLst>
              <a:ext uri="{FF2B5EF4-FFF2-40B4-BE49-F238E27FC236}">
                <a16:creationId xmlns:a16="http://schemas.microsoft.com/office/drawing/2014/main" xmlns="" id="{E9C326CA-64D1-4CF5-A895-0BA26DCE9B7F}"/>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
        <p:nvSpPr>
          <p:cNvPr id="6" name="Rectangle 19">
            <a:extLst>
              <a:ext uri="{FF2B5EF4-FFF2-40B4-BE49-F238E27FC236}">
                <a16:creationId xmlns:a16="http://schemas.microsoft.com/office/drawing/2014/main" xmlns="" id="{DD539600-42EB-43F3-951C-2370EDF93075}"/>
              </a:ext>
            </a:extLst>
          </p:cNvPr>
          <p:cNvSpPr>
            <a:spLocks noChangeArrowheads="1"/>
          </p:cNvSpPr>
          <p:nvPr/>
        </p:nvSpPr>
        <p:spPr bwMode="auto">
          <a:xfrm>
            <a:off x="0" y="10334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b="1" dirty="0">
                <a:solidFill>
                  <a:srgbClr val="FF0000"/>
                </a:solidFill>
                <a:latin typeface="Times New Roman" panose="02020603050405020304" pitchFamily="18" charset="0"/>
              </a:rPr>
              <a:t>Mở rộng vốn từ:</a:t>
            </a:r>
            <a:r>
              <a:rPr lang="vi-VN" altLang="en-US" b="1" dirty="0">
                <a:latin typeface="Times New Roman" panose="02020603050405020304" pitchFamily="18" charset="0"/>
              </a:rPr>
              <a:t> </a:t>
            </a:r>
            <a:r>
              <a:rPr lang="vi-VN" altLang="en-US" b="1" dirty="0">
                <a:solidFill>
                  <a:srgbClr val="FF0000"/>
                </a:solidFill>
                <a:latin typeface="Times New Roman" panose="02020603050405020304" pitchFamily="18" charset="0"/>
              </a:rPr>
              <a:t>BẢO VỆ MÔI TRƯỜNG</a:t>
            </a:r>
            <a:endParaRPr lang="en-US" altLang="en-US" b="1" dirty="0">
              <a:solidFill>
                <a:srgbClr val="FF0000"/>
              </a:solidFill>
              <a:latin typeface="Times New Roman" panose="02020603050405020304" pitchFamily="18" charset="0"/>
            </a:endParaRPr>
          </a:p>
        </p:txBody>
      </p:sp>
      <p:sp>
        <p:nvSpPr>
          <p:cNvPr id="8" name="Rectangle 20">
            <a:extLst>
              <a:ext uri="{FF2B5EF4-FFF2-40B4-BE49-F238E27FC236}">
                <a16:creationId xmlns:a16="http://schemas.microsoft.com/office/drawing/2014/main" xmlns="" id="{58F7C305-960A-4348-995C-D59A7A5A70E9}"/>
              </a:ext>
            </a:extLst>
          </p:cNvPr>
          <p:cNvSpPr>
            <a:spLocks noChangeArrowheads="1"/>
          </p:cNvSpPr>
          <p:nvPr/>
        </p:nvSpPr>
        <p:spPr bwMode="auto">
          <a:xfrm>
            <a:off x="304800" y="1676400"/>
            <a:ext cx="8382000" cy="4800600"/>
          </a:xfrm>
          <a:prstGeom prst="rect">
            <a:avLst/>
          </a:prstGeom>
          <a:noFill/>
          <a:ln w="9525">
            <a:noFill/>
            <a:miter lim="800000"/>
            <a:headEnd/>
            <a:tailEnd/>
          </a:ln>
          <a:effectLst/>
        </p:spPr>
        <p:txBody>
          <a:bodyPr/>
          <a:lstStyle/>
          <a:p>
            <a:pPr marL="342900" indent="-342900" eaLnBrk="1" hangingPunct="1">
              <a:spcBef>
                <a:spcPct val="20000"/>
              </a:spcBef>
              <a:defRPr/>
            </a:pPr>
            <a:r>
              <a:rPr lang="en-US" sz="3200" b="1" dirty="0">
                <a:solidFill>
                  <a:srgbClr val="0000CC"/>
                </a:solidFill>
                <a:latin typeface="Times New Roman" pitchFamily="18" charset="0"/>
              </a:rPr>
              <a:t>MỤC TIÊU:</a:t>
            </a:r>
          </a:p>
          <a:p>
            <a:pPr algn="just" eaLnBrk="1" hangingPunct="1">
              <a:spcBef>
                <a:spcPct val="20000"/>
              </a:spcBef>
              <a:defRPr/>
            </a:pPr>
            <a:r>
              <a:rPr lang="en-US" sz="3200" b="1" dirty="0" smtClean="0">
                <a:latin typeface="Times New Roman" pitchFamily="18" charset="0"/>
              </a:rPr>
              <a:t>   </a:t>
            </a:r>
            <a:r>
              <a:rPr lang="en-US" sz="3200" b="1" dirty="0" err="1" smtClean="0">
                <a:latin typeface="Times New Roman" pitchFamily="18" charset="0"/>
              </a:rPr>
              <a:t>Mở</a:t>
            </a:r>
            <a:r>
              <a:rPr lang="en-US" sz="3200" b="1" dirty="0" smtClean="0">
                <a:latin typeface="Times New Roman" pitchFamily="18" charset="0"/>
              </a:rPr>
              <a:t> </a:t>
            </a:r>
            <a:r>
              <a:rPr lang="en-US" sz="3200" b="1" dirty="0" err="1">
                <a:latin typeface="Times New Roman" pitchFamily="18" charset="0"/>
              </a:rPr>
              <a:t>rộng</a:t>
            </a:r>
            <a:r>
              <a:rPr lang="en-US" sz="3200" b="1" dirty="0">
                <a:latin typeface="Times New Roman" pitchFamily="18" charset="0"/>
              </a:rPr>
              <a:t> </a:t>
            </a:r>
            <a:r>
              <a:rPr lang="en-US" sz="3200" b="1" dirty="0" err="1">
                <a:latin typeface="Times New Roman" pitchFamily="18" charset="0"/>
              </a:rPr>
              <a:t>vốn</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thuộc</a:t>
            </a:r>
            <a:r>
              <a:rPr lang="en-US" sz="3200" b="1" dirty="0">
                <a:latin typeface="Times New Roman" pitchFamily="18" charset="0"/>
              </a:rPr>
              <a:t> </a:t>
            </a:r>
            <a:r>
              <a:rPr lang="en-US" sz="3200" b="1" dirty="0" err="1">
                <a:latin typeface="Times New Roman" pitchFamily="18" charset="0"/>
              </a:rPr>
              <a:t>chủ</a:t>
            </a:r>
            <a:r>
              <a:rPr lang="en-US" sz="3200" b="1" dirty="0">
                <a:latin typeface="Times New Roman" pitchFamily="18" charset="0"/>
              </a:rPr>
              <a:t> </a:t>
            </a:r>
            <a:r>
              <a:rPr lang="en-US" sz="3200" b="1" dirty="0" err="1">
                <a:latin typeface="Times New Roman" pitchFamily="18" charset="0"/>
              </a:rPr>
              <a:t>điểm</a:t>
            </a:r>
            <a:r>
              <a:rPr lang="en-US" sz="3200" b="1" dirty="0">
                <a:latin typeface="Times New Roman" pitchFamily="18" charset="0"/>
              </a:rPr>
              <a:t> </a:t>
            </a:r>
            <a:r>
              <a:rPr lang="en-US" sz="3200" b="1" dirty="0" err="1">
                <a:latin typeface="Times New Roman" pitchFamily="18" charset="0"/>
              </a:rPr>
              <a:t>bảo</a:t>
            </a:r>
            <a:r>
              <a:rPr lang="en-US" sz="3200" b="1" dirty="0">
                <a:latin typeface="Times New Roman" pitchFamily="18" charset="0"/>
              </a:rPr>
              <a:t> </a:t>
            </a:r>
            <a:r>
              <a:rPr lang="en-US" sz="3200" b="1" dirty="0" err="1">
                <a:latin typeface="Times New Roman" pitchFamily="18" charset="0"/>
              </a:rPr>
              <a:t>vệ</a:t>
            </a:r>
            <a:r>
              <a:rPr lang="en-US" sz="3200" b="1" dirty="0">
                <a:latin typeface="Times New Roman" pitchFamily="18" charset="0"/>
              </a:rPr>
              <a:t> </a:t>
            </a:r>
            <a:r>
              <a:rPr lang="en-US" sz="3200" b="1" dirty="0" err="1">
                <a:latin typeface="Times New Roman" pitchFamily="18" charset="0"/>
              </a:rPr>
              <a:t>môi</a:t>
            </a:r>
            <a:r>
              <a:rPr lang="en-US" sz="3200" b="1" dirty="0">
                <a:latin typeface="Times New Roman" pitchFamily="18" charset="0"/>
              </a:rPr>
              <a:t> </a:t>
            </a:r>
            <a:r>
              <a:rPr lang="en-US" sz="3200" b="1" dirty="0" err="1">
                <a:latin typeface="Times New Roman" pitchFamily="18" charset="0"/>
              </a:rPr>
              <a:t>trường</a:t>
            </a:r>
            <a:r>
              <a:rPr lang="en-US" sz="3200" b="1" dirty="0">
                <a:latin typeface="Times New Roman" pitchFamily="18" charset="0"/>
              </a:rPr>
              <a:t>. </a:t>
            </a:r>
            <a:r>
              <a:rPr lang="en-US" sz="3200" b="1" dirty="0" err="1">
                <a:latin typeface="Times New Roman" pitchFamily="18" charset="0"/>
              </a:rPr>
              <a:t>Luyện</a:t>
            </a:r>
            <a:r>
              <a:rPr lang="en-US" sz="3200" b="1" dirty="0">
                <a:latin typeface="Times New Roman" pitchFamily="18" charset="0"/>
              </a:rPr>
              <a:t> </a:t>
            </a:r>
            <a:r>
              <a:rPr lang="en-US" sz="3200" b="1" dirty="0" err="1">
                <a:latin typeface="Times New Roman" pitchFamily="18" charset="0"/>
              </a:rPr>
              <a:t>tập</a:t>
            </a:r>
            <a:r>
              <a:rPr lang="en-US" sz="3200" b="1" dirty="0">
                <a:latin typeface="Times New Roman" pitchFamily="18" charset="0"/>
              </a:rPr>
              <a:t> </a:t>
            </a:r>
            <a:r>
              <a:rPr lang="en-US" sz="3200" b="1" dirty="0" err="1">
                <a:latin typeface="Times New Roman" pitchFamily="18" charset="0"/>
              </a:rPr>
              <a:t>kĩ</a:t>
            </a:r>
            <a:r>
              <a:rPr lang="en-US" sz="3200" b="1" dirty="0">
                <a:latin typeface="Times New Roman" pitchFamily="18" charset="0"/>
              </a:rPr>
              <a:t> </a:t>
            </a:r>
            <a:r>
              <a:rPr lang="en-US" sz="3200" b="1" dirty="0" err="1">
                <a:latin typeface="Times New Roman" pitchFamily="18" charset="0"/>
              </a:rPr>
              <a:t>năng</a:t>
            </a:r>
            <a:r>
              <a:rPr lang="en-US" sz="3200" b="1" dirty="0">
                <a:latin typeface="Times New Roman" pitchFamily="18" charset="0"/>
              </a:rPr>
              <a:t> </a:t>
            </a:r>
            <a:r>
              <a:rPr lang="en-US" sz="3200" b="1" dirty="0" err="1">
                <a:latin typeface="Times New Roman" pitchFamily="18" charset="0"/>
              </a:rPr>
              <a:t>giải</a:t>
            </a:r>
            <a:r>
              <a:rPr lang="en-US" sz="3200" b="1" dirty="0">
                <a:latin typeface="Times New Roman" pitchFamily="18" charset="0"/>
              </a:rPr>
              <a:t> </a:t>
            </a:r>
            <a:r>
              <a:rPr lang="en-US" sz="3200" b="1" dirty="0" err="1">
                <a:latin typeface="Times New Roman" pitchFamily="18" charset="0"/>
              </a:rPr>
              <a:t>nghĩa</a:t>
            </a:r>
            <a:r>
              <a:rPr lang="en-US" sz="3200" b="1" dirty="0">
                <a:latin typeface="Times New Roman" pitchFamily="18" charset="0"/>
              </a:rPr>
              <a:t> </a:t>
            </a:r>
            <a:r>
              <a:rPr lang="en-US" sz="3200" b="1" dirty="0" err="1">
                <a:latin typeface="Times New Roman" pitchFamily="18" charset="0"/>
              </a:rPr>
              <a:t>một</a:t>
            </a:r>
            <a:r>
              <a:rPr lang="en-US" sz="3200" b="1" dirty="0">
                <a:latin typeface="Times New Roman" pitchFamily="18" charset="0"/>
              </a:rPr>
              <a:t> </a:t>
            </a:r>
            <a:r>
              <a:rPr lang="en-US" sz="3200" b="1" dirty="0" err="1">
                <a:latin typeface="Times New Roman" pitchFamily="18" charset="0"/>
              </a:rPr>
              <a:t>số</a:t>
            </a:r>
            <a:r>
              <a:rPr lang="en-US" sz="3200" b="1" dirty="0">
                <a:latin typeface="Times New Roman" pitchFamily="18" charset="0"/>
              </a:rPr>
              <a:t> </a:t>
            </a:r>
            <a:r>
              <a:rPr lang="en-US" sz="3200" b="1" dirty="0" err="1" smtClean="0">
                <a:latin typeface="Times New Roman" pitchFamily="18" charset="0"/>
              </a:rPr>
              <a:t>từ</a:t>
            </a:r>
            <a:r>
              <a:rPr lang="en-US" sz="3200" b="1" dirty="0" smtClean="0">
                <a:latin typeface="Times New Roman" pitchFamily="18" charset="0"/>
              </a:rPr>
              <a:t> </a:t>
            </a:r>
            <a:r>
              <a:rPr lang="en-US" sz="3200" b="1" dirty="0" err="1">
                <a:latin typeface="Times New Roman" pitchFamily="18" charset="0"/>
              </a:rPr>
              <a:t>ngữ</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r>
              <a:rPr lang="en-US" sz="3200" b="1" dirty="0" err="1">
                <a:latin typeface="Times New Roman" pitchFamily="18" charset="0"/>
              </a:rPr>
              <a:t>về</a:t>
            </a:r>
            <a:r>
              <a:rPr lang="en-US" sz="3200" b="1" dirty="0">
                <a:latin typeface="Times New Roman" pitchFamily="18" charset="0"/>
              </a:rPr>
              <a:t> </a:t>
            </a:r>
            <a:r>
              <a:rPr lang="en-US" sz="3200" b="1" dirty="0" err="1">
                <a:latin typeface="Times New Roman" pitchFamily="18" charset="0"/>
              </a:rPr>
              <a:t>môi</a:t>
            </a:r>
            <a:r>
              <a:rPr lang="en-US" sz="3200" b="1" dirty="0">
                <a:latin typeface="Times New Roman" pitchFamily="18" charset="0"/>
              </a:rPr>
              <a:t> </a:t>
            </a:r>
            <a:r>
              <a:rPr lang="en-US" sz="3200" b="1" dirty="0" err="1">
                <a:latin typeface="Times New Roman" pitchFamily="18" charset="0"/>
              </a:rPr>
              <a:t>trường</a:t>
            </a:r>
            <a:r>
              <a:rPr lang="en-US" sz="3200" b="1" dirty="0">
                <a:latin typeface="Times New Roman" pitchFamily="18" charset="0"/>
              </a:rPr>
              <a:t>, </a:t>
            </a:r>
            <a:r>
              <a:rPr lang="en-US" sz="3200" b="1" dirty="0" err="1">
                <a:latin typeface="Times New Roman" pitchFamily="18" charset="0"/>
              </a:rPr>
              <a:t>tìm</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đồng</a:t>
            </a:r>
            <a:r>
              <a:rPr lang="en-US" sz="3200" b="1" dirty="0">
                <a:latin typeface="Times New Roman" pitchFamily="18" charset="0"/>
              </a:rPr>
              <a:t> </a:t>
            </a:r>
            <a:r>
              <a:rPr lang="en-US" sz="3200" b="1" dirty="0" err="1">
                <a:latin typeface="Times New Roman" pitchFamily="18" charset="0"/>
              </a:rPr>
              <a:t>nghĩa</a:t>
            </a:r>
            <a:r>
              <a:rPr lang="en-US" sz="3200" b="1" dirty="0">
                <a:latin typeface="Times New Roman" pitchFamily="18" charset="0"/>
              </a:rPr>
              <a:t>.</a:t>
            </a:r>
          </a:p>
          <a:p>
            <a:pPr marL="457200" indent="-457200" algn="just" eaLnBrk="1" hangingPunct="1">
              <a:spcBef>
                <a:spcPct val="20000"/>
              </a:spcBef>
              <a:defRPr/>
            </a:pPr>
            <a:endParaRPr lang="en-US" sz="3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4"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anim calcmode="lin" valueType="num">
                                      <p:cBhvr>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8">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6" name="Rectangle 18">
            <a:extLst>
              <a:ext uri="{FF2B5EF4-FFF2-40B4-BE49-F238E27FC236}">
                <a16:creationId xmlns:a16="http://schemas.microsoft.com/office/drawing/2014/main" xmlns="" id="{FA684A7C-44A5-4E41-BBE0-7239FF882A1A}"/>
              </a:ext>
            </a:extLst>
          </p:cNvPr>
          <p:cNvSpPr>
            <a:spLocks noChangeArrowheads="1"/>
          </p:cNvSpPr>
          <p:nvPr/>
        </p:nvSpPr>
        <p:spPr bwMode="auto">
          <a:xfrm>
            <a:off x="0" y="1512888"/>
            <a:ext cx="61722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4000" b="1">
              <a:solidFill>
                <a:schemeClr val="tx2"/>
              </a:solidFill>
              <a:latin typeface="Times New Roman" panose="02020603050405020304" pitchFamily="18" charset="0"/>
            </a:endParaRPr>
          </a:p>
        </p:txBody>
      </p:sp>
      <p:sp>
        <p:nvSpPr>
          <p:cNvPr id="58388" name="Rectangle 20">
            <a:extLst>
              <a:ext uri="{FF2B5EF4-FFF2-40B4-BE49-F238E27FC236}">
                <a16:creationId xmlns:a16="http://schemas.microsoft.com/office/drawing/2014/main" xmlns="" id="{CCF8D9C9-D3EE-4F2A-B4CC-A9580FCAB4B5}"/>
              </a:ext>
            </a:extLst>
          </p:cNvPr>
          <p:cNvSpPr>
            <a:spLocks noChangeArrowheads="1"/>
          </p:cNvSpPr>
          <p:nvPr/>
        </p:nvSpPr>
        <p:spPr bwMode="auto">
          <a:xfrm>
            <a:off x="0" y="381000"/>
            <a:ext cx="8991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Đọc</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đoạn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văn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sau</a:t>
            </a:r>
            <a:r>
              <a:rPr lang="en-US" altLang="en-US" sz="3600" b="1" dirty="0">
                <a:solidFill>
                  <a:srgbClr val="0000CC"/>
                </a:solidFill>
                <a:latin typeface="Times New Roman" panose="02020603050405020304" pitchFamily="18" charset="0"/>
              </a:rPr>
              <a:t> v</a:t>
            </a:r>
            <a:r>
              <a:rPr lang="vi-VN" altLang="en-US" sz="3600" b="1" dirty="0">
                <a:solidFill>
                  <a:srgbClr val="0000CC"/>
                </a:solidFill>
                <a:latin typeface="Times New Roman" panose="02020603050405020304" pitchFamily="18" charset="0"/>
              </a:rPr>
              <a:t>à</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thực</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hiện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nhiệm</a:t>
            </a:r>
            <a:r>
              <a:rPr lang="en-US" altLang="en-US" sz="3600" b="1" dirty="0">
                <a:solidFill>
                  <a:srgbClr val="0000CC"/>
                </a:solidFill>
                <a:latin typeface="Times New Roman" panose="02020603050405020304" pitchFamily="18" charset="0"/>
              </a:rPr>
              <a:t> vụ </a:t>
            </a:r>
            <a:r>
              <a:rPr lang="en-US" altLang="en-US" sz="3600" b="1" dirty="0" err="1">
                <a:solidFill>
                  <a:srgbClr val="0000CC"/>
                </a:solidFill>
                <a:latin typeface="Times New Roman" panose="02020603050405020304" pitchFamily="18" charset="0"/>
              </a:rPr>
              <a:t>nêu</a:t>
            </a:r>
            <a:r>
              <a:rPr lang="en-US" altLang="en-US" sz="3600" b="1" dirty="0">
                <a:solidFill>
                  <a:srgbClr val="0000CC"/>
                </a:solidFill>
                <a:latin typeface="Times New Roman" panose="02020603050405020304" pitchFamily="18" charset="0"/>
              </a:rPr>
              <a:t> ở </a:t>
            </a:r>
            <a:r>
              <a:rPr lang="en-US" altLang="en-US" sz="3600" b="1" dirty="0" err="1">
                <a:solidFill>
                  <a:srgbClr val="0000CC"/>
                </a:solidFill>
                <a:latin typeface="Times New Roman" panose="02020603050405020304" pitchFamily="18" charset="0"/>
              </a:rPr>
              <a:t>bên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dưới</a:t>
            </a:r>
            <a:r>
              <a:rPr lang="en-US" altLang="en-US" sz="3600" b="1" dirty="0">
                <a:solidFill>
                  <a:srgbClr val="0000CC"/>
                </a:solidFill>
                <a:latin typeface="Times New Roman" panose="02020603050405020304" pitchFamily="18" charset="0"/>
              </a:rPr>
              <a:t>:</a:t>
            </a:r>
            <a:endParaRPr lang="vi-VN" altLang="en-US" sz="3600" b="1" dirty="0">
              <a:solidFill>
                <a:srgbClr val="0000CC"/>
              </a:solidFill>
              <a:latin typeface="Times New Roman" panose="02020603050405020304" pitchFamily="18" charset="0"/>
            </a:endParaRPr>
          </a:p>
          <a:p>
            <a:pPr algn="just" eaLnBrk="1" hangingPunct="1">
              <a:buFontTx/>
              <a:buNone/>
            </a:pPr>
            <a:r>
              <a:rPr lang="en-US" altLang="en-US" sz="3600" dirty="0">
                <a:solidFill>
                  <a:srgbClr val="D60093"/>
                </a:solidFill>
                <a:latin typeface="Times New Roman" panose="02020603050405020304" pitchFamily="18" charset="0"/>
              </a:rPr>
              <a:t>    </a:t>
            </a:r>
            <a:r>
              <a:rPr lang="vi-VN" altLang="en-US" sz="3600" dirty="0">
                <a:solidFill>
                  <a:srgbClr val="0000CC"/>
                </a:solidFill>
                <a:latin typeface="Times New Roman" panose="02020603050405020304" pitchFamily="18"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r>
              <a:rPr lang="vi-VN" altLang="en-US" sz="3600" dirty="0">
                <a:solidFill>
                  <a:srgbClr val="D60093"/>
                </a:solidFill>
                <a:latin typeface="Times New Roman" panose="02020603050405020304" pitchFamily="18" charset="0"/>
              </a:rPr>
              <a:t>.</a:t>
            </a:r>
          </a:p>
        </p:txBody>
      </p:sp>
      <p:sp>
        <p:nvSpPr>
          <p:cNvPr id="6148" name="Rectangle 36">
            <a:extLst>
              <a:ext uri="{FF2B5EF4-FFF2-40B4-BE49-F238E27FC236}">
                <a16:creationId xmlns:a16="http://schemas.microsoft.com/office/drawing/2014/main" xmlns="" id="{D3FEB15F-EF07-49AC-B942-1350C6BFCC55}"/>
              </a:ext>
            </a:extLst>
          </p:cNvPr>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nodePh="1">
                                  <p:stCondLst>
                                    <p:cond delay="0"/>
                                  </p:stCondLst>
                                  <p:endCondLst>
                                    <p:cond evt="begin" delay="0">
                                      <p:tn val="5"/>
                                    </p:cond>
                                  </p:endCondLst>
                                  <p:iterate type="lt">
                                    <p:tmPct val="0"/>
                                  </p:iterate>
                                  <p:childTnLst>
                                    <p:set>
                                      <p:cBhvr>
                                        <p:cTn id="6" dur="1" fill="hold">
                                          <p:stCondLst>
                                            <p:cond delay="0"/>
                                          </p:stCondLst>
                                        </p:cTn>
                                        <p:tgtEl>
                                          <p:spTgt spid="58386"/>
                                        </p:tgtEl>
                                        <p:attrNameLst>
                                          <p:attrName>style.visibility</p:attrName>
                                        </p:attrNameLst>
                                      </p:cBhvr>
                                      <p:to>
                                        <p:strVal val="visible"/>
                                      </p:to>
                                    </p:set>
                                    <p:animEffect transition="in" filter="fade">
                                      <p:cBhvr>
                                        <p:cTn id="7" dur="2000"/>
                                        <p:tgtEl>
                                          <p:spTgt spid="58386"/>
                                        </p:tgtEl>
                                      </p:cBhvr>
                                    </p:animEffect>
                                    <p:anim calcmode="lin" valueType="num">
                                      <p:cBhvr>
                                        <p:cTn id="8" dur="2000" fill="hold"/>
                                        <p:tgtEl>
                                          <p:spTgt spid="58386"/>
                                        </p:tgtEl>
                                        <p:attrNameLst>
                                          <p:attrName>style.rotation</p:attrName>
                                        </p:attrNameLst>
                                      </p:cBhvr>
                                      <p:tavLst>
                                        <p:tav tm="0">
                                          <p:val>
                                            <p:fltVal val="720"/>
                                          </p:val>
                                        </p:tav>
                                        <p:tav tm="100000">
                                          <p:val>
                                            <p:fltVal val="0"/>
                                          </p:val>
                                        </p:tav>
                                      </p:tavLst>
                                    </p:anim>
                                    <p:anim calcmode="lin" valueType="num">
                                      <p:cBhvr>
                                        <p:cTn id="9" dur="2000" fill="hold"/>
                                        <p:tgtEl>
                                          <p:spTgt spid="58386"/>
                                        </p:tgtEl>
                                        <p:attrNameLst>
                                          <p:attrName>ppt_h</p:attrName>
                                        </p:attrNameLst>
                                      </p:cBhvr>
                                      <p:tavLst>
                                        <p:tav tm="0">
                                          <p:val>
                                            <p:fltVal val="0"/>
                                          </p:val>
                                        </p:tav>
                                        <p:tav tm="100000">
                                          <p:val>
                                            <p:strVal val="#ppt_h"/>
                                          </p:val>
                                        </p:tav>
                                      </p:tavLst>
                                    </p:anim>
                                    <p:anim calcmode="lin" valueType="num">
                                      <p:cBhvr>
                                        <p:cTn id="10" dur="2000" fill="hold"/>
                                        <p:tgtEl>
                                          <p:spTgt spid="5838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4" presetClass="entr" presetSubtype="0" fill="hold" grpId="0" nodeType="clickEffect">
                                  <p:stCondLst>
                                    <p:cond delay="0"/>
                                  </p:stCondLst>
                                  <p:childTnLst>
                                    <p:set>
                                      <p:cBhvr>
                                        <p:cTn id="14" dur="1" fill="hold">
                                          <p:stCondLst>
                                            <p:cond delay="0"/>
                                          </p:stCondLst>
                                        </p:cTn>
                                        <p:tgtEl>
                                          <p:spTgt spid="58388">
                                            <p:txEl>
                                              <p:pRg st="0" end="0"/>
                                            </p:txEl>
                                          </p:spTgt>
                                        </p:tgtEl>
                                        <p:attrNameLst>
                                          <p:attrName>style.visibility</p:attrName>
                                        </p:attrNameLst>
                                      </p:cBhvr>
                                      <p:to>
                                        <p:strVal val="visible"/>
                                      </p:to>
                                    </p:set>
                                    <p:animEffect transition="in" filter="fade">
                                      <p:cBhvr>
                                        <p:cTn id="15" dur="500"/>
                                        <p:tgtEl>
                                          <p:spTgt spid="58388">
                                            <p:txEl>
                                              <p:pRg st="0" end="0"/>
                                            </p:txEl>
                                          </p:spTgt>
                                        </p:tgtEl>
                                      </p:cBhvr>
                                    </p:animEffect>
                                    <p:anim calcmode="lin" valueType="num">
                                      <p:cBhvr>
                                        <p:cTn id="16" dur="500" fill="hold"/>
                                        <p:tgtEl>
                                          <p:spTgt spid="5838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8388">
                                            <p:txEl>
                                              <p:pRg st="0" end="0"/>
                                            </p:txEl>
                                          </p:spTgt>
                                        </p:tgtEl>
                                        <p:attrNameLst>
                                          <p:attrName>ppt_y</p:attrName>
                                        </p:attrNameLst>
                                      </p:cBhvr>
                                      <p:tavLst>
                                        <p:tav tm="0">
                                          <p:val>
                                            <p:strVal val="#ppt_y+.05"/>
                                          </p:val>
                                        </p:tav>
                                        <p:tav tm="100000">
                                          <p:val>
                                            <p:strVal val="#ppt_y"/>
                                          </p:val>
                                        </p:tav>
                                      </p:tavLst>
                                    </p:anim>
                                  </p:childTnLst>
                                </p:cTn>
                              </p:par>
                            </p:childTnLst>
                          </p:cTn>
                        </p:par>
                        <p:par>
                          <p:cTn id="18" fill="hold" nodeType="afterGroup">
                            <p:stCondLst>
                              <p:cond delay="500"/>
                            </p:stCondLst>
                            <p:childTnLst>
                              <p:par>
                                <p:cTn id="19" presetID="58" presetClass="entr" presetSubtype="0" accel="100000" fill="hold" grpId="0" nodeType="afterEffect">
                                  <p:stCondLst>
                                    <p:cond delay="0"/>
                                  </p:stCondLst>
                                  <p:childTnLst>
                                    <p:set>
                                      <p:cBhvr>
                                        <p:cTn id="20" dur="1" fill="hold">
                                          <p:stCondLst>
                                            <p:cond delay="0"/>
                                          </p:stCondLst>
                                        </p:cTn>
                                        <p:tgtEl>
                                          <p:spTgt spid="58388">
                                            <p:txEl>
                                              <p:pRg st="1" end="1"/>
                                            </p:txEl>
                                          </p:spTgt>
                                        </p:tgtEl>
                                        <p:attrNameLst>
                                          <p:attrName>style.visibility</p:attrName>
                                        </p:attrNameLst>
                                      </p:cBhvr>
                                      <p:to>
                                        <p:strVal val="visible"/>
                                      </p:to>
                                    </p:set>
                                    <p:anim calcmode="lin" valueType="num">
                                      <p:cBhvr>
                                        <p:cTn id="21" dur="1000" fill="hold"/>
                                        <p:tgtEl>
                                          <p:spTgt spid="58388">
                                            <p:txEl>
                                              <p:pRg st="1" end="1"/>
                                            </p:txEl>
                                          </p:spTgt>
                                        </p:tgtEl>
                                        <p:attrNameLst>
                                          <p:attrName>ppt_w</p:attrName>
                                        </p:attrNameLst>
                                      </p:cBhvr>
                                      <p:tavLst>
                                        <p:tav tm="0">
                                          <p:val>
                                            <p:strVal val="#ppt_w*2.5"/>
                                          </p:val>
                                        </p:tav>
                                        <p:tav tm="100000">
                                          <p:val>
                                            <p:strVal val="#ppt_w"/>
                                          </p:val>
                                        </p:tav>
                                      </p:tavLst>
                                    </p:anim>
                                    <p:anim calcmode="lin" valueType="num">
                                      <p:cBhvr>
                                        <p:cTn id="22" dur="1000" fill="hold"/>
                                        <p:tgtEl>
                                          <p:spTgt spid="58388">
                                            <p:txEl>
                                              <p:pRg st="1" end="1"/>
                                            </p:txEl>
                                          </p:spTgt>
                                        </p:tgtEl>
                                        <p:attrNameLst>
                                          <p:attrName>ppt_h</p:attrName>
                                        </p:attrNameLst>
                                      </p:cBhvr>
                                      <p:tavLst>
                                        <p:tav tm="0">
                                          <p:val>
                                            <p:strVal val="#ppt_h*0.01"/>
                                          </p:val>
                                        </p:tav>
                                        <p:tav tm="100000">
                                          <p:val>
                                            <p:strVal val="#ppt_h"/>
                                          </p:val>
                                        </p:tav>
                                      </p:tavLst>
                                    </p:anim>
                                    <p:anim calcmode="lin" valueType="num">
                                      <p:cBhvr>
                                        <p:cTn id="23" dur="1000" fill="hold"/>
                                        <p:tgtEl>
                                          <p:spTgt spid="5838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8388">
                                            <p:txEl>
                                              <p:pRg st="1" end="1"/>
                                            </p:txEl>
                                          </p:spTgt>
                                        </p:tgtEl>
                                        <p:attrNameLst>
                                          <p:attrName>ppt_y</p:attrName>
                                        </p:attrNameLst>
                                      </p:cBhvr>
                                      <p:tavLst>
                                        <p:tav tm="0">
                                          <p:val>
                                            <p:strVal val="#ppt_h+1"/>
                                          </p:val>
                                        </p:tav>
                                        <p:tav tm="100000">
                                          <p:val>
                                            <p:strVal val="#ppt_y"/>
                                          </p:val>
                                        </p:tav>
                                      </p:tavLst>
                                    </p:anim>
                                    <p:animEffect transition="in" filter="fade">
                                      <p:cBhvr>
                                        <p:cTn id="25" dur="1000"/>
                                        <p:tgtEl>
                                          <p:spTgt spid="58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6" grpId="0"/>
      <p:bldP spid="583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3D72D212-125C-46EF-B9D8-50F62DD24E1B}"/>
              </a:ext>
            </a:extLst>
          </p:cNvPr>
          <p:cNvSpPr>
            <a:spLocks noGrp="1"/>
          </p:cNvSpPr>
          <p:nvPr>
            <p:ph type="title"/>
          </p:nvPr>
        </p:nvSpPr>
        <p:spPr>
          <a:xfrm>
            <a:off x="533400" y="2620963"/>
            <a:ext cx="8229600" cy="960437"/>
          </a:xfrm>
        </p:spPr>
        <p:txBody>
          <a:bodyPr/>
          <a:lstStyle/>
          <a:p>
            <a:pPr algn="l" eaLnBrk="1" hangingPunct="1"/>
            <a:r>
              <a:rPr lang="en-US" altLang="en-US" sz="3600">
                <a:solidFill>
                  <a:srgbClr val="000099"/>
                </a:solidFill>
                <a:latin typeface="Times New Roman" panose="02020603050405020304" pitchFamily="18" charset="0"/>
                <a:cs typeface="Times New Roman" panose="02020603050405020304" pitchFamily="18" charset="0"/>
              </a:rPr>
              <a:t>Những yếu tố nào tạo thành môi trường?</a:t>
            </a:r>
          </a:p>
        </p:txBody>
      </p:sp>
      <p:grpSp>
        <p:nvGrpSpPr>
          <p:cNvPr id="2" name="Group 14">
            <a:extLst>
              <a:ext uri="{FF2B5EF4-FFF2-40B4-BE49-F238E27FC236}">
                <a16:creationId xmlns:a16="http://schemas.microsoft.com/office/drawing/2014/main" xmlns="" id="{54C80E11-26AE-4586-A20C-ED39E31520BF}"/>
              </a:ext>
            </a:extLst>
          </p:cNvPr>
          <p:cNvGrpSpPr>
            <a:grpSpLocks/>
          </p:cNvGrpSpPr>
          <p:nvPr/>
        </p:nvGrpSpPr>
        <p:grpSpPr bwMode="auto">
          <a:xfrm>
            <a:off x="774700" y="0"/>
            <a:ext cx="7620000" cy="6172200"/>
            <a:chOff x="1104" y="768"/>
            <a:chExt cx="3792" cy="3552"/>
          </a:xfrm>
        </p:grpSpPr>
        <p:pic>
          <p:nvPicPr>
            <p:cNvPr id="7178" name="Picture 15" descr="WTRFAL2">
              <a:extLst>
                <a:ext uri="{FF2B5EF4-FFF2-40B4-BE49-F238E27FC236}">
                  <a16:creationId xmlns:a16="http://schemas.microsoft.com/office/drawing/2014/main" xmlns="" id="{5ED7E2CC-3745-409C-BF0E-0CD90BB06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768"/>
              <a:ext cx="3792"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16">
              <a:extLst>
                <a:ext uri="{FF2B5EF4-FFF2-40B4-BE49-F238E27FC236}">
                  <a16:creationId xmlns:a16="http://schemas.microsoft.com/office/drawing/2014/main" xmlns="" id="{D3289AD1-7B5C-4F13-80AE-4E5D48D0EB55}"/>
                </a:ext>
              </a:extLst>
            </p:cNvPr>
            <p:cNvSpPr>
              <a:spLocks noChangeArrowheads="1"/>
            </p:cNvSpPr>
            <p:nvPr/>
          </p:nvSpPr>
          <p:spPr bwMode="auto">
            <a:xfrm>
              <a:off x="1200" y="3840"/>
              <a:ext cx="81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Arial" panose="020B0604020202020204" pitchFamily="34" charset="0"/>
                </a:rPr>
                <a:t>Suối</a:t>
              </a:r>
            </a:p>
          </p:txBody>
        </p:sp>
      </p:grpSp>
      <p:grpSp>
        <p:nvGrpSpPr>
          <p:cNvPr id="3" name="Group 17">
            <a:extLst>
              <a:ext uri="{FF2B5EF4-FFF2-40B4-BE49-F238E27FC236}">
                <a16:creationId xmlns:a16="http://schemas.microsoft.com/office/drawing/2014/main" xmlns="" id="{B4574920-E896-445B-99AB-44FDB2242697}"/>
              </a:ext>
            </a:extLst>
          </p:cNvPr>
          <p:cNvGrpSpPr>
            <a:grpSpLocks/>
          </p:cNvGrpSpPr>
          <p:nvPr/>
        </p:nvGrpSpPr>
        <p:grpSpPr bwMode="auto">
          <a:xfrm>
            <a:off x="685800" y="0"/>
            <a:ext cx="7772400" cy="6324600"/>
            <a:chOff x="864" y="768"/>
            <a:chExt cx="4128" cy="3552"/>
          </a:xfrm>
        </p:grpSpPr>
        <p:pic>
          <p:nvPicPr>
            <p:cNvPr id="7176" name="Picture 18" descr="MOUNTAIN">
              <a:extLst>
                <a:ext uri="{FF2B5EF4-FFF2-40B4-BE49-F238E27FC236}">
                  <a16:creationId xmlns:a16="http://schemas.microsoft.com/office/drawing/2014/main" xmlns="" id="{8B370923-1543-4367-BA50-5DEFD7CEC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768"/>
              <a:ext cx="4128"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9">
              <a:extLst>
                <a:ext uri="{FF2B5EF4-FFF2-40B4-BE49-F238E27FC236}">
                  <a16:creationId xmlns:a16="http://schemas.microsoft.com/office/drawing/2014/main" xmlns="" id="{21BF12E7-131C-4381-8D87-F9B8A8DA7800}"/>
                </a:ext>
              </a:extLst>
            </p:cNvPr>
            <p:cNvSpPr>
              <a:spLocks noChangeArrowheads="1"/>
            </p:cNvSpPr>
            <p:nvPr/>
          </p:nvSpPr>
          <p:spPr bwMode="auto">
            <a:xfrm>
              <a:off x="912" y="388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FF00"/>
                  </a:solidFill>
                  <a:latin typeface="Arial" panose="020B0604020202020204" pitchFamily="34" charset="0"/>
                </a:rPr>
                <a:t>Núi</a:t>
              </a:r>
            </a:p>
          </p:txBody>
        </p:sp>
      </p:grpSp>
      <p:grpSp>
        <p:nvGrpSpPr>
          <p:cNvPr id="4" name="Group 20">
            <a:extLst>
              <a:ext uri="{FF2B5EF4-FFF2-40B4-BE49-F238E27FC236}">
                <a16:creationId xmlns:a16="http://schemas.microsoft.com/office/drawing/2014/main" xmlns="" id="{80FA1007-B149-40A6-997D-641050649732}"/>
              </a:ext>
            </a:extLst>
          </p:cNvPr>
          <p:cNvGrpSpPr>
            <a:grpSpLocks/>
          </p:cNvGrpSpPr>
          <p:nvPr/>
        </p:nvGrpSpPr>
        <p:grpSpPr bwMode="auto">
          <a:xfrm>
            <a:off x="609600" y="0"/>
            <a:ext cx="8077200" cy="6324600"/>
            <a:chOff x="432" y="710"/>
            <a:chExt cx="4944" cy="3610"/>
          </a:xfrm>
        </p:grpSpPr>
        <p:pic>
          <p:nvPicPr>
            <p:cNvPr id="7174" name="Picture 21" descr="SUNSET15">
              <a:extLst>
                <a:ext uri="{FF2B5EF4-FFF2-40B4-BE49-F238E27FC236}">
                  <a16:creationId xmlns:a16="http://schemas.microsoft.com/office/drawing/2014/main" xmlns="" id="{71885F45-BC41-4298-8CB1-511043D4A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710"/>
              <a:ext cx="4944" cy="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22">
              <a:extLst>
                <a:ext uri="{FF2B5EF4-FFF2-40B4-BE49-F238E27FC236}">
                  <a16:creationId xmlns:a16="http://schemas.microsoft.com/office/drawing/2014/main" xmlns="" id="{A547DFED-FA5D-4D6C-A3DF-22C71A54CAB4}"/>
                </a:ext>
              </a:extLst>
            </p:cNvPr>
            <p:cNvSpPr>
              <a:spLocks noChangeArrowheads="1"/>
            </p:cNvSpPr>
            <p:nvPr/>
          </p:nvSpPr>
          <p:spPr bwMode="auto">
            <a:xfrm>
              <a:off x="624" y="3840"/>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solidFill>
                    <a:srgbClr val="0000FF"/>
                  </a:solidFill>
                  <a:latin typeface="Arial" panose="020B0604020202020204" pitchFamily="34" charset="0"/>
                </a:rPr>
                <a:t>Biển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0.70"/>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36866"/>
                                        </p:tgtEl>
                                      </p:cBhvr>
                                    </p:animEffect>
                                    <p:set>
                                      <p:cBhvr>
                                        <p:cTn id="14" dur="1" fill="hold">
                                          <p:stCondLst>
                                            <p:cond delay="1999"/>
                                          </p:stCondLst>
                                        </p:cTn>
                                        <p:tgtEl>
                                          <p:spTgt spid="3686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4)">
                                      <p:cBhvr>
                                        <p:cTn id="29" dur="20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nodeType="clickEffect">
                                  <p:stCondLst>
                                    <p:cond delay="0"/>
                                  </p:stCondLst>
                                  <p:childTnLst>
                                    <p:animEffect transition="out" filter="diamond(in)">
                                      <p:cBhvr>
                                        <p:cTn id="33" dur="2000"/>
                                        <p:tgtEl>
                                          <p:spTgt spid="3"/>
                                        </p:tgtEl>
                                      </p:cBhvr>
                                    </p:animEffect>
                                    <p:set>
                                      <p:cBhvr>
                                        <p:cTn id="34" dur="1" fill="hold">
                                          <p:stCondLst>
                                            <p:cond delay="1999"/>
                                          </p:stCondLst>
                                        </p:cTn>
                                        <p:tgtEl>
                                          <p:spTgt spid="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down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1092173E-8F71-4F86-A603-4188D08AF1DD}"/>
              </a:ext>
            </a:extLst>
          </p:cNvPr>
          <p:cNvGrpSpPr>
            <a:grpSpLocks/>
          </p:cNvGrpSpPr>
          <p:nvPr/>
        </p:nvGrpSpPr>
        <p:grpSpPr bwMode="auto">
          <a:xfrm>
            <a:off x="762000" y="609600"/>
            <a:ext cx="7848600" cy="5562600"/>
            <a:chOff x="384" y="816"/>
            <a:chExt cx="4944" cy="3504"/>
          </a:xfrm>
        </p:grpSpPr>
        <p:pic>
          <p:nvPicPr>
            <p:cNvPr id="8198" name="Picture 4" descr="RIVER1">
              <a:extLst>
                <a:ext uri="{FF2B5EF4-FFF2-40B4-BE49-F238E27FC236}">
                  <a16:creationId xmlns:a16="http://schemas.microsoft.com/office/drawing/2014/main" xmlns="" id="{AF40856E-E54D-4308-88E5-C0D4FA0C4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816"/>
              <a:ext cx="4944"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5">
              <a:extLst>
                <a:ext uri="{FF2B5EF4-FFF2-40B4-BE49-F238E27FC236}">
                  <a16:creationId xmlns:a16="http://schemas.microsoft.com/office/drawing/2014/main" xmlns="" id="{816B9DD4-E814-45CD-9885-40149A2B53FB}"/>
                </a:ext>
              </a:extLst>
            </p:cNvPr>
            <p:cNvSpPr>
              <a:spLocks noChangeArrowheads="1"/>
            </p:cNvSpPr>
            <p:nvPr/>
          </p:nvSpPr>
          <p:spPr bwMode="auto">
            <a:xfrm>
              <a:off x="1104" y="3696"/>
              <a:ext cx="134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FF00"/>
                  </a:solidFill>
                  <a:latin typeface="Arial" panose="020B0604020202020204" pitchFamily="34" charset="0"/>
                </a:rPr>
                <a:t>Sông</a:t>
              </a:r>
            </a:p>
          </p:txBody>
        </p:sp>
      </p:grpSp>
      <p:grpSp>
        <p:nvGrpSpPr>
          <p:cNvPr id="3" name="Group 9">
            <a:extLst>
              <a:ext uri="{FF2B5EF4-FFF2-40B4-BE49-F238E27FC236}">
                <a16:creationId xmlns:a16="http://schemas.microsoft.com/office/drawing/2014/main" xmlns="" id="{D1FD1494-665C-498C-803A-220D019BB989}"/>
              </a:ext>
            </a:extLst>
          </p:cNvPr>
          <p:cNvGrpSpPr>
            <a:grpSpLocks/>
          </p:cNvGrpSpPr>
          <p:nvPr/>
        </p:nvGrpSpPr>
        <p:grpSpPr bwMode="auto">
          <a:xfrm>
            <a:off x="762000" y="609600"/>
            <a:ext cx="7924800" cy="5867400"/>
            <a:chOff x="2671" y="2458"/>
            <a:chExt cx="4272" cy="3418"/>
          </a:xfrm>
        </p:grpSpPr>
        <p:pic>
          <p:nvPicPr>
            <p:cNvPr id="8196" name="Picture 10" descr="COUNTRY2">
              <a:extLst>
                <a:ext uri="{FF2B5EF4-FFF2-40B4-BE49-F238E27FC236}">
                  <a16:creationId xmlns:a16="http://schemas.microsoft.com/office/drawing/2014/main" xmlns="" id="{3CA532D8-0124-43EF-B235-245779629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 y="2458"/>
              <a:ext cx="4272" cy="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1">
              <a:extLst>
                <a:ext uri="{FF2B5EF4-FFF2-40B4-BE49-F238E27FC236}">
                  <a16:creationId xmlns:a16="http://schemas.microsoft.com/office/drawing/2014/main" xmlns="" id="{7DA62368-E561-422F-B926-8577D7A590B0}"/>
                </a:ext>
              </a:extLst>
            </p:cNvPr>
            <p:cNvSpPr>
              <a:spLocks noChangeArrowheads="1"/>
            </p:cNvSpPr>
            <p:nvPr/>
          </p:nvSpPr>
          <p:spPr bwMode="auto">
            <a:xfrm>
              <a:off x="2877" y="5344"/>
              <a:ext cx="86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D60093"/>
                  </a:solidFill>
                  <a:latin typeface="Arial" panose="020B0604020202020204" pitchFamily="34" charset="0"/>
                </a:rPr>
                <a:t>Đồi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380788CA-31C4-420A-9BE7-F08611F16290}"/>
              </a:ext>
            </a:extLst>
          </p:cNvPr>
          <p:cNvSpPr>
            <a:spLocks noGrp="1"/>
          </p:cNvSpPr>
          <p:nvPr>
            <p:ph type="title"/>
          </p:nvPr>
        </p:nvSpPr>
        <p:spPr>
          <a:xfrm>
            <a:off x="457200" y="-228600"/>
            <a:ext cx="8229600" cy="1143000"/>
          </a:xfrm>
        </p:spPr>
        <p:txBody>
          <a:bodyPr/>
          <a:lstStyle/>
          <a:p>
            <a:pPr eaLnBrk="1" hangingPunct="1"/>
            <a:r>
              <a:rPr lang="en-US" altLang="en-US" dirty="0">
                <a:solidFill>
                  <a:srgbClr val="9933FF"/>
                </a:solidFill>
                <a:latin typeface="Times New Roman" panose="02020603050405020304" pitchFamily="18" charset="0"/>
                <a:cs typeface="Times New Roman" panose="02020603050405020304" pitchFamily="18" charset="0"/>
              </a:rPr>
              <a:t>Di </a:t>
            </a:r>
            <a:r>
              <a:rPr lang="en-US" altLang="en-US" dirty="0" err="1">
                <a:solidFill>
                  <a:srgbClr val="9933FF"/>
                </a:solidFill>
                <a:latin typeface="Times New Roman" panose="02020603050405020304" pitchFamily="18" charset="0"/>
                <a:cs typeface="Times New Roman" panose="02020603050405020304" pitchFamily="18" charset="0"/>
              </a:rPr>
              <a:t>tích</a:t>
            </a:r>
            <a:r>
              <a:rPr lang="en-US" altLang="en-US" dirty="0">
                <a:solidFill>
                  <a:srgbClr val="9933FF"/>
                </a:solidFill>
                <a:latin typeface="Times New Roman" panose="02020603050405020304" pitchFamily="18" charset="0"/>
                <a:cs typeface="Times New Roman" panose="02020603050405020304" pitchFamily="18" charset="0"/>
              </a:rPr>
              <a:t> </a:t>
            </a:r>
            <a:r>
              <a:rPr lang="en-US" altLang="en-US" dirty="0" err="1">
                <a:solidFill>
                  <a:srgbClr val="9933FF"/>
                </a:solidFill>
                <a:latin typeface="Times New Roman" panose="02020603050405020304" pitchFamily="18" charset="0"/>
                <a:cs typeface="Times New Roman" panose="02020603050405020304" pitchFamily="18" charset="0"/>
              </a:rPr>
              <a:t>lịch</a:t>
            </a:r>
            <a:r>
              <a:rPr lang="en-US" altLang="en-US" dirty="0">
                <a:solidFill>
                  <a:srgbClr val="9933FF"/>
                </a:solidFill>
                <a:latin typeface="Times New Roman" panose="02020603050405020304" pitchFamily="18" charset="0"/>
                <a:cs typeface="Times New Roman" panose="02020603050405020304" pitchFamily="18" charset="0"/>
              </a:rPr>
              <a:t> </a:t>
            </a:r>
            <a:r>
              <a:rPr lang="en-US" altLang="en-US" dirty="0" err="1">
                <a:solidFill>
                  <a:srgbClr val="9933FF"/>
                </a:solidFill>
                <a:latin typeface="Times New Roman" panose="02020603050405020304" pitchFamily="18" charset="0"/>
                <a:cs typeface="Times New Roman" panose="02020603050405020304" pitchFamily="18" charset="0"/>
              </a:rPr>
              <a:t>sử</a:t>
            </a:r>
            <a:endParaRPr lang="en-US" altLang="en-US" dirty="0">
              <a:solidFill>
                <a:srgbClr val="9933FF"/>
              </a:solidFill>
              <a:latin typeface="Times New Roman" panose="020206030504050203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xmlns="" id="{0BD17BF6-F755-4DD4-BB30-6FB4898032A8}"/>
              </a:ext>
            </a:extLst>
          </p:cNvPr>
          <p:cNvGrpSpPr>
            <a:grpSpLocks/>
          </p:cNvGrpSpPr>
          <p:nvPr/>
        </p:nvGrpSpPr>
        <p:grpSpPr bwMode="auto">
          <a:xfrm>
            <a:off x="762000" y="838200"/>
            <a:ext cx="7620000" cy="5486400"/>
            <a:chOff x="528" y="1008"/>
            <a:chExt cx="3744" cy="2610"/>
          </a:xfrm>
        </p:grpSpPr>
        <p:pic>
          <p:nvPicPr>
            <p:cNvPr id="9223" name="Picture 4">
              <a:extLst>
                <a:ext uri="{FF2B5EF4-FFF2-40B4-BE49-F238E27FC236}">
                  <a16:creationId xmlns:a16="http://schemas.microsoft.com/office/drawing/2014/main" xmlns="" id="{A69D2961-A22C-41C5-9338-323B5FF34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1008"/>
              <a:ext cx="3744" cy="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
              <a:extLst>
                <a:ext uri="{FF2B5EF4-FFF2-40B4-BE49-F238E27FC236}">
                  <a16:creationId xmlns:a16="http://schemas.microsoft.com/office/drawing/2014/main" xmlns="" id="{C348A301-AD92-407E-979C-0DF569492184}"/>
                </a:ext>
              </a:extLst>
            </p:cNvPr>
            <p:cNvSpPr>
              <a:spLocks noChangeArrowheads="1"/>
            </p:cNvSpPr>
            <p:nvPr/>
          </p:nvSpPr>
          <p:spPr bwMode="auto">
            <a:xfrm>
              <a:off x="624" y="3312"/>
              <a:ext cx="1248" cy="2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FF0000"/>
                  </a:solidFill>
                  <a:latin typeface="Arial" panose="020B0604020202020204" pitchFamily="34" charset="0"/>
                </a:rPr>
                <a:t>Đền Ngọc Sơn</a:t>
              </a:r>
            </a:p>
          </p:txBody>
        </p:sp>
      </p:grpSp>
      <p:grpSp>
        <p:nvGrpSpPr>
          <p:cNvPr id="3" name="Group 11">
            <a:extLst>
              <a:ext uri="{FF2B5EF4-FFF2-40B4-BE49-F238E27FC236}">
                <a16:creationId xmlns:a16="http://schemas.microsoft.com/office/drawing/2014/main" xmlns="" id="{99A9FDF0-5EF2-42BD-A528-F4642F416DAB}"/>
              </a:ext>
            </a:extLst>
          </p:cNvPr>
          <p:cNvGrpSpPr>
            <a:grpSpLocks/>
          </p:cNvGrpSpPr>
          <p:nvPr/>
        </p:nvGrpSpPr>
        <p:grpSpPr bwMode="auto">
          <a:xfrm>
            <a:off x="762000" y="838200"/>
            <a:ext cx="7696200" cy="5486400"/>
            <a:chOff x="528" y="384"/>
            <a:chExt cx="4848" cy="3456"/>
          </a:xfrm>
        </p:grpSpPr>
        <p:pic>
          <p:nvPicPr>
            <p:cNvPr id="9221" name="Picture 5">
              <a:extLst>
                <a:ext uri="{FF2B5EF4-FFF2-40B4-BE49-F238E27FC236}">
                  <a16:creationId xmlns:a16="http://schemas.microsoft.com/office/drawing/2014/main" xmlns="" id="{B578851B-12EF-41C7-A5EA-1DF5667D7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384"/>
              <a:ext cx="4848"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9">
              <a:extLst>
                <a:ext uri="{FF2B5EF4-FFF2-40B4-BE49-F238E27FC236}">
                  <a16:creationId xmlns:a16="http://schemas.microsoft.com/office/drawing/2014/main" xmlns="" id="{93161FBB-AB4D-43EF-BA1F-4CD208AD1C8F}"/>
                </a:ext>
              </a:extLst>
            </p:cNvPr>
            <p:cNvSpPr>
              <a:spLocks noChangeArrowheads="1"/>
            </p:cNvSpPr>
            <p:nvPr/>
          </p:nvSpPr>
          <p:spPr bwMode="auto">
            <a:xfrm>
              <a:off x="624" y="3408"/>
              <a:ext cx="1488" cy="336"/>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err="1">
                  <a:solidFill>
                    <a:srgbClr val="FF0000"/>
                  </a:solidFill>
                  <a:latin typeface="Times New Roman" panose="02020603050405020304" pitchFamily="18" charset="0"/>
                  <a:cs typeface="Times New Roman" panose="02020603050405020304" pitchFamily="18" charset="0"/>
                </a:rPr>
                <a:t>Gò</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Đống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Đa</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xmlns="" id="{1A1CA2AA-2496-4354-B386-86C83332263C}"/>
              </a:ext>
            </a:extLst>
          </p:cNvPr>
          <p:cNvSpPr>
            <a:spLocks noGrp="1"/>
          </p:cNvSpPr>
          <p:nvPr>
            <p:ph type="title"/>
          </p:nvPr>
        </p:nvSpPr>
        <p:spPr>
          <a:xfrm>
            <a:off x="457200" y="-228600"/>
            <a:ext cx="8229600" cy="1143000"/>
          </a:xfrm>
        </p:spPr>
        <p:txBody>
          <a:bodyPr/>
          <a:lstStyle/>
          <a:p>
            <a:pPr eaLnBrk="1" hangingPunct="1"/>
            <a:r>
              <a:rPr lang="en-US" altLang="en-US" dirty="0" err="1">
                <a:solidFill>
                  <a:srgbClr val="CC0066"/>
                </a:solidFill>
                <a:latin typeface="Times New Roman" panose="02020603050405020304" pitchFamily="18" charset="0"/>
                <a:cs typeface="Times New Roman" panose="02020603050405020304" pitchFamily="18" charset="0"/>
              </a:rPr>
              <a:t>Danh</a:t>
            </a:r>
            <a:r>
              <a:rPr lang="en-US" altLang="en-US" dirty="0">
                <a:solidFill>
                  <a:srgbClr val="CC0066"/>
                </a:solidFill>
                <a:latin typeface="Times New Roman" panose="02020603050405020304" pitchFamily="18" charset="0"/>
                <a:cs typeface="Times New Roman" panose="02020603050405020304" pitchFamily="18" charset="0"/>
              </a:rPr>
              <a:t> lam </a:t>
            </a:r>
            <a:r>
              <a:rPr lang="en-US" altLang="en-US" dirty="0" err="1">
                <a:solidFill>
                  <a:srgbClr val="CC0066"/>
                </a:solidFill>
                <a:latin typeface="Times New Roman" panose="02020603050405020304" pitchFamily="18" charset="0"/>
                <a:cs typeface="Times New Roman" panose="02020603050405020304" pitchFamily="18" charset="0"/>
              </a:rPr>
              <a:t>thắng</a:t>
            </a:r>
            <a:r>
              <a:rPr lang="en-US" altLang="en-US" dirty="0">
                <a:solidFill>
                  <a:srgbClr val="CC0066"/>
                </a:solidFill>
                <a:latin typeface="Times New Roman" panose="02020603050405020304" pitchFamily="18" charset="0"/>
                <a:cs typeface="Times New Roman" panose="02020603050405020304" pitchFamily="18" charset="0"/>
              </a:rPr>
              <a:t> </a:t>
            </a:r>
            <a:r>
              <a:rPr lang="en-US" altLang="en-US" dirty="0" err="1">
                <a:solidFill>
                  <a:srgbClr val="CC0066"/>
                </a:solidFill>
                <a:latin typeface="Times New Roman" panose="02020603050405020304" pitchFamily="18" charset="0"/>
                <a:cs typeface="Times New Roman" panose="02020603050405020304" pitchFamily="18" charset="0"/>
              </a:rPr>
              <a:t>cảnh</a:t>
            </a:r>
            <a:endParaRPr lang="en-US" altLang="en-US" dirty="0">
              <a:solidFill>
                <a:srgbClr val="CC0066"/>
              </a:solidFill>
              <a:latin typeface="Times New Roman" panose="02020603050405020304" pitchFamily="18" charset="0"/>
              <a:cs typeface="Times New Roman" panose="02020603050405020304" pitchFamily="18" charset="0"/>
            </a:endParaRPr>
          </a:p>
        </p:txBody>
      </p:sp>
      <p:grpSp>
        <p:nvGrpSpPr>
          <p:cNvPr id="2" name="Group 13">
            <a:extLst>
              <a:ext uri="{FF2B5EF4-FFF2-40B4-BE49-F238E27FC236}">
                <a16:creationId xmlns:a16="http://schemas.microsoft.com/office/drawing/2014/main" xmlns="" id="{A10F229B-FC26-49B6-B0BE-C91B6146D804}"/>
              </a:ext>
            </a:extLst>
          </p:cNvPr>
          <p:cNvGrpSpPr>
            <a:grpSpLocks/>
          </p:cNvGrpSpPr>
          <p:nvPr/>
        </p:nvGrpSpPr>
        <p:grpSpPr bwMode="auto">
          <a:xfrm>
            <a:off x="533400" y="685800"/>
            <a:ext cx="8001000" cy="5535613"/>
            <a:chOff x="576" y="480"/>
            <a:chExt cx="3888" cy="2815"/>
          </a:xfrm>
        </p:grpSpPr>
        <p:pic>
          <p:nvPicPr>
            <p:cNvPr id="10244" name="Picture 10">
              <a:extLst>
                <a:ext uri="{FF2B5EF4-FFF2-40B4-BE49-F238E27FC236}">
                  <a16:creationId xmlns:a16="http://schemas.microsoft.com/office/drawing/2014/main" xmlns="" id="{7F5916E8-9AD3-4EEE-BDDA-6332F9C83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480"/>
              <a:ext cx="3888" cy="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1">
              <a:extLst>
                <a:ext uri="{FF2B5EF4-FFF2-40B4-BE49-F238E27FC236}">
                  <a16:creationId xmlns:a16="http://schemas.microsoft.com/office/drawing/2014/main" xmlns="" id="{59FCBEA1-AD64-4C80-8E6A-3A6D27C08CA8}"/>
                </a:ext>
              </a:extLst>
            </p:cNvPr>
            <p:cNvSpPr>
              <a:spLocks noChangeArrowheads="1"/>
            </p:cNvSpPr>
            <p:nvPr/>
          </p:nvSpPr>
          <p:spPr bwMode="auto">
            <a:xfrm>
              <a:off x="624" y="2976"/>
              <a:ext cx="1104" cy="2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err="1">
                  <a:solidFill>
                    <a:srgbClr val="FF0066"/>
                  </a:solidFill>
                  <a:latin typeface="Times New Roman" panose="02020603050405020304" pitchFamily="18" charset="0"/>
                  <a:cs typeface="Times New Roman" panose="02020603050405020304" pitchFamily="18" charset="0"/>
                </a:rPr>
                <a:t>Vịnh</a:t>
              </a:r>
              <a:r>
                <a:rPr lang="en-US" altLang="en-US" sz="2400" dirty="0">
                  <a:solidFill>
                    <a:srgbClr val="FF0066"/>
                  </a:solidFill>
                  <a:latin typeface="Times New Roman" panose="02020603050405020304" pitchFamily="18" charset="0"/>
                  <a:cs typeface="Times New Roman" panose="02020603050405020304" pitchFamily="18" charset="0"/>
                </a:rPr>
                <a:t> </a:t>
              </a:r>
              <a:r>
                <a:rPr lang="en-US" altLang="en-US" sz="2400" dirty="0" err="1">
                  <a:solidFill>
                    <a:srgbClr val="FF0066"/>
                  </a:solidFill>
                  <a:latin typeface="Times New Roman" panose="02020603050405020304" pitchFamily="18" charset="0"/>
                  <a:cs typeface="Times New Roman" panose="02020603050405020304" pitchFamily="18" charset="0"/>
                </a:rPr>
                <a:t>Hạ</a:t>
              </a:r>
              <a:r>
                <a:rPr lang="en-US" altLang="en-US" sz="2400" dirty="0">
                  <a:solidFill>
                    <a:srgbClr val="FF0066"/>
                  </a:solidFill>
                  <a:latin typeface="Times New Roman" panose="02020603050405020304" pitchFamily="18" charset="0"/>
                  <a:cs typeface="Times New Roman" panose="02020603050405020304" pitchFamily="18" charset="0"/>
                </a:rPr>
                <a:t> Long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xmlns="" id="{20762336-748D-48C9-8E2C-4A5BC860FD06}"/>
              </a:ext>
            </a:extLst>
          </p:cNvPr>
          <p:cNvSpPr>
            <a:spLocks noGrp="1"/>
          </p:cNvSpPr>
          <p:nvPr>
            <p:ph type="title"/>
          </p:nvPr>
        </p:nvSpPr>
        <p:spPr>
          <a:xfrm>
            <a:off x="457200" y="-152400"/>
            <a:ext cx="8229600" cy="990600"/>
          </a:xfrm>
        </p:spPr>
        <p:txBody>
          <a:bodyPr/>
          <a:lstStyle/>
          <a:p>
            <a:pPr eaLnBrk="1" hangingPunct="1"/>
            <a:r>
              <a:rPr lang="en-US" altLang="en-US" dirty="0" err="1">
                <a:solidFill>
                  <a:srgbClr val="CC0066"/>
                </a:solidFill>
                <a:latin typeface="Times New Roman" panose="02020603050405020304" pitchFamily="18" charset="0"/>
                <a:cs typeface="Times New Roman" panose="02020603050405020304" pitchFamily="18" charset="0"/>
              </a:rPr>
              <a:t>Khu</a:t>
            </a:r>
            <a:r>
              <a:rPr lang="en-US" altLang="en-US" dirty="0">
                <a:solidFill>
                  <a:srgbClr val="CC0066"/>
                </a:solidFill>
                <a:latin typeface="Times New Roman" panose="02020603050405020304" pitchFamily="18" charset="0"/>
                <a:cs typeface="Times New Roman" panose="02020603050405020304" pitchFamily="18" charset="0"/>
              </a:rPr>
              <a:t> </a:t>
            </a:r>
            <a:r>
              <a:rPr lang="en-US" altLang="en-US" dirty="0" err="1">
                <a:solidFill>
                  <a:srgbClr val="CC0066"/>
                </a:solidFill>
                <a:latin typeface="Times New Roman" panose="02020603050405020304" pitchFamily="18" charset="0"/>
                <a:cs typeface="Times New Roman" panose="02020603050405020304" pitchFamily="18" charset="0"/>
              </a:rPr>
              <a:t>dân</a:t>
            </a:r>
            <a:r>
              <a:rPr lang="en-US" altLang="en-US" dirty="0">
                <a:solidFill>
                  <a:srgbClr val="CC0066"/>
                </a:solidFill>
                <a:latin typeface="Times New Roman" panose="02020603050405020304" pitchFamily="18" charset="0"/>
                <a:cs typeface="Times New Roman" panose="02020603050405020304" pitchFamily="18" charset="0"/>
              </a:rPr>
              <a:t> </a:t>
            </a:r>
            <a:r>
              <a:rPr lang="en-US" altLang="en-US" dirty="0" err="1">
                <a:solidFill>
                  <a:srgbClr val="CC0066"/>
                </a:solidFill>
                <a:latin typeface="Times New Roman" panose="02020603050405020304" pitchFamily="18" charset="0"/>
                <a:cs typeface="Times New Roman" panose="02020603050405020304" pitchFamily="18" charset="0"/>
              </a:rPr>
              <a:t>cư</a:t>
            </a:r>
            <a:endParaRPr lang="en-US" altLang="en-US" dirty="0">
              <a:solidFill>
                <a:srgbClr val="CC0066"/>
              </a:solidFill>
              <a:latin typeface="Times New Roman" panose="020206030504050203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xmlns="" id="{99825992-A2C5-4E48-80FD-CD9C72A07A83}"/>
              </a:ext>
            </a:extLst>
          </p:cNvPr>
          <p:cNvGrpSpPr>
            <a:grpSpLocks/>
          </p:cNvGrpSpPr>
          <p:nvPr/>
        </p:nvGrpSpPr>
        <p:grpSpPr bwMode="auto">
          <a:xfrm>
            <a:off x="685800" y="762000"/>
            <a:ext cx="7772400" cy="5867400"/>
            <a:chOff x="432" y="720"/>
            <a:chExt cx="4896" cy="3456"/>
          </a:xfrm>
        </p:grpSpPr>
        <p:pic>
          <p:nvPicPr>
            <p:cNvPr id="11268" name="Picture 5">
              <a:extLst>
                <a:ext uri="{FF2B5EF4-FFF2-40B4-BE49-F238E27FC236}">
                  <a16:creationId xmlns:a16="http://schemas.microsoft.com/office/drawing/2014/main" xmlns="" id="{3B7505BC-3F32-4EE2-BA52-4B1671E41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720"/>
              <a:ext cx="4896"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a:extLst>
                <a:ext uri="{FF2B5EF4-FFF2-40B4-BE49-F238E27FC236}">
                  <a16:creationId xmlns:a16="http://schemas.microsoft.com/office/drawing/2014/main" xmlns="" id="{7AC44E6B-7872-469A-B880-92FD425ED0CA}"/>
                </a:ext>
              </a:extLst>
            </p:cNvPr>
            <p:cNvSpPr>
              <a:spLocks noChangeArrowheads="1"/>
            </p:cNvSpPr>
            <p:nvPr/>
          </p:nvSpPr>
          <p:spPr bwMode="auto">
            <a:xfrm>
              <a:off x="432" y="3888"/>
              <a:ext cx="864" cy="28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Sa Pa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1603</TotalTime>
  <Words>623</Words>
  <Application>Microsoft Office PowerPoint</Application>
  <PresentationFormat>On-screen Show (4:3)</PresentationFormat>
  <Paragraphs>171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Những yếu tố nào tạo thành môi trường?</vt:lpstr>
      <vt:lpstr>PowerPoint Presentation</vt:lpstr>
      <vt:lpstr>Di tích lịch sử</vt:lpstr>
      <vt:lpstr>Danh lam thắng cảnh</vt:lpstr>
      <vt:lpstr>Khu dân cư</vt:lpstr>
      <vt:lpstr>Khu sản xuất</vt:lpstr>
      <vt:lpstr>Khu bảo tồn thiên nhiên</vt:lpstr>
      <vt:lpstr>a) Phân biệt nghĩa của các cụm từ: </vt:lpstr>
      <vt:lpstr>KHU DÂN CƯ</vt:lpstr>
      <vt:lpstr>KHU SẢN XUẤT</vt:lpstr>
      <vt:lpstr>KHU BẢO TỒN THIÊN NHIÊN</vt:lpstr>
      <vt:lpstr>PowerPoint Presentation</vt:lpstr>
      <vt:lpstr>Vi sinh vật</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Admin</cp:lastModifiedBy>
  <cp:revision>237</cp:revision>
  <dcterms:created xsi:type="dcterms:W3CDTF">2009-03-27T07:12:40Z</dcterms:created>
  <dcterms:modified xsi:type="dcterms:W3CDTF">2022-11-25T10:13:31Z</dcterms:modified>
</cp:coreProperties>
</file>