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79" r:id="rId8"/>
    <p:sldId id="263" r:id="rId9"/>
    <p:sldId id="266" r:id="rId10"/>
    <p:sldId id="276" r:id="rId11"/>
    <p:sldId id="290" r:id="rId12"/>
    <p:sldId id="281" r:id="rId13"/>
    <p:sldId id="282" r:id="rId14"/>
    <p:sldId id="283" r:id="rId15"/>
    <p:sldId id="285" r:id="rId16"/>
    <p:sldId id="286" r:id="rId17"/>
    <p:sldId id="287" r:id="rId18"/>
    <p:sldId id="288" r:id="rId19"/>
    <p:sldId id="291" r:id="rId20"/>
    <p:sldId id="270" r:id="rId21"/>
    <p:sldId id="271" r:id="rId22"/>
    <p:sldId id="289" r:id="rId23"/>
    <p:sldId id="272" r:id="rId24"/>
    <p:sldId id="277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BE1E-5171-4EAD-91E7-86F7A7F550A6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5B4E-4003-4F91-8262-2A5010E2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B4E-4003-4F91-8262-2A5010E28F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B4E-4003-4F91-8262-2A5010E28F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C51D25-939D-47B4-8041-743D60A901B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81000"/>
            <a:ext cx="8610600" cy="175432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CHÀO CÁC EM ĐẾN VỚI 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TIẾT HỌC HÔM NAY</a:t>
            </a:r>
            <a:endParaRPr lang="en-US" sz="4000" b="1" dirty="0">
              <a:ln w="11430"/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7252" y="3013990"/>
            <a:ext cx="369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TIẾNG VIỆT 5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6637" y="3733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lang="en-US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64" y="5022061"/>
            <a:ext cx="771525" cy="771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022062"/>
            <a:ext cx="771525" cy="771525"/>
          </a:xfrm>
          <a:prstGeom prst="rect">
            <a:avLst/>
          </a:prstGeom>
        </p:spPr>
      </p:pic>
      <p:pic>
        <p:nvPicPr>
          <p:cNvPr id="21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64" y="4519949"/>
            <a:ext cx="2033155" cy="16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" y="381000"/>
            <a:ext cx="4290196" cy="4382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40" y="457200"/>
            <a:ext cx="4648200" cy="4325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95600" y="513738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Lễ Nô - en</a:t>
            </a:r>
            <a:endParaRPr lang="en-US" sz="4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8" y="304800"/>
            <a:ext cx="47244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" y="304800"/>
            <a:ext cx="4419599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76600" y="4724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Nhà thờ</a:t>
            </a:r>
            <a:endParaRPr lang="en-US" sz="5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8900" y="114523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Chuỗi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ngọc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lam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928" y="2097985"/>
            <a:ext cx="3811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2683688"/>
            <a:ext cx="110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Pi-e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2097985"/>
            <a:ext cx="0" cy="437901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04243" y="3316208"/>
            <a:ext cx="1494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Gioan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9256" y="3940126"/>
            <a:ext cx="155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lúi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húi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5144" y="4524901"/>
            <a:ext cx="1779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tràn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trề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2116842"/>
            <a:ext cx="2717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272985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Đọc lại đoạn 1 và trả lời câu hỏi: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6835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</a:t>
            </a:r>
            <a:endParaRPr lang="en-US" sz="2400" i="1" u="sng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228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2021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051956" y="838200"/>
            <a:ext cx="6629400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1/ Cô bé mua 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 ngọc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3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để tặng ai?  </a:t>
            </a:r>
            <a:endParaRPr lang="en-US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2738" y="3657600"/>
            <a:ext cx="7391400" cy="2209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 bé mua chuỗi ngọc lam để tặng chị nhân ngày lễ Nô-en. Đó là người chị đã thay mẹ nuôi cô từ khi mẹ cô mất 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0" y="3810000"/>
            <a:ext cx="1051956" cy="19050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4379" y="304800"/>
            <a:ext cx="8686800" cy="35052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sz="32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sz="32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Em có đủ tiền mua chuỗi ngọc không ? </a:t>
            </a:r>
          </a:p>
          <a:p>
            <a:pPr>
              <a:spcBef>
                <a:spcPct val="50000"/>
              </a:spcBef>
            </a:pP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 tiết nào cho em biết điều đó ?</a:t>
            </a:r>
            <a:endParaRPr lang="en-US" sz="32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58240" y="3786249"/>
            <a:ext cx="7391400" cy="2209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endParaRPr lang="en-US" sz="2800" smtClean="0">
              <a:solidFill>
                <a:srgbClr val="FF0066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</a:pPr>
            <a:r>
              <a:rPr lang="en-US" sz="2800" smtClean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 bé không có đủ tiền để mua chuỗi ngọc.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 bé mở khăn tay, đổ trên bàn một nắm xu và nói đó là số tiền cô đã đập con lợn đất.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50000"/>
              </a:spcBef>
            </a:pPr>
            <a:endParaRPr lang="en-US" sz="3200">
              <a:solidFill>
                <a:srgbClr val="FF0066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4379" y="3938649"/>
            <a:ext cx="1051956" cy="19050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075707" y="990600"/>
            <a:ext cx="6849094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Thái độ của Pi – e lúc đó thế nào ?</a:t>
            </a:r>
            <a:endParaRPr lang="en-US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2738" y="3886200"/>
            <a:ext cx="7995062" cy="1676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 Pi-e trầm ngâm nhìn cô bé rồi lúi húi gỡ mảnh giấy ghi giá tiền trên chuỗi ngọc lam.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0" y="3885210"/>
            <a:ext cx="1051956" cy="16764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8900" y="114523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 ngọc lam</a:t>
            </a:r>
            <a:endParaRPr 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8900" y="114523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 ngọc lam</a:t>
            </a:r>
            <a:endParaRPr 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928" y="2097985"/>
            <a:ext cx="3811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3200" b="1" u="sng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3200" b="1" u="sng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</a:t>
            </a:r>
            <a:r>
              <a:rPr lang="en-US" sz="3200" b="1" u="sng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3200" b="1" u="sng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2683688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Pi-e</a:t>
            </a:r>
            <a:endParaRPr lang="en-US" sz="3200" b="1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2097985"/>
            <a:ext cx="0" cy="476001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8938" y="3316208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Gioan</a:t>
            </a:r>
            <a:endParaRPr lang="en-US" sz="3200" b="1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791" y="3940126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lúi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húi</a:t>
            </a:r>
            <a:endParaRPr lang="en-US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7664" y="4524901"/>
            <a:ext cx="204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tràn trề</a:t>
            </a:r>
            <a:endParaRPr lang="en-US" sz="3200" b="1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2116842"/>
            <a:ext cx="3094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3200" b="1" u="sng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3200" b="1" u="sng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3200" b="1" u="sng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endParaRPr lang="en-US" sz="3200" b="1" u="sng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917" y="272985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Đọc lại đoạn 1 và trả lời câu hỏi: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3300" y="357950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Đọc lại đoạn 2 và trả lời câu hỏi: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26323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2021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6835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</a:t>
            </a:r>
            <a:endParaRPr lang="en-US" sz="2400" i="1" u="sng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051956" y="685800"/>
            <a:ext cx="7558644" cy="21336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/ Chị của cô bé tìm gặp Pi-e làm gì?  </a:t>
            </a:r>
          </a:p>
          <a:p>
            <a:endParaRPr lang="en-US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8938" y="3124200"/>
            <a:ext cx="7995062" cy="2819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 tìm chú Pi-e để hỏi xem cô bé mua chuỗi ngọc lam ở cửa hàng  đây không? Chuỗi ngọc có phải là chuỗi ngọc thật không ? Pi-e đã bán chuỗi ngọc thật cho cô bé ấy với giá bao nhiêu tiền? 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5730" y="3504705"/>
            <a:ext cx="1051956" cy="205839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38200" y="609600"/>
            <a:ext cx="7001493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3/ Vì sao Pi-e nói rằng em bé đã trả giá rất cao để mua chuỗi ngọc?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8938" y="3573483"/>
            <a:ext cx="7995062" cy="1676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Vì cô bé đi mua chuỗi ngọc bằng tất cả số tiền mà em </a:t>
            </a:r>
            <a:r>
              <a:rPr lang="en-US" sz="320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có.</a:t>
            </a:r>
            <a:endParaRPr lang="en-US" sz="3200">
              <a:solidFill>
                <a:srgbClr val="FF0066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76200" y="3810000"/>
            <a:ext cx="1051956" cy="1029195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02178" y="1143000"/>
            <a:ext cx="8229600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tưởng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thúc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Chuỗi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lam.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228600" y="1943073"/>
            <a:ext cx="1676400" cy="86590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1252167" y="895635"/>
            <a:ext cx="3554360" cy="5621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7059" y="945860"/>
            <a:ext cx="3539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769248" scaled="1"/>
                </a:gra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KHỞI ĐỘNG</a:t>
            </a:r>
            <a:endParaRPr lang="en-US" sz="24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769248" scaled="1"/>
              </a:gra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7" descr="jlgbook"/>
          <p:cNvPicPr>
            <a:picLocks noChangeAspect="1" noChangeArrowheads="1" noCrop="1"/>
          </p:cNvPicPr>
          <p:nvPr/>
        </p:nvPicPr>
        <p:blipFill>
          <a:blip r:embed="rId2">
            <a:lum bright="-3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871977"/>
            <a:ext cx="1061667" cy="53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5001" y="164836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Trồng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rừng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4000" b="1" spc="30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ngập</a:t>
            </a:r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 mặn (trang 128 -129)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581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hậu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rừng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ngập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mặn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4958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Nguyên nhân</a:t>
            </a:r>
            <a:r>
              <a:rPr lang="en-US" sz="2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chiến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quá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đê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lấn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biển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đầm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nuôi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tôm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mất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rừng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ngập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mặn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4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Hậu</a:t>
            </a:r>
            <a:r>
              <a:rPr lang="en-US" sz="2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quả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Lá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chắn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vệ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đê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đê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dễ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xói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lở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vỡ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gió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bão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sóng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lớn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96" y="2114417"/>
            <a:ext cx="1919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Wingdings" pitchFamily="2" charset="2"/>
              </a:rPr>
              <a:t>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23" y="3127169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5" grpId="0"/>
      <p:bldP spid="8" grpId="0"/>
      <p:bldP spid="9" grpId="0"/>
      <p:bldP spid="10" grpId="0"/>
      <p:bldP spid="11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0326" y="5371286"/>
            <a:ext cx="8006474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0" y="114523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 ngọc lam</a:t>
            </a:r>
            <a:endParaRPr 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8900" y="114523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 ngọc lam</a:t>
            </a:r>
            <a:endParaRPr 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958" y="1991190"/>
            <a:ext cx="3811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3200" b="1" u="sng" smtClean="0">
                <a:latin typeface="Tahoma" pitchFamily="34" charset="0"/>
                <a:ea typeface="Tahoma" pitchFamily="34" charset="0"/>
                <a:cs typeface="Tahoma" pitchFamily="34" charset="0"/>
              </a:rPr>
              <a:t>*Luyện đọc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2683688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Pi-e</a:t>
            </a:r>
            <a:endParaRPr lang="en-US" sz="3200" b="1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2097985"/>
            <a:ext cx="0" cy="327330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8200" y="3316208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Gioan</a:t>
            </a:r>
            <a:endParaRPr lang="en-US" sz="3200" b="1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117" y="3940126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lúi húi</a:t>
            </a:r>
            <a:endParaRPr lang="en-US" sz="3200" b="1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0520" y="4549054"/>
            <a:ext cx="204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tràn trề</a:t>
            </a:r>
            <a:endParaRPr lang="en-US" sz="3200" b="1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1164" y="1981200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smtClean="0">
                <a:latin typeface="Tahoma" pitchFamily="34" charset="0"/>
                <a:ea typeface="Tahoma" pitchFamily="34" charset="0"/>
                <a:cs typeface="Tahoma" pitchFamily="34" charset="0"/>
              </a:rPr>
              <a:t>*Tìm hiểu bài</a:t>
            </a:r>
            <a:endParaRPr lang="en-US" sz="3200" b="1" u="sng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6145" y="4848066"/>
            <a:ext cx="2861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28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Rút</a:t>
            </a:r>
            <a:r>
              <a:rPr lang="en-US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ý </a:t>
            </a:r>
            <a:r>
              <a:rPr lang="en-US" sz="28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28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0326" y="5371286"/>
            <a:ext cx="763094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ngợi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lòng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hậu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đem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niềm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vui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khác</a:t>
            </a:r>
            <a:r>
              <a:rPr lang="en-US" sz="2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8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7947" y="2683553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Đọc lại đoạn 1 và trả lời câu hỏi: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8065" y="3442247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Đọc lại đoạn 2 và trả lời câu hỏi: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76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2021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6835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</a:t>
            </a:r>
            <a:endParaRPr lang="en-US" sz="2400" i="1" u="sng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81148" y="1371600"/>
            <a:ext cx="8529452" cy="1371600"/>
          </a:xfrm>
          <a:prstGeom prst="cloudCallout">
            <a:avLst>
              <a:gd name="adj1" fmla="val -35994"/>
              <a:gd name="adj2" fmla="val 736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Câu truyện có mấy nhân vật ?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6672" y="3200400"/>
            <a:ext cx="6705600" cy="1371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 3 nhân vật: Pi – e , Gioan, chị của Gioan.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48491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4" y="-48491"/>
            <a:ext cx="1219200" cy="1219200"/>
          </a:xfrm>
          <a:prstGeom prst="rect">
            <a:avLst/>
          </a:prstGeom>
        </p:spPr>
      </p:pic>
      <p:pic>
        <p:nvPicPr>
          <p:cNvPr id="8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4" y="290607"/>
            <a:ext cx="1267196" cy="6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514600" y="273312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en-US" sz="4000" b="1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97477" y="3295402"/>
            <a:ext cx="1051956" cy="1029195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17964" y="2945302"/>
            <a:ext cx="7131875" cy="22286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Thi đua đọc diễn cảm </a:t>
            </a:r>
          </a:p>
          <a:p>
            <a:pPr algn="ctr"/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Đoạn 1 (có 3 vai: Người dẫn chuyện, Gioan, Pi – e).</a:t>
            </a:r>
            <a:endParaRPr lang="en-US" sz="3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 rot="20981122">
            <a:off x="42103" y="3188380"/>
            <a:ext cx="1707325" cy="1847603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8900" y="114523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Chuỗi ngọc lam</a:t>
            </a:r>
            <a:endParaRPr 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52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2021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835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</a:t>
            </a:r>
            <a:endParaRPr lang="en-US" sz="2400" i="1" u="sng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8610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/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Chiều hôm ấy có một em gái nhỏ đứng </a:t>
            </a:r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áp trán </a:t>
            </a: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 tủ kính cửa hàng của Pi-e, nhìn từng đồ vật như muốn kiếm thứ gì. Bỗng em </a:t>
            </a:r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ngửng đầu lên</a:t>
            </a: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- Cháu có thể xem chuỗi ngọc lam này được không ạ?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Pi-e lấy chuỗi ngọc, đưa cho cô bé. Cô bé </a:t>
            </a:r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thốt lên</a:t>
            </a: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- Đẹp quá! Xin chú gói lại cho cháu !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Pi-e </a:t>
            </a:r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ngạc nhiên</a:t>
            </a: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Ai sai cháu mua ? 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Cháu mua tặng chị cháu nhân ngày lễ Nô-en. Chị đã nuôi cháu từ khi mẹ cháu mất.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Cháu có bao nhiêu tiền?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Cô bé mở khăn tay ra, đổ lên bàn một nắm xu : 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Cháu đã đập con lợn đất đấy !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Pi-e </a:t>
            </a:r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trầm ngâm </a:t>
            </a: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nhìn cô bé. Rồi vừa </a:t>
            </a:r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lúi húi </a:t>
            </a: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gỡ mãnh giấy ghi giá tiền, anh vừa hỏi : 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Cháu tên gì?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Cháu tên là Gioan.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Anh đưa Gioan chuỗi ngọc gói trong bao lụa đỏ : 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Đừng đánh rơi nhé !</a:t>
            </a:r>
            <a:b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Cô bé mĩm cười rạng rỡ, </a:t>
            </a:r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chạy vụt đi</a:t>
            </a:r>
            <a:r>
              <a:rPr lang="en-US" sz="20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Cô đâu biết chuỗi ngọc này Pi-e dành tặng vợ chưa cưới của mình, nhưng rồi một tai nạn giao thông đã cướp mất người anh yêu quý. </a:t>
            </a:r>
            <a:endParaRPr lang="en-US" sz="2000" u="sng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1605" y="2779059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399" y="241150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399" y="2402541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05916" y="2026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4916" y="2026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02605" y="126626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399" y="1281952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399" y="1281952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5399" y="1281952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21605" y="1281952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0605" y="1281952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59605" y="1281952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399" y="1645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399" y="1645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24399" y="1645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43916" y="2026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2916" y="2026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04328" y="2021541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399" y="2026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24399" y="2026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43399" y="2026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05399" y="241150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399" y="241150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43399" y="2411505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86399" y="3511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05399" y="3511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24399" y="3511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86399" y="3130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05399" y="3130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24399" y="3130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31640" y="2779059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50640" y="2779059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69640" y="2779059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86399" y="2783541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05399" y="2783541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24399" y="2783541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43916" y="3511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62916" y="3511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43399" y="3511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62399" y="3511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581399" y="351192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90600" y="457200"/>
            <a:ext cx="6096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2400" y="3962400"/>
            <a:ext cx="87630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– 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 – 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76836" y="1351428"/>
            <a:ext cx="457200" cy="24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50" name="Oval 49"/>
          <p:cNvSpPr/>
          <p:nvPr/>
        </p:nvSpPr>
        <p:spPr>
          <a:xfrm>
            <a:off x="676836" y="1714499"/>
            <a:ext cx="457200" cy="24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5800" y="2091017"/>
            <a:ext cx="457200" cy="24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85800" y="2472017"/>
            <a:ext cx="457200" cy="24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85800" y="2853017"/>
            <a:ext cx="457200" cy="24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76836" y="3263152"/>
            <a:ext cx="457200" cy="24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5800" y="3581400"/>
            <a:ext cx="457200" cy="24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8234082" y="1301003"/>
            <a:ext cx="685800" cy="44599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8" name="5-Point Star 57"/>
          <p:cNvSpPr/>
          <p:nvPr/>
        </p:nvSpPr>
        <p:spPr>
          <a:xfrm>
            <a:off x="8229600" y="1714499"/>
            <a:ext cx="685800" cy="44599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8234082" y="2083173"/>
            <a:ext cx="685800" cy="44599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0" name="5-Point Star 59"/>
          <p:cNvSpPr/>
          <p:nvPr/>
        </p:nvSpPr>
        <p:spPr>
          <a:xfrm>
            <a:off x="8229600" y="2424952"/>
            <a:ext cx="685800" cy="44599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1" name="5-Point Star 60"/>
          <p:cNvSpPr/>
          <p:nvPr/>
        </p:nvSpPr>
        <p:spPr>
          <a:xfrm>
            <a:off x="8234082" y="2790264"/>
            <a:ext cx="685800" cy="44599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2" name="5-Point Star 61"/>
          <p:cNvSpPr/>
          <p:nvPr/>
        </p:nvSpPr>
        <p:spPr>
          <a:xfrm>
            <a:off x="8234082" y="3174626"/>
            <a:ext cx="685800" cy="44599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8229600" y="3516406"/>
            <a:ext cx="685800" cy="44599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71781" y="1281952"/>
            <a:ext cx="286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   G   Ọ    C    L    A     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86299" y="1662952"/>
            <a:ext cx="1219200" cy="38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  H    Ị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343399" y="2015937"/>
            <a:ext cx="344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   R    Ầ   M    N   G   Â    M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581398" y="2424952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   I     O    A   N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724399" y="2779059"/>
            <a:ext cx="267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   H    Ă   N    T   A    Y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731122" y="3174626"/>
            <a:ext cx="114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Đ    Ậ   P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576917" y="3511924"/>
            <a:ext cx="3254188" cy="3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   A    O   L    Ụ    A   Đ    Ỏ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111561" y="3550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11560" y="3169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Ậ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111560" y="2788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111561" y="2407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111561" y="2026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Â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111561" y="1645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111561" y="126402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8005482" y="6057900"/>
            <a:ext cx="914400" cy="6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khóa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lam.</a:t>
            </a:r>
          </a:p>
          <a:p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ta.</a:t>
            </a:r>
          </a:p>
          <a:p>
            <a:pPr lvl="2"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	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Đăng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Khoa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91106"/>
            <a:ext cx="176682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Dặn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dò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81000"/>
            <a:ext cx="7162800" cy="155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Gioan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49" y="6206836"/>
            <a:ext cx="5020902" cy="4626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9966"/>
            <a:ext cx="8763000" cy="5816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8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75410" y="1943103"/>
            <a:ext cx="2016308" cy="86590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2034525"/>
            <a:ext cx="6730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Trồng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rừng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ngập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mặn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47" y="2114448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Wingdings" pitchFamily="2" charset="2"/>
              </a:rPr>
              <a:t>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2895600"/>
            <a:ext cx="8130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tỉnh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ven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phong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trào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rừng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ngập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mặn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215" y="3962400"/>
            <a:ext cx="7621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tuyên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rừng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ngập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mặn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đê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783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3" y="0"/>
            <a:ext cx="8780845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29" y="5638800"/>
            <a:ext cx="9459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 điểm gợi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667000" y="360449"/>
            <a:ext cx="5638800" cy="6248400"/>
            <a:chOff x="1824" y="0"/>
            <a:chExt cx="3936" cy="4320"/>
          </a:xfrm>
        </p:grpSpPr>
        <p:pic>
          <p:nvPicPr>
            <p:cNvPr id="5" name="Picture 4" descr="Copy of td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98"/>
              <a:ext cx="3888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td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0"/>
              <a:ext cx="1372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V="1">
              <a:off x="1824" y="1872"/>
              <a:ext cx="2628" cy="72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0" y="-76200"/>
            <a:ext cx="6248400" cy="3332249"/>
          </a:xfrm>
          <a:prstGeom prst="cloudCallout">
            <a:avLst>
              <a:gd name="adj1" fmla="val -24707"/>
              <a:gd name="adj2" fmla="val 686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399"/>
            <a:ext cx="11430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4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009900" y="990600"/>
            <a:ext cx="2971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3263"/>
              </a:avLst>
            </a:prstTxWarp>
          </a:bodyPr>
          <a:lstStyle/>
          <a:p>
            <a:pPr algn="ctr"/>
            <a:r>
              <a:rPr lang="vi-VN" sz="3600" b="1" i="1" u="sng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Tập </a:t>
            </a:r>
            <a:r>
              <a:rPr lang="vi-VN" sz="3600" b="1" i="1" u="sng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đọc</a:t>
            </a:r>
            <a:r>
              <a:rPr lang="en-US" sz="3600" b="1" i="1" u="sng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5</a:t>
            </a:r>
            <a:endParaRPr lang="en-US" sz="3600" b="1" i="1" u="sng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990600" y="2209800"/>
            <a:ext cx="7010400" cy="32766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CHUỖI NGỌC LAM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5400" y="5867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PHUN-TƠN 0-XLƠ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26323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2021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inh anh QUYEN S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006"/>
            <a:ext cx="9144000" cy="48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2100" y="3124200"/>
            <a:ext cx="225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Chuỗi ngọc lam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1724" y="5029200"/>
            <a:ext cx="121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134</a:t>
            </a:r>
            <a:endParaRPr lang="en-US" sz="2800" b="1"/>
          </a:p>
        </p:txBody>
      </p:sp>
      <p:sp>
        <p:nvSpPr>
          <p:cNvPr id="7" name="TextBox 6"/>
          <p:cNvSpPr txBox="1"/>
          <p:nvPr/>
        </p:nvSpPr>
        <p:spPr>
          <a:xfrm>
            <a:off x="5512625" y="4998422"/>
            <a:ext cx="111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135</a:t>
            </a:r>
            <a:endParaRPr lang="en-US" sz="3200" b="1"/>
          </a:p>
        </p:txBody>
      </p:sp>
      <p:sp>
        <p:nvSpPr>
          <p:cNvPr id="9" name="TextBox 8"/>
          <p:cNvSpPr txBox="1"/>
          <p:nvPr/>
        </p:nvSpPr>
        <p:spPr>
          <a:xfrm>
            <a:off x="3810000" y="6835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</a:t>
            </a:r>
            <a:endParaRPr lang="en-US" sz="2400" i="1" u="sng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900" y="114523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Chuỗi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ngọc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lam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6525" y="2615793"/>
            <a:ext cx="17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Tuần 14</a:t>
            </a:r>
            <a:endParaRPr lang="en-US" sz="2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28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2021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8900" y="114523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Chuỗi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ngọc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lam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0" y="1756273"/>
            <a:ext cx="7239000" cy="1676400"/>
          </a:xfrm>
        </p:spPr>
        <p:txBody>
          <a:bodyPr/>
          <a:lstStyle/>
          <a:p>
            <a:pPr indent="0" algn="l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38200" y="2514600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33400" y="3505200"/>
            <a:ext cx="8534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cướp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quý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Nô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-en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6323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2021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835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</a:t>
            </a:r>
            <a:endParaRPr lang="en-US" sz="2400" i="1" u="sng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8900" y="114523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Chuỗi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ngọc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lam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894" y="2057400"/>
            <a:ext cx="3811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Tx/>
              <a:buNone/>
            </a:pPr>
            <a:r>
              <a:rPr lang="en-US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16909" y="2951946"/>
            <a:ext cx="110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Pi-e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73236" y="2097985"/>
            <a:ext cx="0" cy="32393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16909" y="3539090"/>
            <a:ext cx="1494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Gioan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7126" y="4167798"/>
            <a:ext cx="155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lúi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húi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03054" y="4780283"/>
            <a:ext cx="1779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tràn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trề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" y="5486400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Font typeface="Wingdings" pitchFamily="2" charset="2"/>
              <a:buChar char="v"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đôi</a:t>
            </a:r>
            <a:r>
              <a:rPr lang="en-US" sz="28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(3 phút)</a:t>
            </a:r>
            <a:endParaRPr lang="en-US" sz="28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indent="1588"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endParaRPr lang="en-US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26323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2021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6835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đọc</a:t>
            </a:r>
            <a:r>
              <a:rPr lang="en-US" sz="2400" i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</a:t>
            </a:r>
            <a:endParaRPr lang="en-US" sz="2400" i="1" u="sng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  <p:bldP spid="23" grpId="0"/>
      <p:bldP spid="30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586</TotalTime>
  <Words>1067</Words>
  <Application>Microsoft Office PowerPoint</Application>
  <PresentationFormat>On-screen Show (4:3)</PresentationFormat>
  <Paragraphs>164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đọc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63</cp:revision>
  <dcterms:created xsi:type="dcterms:W3CDTF">2016-10-27T11:22:12Z</dcterms:created>
  <dcterms:modified xsi:type="dcterms:W3CDTF">2022-12-07T09:34:53Z</dcterms:modified>
</cp:coreProperties>
</file>