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4682" r:id="rId3"/>
    <p:sldMasterId id="2147484827" r:id="rId4"/>
    <p:sldMasterId id="2147484841" r:id="rId5"/>
    <p:sldMasterId id="2147484865" r:id="rId6"/>
    <p:sldMasterId id="2147484939" r:id="rId7"/>
  </p:sldMasterIdLst>
  <p:notesMasterIdLst>
    <p:notesMasterId r:id="rId32"/>
  </p:notesMasterIdLst>
  <p:sldIdLst>
    <p:sldId id="546" r:id="rId8"/>
    <p:sldId id="494" r:id="rId9"/>
    <p:sldId id="395" r:id="rId10"/>
    <p:sldId id="417" r:id="rId11"/>
    <p:sldId id="533" r:id="rId12"/>
    <p:sldId id="542" r:id="rId13"/>
    <p:sldId id="341" r:id="rId14"/>
    <p:sldId id="340" r:id="rId15"/>
    <p:sldId id="423" r:id="rId16"/>
    <p:sldId id="543" r:id="rId17"/>
    <p:sldId id="549" r:id="rId18"/>
    <p:sldId id="541" r:id="rId19"/>
    <p:sldId id="371" r:id="rId20"/>
    <p:sldId id="406" r:id="rId21"/>
    <p:sldId id="375" r:id="rId22"/>
    <p:sldId id="314" r:id="rId23"/>
    <p:sldId id="536" r:id="rId24"/>
    <p:sldId id="363" r:id="rId25"/>
    <p:sldId id="379" r:id="rId26"/>
    <p:sldId id="407" r:id="rId27"/>
    <p:sldId id="384" r:id="rId28"/>
    <p:sldId id="365" r:id="rId29"/>
    <p:sldId id="538" r:id="rId30"/>
    <p:sldId id="547" r:id="rId3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60066"/>
    <a:srgbClr val="990099"/>
    <a:srgbClr val="CC00CC"/>
    <a:srgbClr val="BEF632"/>
    <a:srgbClr val="A8F52B"/>
    <a:srgbClr val="9900CC"/>
    <a:srgbClr val="FFFF66"/>
    <a:srgbClr val="11111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32" autoAdjust="0"/>
    <p:restoredTop sz="94660"/>
  </p:normalViewPr>
  <p:slideViewPr>
    <p:cSldViewPr>
      <p:cViewPr varScale="1">
        <p:scale>
          <a:sx n="74" d="100"/>
          <a:sy n="74" d="100"/>
        </p:scale>
        <p:origin x="-696" y="-9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D425BF3-0C6F-CF3C-15BA-4BB20FD91FDC}"/>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 name="Date Placeholder 2">
            <a:extLst>
              <a:ext uri="{FF2B5EF4-FFF2-40B4-BE49-F238E27FC236}">
                <a16:creationId xmlns:a16="http://schemas.microsoft.com/office/drawing/2014/main" xmlns="" id="{4D6A6791-4EB0-D49C-6FD9-642C9DA9429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39E43734-6479-4043-A35C-51D1DC857061}" type="datetimeFigureOut">
              <a:rPr lang="en-US"/>
              <a:pPr>
                <a:defRPr/>
              </a:pPr>
              <a:t>12/16/2022</a:t>
            </a:fld>
            <a:endParaRPr lang="en-US"/>
          </a:p>
        </p:txBody>
      </p:sp>
      <p:sp>
        <p:nvSpPr>
          <p:cNvPr id="4" name="Slide Image Placeholder 3">
            <a:extLst>
              <a:ext uri="{FF2B5EF4-FFF2-40B4-BE49-F238E27FC236}">
                <a16:creationId xmlns:a16="http://schemas.microsoft.com/office/drawing/2014/main" xmlns="" id="{EEE9B549-7534-88E4-6551-506B569F11F3}"/>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9647F822-E4BC-2605-46C9-77E60CEEF17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377A5DEE-B7CD-D22A-0DAF-525436E50C39}"/>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xmlns="" id="{D2FABB2C-5D9C-3206-EEE0-BBB0250589F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0A082B4-8181-4AC0-A02B-1D0FFA3ED161}" type="slidenum">
              <a:rPr lang="en-US" altLang="en-US"/>
              <a:pPr>
                <a:defRPr/>
              </a:pPr>
              <a:t>‹#›</a:t>
            </a:fld>
            <a:endParaRPr lang="en-US" altLang="en-US"/>
          </a:p>
        </p:txBody>
      </p:sp>
    </p:spTree>
    <p:extLst>
      <p:ext uri="{BB962C8B-B14F-4D97-AF65-F5344CB8AC3E}">
        <p14:creationId xmlns:p14="http://schemas.microsoft.com/office/powerpoint/2010/main" val="2690362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a:extLst>
              <a:ext uri="{FF2B5EF4-FFF2-40B4-BE49-F238E27FC236}">
                <a16:creationId xmlns:a16="http://schemas.microsoft.com/office/drawing/2014/main" xmlns="" id="{E1D82E45-40AC-C74D-E26F-1DF231BAF5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备注占位符 2">
            <a:extLst>
              <a:ext uri="{FF2B5EF4-FFF2-40B4-BE49-F238E27FC236}">
                <a16:creationId xmlns:a16="http://schemas.microsoft.com/office/drawing/2014/main" xmlns="" id="{11EC2C1E-9205-ADD4-B677-DA12D940C4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latin typeface="Arial" panose="020B0604020202020204" pitchFamily="34" charset="0"/>
              <a:cs typeface="Arial" panose="020B0604020202020204" pitchFamily="34" charset="0"/>
            </a:endParaRPr>
          </a:p>
        </p:txBody>
      </p:sp>
      <p:sp>
        <p:nvSpPr>
          <p:cNvPr id="16388" name="灯片编号占位符 3">
            <a:extLst>
              <a:ext uri="{FF2B5EF4-FFF2-40B4-BE49-F238E27FC236}">
                <a16:creationId xmlns:a16="http://schemas.microsoft.com/office/drawing/2014/main" xmlns="" id="{C13A528E-E87D-78F6-A2B4-8F4950F03A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76EBAC-9507-47C0-AEB9-4A730202F9CA}" type="slidenum">
              <a:rPr lang="zh-CN" altLang="en-US" smtClean="0">
                <a:latin typeface="等线" pitchFamily="2" charset="-122"/>
                <a:cs typeface="等线" pitchFamily="2" charset="-122"/>
              </a:rPr>
              <a:pPr/>
              <a:t>4</a:t>
            </a:fld>
            <a:endParaRPr lang="zh-CN" altLang="en-US">
              <a:latin typeface="等线" pitchFamily="2" charset="-122"/>
              <a:cs typeface="等线"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xmlns="" id="{2507BFD2-4951-EB70-9C5F-CCED07C545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xmlns="" id="{DD905F7F-B251-9759-2FA2-61331FE9A4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244" name="Slide Number Placeholder 3">
            <a:extLst>
              <a:ext uri="{FF2B5EF4-FFF2-40B4-BE49-F238E27FC236}">
                <a16:creationId xmlns:a16="http://schemas.microsoft.com/office/drawing/2014/main" xmlns="" id="{0EEBE52A-B5D6-984A-63B7-27E30D3F43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6BEF4B-5351-488B-BC55-22FFAB15F71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xmlns="" id="{FF0786A7-4456-8FC9-C2CE-E168816298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xmlns="" id="{4E877693-6CAD-7511-1A11-36F2D29858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34820" name="Slide Number Placeholder 3">
            <a:extLst>
              <a:ext uri="{FF2B5EF4-FFF2-40B4-BE49-F238E27FC236}">
                <a16:creationId xmlns:a16="http://schemas.microsoft.com/office/drawing/2014/main" xmlns="" id="{E190C2C4-1F67-6025-6736-9E4443581E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55D20A-C07F-4E7C-ABE6-19DA26C75F43}" type="slidenum">
              <a:rPr lang="en-US" altLang="en-US" smtClean="0"/>
              <a:pPr/>
              <a:t>15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xmlns="" id="{6ACB22C0-B30F-A8A9-95A2-AD48C4534F18}"/>
              </a:ext>
            </a:extLst>
          </p:cNvPr>
          <p:cNvSpPr>
            <a:spLocks noGrp="1" noRot="1" noChangeAspect="1" noChangeArrowheads="1" noTextEdit="1"/>
          </p:cNvSpPr>
          <p:nvPr>
            <p:ph type="sldImg" idx="4294967295"/>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xmlns="" id="{F3C2A49F-4ED3-D33D-E26C-7262300EEE54}"/>
              </a:ext>
            </a:extLst>
          </p:cNvPr>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0420" name="Slide Number Placeholder 3">
            <a:extLst>
              <a:ext uri="{FF2B5EF4-FFF2-40B4-BE49-F238E27FC236}">
                <a16:creationId xmlns:a16="http://schemas.microsoft.com/office/drawing/2014/main" xmlns="" id="{0C604E1A-5D9F-D24D-4A69-5C23C905EE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68F832-CCC1-431A-9FBA-9BC7FEDA2DA5}" type="slidenum">
              <a:rPr lang="en-US" altLang="zh-CN" smtClean="0">
                <a:solidFill>
                  <a:srgbClr val="000000"/>
                </a:solidFill>
              </a:rPr>
              <a:pPr/>
              <a:t>21</a:t>
            </a:fld>
            <a:endParaRPr lang="en-US" altLang="zh-CN">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xmlns="" id="{854111B0-83F0-AA83-D392-28FBC4F2D3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xmlns="" id="{3F109C53-1EBC-C2AA-7807-3ED24531AF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xmlns="" id="{75C4544E-1E03-B05D-6404-035212E39B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D60D19E-3576-4D15-8B65-97BC1BD061D5}" type="slidenum">
              <a:rPr lang="en-US" altLang="en-US" smtClean="0">
                <a:solidFill>
                  <a:srgbClr val="000000"/>
                </a:solidFill>
              </a:rPr>
              <a:pPr/>
              <a:t>22</a:t>
            </a:fld>
            <a:endParaRPr lang="en-US" alt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0B582A2B-018E-8690-8F4A-5DABEB71B268}"/>
              </a:ext>
            </a:extLst>
          </p:cNvPr>
          <p:cNvSpPr>
            <a:spLocks noGrp="1"/>
          </p:cNvSpPr>
          <p:nvPr>
            <p:ph type="dt" sz="half" idx="10"/>
          </p:nvPr>
        </p:nvSpPr>
        <p:spPr/>
        <p:txBody>
          <a:bodyPr/>
          <a:lstStyle>
            <a:lvl1pPr>
              <a:defRPr/>
            </a:lvl1pPr>
          </a:lstStyle>
          <a:p>
            <a:pPr>
              <a:defRPr/>
            </a:pPr>
            <a:fld id="{8FCDBE82-EC8F-44AD-9E36-7D780271160D}"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FB471B19-AFAA-A45A-508C-BE8DFD7C6E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B266330-2F35-15D3-4B50-B31DE05A1FB5}"/>
              </a:ext>
            </a:extLst>
          </p:cNvPr>
          <p:cNvSpPr>
            <a:spLocks noGrp="1"/>
          </p:cNvSpPr>
          <p:nvPr>
            <p:ph type="sldNum" sz="quarter" idx="12"/>
          </p:nvPr>
        </p:nvSpPr>
        <p:spPr/>
        <p:txBody>
          <a:bodyPr/>
          <a:lstStyle>
            <a:lvl1pPr>
              <a:defRPr/>
            </a:lvl1pPr>
          </a:lstStyle>
          <a:p>
            <a:pPr>
              <a:defRPr/>
            </a:pPr>
            <a:fld id="{EDB56EDF-E1D4-4FFA-A56C-90C5400F84DE}" type="slidenum">
              <a:rPr lang="en-US" altLang="en-US"/>
              <a:pPr>
                <a:defRPr/>
              </a:pPr>
              <a:t>‹#›</a:t>
            </a:fld>
            <a:endParaRPr lang="en-US" altLang="en-US"/>
          </a:p>
        </p:txBody>
      </p:sp>
    </p:spTree>
    <p:extLst>
      <p:ext uri="{BB962C8B-B14F-4D97-AF65-F5344CB8AC3E}">
        <p14:creationId xmlns:p14="http://schemas.microsoft.com/office/powerpoint/2010/main" val="2773052934"/>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94CF35-2859-523E-9F05-4290AFC20A13}"/>
              </a:ext>
            </a:extLst>
          </p:cNvPr>
          <p:cNvSpPr>
            <a:spLocks noGrp="1"/>
          </p:cNvSpPr>
          <p:nvPr>
            <p:ph type="dt" sz="half" idx="10"/>
          </p:nvPr>
        </p:nvSpPr>
        <p:spPr/>
        <p:txBody>
          <a:bodyPr/>
          <a:lstStyle>
            <a:lvl1pPr>
              <a:defRPr/>
            </a:lvl1pPr>
          </a:lstStyle>
          <a:p>
            <a:pPr>
              <a:defRPr/>
            </a:pPr>
            <a:fld id="{73C295B1-F0E0-4CEB-9675-109D26413F74}"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D5A6CDAD-1197-63E2-CDFA-F6E944C884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214015E-1A0B-D2B6-EBCC-8FD68C8F0F79}"/>
              </a:ext>
            </a:extLst>
          </p:cNvPr>
          <p:cNvSpPr>
            <a:spLocks noGrp="1"/>
          </p:cNvSpPr>
          <p:nvPr>
            <p:ph type="sldNum" sz="quarter" idx="12"/>
          </p:nvPr>
        </p:nvSpPr>
        <p:spPr/>
        <p:txBody>
          <a:bodyPr/>
          <a:lstStyle>
            <a:lvl1pPr>
              <a:defRPr/>
            </a:lvl1pPr>
          </a:lstStyle>
          <a:p>
            <a:pPr>
              <a:defRPr/>
            </a:pPr>
            <a:fld id="{ABFA39C2-8D2B-4C17-89B1-D0C5D8183DF4}" type="slidenum">
              <a:rPr lang="en-US" altLang="en-US"/>
              <a:pPr>
                <a:defRPr/>
              </a:pPr>
              <a:t>‹#›</a:t>
            </a:fld>
            <a:endParaRPr lang="en-US" altLang="en-US"/>
          </a:p>
        </p:txBody>
      </p:sp>
    </p:spTree>
    <p:extLst>
      <p:ext uri="{BB962C8B-B14F-4D97-AF65-F5344CB8AC3E}">
        <p14:creationId xmlns:p14="http://schemas.microsoft.com/office/powerpoint/2010/main" val="3843811196"/>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C09B344-671A-5EF7-CBAA-5E3A9D2783D6}"/>
              </a:ext>
            </a:extLst>
          </p:cNvPr>
          <p:cNvSpPr>
            <a:spLocks noGrp="1"/>
          </p:cNvSpPr>
          <p:nvPr>
            <p:ph type="dt" sz="half" idx="10"/>
          </p:nvPr>
        </p:nvSpPr>
        <p:spPr/>
        <p:txBody>
          <a:bodyPr/>
          <a:lstStyle>
            <a:lvl1pPr>
              <a:defRPr/>
            </a:lvl1pPr>
          </a:lstStyle>
          <a:p>
            <a:pPr>
              <a:defRPr/>
            </a:pPr>
            <a:fld id="{4E62310C-241F-42F3-BE1F-D2AADB818875}"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FCAFFAB5-C429-B664-8F2F-0252A51814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78B6BC4-1D8E-DF4A-F9FC-3F5B32D88DBB}"/>
              </a:ext>
            </a:extLst>
          </p:cNvPr>
          <p:cNvSpPr>
            <a:spLocks noGrp="1"/>
          </p:cNvSpPr>
          <p:nvPr>
            <p:ph type="sldNum" sz="quarter" idx="12"/>
          </p:nvPr>
        </p:nvSpPr>
        <p:spPr/>
        <p:txBody>
          <a:bodyPr/>
          <a:lstStyle>
            <a:lvl1pPr>
              <a:defRPr/>
            </a:lvl1pPr>
          </a:lstStyle>
          <a:p>
            <a:pPr>
              <a:defRPr/>
            </a:pPr>
            <a:fld id="{D706620C-0011-4CB7-AFE4-1ADFA81BF008}" type="slidenum">
              <a:rPr lang="en-US" altLang="en-US"/>
              <a:pPr>
                <a:defRPr/>
              </a:pPr>
              <a:t>‹#›</a:t>
            </a:fld>
            <a:endParaRPr lang="en-US" altLang="en-US"/>
          </a:p>
        </p:txBody>
      </p:sp>
    </p:spTree>
    <p:extLst>
      <p:ext uri="{BB962C8B-B14F-4D97-AF65-F5344CB8AC3E}">
        <p14:creationId xmlns:p14="http://schemas.microsoft.com/office/powerpoint/2010/main" val="2227870222"/>
      </p:ext>
    </p:extLst>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74C733A-BD6E-72E4-B937-C708186D59C4}"/>
              </a:ext>
            </a:extLst>
          </p:cNvPr>
          <p:cNvSpPr>
            <a:spLocks noGrp="1"/>
          </p:cNvSpPr>
          <p:nvPr>
            <p:ph type="dt" sz="half" idx="10"/>
          </p:nvPr>
        </p:nvSpPr>
        <p:spPr/>
        <p:txBody>
          <a:bodyPr/>
          <a:lstStyle>
            <a:lvl1pPr>
              <a:defRPr/>
            </a:lvl1pPr>
          </a:lstStyle>
          <a:p>
            <a:pPr>
              <a:defRPr/>
            </a:pPr>
            <a:fld id="{C8D69C4B-59F0-4159-B66D-4531503B146D}"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170F6512-7DA2-BE7D-20D4-AAE8CA4F85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3E9B29B-580D-F105-8C5C-819ECF964B85}"/>
              </a:ext>
            </a:extLst>
          </p:cNvPr>
          <p:cNvSpPr>
            <a:spLocks noGrp="1"/>
          </p:cNvSpPr>
          <p:nvPr>
            <p:ph type="sldNum" sz="quarter" idx="12"/>
          </p:nvPr>
        </p:nvSpPr>
        <p:spPr/>
        <p:txBody>
          <a:bodyPr/>
          <a:lstStyle>
            <a:lvl1pPr>
              <a:defRPr/>
            </a:lvl1pPr>
          </a:lstStyle>
          <a:p>
            <a:pPr>
              <a:defRPr/>
            </a:pPr>
            <a:fld id="{1C6F5CFE-F409-42E3-B74A-90FDB07F75E6}" type="slidenum">
              <a:rPr lang="en-US" altLang="en-US"/>
              <a:pPr>
                <a:defRPr/>
              </a:pPr>
              <a:t>‹#›</a:t>
            </a:fld>
            <a:endParaRPr lang="en-US" altLang="en-US"/>
          </a:p>
        </p:txBody>
      </p:sp>
    </p:spTree>
    <p:extLst>
      <p:ext uri="{BB962C8B-B14F-4D97-AF65-F5344CB8AC3E}">
        <p14:creationId xmlns:p14="http://schemas.microsoft.com/office/powerpoint/2010/main" val="1187260030"/>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F58430E9-8D78-3A76-F4F1-2B3061E930E9}"/>
              </a:ext>
            </a:extLst>
          </p:cNvPr>
          <p:cNvSpPr>
            <a:spLocks noGrp="1"/>
          </p:cNvSpPr>
          <p:nvPr>
            <p:ph type="dt" sz="half" idx="10"/>
          </p:nvPr>
        </p:nvSpPr>
        <p:spPr/>
        <p:txBody>
          <a:bodyPr/>
          <a:lstStyle>
            <a:lvl1pPr>
              <a:defRPr/>
            </a:lvl1pPr>
          </a:lstStyle>
          <a:p>
            <a:pPr>
              <a:defRPr/>
            </a:pPr>
            <a:fld id="{514DD48A-84D0-48DA-AC81-97DD252F6D15}"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4A147A2F-082F-38A7-4C91-EA3EBEF7AC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55F910C-6656-8139-C895-F076FFB6081A}"/>
              </a:ext>
            </a:extLst>
          </p:cNvPr>
          <p:cNvSpPr>
            <a:spLocks noGrp="1"/>
          </p:cNvSpPr>
          <p:nvPr>
            <p:ph type="sldNum" sz="quarter" idx="12"/>
          </p:nvPr>
        </p:nvSpPr>
        <p:spPr/>
        <p:txBody>
          <a:bodyPr/>
          <a:lstStyle>
            <a:lvl1pPr>
              <a:defRPr/>
            </a:lvl1pPr>
          </a:lstStyle>
          <a:p>
            <a:pPr>
              <a:defRPr/>
            </a:pPr>
            <a:fld id="{8B200E60-03F8-48F7-8279-C122E46DDAC5}" type="slidenum">
              <a:rPr lang="en-US" altLang="en-US"/>
              <a:pPr>
                <a:defRPr/>
              </a:pPr>
              <a:t>‹#›</a:t>
            </a:fld>
            <a:endParaRPr lang="en-US" altLang="en-US"/>
          </a:p>
        </p:txBody>
      </p:sp>
    </p:spTree>
    <p:extLst>
      <p:ext uri="{BB962C8B-B14F-4D97-AF65-F5344CB8AC3E}">
        <p14:creationId xmlns:p14="http://schemas.microsoft.com/office/powerpoint/2010/main" val="3153688683"/>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A46BBD50-5066-EE94-E94C-4941CFA061B8}"/>
              </a:ext>
            </a:extLst>
          </p:cNvPr>
          <p:cNvSpPr>
            <a:spLocks noGrp="1"/>
          </p:cNvSpPr>
          <p:nvPr>
            <p:ph type="dt" sz="half" idx="10"/>
          </p:nvPr>
        </p:nvSpPr>
        <p:spPr/>
        <p:txBody>
          <a:bodyPr/>
          <a:lstStyle>
            <a:lvl1pPr>
              <a:defRPr/>
            </a:lvl1pPr>
          </a:lstStyle>
          <a:p>
            <a:pPr>
              <a:defRPr/>
            </a:pPr>
            <a:fld id="{E8592A79-DCEF-4CC8-B19C-29E55AD898C1}" type="datetimeFigureOut">
              <a:rPr lang="en-US"/>
              <a:pPr>
                <a:defRPr/>
              </a:pPr>
              <a:t>12/16/2022</a:t>
            </a:fld>
            <a:endParaRPr lang="en-US"/>
          </a:p>
        </p:txBody>
      </p:sp>
      <p:sp>
        <p:nvSpPr>
          <p:cNvPr id="3" name="Footer Placeholder 4">
            <a:extLst>
              <a:ext uri="{FF2B5EF4-FFF2-40B4-BE49-F238E27FC236}">
                <a16:creationId xmlns:a16="http://schemas.microsoft.com/office/drawing/2014/main" xmlns="" id="{B65AD919-62CB-F5AF-4C51-E82FEACFE65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B71907D4-691E-C2FA-BBBA-739D709199E0}"/>
              </a:ext>
            </a:extLst>
          </p:cNvPr>
          <p:cNvSpPr>
            <a:spLocks noGrp="1"/>
          </p:cNvSpPr>
          <p:nvPr>
            <p:ph type="sldNum" sz="quarter" idx="12"/>
          </p:nvPr>
        </p:nvSpPr>
        <p:spPr/>
        <p:txBody>
          <a:bodyPr/>
          <a:lstStyle>
            <a:lvl1pPr>
              <a:defRPr/>
            </a:lvl1pPr>
          </a:lstStyle>
          <a:p>
            <a:pPr>
              <a:defRPr/>
            </a:pPr>
            <a:fld id="{E962E98B-4DAA-41BF-A05F-6B8111C12959}" type="slidenum">
              <a:rPr lang="en-US" altLang="en-US"/>
              <a:pPr>
                <a:defRPr/>
              </a:pPr>
              <a:t>‹#›</a:t>
            </a:fld>
            <a:endParaRPr lang="en-US" altLang="en-US"/>
          </a:p>
        </p:txBody>
      </p:sp>
    </p:spTree>
    <p:extLst>
      <p:ext uri="{BB962C8B-B14F-4D97-AF65-F5344CB8AC3E}">
        <p14:creationId xmlns:p14="http://schemas.microsoft.com/office/powerpoint/2010/main" val="3366545978"/>
      </p:ext>
    </p:extLst>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2B9F73E7-FD56-D769-F924-E6A1C78928B5}"/>
              </a:ext>
            </a:extLst>
          </p:cNvPr>
          <p:cNvSpPr>
            <a:spLocks noGrp="1"/>
          </p:cNvSpPr>
          <p:nvPr>
            <p:ph type="dt" sz="half" idx="10"/>
          </p:nvPr>
        </p:nvSpPr>
        <p:spPr/>
        <p:txBody>
          <a:bodyPr/>
          <a:lstStyle>
            <a:lvl1pPr>
              <a:defRPr/>
            </a:lvl1pPr>
          </a:lstStyle>
          <a:p>
            <a:pPr>
              <a:defRPr/>
            </a:pPr>
            <a:fld id="{00FD5B77-041A-4F08-B668-C0347BB0EC84}"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8D0924DC-8F45-A5F0-BFD2-3954BFF8B3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70D191C-8B5B-DFD5-2861-6C61359B38CE}"/>
              </a:ext>
            </a:extLst>
          </p:cNvPr>
          <p:cNvSpPr>
            <a:spLocks noGrp="1"/>
          </p:cNvSpPr>
          <p:nvPr>
            <p:ph type="sldNum" sz="quarter" idx="12"/>
          </p:nvPr>
        </p:nvSpPr>
        <p:spPr/>
        <p:txBody>
          <a:bodyPr/>
          <a:lstStyle>
            <a:lvl1pPr>
              <a:defRPr/>
            </a:lvl1pPr>
          </a:lstStyle>
          <a:p>
            <a:pPr>
              <a:defRPr/>
            </a:pPr>
            <a:fld id="{75627C8D-7F65-4987-8EA5-67E11BE53B4D}" type="slidenum">
              <a:rPr lang="en-US" altLang="en-US"/>
              <a:pPr>
                <a:defRPr/>
              </a:pPr>
              <a:t>‹#›</a:t>
            </a:fld>
            <a:endParaRPr lang="en-US" altLang="en-US"/>
          </a:p>
        </p:txBody>
      </p:sp>
    </p:spTree>
    <p:extLst>
      <p:ext uri="{BB962C8B-B14F-4D97-AF65-F5344CB8AC3E}">
        <p14:creationId xmlns:p14="http://schemas.microsoft.com/office/powerpoint/2010/main" val="1219138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91DC55F8-4097-28C4-DF9C-DF9A6ED48870}"/>
              </a:ext>
            </a:extLst>
          </p:cNvPr>
          <p:cNvSpPr>
            <a:spLocks noGrp="1"/>
          </p:cNvSpPr>
          <p:nvPr>
            <p:ph type="dt" sz="half" idx="10"/>
          </p:nvPr>
        </p:nvSpPr>
        <p:spPr/>
        <p:txBody>
          <a:bodyPr/>
          <a:lstStyle>
            <a:lvl1pPr>
              <a:defRPr/>
            </a:lvl1pPr>
          </a:lstStyle>
          <a:p>
            <a:pPr>
              <a:defRPr/>
            </a:pPr>
            <a:fld id="{19C8B923-965C-4B1F-873E-069BE0DA06B7}"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D09A716B-D376-EF23-CEF2-ACDEB66784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C2AF106-F3CE-76D5-CD69-B1A6F3FA77B4}"/>
              </a:ext>
            </a:extLst>
          </p:cNvPr>
          <p:cNvSpPr>
            <a:spLocks noGrp="1"/>
          </p:cNvSpPr>
          <p:nvPr>
            <p:ph type="sldNum" sz="quarter" idx="12"/>
          </p:nvPr>
        </p:nvSpPr>
        <p:spPr/>
        <p:txBody>
          <a:bodyPr/>
          <a:lstStyle>
            <a:lvl1pPr>
              <a:defRPr/>
            </a:lvl1pPr>
          </a:lstStyle>
          <a:p>
            <a:pPr>
              <a:defRPr/>
            </a:pPr>
            <a:fld id="{F884C2B7-F181-4C11-BF71-D96F51282A7A}" type="slidenum">
              <a:rPr lang="en-US" altLang="en-US"/>
              <a:pPr>
                <a:defRPr/>
              </a:pPr>
              <a:t>‹#›</a:t>
            </a:fld>
            <a:endParaRPr lang="en-US" altLang="en-US"/>
          </a:p>
        </p:txBody>
      </p:sp>
    </p:spTree>
    <p:extLst>
      <p:ext uri="{BB962C8B-B14F-4D97-AF65-F5344CB8AC3E}">
        <p14:creationId xmlns:p14="http://schemas.microsoft.com/office/powerpoint/2010/main" val="1049932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7265F33-73B7-C39C-E6C6-B036CF9930AE}"/>
              </a:ext>
            </a:extLst>
          </p:cNvPr>
          <p:cNvSpPr>
            <a:spLocks noGrp="1"/>
          </p:cNvSpPr>
          <p:nvPr>
            <p:ph type="dt" sz="half" idx="10"/>
          </p:nvPr>
        </p:nvSpPr>
        <p:spPr/>
        <p:txBody>
          <a:bodyPr/>
          <a:lstStyle>
            <a:lvl1pPr>
              <a:defRPr/>
            </a:lvl1pPr>
          </a:lstStyle>
          <a:p>
            <a:pPr>
              <a:defRPr/>
            </a:pPr>
            <a:fld id="{96E358D4-17D8-42F5-A4DD-64C92290EB41}"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CD2373DE-BDBA-E7DE-BB9F-911DE17518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42B6FDC-0D09-BB84-F1AF-C77C43EB26C0}"/>
              </a:ext>
            </a:extLst>
          </p:cNvPr>
          <p:cNvSpPr>
            <a:spLocks noGrp="1"/>
          </p:cNvSpPr>
          <p:nvPr>
            <p:ph type="sldNum" sz="quarter" idx="12"/>
          </p:nvPr>
        </p:nvSpPr>
        <p:spPr/>
        <p:txBody>
          <a:bodyPr/>
          <a:lstStyle>
            <a:lvl1pPr>
              <a:defRPr/>
            </a:lvl1pPr>
          </a:lstStyle>
          <a:p>
            <a:pPr>
              <a:defRPr/>
            </a:pPr>
            <a:fld id="{A44771C7-DA98-49BD-891C-74843C97F078}" type="slidenum">
              <a:rPr lang="en-US" altLang="en-US"/>
              <a:pPr>
                <a:defRPr/>
              </a:pPr>
              <a:t>‹#›</a:t>
            </a:fld>
            <a:endParaRPr lang="en-US" altLang="en-US"/>
          </a:p>
        </p:txBody>
      </p:sp>
    </p:spTree>
    <p:extLst>
      <p:ext uri="{BB962C8B-B14F-4D97-AF65-F5344CB8AC3E}">
        <p14:creationId xmlns:p14="http://schemas.microsoft.com/office/powerpoint/2010/main" val="1220714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xmlns="" id="{54B04FC3-5C25-5346-9070-D3A501E02C7B}"/>
              </a:ext>
            </a:extLst>
          </p:cNvPr>
          <p:cNvSpPr>
            <a:spLocks noGrp="1"/>
          </p:cNvSpPr>
          <p:nvPr>
            <p:ph type="dt" sz="half" idx="10"/>
          </p:nvPr>
        </p:nvSpPr>
        <p:spPr/>
        <p:txBody>
          <a:bodyPr/>
          <a:lstStyle>
            <a:lvl1pPr>
              <a:defRPr/>
            </a:lvl1pPr>
          </a:lstStyle>
          <a:p>
            <a:pPr>
              <a:defRPr/>
            </a:pPr>
            <a:fld id="{D7C1CD86-BC85-4F7B-BD3D-777A4CBCEC0A}"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BD3ED22C-B7B6-59F4-5BAD-2E878EFEEE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6A4DEB2-8274-0E0F-C25F-3D9E60FBBCC0}"/>
              </a:ext>
            </a:extLst>
          </p:cNvPr>
          <p:cNvSpPr>
            <a:spLocks noGrp="1"/>
          </p:cNvSpPr>
          <p:nvPr>
            <p:ph type="sldNum" sz="quarter" idx="12"/>
          </p:nvPr>
        </p:nvSpPr>
        <p:spPr/>
        <p:txBody>
          <a:bodyPr/>
          <a:lstStyle>
            <a:lvl1pPr>
              <a:defRPr/>
            </a:lvl1pPr>
          </a:lstStyle>
          <a:p>
            <a:pPr>
              <a:defRPr/>
            </a:pPr>
            <a:fld id="{D80838CC-ADEF-4470-A033-3E5E6463A5E9}" type="slidenum">
              <a:rPr lang="en-US" altLang="en-US"/>
              <a:pPr>
                <a:defRPr/>
              </a:pPr>
              <a:t>‹#›</a:t>
            </a:fld>
            <a:endParaRPr lang="en-US" altLang="en-US"/>
          </a:p>
        </p:txBody>
      </p:sp>
    </p:spTree>
    <p:extLst>
      <p:ext uri="{BB962C8B-B14F-4D97-AF65-F5344CB8AC3E}">
        <p14:creationId xmlns:p14="http://schemas.microsoft.com/office/powerpoint/2010/main" val="3873888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xmlns="" id="{FFFA85D0-19BB-B65A-11C1-AA42752B487B}"/>
              </a:ext>
            </a:extLst>
          </p:cNvPr>
          <p:cNvSpPr>
            <a:spLocks noGrp="1"/>
          </p:cNvSpPr>
          <p:nvPr>
            <p:ph type="dt" sz="half" idx="10"/>
          </p:nvPr>
        </p:nvSpPr>
        <p:spPr/>
        <p:txBody>
          <a:bodyPr/>
          <a:lstStyle>
            <a:lvl1pPr>
              <a:defRPr/>
            </a:lvl1pPr>
          </a:lstStyle>
          <a:p>
            <a:pPr>
              <a:defRPr/>
            </a:pPr>
            <a:fld id="{6FC84CA6-8396-43DF-B028-0E071184F262}" type="datetimeFigureOut">
              <a:rPr lang="en-US"/>
              <a:pPr>
                <a:defRPr/>
              </a:pPr>
              <a:t>12/16/2022</a:t>
            </a:fld>
            <a:endParaRPr lang="en-US"/>
          </a:p>
        </p:txBody>
      </p:sp>
      <p:sp>
        <p:nvSpPr>
          <p:cNvPr id="8" name="Footer Placeholder 4">
            <a:extLst>
              <a:ext uri="{FF2B5EF4-FFF2-40B4-BE49-F238E27FC236}">
                <a16:creationId xmlns:a16="http://schemas.microsoft.com/office/drawing/2014/main" xmlns="" id="{1465A57B-25FD-3D18-C248-F3ED61B7479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2ECDB8C5-2625-DE94-88D9-318CD5DC8559}"/>
              </a:ext>
            </a:extLst>
          </p:cNvPr>
          <p:cNvSpPr>
            <a:spLocks noGrp="1"/>
          </p:cNvSpPr>
          <p:nvPr>
            <p:ph type="sldNum" sz="quarter" idx="12"/>
          </p:nvPr>
        </p:nvSpPr>
        <p:spPr/>
        <p:txBody>
          <a:bodyPr/>
          <a:lstStyle>
            <a:lvl1pPr>
              <a:defRPr/>
            </a:lvl1pPr>
          </a:lstStyle>
          <a:p>
            <a:pPr>
              <a:defRPr/>
            </a:pPr>
            <a:fld id="{F0682BB5-9F68-4C71-8C1A-46FF06F6D872}" type="slidenum">
              <a:rPr lang="en-US" altLang="en-US"/>
              <a:pPr>
                <a:defRPr/>
              </a:pPr>
              <a:t>‹#›</a:t>
            </a:fld>
            <a:endParaRPr lang="en-US" altLang="en-US"/>
          </a:p>
        </p:txBody>
      </p:sp>
    </p:spTree>
    <p:extLst>
      <p:ext uri="{BB962C8B-B14F-4D97-AF65-F5344CB8AC3E}">
        <p14:creationId xmlns:p14="http://schemas.microsoft.com/office/powerpoint/2010/main" val="2869564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45527C6-86BC-3E18-79B2-51F97A19DDD3}"/>
              </a:ext>
            </a:extLst>
          </p:cNvPr>
          <p:cNvSpPr>
            <a:spLocks noGrp="1"/>
          </p:cNvSpPr>
          <p:nvPr>
            <p:ph type="dt" sz="half" idx="10"/>
          </p:nvPr>
        </p:nvSpPr>
        <p:spPr/>
        <p:txBody>
          <a:bodyPr/>
          <a:lstStyle>
            <a:lvl1pPr>
              <a:defRPr/>
            </a:lvl1pPr>
          </a:lstStyle>
          <a:p>
            <a:pPr>
              <a:defRPr/>
            </a:pPr>
            <a:fld id="{F132002B-2A35-42B4-8041-0A2BF9D11914}"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1648E639-3AE7-024B-2DA1-4D7C48CEC33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0A981672-A827-C0E1-B257-9F6CFB1C9C20}"/>
              </a:ext>
            </a:extLst>
          </p:cNvPr>
          <p:cNvSpPr>
            <a:spLocks noGrp="1"/>
          </p:cNvSpPr>
          <p:nvPr>
            <p:ph type="sldNum" sz="quarter" idx="12"/>
          </p:nvPr>
        </p:nvSpPr>
        <p:spPr/>
        <p:txBody>
          <a:bodyPr/>
          <a:lstStyle>
            <a:lvl1pPr>
              <a:defRPr/>
            </a:lvl1pPr>
          </a:lstStyle>
          <a:p>
            <a:pPr>
              <a:defRPr/>
            </a:pPr>
            <a:fld id="{EBCFA37C-B608-4791-9FF8-5C8DA352A234}" type="slidenum">
              <a:rPr lang="en-US" altLang="en-US"/>
              <a:pPr>
                <a:defRPr/>
              </a:pPr>
              <a:t>‹#›</a:t>
            </a:fld>
            <a:endParaRPr lang="en-US" altLang="en-US"/>
          </a:p>
        </p:txBody>
      </p:sp>
    </p:spTree>
    <p:extLst>
      <p:ext uri="{BB962C8B-B14F-4D97-AF65-F5344CB8AC3E}">
        <p14:creationId xmlns:p14="http://schemas.microsoft.com/office/powerpoint/2010/main" val="2016057378"/>
      </p:ext>
    </p:extLst>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xmlns="" id="{03053634-26EE-5A7B-5AF5-F294C56DE35B}"/>
              </a:ext>
            </a:extLst>
          </p:cNvPr>
          <p:cNvSpPr>
            <a:spLocks noGrp="1"/>
          </p:cNvSpPr>
          <p:nvPr>
            <p:ph type="dt" sz="half" idx="10"/>
          </p:nvPr>
        </p:nvSpPr>
        <p:spPr/>
        <p:txBody>
          <a:bodyPr/>
          <a:lstStyle>
            <a:lvl1pPr>
              <a:defRPr/>
            </a:lvl1pPr>
          </a:lstStyle>
          <a:p>
            <a:pPr>
              <a:defRPr/>
            </a:pPr>
            <a:fld id="{01C410B4-B84A-44DB-AB83-2467D033ACF4}" type="datetimeFigureOut">
              <a:rPr lang="en-US"/>
              <a:pPr>
                <a:defRPr/>
              </a:pPr>
              <a:t>12/16/2022</a:t>
            </a:fld>
            <a:endParaRPr lang="en-US"/>
          </a:p>
        </p:txBody>
      </p:sp>
      <p:sp>
        <p:nvSpPr>
          <p:cNvPr id="4" name="Footer Placeholder 4">
            <a:extLst>
              <a:ext uri="{FF2B5EF4-FFF2-40B4-BE49-F238E27FC236}">
                <a16:creationId xmlns:a16="http://schemas.microsoft.com/office/drawing/2014/main" xmlns="" id="{EF1E5C1A-8031-C5BF-B818-0EC0DEE8413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B7C372E-C021-8D19-9D93-115D0ACCEF7F}"/>
              </a:ext>
            </a:extLst>
          </p:cNvPr>
          <p:cNvSpPr>
            <a:spLocks noGrp="1"/>
          </p:cNvSpPr>
          <p:nvPr>
            <p:ph type="sldNum" sz="quarter" idx="12"/>
          </p:nvPr>
        </p:nvSpPr>
        <p:spPr/>
        <p:txBody>
          <a:bodyPr/>
          <a:lstStyle>
            <a:lvl1pPr>
              <a:defRPr/>
            </a:lvl1pPr>
          </a:lstStyle>
          <a:p>
            <a:pPr>
              <a:defRPr/>
            </a:pPr>
            <a:fld id="{749A7423-8154-43CA-BEC7-70891EA59C8C}" type="slidenum">
              <a:rPr lang="en-US" altLang="en-US"/>
              <a:pPr>
                <a:defRPr/>
              </a:pPr>
              <a:t>‹#›</a:t>
            </a:fld>
            <a:endParaRPr lang="en-US" altLang="en-US"/>
          </a:p>
        </p:txBody>
      </p:sp>
    </p:spTree>
    <p:extLst>
      <p:ext uri="{BB962C8B-B14F-4D97-AF65-F5344CB8AC3E}">
        <p14:creationId xmlns:p14="http://schemas.microsoft.com/office/powerpoint/2010/main" val="1339945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6560F861-3DD6-3413-15A0-61A91285EE54}"/>
              </a:ext>
            </a:extLst>
          </p:cNvPr>
          <p:cNvSpPr>
            <a:spLocks noGrp="1"/>
          </p:cNvSpPr>
          <p:nvPr>
            <p:ph type="dt" sz="half" idx="10"/>
          </p:nvPr>
        </p:nvSpPr>
        <p:spPr/>
        <p:txBody>
          <a:bodyPr/>
          <a:lstStyle>
            <a:lvl1pPr>
              <a:defRPr/>
            </a:lvl1pPr>
          </a:lstStyle>
          <a:p>
            <a:pPr>
              <a:defRPr/>
            </a:pPr>
            <a:fld id="{C1D7083C-FEE0-4DC5-B88E-9DDC138964F4}" type="datetimeFigureOut">
              <a:rPr lang="en-US"/>
              <a:pPr>
                <a:defRPr/>
              </a:pPr>
              <a:t>12/16/2022</a:t>
            </a:fld>
            <a:endParaRPr lang="en-US"/>
          </a:p>
        </p:txBody>
      </p:sp>
      <p:sp>
        <p:nvSpPr>
          <p:cNvPr id="3" name="Footer Placeholder 4">
            <a:extLst>
              <a:ext uri="{FF2B5EF4-FFF2-40B4-BE49-F238E27FC236}">
                <a16:creationId xmlns:a16="http://schemas.microsoft.com/office/drawing/2014/main" xmlns="" id="{687DCF3C-08DB-0E70-D949-82AE1B78C9E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208F5474-CDCD-7042-5CE0-274AABE74C11}"/>
              </a:ext>
            </a:extLst>
          </p:cNvPr>
          <p:cNvSpPr>
            <a:spLocks noGrp="1"/>
          </p:cNvSpPr>
          <p:nvPr>
            <p:ph type="sldNum" sz="quarter" idx="12"/>
          </p:nvPr>
        </p:nvSpPr>
        <p:spPr/>
        <p:txBody>
          <a:bodyPr/>
          <a:lstStyle>
            <a:lvl1pPr>
              <a:defRPr/>
            </a:lvl1pPr>
          </a:lstStyle>
          <a:p>
            <a:pPr>
              <a:defRPr/>
            </a:pPr>
            <a:fld id="{47F2B69E-BEF1-4484-83DD-DD96C732277D}" type="slidenum">
              <a:rPr lang="en-US" altLang="en-US"/>
              <a:pPr>
                <a:defRPr/>
              </a:pPr>
              <a:t>‹#›</a:t>
            </a:fld>
            <a:endParaRPr lang="en-US" altLang="en-US"/>
          </a:p>
        </p:txBody>
      </p:sp>
    </p:spTree>
    <p:extLst>
      <p:ext uri="{BB962C8B-B14F-4D97-AF65-F5344CB8AC3E}">
        <p14:creationId xmlns:p14="http://schemas.microsoft.com/office/powerpoint/2010/main" val="17982718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FDAF8F37-EDD1-031F-3EF1-D7E1A7D16DD1}"/>
              </a:ext>
            </a:extLst>
          </p:cNvPr>
          <p:cNvSpPr>
            <a:spLocks noGrp="1"/>
          </p:cNvSpPr>
          <p:nvPr>
            <p:ph type="dt" sz="half" idx="10"/>
          </p:nvPr>
        </p:nvSpPr>
        <p:spPr/>
        <p:txBody>
          <a:bodyPr/>
          <a:lstStyle>
            <a:lvl1pPr>
              <a:defRPr/>
            </a:lvl1pPr>
          </a:lstStyle>
          <a:p>
            <a:pPr>
              <a:defRPr/>
            </a:pPr>
            <a:fld id="{096541BD-AD44-418F-98BA-9D5F1EDDF9C4}"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1C091C7B-2D79-EB62-FEAE-803F78A63A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FC2D6EC-9FC4-577A-292E-E3007FE6C5B9}"/>
              </a:ext>
            </a:extLst>
          </p:cNvPr>
          <p:cNvSpPr>
            <a:spLocks noGrp="1"/>
          </p:cNvSpPr>
          <p:nvPr>
            <p:ph type="sldNum" sz="quarter" idx="12"/>
          </p:nvPr>
        </p:nvSpPr>
        <p:spPr/>
        <p:txBody>
          <a:bodyPr/>
          <a:lstStyle>
            <a:lvl1pPr>
              <a:defRPr/>
            </a:lvl1pPr>
          </a:lstStyle>
          <a:p>
            <a:pPr>
              <a:defRPr/>
            </a:pPr>
            <a:fld id="{F3D1794E-98D1-46CA-A487-F88686651D9A}" type="slidenum">
              <a:rPr lang="en-US" altLang="en-US"/>
              <a:pPr>
                <a:defRPr/>
              </a:pPr>
              <a:t>‹#›</a:t>
            </a:fld>
            <a:endParaRPr lang="en-US" altLang="en-US"/>
          </a:p>
        </p:txBody>
      </p:sp>
    </p:spTree>
    <p:extLst>
      <p:ext uri="{BB962C8B-B14F-4D97-AF65-F5344CB8AC3E}">
        <p14:creationId xmlns:p14="http://schemas.microsoft.com/office/powerpoint/2010/main" val="2157705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983D6271-B447-9CFB-9D7C-85034E9799B3}"/>
              </a:ext>
            </a:extLst>
          </p:cNvPr>
          <p:cNvSpPr>
            <a:spLocks noGrp="1"/>
          </p:cNvSpPr>
          <p:nvPr>
            <p:ph type="dt" sz="half" idx="10"/>
          </p:nvPr>
        </p:nvSpPr>
        <p:spPr/>
        <p:txBody>
          <a:bodyPr/>
          <a:lstStyle>
            <a:lvl1pPr>
              <a:defRPr/>
            </a:lvl1pPr>
          </a:lstStyle>
          <a:p>
            <a:pPr>
              <a:defRPr/>
            </a:pPr>
            <a:fld id="{F4C3A79E-7A75-4136-BB6C-DC51AD2BD94C}"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73B4B288-F5D6-B622-3581-6E0232D4FC5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3A22B73-BA96-FF99-2CF6-CC02D25D7C79}"/>
              </a:ext>
            </a:extLst>
          </p:cNvPr>
          <p:cNvSpPr>
            <a:spLocks noGrp="1"/>
          </p:cNvSpPr>
          <p:nvPr>
            <p:ph type="sldNum" sz="quarter" idx="12"/>
          </p:nvPr>
        </p:nvSpPr>
        <p:spPr/>
        <p:txBody>
          <a:bodyPr/>
          <a:lstStyle>
            <a:lvl1pPr>
              <a:defRPr/>
            </a:lvl1pPr>
          </a:lstStyle>
          <a:p>
            <a:pPr>
              <a:defRPr/>
            </a:pPr>
            <a:fld id="{2C4F423D-B069-41A1-BEF2-FE2F15E82332}" type="slidenum">
              <a:rPr lang="en-US" altLang="en-US"/>
              <a:pPr>
                <a:defRPr/>
              </a:pPr>
              <a:t>‹#›</a:t>
            </a:fld>
            <a:endParaRPr lang="en-US" altLang="en-US"/>
          </a:p>
        </p:txBody>
      </p:sp>
    </p:spTree>
    <p:extLst>
      <p:ext uri="{BB962C8B-B14F-4D97-AF65-F5344CB8AC3E}">
        <p14:creationId xmlns:p14="http://schemas.microsoft.com/office/powerpoint/2010/main" val="135610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F296110-A970-EF28-24D9-9D7D0A55ACF6}"/>
              </a:ext>
            </a:extLst>
          </p:cNvPr>
          <p:cNvSpPr>
            <a:spLocks noGrp="1"/>
          </p:cNvSpPr>
          <p:nvPr>
            <p:ph type="dt" sz="half" idx="10"/>
          </p:nvPr>
        </p:nvSpPr>
        <p:spPr/>
        <p:txBody>
          <a:bodyPr/>
          <a:lstStyle>
            <a:lvl1pPr>
              <a:defRPr/>
            </a:lvl1pPr>
          </a:lstStyle>
          <a:p>
            <a:pPr>
              <a:defRPr/>
            </a:pPr>
            <a:fld id="{67CE413C-D5F1-4F5F-B1C3-B1C673A4C755}"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C01FAD53-9E42-CD1E-77A4-D557787BF3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FBE4554-7A28-6E5A-3EF7-F630C6AFEFAB}"/>
              </a:ext>
            </a:extLst>
          </p:cNvPr>
          <p:cNvSpPr>
            <a:spLocks noGrp="1"/>
          </p:cNvSpPr>
          <p:nvPr>
            <p:ph type="sldNum" sz="quarter" idx="12"/>
          </p:nvPr>
        </p:nvSpPr>
        <p:spPr/>
        <p:txBody>
          <a:bodyPr/>
          <a:lstStyle>
            <a:lvl1pPr>
              <a:defRPr/>
            </a:lvl1pPr>
          </a:lstStyle>
          <a:p>
            <a:pPr>
              <a:defRPr/>
            </a:pPr>
            <a:fld id="{D549608F-F814-47D2-B2E7-FA81A64E0A7F}" type="slidenum">
              <a:rPr lang="en-US" altLang="en-US"/>
              <a:pPr>
                <a:defRPr/>
              </a:pPr>
              <a:t>‹#›</a:t>
            </a:fld>
            <a:endParaRPr lang="en-US" altLang="en-US"/>
          </a:p>
        </p:txBody>
      </p:sp>
    </p:spTree>
    <p:extLst>
      <p:ext uri="{BB962C8B-B14F-4D97-AF65-F5344CB8AC3E}">
        <p14:creationId xmlns:p14="http://schemas.microsoft.com/office/powerpoint/2010/main" val="3044011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11A81BB3-2EB0-D473-1D96-EA21B22E787A}"/>
              </a:ext>
            </a:extLst>
          </p:cNvPr>
          <p:cNvSpPr>
            <a:spLocks noGrp="1"/>
          </p:cNvSpPr>
          <p:nvPr>
            <p:ph type="dt" sz="half" idx="10"/>
          </p:nvPr>
        </p:nvSpPr>
        <p:spPr/>
        <p:txBody>
          <a:bodyPr/>
          <a:lstStyle>
            <a:lvl1pPr>
              <a:defRPr/>
            </a:lvl1pPr>
          </a:lstStyle>
          <a:p>
            <a:pPr>
              <a:defRPr/>
            </a:pPr>
            <a:fld id="{2A553E53-AF90-438E-BE59-6FC81554EB31}"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D8FFC495-C021-9168-AC22-29D4E15FCB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8F20DB3-1658-E517-569A-235E7464EF76}"/>
              </a:ext>
            </a:extLst>
          </p:cNvPr>
          <p:cNvSpPr>
            <a:spLocks noGrp="1"/>
          </p:cNvSpPr>
          <p:nvPr>
            <p:ph type="sldNum" sz="quarter" idx="12"/>
          </p:nvPr>
        </p:nvSpPr>
        <p:spPr/>
        <p:txBody>
          <a:bodyPr/>
          <a:lstStyle>
            <a:lvl1pPr>
              <a:defRPr/>
            </a:lvl1pPr>
          </a:lstStyle>
          <a:p>
            <a:pPr>
              <a:defRPr/>
            </a:pPr>
            <a:fld id="{62C68FFA-5B2C-43AB-8243-FD3C95690552}" type="slidenum">
              <a:rPr lang="en-US" altLang="en-US"/>
              <a:pPr>
                <a:defRPr/>
              </a:pPr>
              <a:t>‹#›</a:t>
            </a:fld>
            <a:endParaRPr lang="en-US" altLang="en-US"/>
          </a:p>
        </p:txBody>
      </p:sp>
    </p:spTree>
    <p:extLst>
      <p:ext uri="{BB962C8B-B14F-4D97-AF65-F5344CB8AC3E}">
        <p14:creationId xmlns:p14="http://schemas.microsoft.com/office/powerpoint/2010/main" val="4017707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9D13FA1A-19DC-6D47-C937-C5FB83B91C00}"/>
              </a:ext>
            </a:extLst>
          </p:cNvPr>
          <p:cNvGrpSpPr>
            <a:grpSpLocks/>
          </p:cNvGrpSpPr>
          <p:nvPr userDrawn="1"/>
        </p:nvGrpSpPr>
        <p:grpSpPr bwMode="auto">
          <a:xfrm>
            <a:off x="0" y="0"/>
            <a:ext cx="12192000" cy="6858000"/>
            <a:chOff x="0" y="0"/>
            <a:chExt cx="12192000" cy="6750674"/>
          </a:xfrm>
        </p:grpSpPr>
        <p:sp>
          <p:nvSpPr>
            <p:cNvPr id="3" name="矩形 2">
              <a:extLst>
                <a:ext uri="{FF2B5EF4-FFF2-40B4-BE49-F238E27FC236}">
                  <a16:creationId xmlns:a16="http://schemas.microsoft.com/office/drawing/2014/main" xmlns="" id="{0ACE65F1-1010-3A7E-3B73-D51B96423A17}"/>
                </a:ext>
              </a:extLst>
            </p:cNvPr>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4" name="矩形 3">
              <a:extLst>
                <a:ext uri="{FF2B5EF4-FFF2-40B4-BE49-F238E27FC236}">
                  <a16:creationId xmlns:a16="http://schemas.microsoft.com/office/drawing/2014/main" xmlns="" id="{09ED74C8-9A4A-D877-3981-E4F3CE84B618}"/>
                </a:ext>
              </a:extLst>
            </p:cNvPr>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5" name="矩形 4">
              <a:extLst>
                <a:ext uri="{FF2B5EF4-FFF2-40B4-BE49-F238E27FC236}">
                  <a16:creationId xmlns:a16="http://schemas.microsoft.com/office/drawing/2014/main" xmlns="" id="{046B35A4-4746-83EC-26CC-CC367F102190}"/>
                </a:ext>
              </a:extLst>
            </p:cNvPr>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6" name="矩形 5">
              <a:extLst>
                <a:ext uri="{FF2B5EF4-FFF2-40B4-BE49-F238E27FC236}">
                  <a16:creationId xmlns:a16="http://schemas.microsoft.com/office/drawing/2014/main" xmlns="" id="{F58E47C2-A311-D996-30CA-535A95DA89EB}"/>
                </a:ext>
              </a:extLst>
            </p:cNvPr>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7" name="矩形 6">
              <a:extLst>
                <a:ext uri="{FF2B5EF4-FFF2-40B4-BE49-F238E27FC236}">
                  <a16:creationId xmlns:a16="http://schemas.microsoft.com/office/drawing/2014/main" xmlns="" id="{2A57BD22-1605-458D-5E16-988C6610C213}"/>
                </a:ext>
              </a:extLst>
            </p:cNvPr>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8" name="矩形 7">
              <a:extLst>
                <a:ext uri="{FF2B5EF4-FFF2-40B4-BE49-F238E27FC236}">
                  <a16:creationId xmlns:a16="http://schemas.microsoft.com/office/drawing/2014/main" xmlns="" id="{0B77BA6B-7F85-8959-7901-A6375356A716}"/>
                </a:ext>
              </a:extLst>
            </p:cNvPr>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9" name="矩形 8">
              <a:extLst>
                <a:ext uri="{FF2B5EF4-FFF2-40B4-BE49-F238E27FC236}">
                  <a16:creationId xmlns:a16="http://schemas.microsoft.com/office/drawing/2014/main" xmlns="" id="{45BFEBCF-B64E-7EA8-2800-910761667FED}"/>
                </a:ext>
              </a:extLst>
            </p:cNvPr>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0" name="矩形 9">
              <a:extLst>
                <a:ext uri="{FF2B5EF4-FFF2-40B4-BE49-F238E27FC236}">
                  <a16:creationId xmlns:a16="http://schemas.microsoft.com/office/drawing/2014/main" xmlns="" id="{68502179-71CC-843A-86B8-9CCFC076237B}"/>
                </a:ext>
              </a:extLst>
            </p:cNvPr>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1" name="矩形 10">
              <a:extLst>
                <a:ext uri="{FF2B5EF4-FFF2-40B4-BE49-F238E27FC236}">
                  <a16:creationId xmlns:a16="http://schemas.microsoft.com/office/drawing/2014/main" xmlns="" id="{F86F2E6D-9F70-37EF-9FB8-275174F078E3}"/>
                </a:ext>
              </a:extLst>
            </p:cNvPr>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2" name="矩形 11">
              <a:extLst>
                <a:ext uri="{FF2B5EF4-FFF2-40B4-BE49-F238E27FC236}">
                  <a16:creationId xmlns:a16="http://schemas.microsoft.com/office/drawing/2014/main" xmlns="" id="{9A381EBC-BE53-910C-D80D-851202D85871}"/>
                </a:ext>
              </a:extLst>
            </p:cNvPr>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3" name="矩形 12">
              <a:extLst>
                <a:ext uri="{FF2B5EF4-FFF2-40B4-BE49-F238E27FC236}">
                  <a16:creationId xmlns:a16="http://schemas.microsoft.com/office/drawing/2014/main" xmlns="" id="{E1AEED5C-29B6-A3BC-F445-D412CBFEBE90}"/>
                </a:ext>
              </a:extLst>
            </p:cNvPr>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4" name="矩形 13">
              <a:extLst>
                <a:ext uri="{FF2B5EF4-FFF2-40B4-BE49-F238E27FC236}">
                  <a16:creationId xmlns:a16="http://schemas.microsoft.com/office/drawing/2014/main" xmlns="" id="{B987C238-8212-7082-D04C-E2092FC8BA50}"/>
                </a:ext>
              </a:extLst>
            </p:cNvPr>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5" name="矩形 14">
              <a:extLst>
                <a:ext uri="{FF2B5EF4-FFF2-40B4-BE49-F238E27FC236}">
                  <a16:creationId xmlns:a16="http://schemas.microsoft.com/office/drawing/2014/main" xmlns="" id="{09B507B0-1EDF-C3FD-2584-220D49F265D5}"/>
                </a:ext>
              </a:extLst>
            </p:cNvPr>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sp>
          <p:nvSpPr>
            <p:cNvPr id="16" name="矩形 15">
              <a:extLst>
                <a:ext uri="{FF2B5EF4-FFF2-40B4-BE49-F238E27FC236}">
                  <a16:creationId xmlns:a16="http://schemas.microsoft.com/office/drawing/2014/main" xmlns="" id="{A2D0D625-1979-099C-B25F-8559C4FB3713}"/>
                </a:ext>
              </a:extLst>
            </p:cNvPr>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15"/>
            </a:p>
          </p:txBody>
        </p:sp>
      </p:grpSp>
    </p:spTree>
    <p:extLst>
      <p:ext uri="{BB962C8B-B14F-4D97-AF65-F5344CB8AC3E}">
        <p14:creationId xmlns:p14="http://schemas.microsoft.com/office/powerpoint/2010/main" val="393212033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74161B61-0778-AE31-2DB8-A703D38069A6}"/>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5" name="Footer Placeholder 4">
            <a:extLst>
              <a:ext uri="{FF2B5EF4-FFF2-40B4-BE49-F238E27FC236}">
                <a16:creationId xmlns:a16="http://schemas.microsoft.com/office/drawing/2014/main" xmlns="" id="{04B49DDC-97AA-C1BF-6A75-538FD1CA3F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4D70A06-4201-B1CF-AD56-D3FDF9B5F4B6}"/>
              </a:ext>
            </a:extLst>
          </p:cNvPr>
          <p:cNvSpPr>
            <a:spLocks noGrp="1"/>
          </p:cNvSpPr>
          <p:nvPr>
            <p:ph type="sldNum" sz="quarter" idx="12"/>
          </p:nvPr>
        </p:nvSpPr>
        <p:spPr/>
        <p:txBody>
          <a:bodyPr/>
          <a:lstStyle>
            <a:lvl1pPr>
              <a:defRPr/>
            </a:lvl1pPr>
          </a:lstStyle>
          <a:p>
            <a:pPr>
              <a:defRPr/>
            </a:pPr>
            <a:fld id="{C1B72904-9C59-4C3F-81B2-22BC8E1ACBBB}" type="slidenum">
              <a:rPr lang="en-US"/>
              <a:pPr>
                <a:defRPr/>
              </a:pPr>
              <a:t>‹#›</a:t>
            </a:fld>
            <a:endParaRPr lang="en-US" dirty="0"/>
          </a:p>
        </p:txBody>
      </p:sp>
    </p:spTree>
    <p:extLst>
      <p:ext uri="{BB962C8B-B14F-4D97-AF65-F5344CB8AC3E}">
        <p14:creationId xmlns:p14="http://schemas.microsoft.com/office/powerpoint/2010/main" val="2604702279"/>
      </p:ext>
    </p:extLst>
  </p:cSld>
  <p:clrMapOvr>
    <a:masterClrMapping/>
  </p:clrMapOvr>
  <p:transition spd="slow" advClick="0" advTm="400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73C206-3B4B-151A-FA90-0B7ED9232D37}"/>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5" name="Footer Placeholder 4">
            <a:extLst>
              <a:ext uri="{FF2B5EF4-FFF2-40B4-BE49-F238E27FC236}">
                <a16:creationId xmlns:a16="http://schemas.microsoft.com/office/drawing/2014/main" xmlns="" id="{B2F3B44C-3EC0-B6F8-AD7F-AE2F73E46A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8A3F1AF-C9D2-A557-6A83-D66566EC06A2}"/>
              </a:ext>
            </a:extLst>
          </p:cNvPr>
          <p:cNvSpPr>
            <a:spLocks noGrp="1"/>
          </p:cNvSpPr>
          <p:nvPr>
            <p:ph type="sldNum" sz="quarter" idx="12"/>
          </p:nvPr>
        </p:nvSpPr>
        <p:spPr/>
        <p:txBody>
          <a:bodyPr/>
          <a:lstStyle>
            <a:lvl1pPr>
              <a:defRPr/>
            </a:lvl1pPr>
          </a:lstStyle>
          <a:p>
            <a:pPr>
              <a:defRPr/>
            </a:pPr>
            <a:fld id="{81C250F9-A4E5-485C-812C-E3E515AD688E}" type="slidenum">
              <a:rPr lang="en-US"/>
              <a:pPr>
                <a:defRPr/>
              </a:pPr>
              <a:t>‹#›</a:t>
            </a:fld>
            <a:endParaRPr lang="en-US" dirty="0"/>
          </a:p>
        </p:txBody>
      </p:sp>
    </p:spTree>
    <p:extLst>
      <p:ext uri="{BB962C8B-B14F-4D97-AF65-F5344CB8AC3E}">
        <p14:creationId xmlns:p14="http://schemas.microsoft.com/office/powerpoint/2010/main" val="3991883954"/>
      </p:ext>
    </p:extLst>
  </p:cSld>
  <p:clrMapOvr>
    <a:masterClrMapping/>
  </p:clrMapOvr>
  <p:transition spd="slow" advClick="0" advTm="400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78" indent="0">
              <a:buNone/>
              <a:defRPr sz="2400">
                <a:solidFill>
                  <a:schemeClr val="tx1">
                    <a:tint val="75000"/>
                  </a:schemeClr>
                </a:solidFill>
              </a:defRPr>
            </a:lvl2pPr>
            <a:lvl3pPr marL="1218956" indent="0">
              <a:buNone/>
              <a:defRPr sz="2200">
                <a:solidFill>
                  <a:schemeClr val="tx1">
                    <a:tint val="75000"/>
                  </a:schemeClr>
                </a:solidFill>
              </a:defRPr>
            </a:lvl3pPr>
            <a:lvl4pPr marL="1828434" indent="0">
              <a:buNone/>
              <a:defRPr sz="1900">
                <a:solidFill>
                  <a:schemeClr val="tx1">
                    <a:tint val="75000"/>
                  </a:schemeClr>
                </a:solidFill>
              </a:defRPr>
            </a:lvl4pPr>
            <a:lvl5pPr marL="2437912" indent="0">
              <a:buNone/>
              <a:defRPr sz="1900">
                <a:solidFill>
                  <a:schemeClr val="tx1">
                    <a:tint val="75000"/>
                  </a:schemeClr>
                </a:solidFill>
              </a:defRPr>
            </a:lvl5pPr>
            <a:lvl6pPr marL="3047390" indent="0">
              <a:buNone/>
              <a:defRPr sz="1900">
                <a:solidFill>
                  <a:schemeClr val="tx1">
                    <a:tint val="75000"/>
                  </a:schemeClr>
                </a:solidFill>
              </a:defRPr>
            </a:lvl6pPr>
            <a:lvl7pPr marL="3656868" indent="0">
              <a:buNone/>
              <a:defRPr sz="1900">
                <a:solidFill>
                  <a:schemeClr val="tx1">
                    <a:tint val="75000"/>
                  </a:schemeClr>
                </a:solidFill>
              </a:defRPr>
            </a:lvl7pPr>
            <a:lvl8pPr marL="4266347" indent="0">
              <a:buNone/>
              <a:defRPr sz="1900">
                <a:solidFill>
                  <a:schemeClr val="tx1">
                    <a:tint val="75000"/>
                  </a:schemeClr>
                </a:solidFill>
              </a:defRPr>
            </a:lvl8pPr>
            <a:lvl9pPr marL="4875825" indent="0">
              <a:buNone/>
              <a:defRPr sz="1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CB2267-9FD6-FB67-5D83-169EEDED60B3}"/>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5" name="Footer Placeholder 4">
            <a:extLst>
              <a:ext uri="{FF2B5EF4-FFF2-40B4-BE49-F238E27FC236}">
                <a16:creationId xmlns:a16="http://schemas.microsoft.com/office/drawing/2014/main" xmlns="" id="{F3B0BE27-A500-A1CE-8E40-E97D0B92FC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853364A-16F8-4FFC-F59C-41AD2219B7A1}"/>
              </a:ext>
            </a:extLst>
          </p:cNvPr>
          <p:cNvSpPr>
            <a:spLocks noGrp="1"/>
          </p:cNvSpPr>
          <p:nvPr>
            <p:ph type="sldNum" sz="quarter" idx="12"/>
          </p:nvPr>
        </p:nvSpPr>
        <p:spPr/>
        <p:txBody>
          <a:bodyPr/>
          <a:lstStyle>
            <a:lvl1pPr>
              <a:defRPr/>
            </a:lvl1pPr>
          </a:lstStyle>
          <a:p>
            <a:pPr>
              <a:defRPr/>
            </a:pPr>
            <a:fld id="{E2F0158C-C10F-4CFA-9821-9CF836789B8B}" type="slidenum">
              <a:rPr lang="en-US"/>
              <a:pPr>
                <a:defRPr/>
              </a:pPr>
              <a:t>‹#›</a:t>
            </a:fld>
            <a:endParaRPr lang="en-US" dirty="0"/>
          </a:p>
        </p:txBody>
      </p:sp>
    </p:spTree>
    <p:extLst>
      <p:ext uri="{BB962C8B-B14F-4D97-AF65-F5344CB8AC3E}">
        <p14:creationId xmlns:p14="http://schemas.microsoft.com/office/powerpoint/2010/main" val="3529173802"/>
      </p:ext>
    </p:extLst>
  </p:cSld>
  <p:clrMapOvr>
    <a:masterClrMapping/>
  </p:clrMapOvr>
  <p:transition spd="slow" advClick="0" advTm="4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555F1B1-4A15-A2A1-BCB7-521E2E648A4D}"/>
              </a:ext>
            </a:extLst>
          </p:cNvPr>
          <p:cNvSpPr>
            <a:spLocks noGrp="1"/>
          </p:cNvSpPr>
          <p:nvPr>
            <p:ph type="dt" sz="half" idx="10"/>
          </p:nvPr>
        </p:nvSpPr>
        <p:spPr/>
        <p:txBody>
          <a:bodyPr/>
          <a:lstStyle>
            <a:lvl1pPr>
              <a:defRPr/>
            </a:lvl1pPr>
          </a:lstStyle>
          <a:p>
            <a:pPr>
              <a:defRPr/>
            </a:pPr>
            <a:fld id="{E437147D-2679-4F1F-BBE3-B36751FF8DF6}"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AB46D003-E90F-9A8C-5401-FB77E55823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F02B7C5-3502-189D-99A9-D3111AFBD49D}"/>
              </a:ext>
            </a:extLst>
          </p:cNvPr>
          <p:cNvSpPr>
            <a:spLocks noGrp="1"/>
          </p:cNvSpPr>
          <p:nvPr>
            <p:ph type="sldNum" sz="quarter" idx="12"/>
          </p:nvPr>
        </p:nvSpPr>
        <p:spPr/>
        <p:txBody>
          <a:bodyPr/>
          <a:lstStyle>
            <a:lvl1pPr>
              <a:defRPr/>
            </a:lvl1pPr>
          </a:lstStyle>
          <a:p>
            <a:pPr>
              <a:defRPr/>
            </a:pPr>
            <a:fld id="{3D234BAD-9C13-4964-946F-48FBA315EF93}" type="slidenum">
              <a:rPr lang="en-US" altLang="en-US"/>
              <a:pPr>
                <a:defRPr/>
              </a:pPr>
              <a:t>‹#›</a:t>
            </a:fld>
            <a:endParaRPr lang="en-US" altLang="en-US"/>
          </a:p>
        </p:txBody>
      </p:sp>
    </p:spTree>
    <p:extLst>
      <p:ext uri="{BB962C8B-B14F-4D97-AF65-F5344CB8AC3E}">
        <p14:creationId xmlns:p14="http://schemas.microsoft.com/office/powerpoint/2010/main" val="526537759"/>
      </p:ext>
    </p:extLst>
  </p:cSld>
  <p:clrMapOvr>
    <a:masterClrMapping/>
  </p:clrMapOvr>
  <p:transition>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DA440911-6252-5424-117E-548D7E7E13FD}"/>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6" name="Footer Placeholder 4">
            <a:extLst>
              <a:ext uri="{FF2B5EF4-FFF2-40B4-BE49-F238E27FC236}">
                <a16:creationId xmlns:a16="http://schemas.microsoft.com/office/drawing/2014/main" xmlns="" id="{57158D26-5EE9-7C11-EB7E-1D63DCF1313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D637AE5-DFEE-015B-578A-D763653DC961}"/>
              </a:ext>
            </a:extLst>
          </p:cNvPr>
          <p:cNvSpPr>
            <a:spLocks noGrp="1"/>
          </p:cNvSpPr>
          <p:nvPr>
            <p:ph type="sldNum" sz="quarter" idx="12"/>
          </p:nvPr>
        </p:nvSpPr>
        <p:spPr/>
        <p:txBody>
          <a:bodyPr/>
          <a:lstStyle>
            <a:lvl1pPr>
              <a:defRPr/>
            </a:lvl1pPr>
          </a:lstStyle>
          <a:p>
            <a:pPr>
              <a:defRPr/>
            </a:pPr>
            <a:fld id="{1C41898D-EBAF-432E-A2BC-BDADF27B59A0}" type="slidenum">
              <a:rPr lang="en-US"/>
              <a:pPr>
                <a:defRPr/>
              </a:pPr>
              <a:t>‹#›</a:t>
            </a:fld>
            <a:endParaRPr lang="en-US" dirty="0"/>
          </a:p>
        </p:txBody>
      </p:sp>
    </p:spTree>
    <p:extLst>
      <p:ext uri="{BB962C8B-B14F-4D97-AF65-F5344CB8AC3E}">
        <p14:creationId xmlns:p14="http://schemas.microsoft.com/office/powerpoint/2010/main" val="739378394"/>
      </p:ext>
    </p:extLst>
  </p:cSld>
  <p:clrMapOvr>
    <a:masterClrMapping/>
  </p:clrMapOvr>
  <p:transition spd="slow" advClick="0" advTm="400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78" indent="0">
              <a:buNone/>
              <a:defRPr sz="2699" b="1"/>
            </a:lvl2pPr>
            <a:lvl3pPr marL="1218956" indent="0">
              <a:buNone/>
              <a:defRPr sz="2400" b="1"/>
            </a:lvl3pPr>
            <a:lvl4pPr marL="1828434" indent="0">
              <a:buNone/>
              <a:defRPr sz="2200" b="1"/>
            </a:lvl4pPr>
            <a:lvl5pPr marL="2437912" indent="0">
              <a:buNone/>
              <a:defRPr sz="2200" b="1"/>
            </a:lvl5pPr>
            <a:lvl6pPr marL="3047390" indent="0">
              <a:buNone/>
              <a:defRPr sz="2200" b="1"/>
            </a:lvl6pPr>
            <a:lvl7pPr marL="3656868" indent="0">
              <a:buNone/>
              <a:defRPr sz="2200" b="1"/>
            </a:lvl7pPr>
            <a:lvl8pPr marL="4266347" indent="0">
              <a:buNone/>
              <a:defRPr sz="2200" b="1"/>
            </a:lvl8pPr>
            <a:lvl9pPr marL="487582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1FE9B1F1-DFC3-BCE9-6640-BE78BB02E5C3}"/>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8" name="Footer Placeholder 4">
            <a:extLst>
              <a:ext uri="{FF2B5EF4-FFF2-40B4-BE49-F238E27FC236}">
                <a16:creationId xmlns:a16="http://schemas.microsoft.com/office/drawing/2014/main" xmlns="" id="{400D6418-6574-6F61-1F01-563CE9E080A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D0BFC40F-23CB-A990-4BDE-787323DE0BFF}"/>
              </a:ext>
            </a:extLst>
          </p:cNvPr>
          <p:cNvSpPr>
            <a:spLocks noGrp="1"/>
          </p:cNvSpPr>
          <p:nvPr>
            <p:ph type="sldNum" sz="quarter" idx="12"/>
          </p:nvPr>
        </p:nvSpPr>
        <p:spPr/>
        <p:txBody>
          <a:bodyPr/>
          <a:lstStyle>
            <a:lvl1pPr>
              <a:defRPr/>
            </a:lvl1pPr>
          </a:lstStyle>
          <a:p>
            <a:pPr>
              <a:defRPr/>
            </a:pPr>
            <a:fld id="{44291B78-B4CB-4782-8059-273BCC68939B}" type="slidenum">
              <a:rPr lang="en-US"/>
              <a:pPr>
                <a:defRPr/>
              </a:pPr>
              <a:t>‹#›</a:t>
            </a:fld>
            <a:endParaRPr lang="en-US" dirty="0"/>
          </a:p>
        </p:txBody>
      </p:sp>
    </p:spTree>
    <p:extLst>
      <p:ext uri="{BB962C8B-B14F-4D97-AF65-F5344CB8AC3E}">
        <p14:creationId xmlns:p14="http://schemas.microsoft.com/office/powerpoint/2010/main" val="1211051618"/>
      </p:ext>
    </p:extLst>
  </p:cSld>
  <p:clrMapOvr>
    <a:masterClrMapping/>
  </p:clrMapOvr>
  <p:transition spd="slow" advClick="0" advTm="400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D005C964-365C-6F09-EB41-D59DB2FC67D6}"/>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4" name="Footer Placeholder 4">
            <a:extLst>
              <a:ext uri="{FF2B5EF4-FFF2-40B4-BE49-F238E27FC236}">
                <a16:creationId xmlns:a16="http://schemas.microsoft.com/office/drawing/2014/main" xmlns="" id="{57F00205-76D6-3665-B5E4-CCC32666010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6253DB4A-6104-B8FD-1A61-0AFEF4A8A00E}"/>
              </a:ext>
            </a:extLst>
          </p:cNvPr>
          <p:cNvSpPr>
            <a:spLocks noGrp="1"/>
          </p:cNvSpPr>
          <p:nvPr>
            <p:ph type="sldNum" sz="quarter" idx="12"/>
          </p:nvPr>
        </p:nvSpPr>
        <p:spPr/>
        <p:txBody>
          <a:bodyPr/>
          <a:lstStyle>
            <a:lvl1pPr>
              <a:defRPr/>
            </a:lvl1pPr>
          </a:lstStyle>
          <a:p>
            <a:pPr>
              <a:defRPr/>
            </a:pPr>
            <a:fld id="{6EB215FF-1672-4604-A3DF-A1F623E50C83}" type="slidenum">
              <a:rPr lang="en-US"/>
              <a:pPr>
                <a:defRPr/>
              </a:pPr>
              <a:t>‹#›</a:t>
            </a:fld>
            <a:endParaRPr lang="en-US" dirty="0"/>
          </a:p>
        </p:txBody>
      </p:sp>
    </p:spTree>
    <p:extLst>
      <p:ext uri="{BB962C8B-B14F-4D97-AF65-F5344CB8AC3E}">
        <p14:creationId xmlns:p14="http://schemas.microsoft.com/office/powerpoint/2010/main" val="849612832"/>
      </p:ext>
    </p:extLst>
  </p:cSld>
  <p:clrMapOvr>
    <a:masterClrMapping/>
  </p:clrMapOvr>
  <p:transition spd="slow" advClick="0" advTm="400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xmlns="" id="{E0A459FA-BB85-E79E-B0B3-3822F4D122A3}"/>
              </a:ext>
            </a:extLst>
          </p:cNvPr>
          <p:cNvSpPr/>
          <p:nvPr userDrawn="1"/>
        </p:nvSpPr>
        <p:spPr>
          <a:xfrm>
            <a:off x="1139825" y="1031875"/>
            <a:ext cx="9912350" cy="42863"/>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anchor="ctr"/>
          <a:lstStyle/>
          <a:p>
            <a:pPr algn="ctr" defTabSz="914217" eaLnBrk="1" fontAlgn="auto" hangingPunct="1">
              <a:spcBef>
                <a:spcPts val="0"/>
              </a:spcBef>
              <a:spcAft>
                <a:spcPts val="0"/>
              </a:spcAft>
              <a:defRPr/>
            </a:pPr>
            <a:endParaRPr lang="zh-CN" altLang="en-US">
              <a:solidFill>
                <a:srgbClr val="FFFFFF"/>
              </a:solidFill>
            </a:endParaRPr>
          </a:p>
        </p:txBody>
      </p:sp>
      <p:sp>
        <p:nvSpPr>
          <p:cNvPr id="3" name="圆角矩形 5">
            <a:extLst>
              <a:ext uri="{FF2B5EF4-FFF2-40B4-BE49-F238E27FC236}">
                <a16:creationId xmlns:a16="http://schemas.microsoft.com/office/drawing/2014/main" xmlns="" id="{3865784E-CFC3-CBE2-AF30-6BD7FF45A1A6}"/>
              </a:ext>
            </a:extLst>
          </p:cNvPr>
          <p:cNvSpPr/>
          <p:nvPr userDrawn="1"/>
        </p:nvSpPr>
        <p:spPr>
          <a:xfrm>
            <a:off x="5900738" y="6451600"/>
            <a:ext cx="390525" cy="2222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anchor="ctr"/>
          <a:lstStyle/>
          <a:p>
            <a:pPr algn="ctr" defTabSz="914217" eaLnBrk="1" fontAlgn="auto" hangingPunct="1">
              <a:spcBef>
                <a:spcPts val="0"/>
              </a:spcBef>
              <a:spcAft>
                <a:spcPts val="0"/>
              </a:spcAft>
              <a:defRPr/>
            </a:pPr>
            <a:endParaRPr lang="zh-CN" altLang="en-US">
              <a:solidFill>
                <a:srgbClr val="FFFFFF"/>
              </a:solidFill>
            </a:endParaRPr>
          </a:p>
        </p:txBody>
      </p:sp>
      <p:sp>
        <p:nvSpPr>
          <p:cNvPr id="4" name="日期占位符 6">
            <a:extLst>
              <a:ext uri="{FF2B5EF4-FFF2-40B4-BE49-F238E27FC236}">
                <a16:creationId xmlns:a16="http://schemas.microsoft.com/office/drawing/2014/main" xmlns="" id="{FE27AB57-7F55-C947-809F-C85DFCAAD8E9}"/>
              </a:ext>
            </a:extLst>
          </p:cNvPr>
          <p:cNvSpPr>
            <a:spLocks noGrp="1"/>
          </p:cNvSpPr>
          <p:nvPr>
            <p:ph type="dt" sz="half" idx="10"/>
          </p:nvPr>
        </p:nvSpPr>
        <p:spPr/>
        <p:txBody>
          <a:bodyPr/>
          <a:lstStyle>
            <a:lvl1pPr>
              <a:defRPr/>
            </a:lvl1pPr>
          </a:lstStyle>
          <a:p>
            <a:pPr>
              <a:defRPr/>
            </a:pPr>
            <a:fld id="{3E729073-8FFE-4F18-B513-07581FC6638E}" type="datetime1">
              <a:rPr lang="en-US" altLang="zh-CN"/>
              <a:pPr>
                <a:defRPr/>
              </a:pPr>
              <a:t>12/16/2022</a:t>
            </a:fld>
            <a:endParaRPr lang="en-US" dirty="0"/>
          </a:p>
        </p:txBody>
      </p:sp>
      <p:sp>
        <p:nvSpPr>
          <p:cNvPr id="5" name="灯片编号占位符 8">
            <a:extLst>
              <a:ext uri="{FF2B5EF4-FFF2-40B4-BE49-F238E27FC236}">
                <a16:creationId xmlns:a16="http://schemas.microsoft.com/office/drawing/2014/main" xmlns="" id="{74FF7D80-A470-8EDD-D4DB-997C4A8869BA}"/>
              </a:ext>
            </a:extLst>
          </p:cNvPr>
          <p:cNvSpPr>
            <a:spLocks noGrp="1"/>
          </p:cNvSpPr>
          <p:nvPr>
            <p:ph type="sldNum" sz="quarter" idx="11"/>
          </p:nvPr>
        </p:nvSpPr>
        <p:spPr>
          <a:xfrm>
            <a:off x="4673600" y="6396038"/>
            <a:ext cx="2844800" cy="365125"/>
          </a:xfrm>
        </p:spPr>
        <p:txBody>
          <a:bodyPr/>
          <a:lstStyle>
            <a:lvl1pPr algn="ctr">
              <a:defRPr smtClean="0">
                <a:latin typeface="ITC Avant Garde Std Bk" panose="020B0502020202020204" pitchFamily="34" charset="0"/>
              </a:defRPr>
            </a:lvl1pPr>
          </a:lstStyle>
          <a:p>
            <a:pPr>
              <a:defRPr/>
            </a:pPr>
            <a:fld id="{0E9B612B-C3B9-4109-B71E-146EB4AA093C}" type="slidenum">
              <a:rPr lang="en-US"/>
              <a:pPr>
                <a:defRPr/>
              </a:pPr>
              <a:t>‹#›</a:t>
            </a:fld>
            <a:endParaRPr lang="en-US" dirty="0"/>
          </a:p>
        </p:txBody>
      </p:sp>
    </p:spTree>
    <p:extLst>
      <p:ext uri="{BB962C8B-B14F-4D97-AF65-F5344CB8AC3E}">
        <p14:creationId xmlns:p14="http://schemas.microsoft.com/office/powerpoint/2010/main" val="1388588232"/>
      </p:ext>
    </p:extLst>
  </p:cSld>
  <p:clrMapOvr>
    <a:masterClrMapping/>
  </p:clrMapOvr>
  <p:transition spd="slow" advClick="0" advTm="400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58072"/>
      </p:ext>
    </p:extLst>
  </p:cSld>
  <p:clrMapOvr>
    <a:masterClrMapping/>
  </p:clrMapOvr>
  <p:transition spd="slow" advClick="0" advTm="400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xmlns="" id="{8B283A6F-D8E3-B9D0-CA14-A13EB06BB39E}"/>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6" name="Footer Placeholder 4">
            <a:extLst>
              <a:ext uri="{FF2B5EF4-FFF2-40B4-BE49-F238E27FC236}">
                <a16:creationId xmlns:a16="http://schemas.microsoft.com/office/drawing/2014/main" xmlns="" id="{5495D576-AF72-F32A-A118-CF4F93A6E7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06D85ED9-3F98-33C4-7774-B95CB1842B23}"/>
              </a:ext>
            </a:extLst>
          </p:cNvPr>
          <p:cNvSpPr>
            <a:spLocks noGrp="1"/>
          </p:cNvSpPr>
          <p:nvPr>
            <p:ph type="sldNum" sz="quarter" idx="12"/>
          </p:nvPr>
        </p:nvSpPr>
        <p:spPr/>
        <p:txBody>
          <a:bodyPr/>
          <a:lstStyle>
            <a:lvl1pPr>
              <a:defRPr/>
            </a:lvl1pPr>
          </a:lstStyle>
          <a:p>
            <a:pPr>
              <a:defRPr/>
            </a:pPr>
            <a:fld id="{17A7D13D-9BA1-41F6-A0C9-5BA3A41668A0}" type="slidenum">
              <a:rPr lang="en-US"/>
              <a:pPr>
                <a:defRPr/>
              </a:pPr>
              <a:t>‹#›</a:t>
            </a:fld>
            <a:endParaRPr lang="en-US" dirty="0"/>
          </a:p>
        </p:txBody>
      </p:sp>
    </p:spTree>
    <p:extLst>
      <p:ext uri="{BB962C8B-B14F-4D97-AF65-F5344CB8AC3E}">
        <p14:creationId xmlns:p14="http://schemas.microsoft.com/office/powerpoint/2010/main" val="2906404635"/>
      </p:ext>
    </p:extLst>
  </p:cSld>
  <p:clrMapOvr>
    <a:masterClrMapping/>
  </p:clrMapOvr>
  <p:transition spd="slow" advClick="0" advTm="400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78" indent="0">
              <a:buNone/>
              <a:defRPr sz="3799"/>
            </a:lvl2pPr>
            <a:lvl3pPr marL="1218956" indent="0">
              <a:buNone/>
              <a:defRPr sz="3199"/>
            </a:lvl3pPr>
            <a:lvl4pPr marL="1828434" indent="0">
              <a:buNone/>
              <a:defRPr sz="2699"/>
            </a:lvl4pPr>
            <a:lvl5pPr marL="2437912" indent="0">
              <a:buNone/>
              <a:defRPr sz="2699"/>
            </a:lvl5pPr>
            <a:lvl6pPr marL="3047390" indent="0">
              <a:buNone/>
              <a:defRPr sz="2699"/>
            </a:lvl6pPr>
            <a:lvl7pPr marL="3656868" indent="0">
              <a:buNone/>
              <a:defRPr sz="2699"/>
            </a:lvl7pPr>
            <a:lvl8pPr marL="4266347" indent="0">
              <a:buNone/>
              <a:defRPr sz="2699"/>
            </a:lvl8pPr>
            <a:lvl9pPr marL="4875825" indent="0">
              <a:buNone/>
              <a:defRPr sz="2699"/>
            </a:lvl9pPr>
          </a:lstStyle>
          <a:p>
            <a:pPr lvl="0"/>
            <a:endParaRPr lang="en-US" noProof="0"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78" indent="0">
              <a:buNone/>
              <a:defRPr sz="1600"/>
            </a:lvl2pPr>
            <a:lvl3pPr marL="1218956" indent="0">
              <a:buNone/>
              <a:defRPr sz="1400"/>
            </a:lvl3pPr>
            <a:lvl4pPr marL="1828434" indent="0">
              <a:buNone/>
              <a:defRPr sz="1200"/>
            </a:lvl4pPr>
            <a:lvl5pPr marL="2437912" indent="0">
              <a:buNone/>
              <a:defRPr sz="1200"/>
            </a:lvl5pPr>
            <a:lvl6pPr marL="3047390" indent="0">
              <a:buNone/>
              <a:defRPr sz="1200"/>
            </a:lvl6pPr>
            <a:lvl7pPr marL="3656868" indent="0">
              <a:buNone/>
              <a:defRPr sz="1200"/>
            </a:lvl7pPr>
            <a:lvl8pPr marL="4266347" indent="0">
              <a:buNone/>
              <a:defRPr sz="1200"/>
            </a:lvl8pPr>
            <a:lvl9pPr marL="4875825"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xmlns="" id="{5E919DA3-67EA-9874-72AF-592031310266}"/>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6" name="Footer Placeholder 4">
            <a:extLst>
              <a:ext uri="{FF2B5EF4-FFF2-40B4-BE49-F238E27FC236}">
                <a16:creationId xmlns:a16="http://schemas.microsoft.com/office/drawing/2014/main" xmlns="" id="{65D8BEBB-AC21-384B-4D50-8F22234F0E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1578761-1FB7-D4A1-A6F1-F4DA8972301F}"/>
              </a:ext>
            </a:extLst>
          </p:cNvPr>
          <p:cNvSpPr>
            <a:spLocks noGrp="1"/>
          </p:cNvSpPr>
          <p:nvPr>
            <p:ph type="sldNum" sz="quarter" idx="12"/>
          </p:nvPr>
        </p:nvSpPr>
        <p:spPr/>
        <p:txBody>
          <a:bodyPr/>
          <a:lstStyle>
            <a:lvl1pPr>
              <a:defRPr/>
            </a:lvl1pPr>
          </a:lstStyle>
          <a:p>
            <a:pPr>
              <a:defRPr/>
            </a:pPr>
            <a:fld id="{B400CE28-A20E-48AE-8A3C-B69C35EC7D16}" type="slidenum">
              <a:rPr lang="en-US"/>
              <a:pPr>
                <a:defRPr/>
              </a:pPr>
              <a:t>‹#›</a:t>
            </a:fld>
            <a:endParaRPr lang="en-US" dirty="0"/>
          </a:p>
        </p:txBody>
      </p:sp>
    </p:spTree>
    <p:extLst>
      <p:ext uri="{BB962C8B-B14F-4D97-AF65-F5344CB8AC3E}">
        <p14:creationId xmlns:p14="http://schemas.microsoft.com/office/powerpoint/2010/main" val="1063997931"/>
      </p:ext>
    </p:extLst>
  </p:cSld>
  <p:clrMapOvr>
    <a:masterClrMapping/>
  </p:clrMapOvr>
  <p:transition spd="slow" advClick="0" advTm="400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24C0E7-1235-973C-0FB4-0F079AB036A5}"/>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5" name="Footer Placeholder 4">
            <a:extLst>
              <a:ext uri="{FF2B5EF4-FFF2-40B4-BE49-F238E27FC236}">
                <a16:creationId xmlns:a16="http://schemas.microsoft.com/office/drawing/2014/main" xmlns="" id="{074C5A90-CC83-DE90-D778-28332D8A04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888DCEBE-E1EF-3151-1A52-3B7A8DF2E9FC}"/>
              </a:ext>
            </a:extLst>
          </p:cNvPr>
          <p:cNvSpPr>
            <a:spLocks noGrp="1"/>
          </p:cNvSpPr>
          <p:nvPr>
            <p:ph type="sldNum" sz="quarter" idx="12"/>
          </p:nvPr>
        </p:nvSpPr>
        <p:spPr/>
        <p:txBody>
          <a:bodyPr/>
          <a:lstStyle>
            <a:lvl1pPr>
              <a:defRPr/>
            </a:lvl1pPr>
          </a:lstStyle>
          <a:p>
            <a:pPr>
              <a:defRPr/>
            </a:pPr>
            <a:fld id="{ED6F66BE-00BD-4570-917A-7E1CAFBBE0D4}" type="slidenum">
              <a:rPr lang="en-US"/>
              <a:pPr>
                <a:defRPr/>
              </a:pPr>
              <a:t>‹#›</a:t>
            </a:fld>
            <a:endParaRPr lang="en-US" dirty="0"/>
          </a:p>
        </p:txBody>
      </p:sp>
    </p:spTree>
    <p:extLst>
      <p:ext uri="{BB962C8B-B14F-4D97-AF65-F5344CB8AC3E}">
        <p14:creationId xmlns:p14="http://schemas.microsoft.com/office/powerpoint/2010/main" val="2680173198"/>
      </p:ext>
    </p:extLst>
  </p:cSld>
  <p:clrMapOvr>
    <a:masterClrMapping/>
  </p:clrMapOvr>
  <p:transition spd="slow" advClick="0" advTm="400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612270-16CC-659F-5E44-6B2C5B7052B2}"/>
              </a:ext>
            </a:extLst>
          </p:cNvPr>
          <p:cNvSpPr>
            <a:spLocks noGrp="1"/>
          </p:cNvSpPr>
          <p:nvPr>
            <p:ph type="dt" sz="half" idx="10"/>
          </p:nvPr>
        </p:nvSpPr>
        <p:spPr/>
        <p:txBody>
          <a:bodyPr/>
          <a:lstStyle>
            <a:lvl1pPr>
              <a:defRPr/>
            </a:lvl1pPr>
          </a:lstStyle>
          <a:p>
            <a:pPr>
              <a:defRPr/>
            </a:pPr>
            <a:fld id="{9196EC2F-0988-4314-AD4B-24FF16D7B45E}" type="datetime1">
              <a:rPr lang="en-US" altLang="zh-CN"/>
              <a:pPr>
                <a:defRPr/>
              </a:pPr>
              <a:t>12/16/2022</a:t>
            </a:fld>
            <a:endParaRPr lang="en-US" dirty="0"/>
          </a:p>
        </p:txBody>
      </p:sp>
      <p:sp>
        <p:nvSpPr>
          <p:cNvPr id="5" name="Footer Placeholder 4">
            <a:extLst>
              <a:ext uri="{FF2B5EF4-FFF2-40B4-BE49-F238E27FC236}">
                <a16:creationId xmlns:a16="http://schemas.microsoft.com/office/drawing/2014/main" xmlns="" id="{4FE4F536-7C94-90F7-9112-24447A8A06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626C57F5-B3AA-D223-4E1D-50AD3F0DEFB5}"/>
              </a:ext>
            </a:extLst>
          </p:cNvPr>
          <p:cNvSpPr>
            <a:spLocks noGrp="1"/>
          </p:cNvSpPr>
          <p:nvPr>
            <p:ph type="sldNum" sz="quarter" idx="12"/>
          </p:nvPr>
        </p:nvSpPr>
        <p:spPr/>
        <p:txBody>
          <a:bodyPr/>
          <a:lstStyle>
            <a:lvl1pPr>
              <a:defRPr/>
            </a:lvl1pPr>
          </a:lstStyle>
          <a:p>
            <a:pPr>
              <a:defRPr/>
            </a:pPr>
            <a:fld id="{B4517316-5337-4083-837C-B93D432DEC23}" type="slidenum">
              <a:rPr lang="en-US"/>
              <a:pPr>
                <a:defRPr/>
              </a:pPr>
              <a:t>‹#›</a:t>
            </a:fld>
            <a:endParaRPr lang="en-US" dirty="0"/>
          </a:p>
        </p:txBody>
      </p:sp>
    </p:spTree>
    <p:extLst>
      <p:ext uri="{BB962C8B-B14F-4D97-AF65-F5344CB8AC3E}">
        <p14:creationId xmlns:p14="http://schemas.microsoft.com/office/powerpoint/2010/main" val="2352081158"/>
      </p:ext>
    </p:extLst>
  </p:cSld>
  <p:clrMapOvr>
    <a:masterClrMapping/>
  </p:clrMapOvr>
  <p:transition spd="slow" advClick="0" advTm="400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036859"/>
      </p:ext>
    </p:extLst>
  </p:cSld>
  <p:clrMapOvr>
    <a:masterClrMapping/>
  </p:clrMapOvr>
  <p:transition spd="slow" advClick="0" advTm="4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E2E14011-388E-1999-B8AF-34472893A46C}"/>
              </a:ext>
            </a:extLst>
          </p:cNvPr>
          <p:cNvSpPr>
            <a:spLocks noGrp="1"/>
          </p:cNvSpPr>
          <p:nvPr>
            <p:ph type="dt" sz="half" idx="10"/>
          </p:nvPr>
        </p:nvSpPr>
        <p:spPr/>
        <p:txBody>
          <a:bodyPr/>
          <a:lstStyle>
            <a:lvl1pPr>
              <a:defRPr/>
            </a:lvl1pPr>
          </a:lstStyle>
          <a:p>
            <a:pPr>
              <a:defRPr/>
            </a:pPr>
            <a:fld id="{084FD138-A0B0-462F-B562-D360E8AC7FFC}"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04913264-33C7-489A-7F9F-A3E803308B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A947D7C-3B15-4066-6828-AEE3BEFF4B2B}"/>
              </a:ext>
            </a:extLst>
          </p:cNvPr>
          <p:cNvSpPr>
            <a:spLocks noGrp="1"/>
          </p:cNvSpPr>
          <p:nvPr>
            <p:ph type="sldNum" sz="quarter" idx="12"/>
          </p:nvPr>
        </p:nvSpPr>
        <p:spPr/>
        <p:txBody>
          <a:bodyPr/>
          <a:lstStyle>
            <a:lvl1pPr>
              <a:defRPr/>
            </a:lvl1pPr>
          </a:lstStyle>
          <a:p>
            <a:pPr>
              <a:defRPr/>
            </a:pPr>
            <a:fld id="{1431D626-481D-4AF0-B7C9-EE9F27C98245}" type="slidenum">
              <a:rPr lang="en-US" altLang="en-US"/>
              <a:pPr>
                <a:defRPr/>
              </a:pPr>
              <a:t>‹#›</a:t>
            </a:fld>
            <a:endParaRPr lang="en-US" altLang="en-US"/>
          </a:p>
        </p:txBody>
      </p:sp>
    </p:spTree>
    <p:extLst>
      <p:ext uri="{BB962C8B-B14F-4D97-AF65-F5344CB8AC3E}">
        <p14:creationId xmlns:p14="http://schemas.microsoft.com/office/powerpoint/2010/main" val="2242951559"/>
      </p:ext>
    </p:extLst>
  </p:cSld>
  <p:clrMapOvr>
    <a:masterClrMapping/>
  </p:clrMapOvr>
  <p:transition>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BCC02B65-A64D-C41B-2C88-225FBAC44AB1}"/>
              </a:ext>
            </a:extLst>
          </p:cNvPr>
          <p:cNvSpPr>
            <a:spLocks noGrp="1"/>
          </p:cNvSpPr>
          <p:nvPr>
            <p:ph type="dt" sz="half" idx="10"/>
          </p:nvPr>
        </p:nvSpPr>
        <p:spPr/>
        <p:txBody>
          <a:bodyPr/>
          <a:lstStyle>
            <a:lvl1pPr>
              <a:defRPr/>
            </a:lvl1pPr>
          </a:lstStyle>
          <a:p>
            <a:pPr>
              <a:defRPr/>
            </a:pPr>
            <a:fld id="{0808CC3B-BED0-4FF4-82D3-DCE5B8D24B73}"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FD78086E-EDA0-DFD3-1B2D-BA9183420F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457FF5E-82D3-BE7D-FBC6-8CB4022FA7B7}"/>
              </a:ext>
            </a:extLst>
          </p:cNvPr>
          <p:cNvSpPr>
            <a:spLocks noGrp="1"/>
          </p:cNvSpPr>
          <p:nvPr>
            <p:ph type="sldNum" sz="quarter" idx="12"/>
          </p:nvPr>
        </p:nvSpPr>
        <p:spPr/>
        <p:txBody>
          <a:bodyPr/>
          <a:lstStyle>
            <a:lvl1pPr>
              <a:defRPr/>
            </a:lvl1pPr>
          </a:lstStyle>
          <a:p>
            <a:pPr>
              <a:defRPr/>
            </a:pPr>
            <a:fld id="{855B9456-AA19-44BB-ABF5-9A03C31E41C4}" type="slidenum">
              <a:rPr lang="en-US" altLang="en-US"/>
              <a:pPr>
                <a:defRPr/>
              </a:pPr>
              <a:t>‹#›</a:t>
            </a:fld>
            <a:endParaRPr lang="en-US" altLang="en-US"/>
          </a:p>
        </p:txBody>
      </p:sp>
    </p:spTree>
    <p:extLst>
      <p:ext uri="{BB962C8B-B14F-4D97-AF65-F5344CB8AC3E}">
        <p14:creationId xmlns:p14="http://schemas.microsoft.com/office/powerpoint/2010/main" val="2802891082"/>
      </p:ext>
    </p:extLst>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A57AFB1-43B4-B8DF-C277-194B68A3CDFA}"/>
              </a:ext>
            </a:extLst>
          </p:cNvPr>
          <p:cNvSpPr>
            <a:spLocks noGrp="1"/>
          </p:cNvSpPr>
          <p:nvPr>
            <p:ph type="dt" sz="half" idx="10"/>
          </p:nvPr>
        </p:nvSpPr>
        <p:spPr/>
        <p:txBody>
          <a:bodyPr/>
          <a:lstStyle>
            <a:lvl1pPr>
              <a:defRPr/>
            </a:lvl1pPr>
          </a:lstStyle>
          <a:p>
            <a:pPr>
              <a:defRPr/>
            </a:pPr>
            <a:fld id="{9896F6F2-0BFD-4D14-A87F-54C09D79589D}"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0BDC9C83-9B1B-1D0C-FBFA-C02D818E8E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C81E960-69C9-297D-A0D7-637C98885C0A}"/>
              </a:ext>
            </a:extLst>
          </p:cNvPr>
          <p:cNvSpPr>
            <a:spLocks noGrp="1"/>
          </p:cNvSpPr>
          <p:nvPr>
            <p:ph type="sldNum" sz="quarter" idx="12"/>
          </p:nvPr>
        </p:nvSpPr>
        <p:spPr/>
        <p:txBody>
          <a:bodyPr/>
          <a:lstStyle>
            <a:lvl1pPr>
              <a:defRPr/>
            </a:lvl1pPr>
          </a:lstStyle>
          <a:p>
            <a:pPr>
              <a:defRPr/>
            </a:pPr>
            <a:fld id="{0BF699F6-F224-42C4-BA6D-EE77200E37C7}" type="slidenum">
              <a:rPr lang="en-US" altLang="en-US"/>
              <a:pPr>
                <a:defRPr/>
              </a:pPr>
              <a:t>‹#›</a:t>
            </a:fld>
            <a:endParaRPr lang="en-US" altLang="en-US"/>
          </a:p>
        </p:txBody>
      </p:sp>
    </p:spTree>
    <p:extLst>
      <p:ext uri="{BB962C8B-B14F-4D97-AF65-F5344CB8AC3E}">
        <p14:creationId xmlns:p14="http://schemas.microsoft.com/office/powerpoint/2010/main" val="3911336000"/>
      </p:ext>
    </p:extLst>
  </p:cSld>
  <p:clrMapOvr>
    <a:masterClrMapping/>
  </p:clrMapOvr>
  <p:transition>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30EA068-D472-BF9E-CF44-A1BCB64279ED}"/>
              </a:ext>
            </a:extLst>
          </p:cNvPr>
          <p:cNvSpPr>
            <a:spLocks noGrp="1"/>
          </p:cNvSpPr>
          <p:nvPr>
            <p:ph type="dt" sz="half" idx="10"/>
          </p:nvPr>
        </p:nvSpPr>
        <p:spPr/>
        <p:txBody>
          <a:bodyPr/>
          <a:lstStyle>
            <a:lvl1pPr>
              <a:defRPr/>
            </a:lvl1pPr>
          </a:lstStyle>
          <a:p>
            <a:pPr>
              <a:defRPr/>
            </a:pPr>
            <a:fld id="{E8497600-531B-4B91-8CD1-BF815D26135F}"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15996701-99CA-F574-D192-A939F4C7F1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42DF2664-EC70-FE48-1055-C03F3633A0F7}"/>
              </a:ext>
            </a:extLst>
          </p:cNvPr>
          <p:cNvSpPr>
            <a:spLocks noGrp="1"/>
          </p:cNvSpPr>
          <p:nvPr>
            <p:ph type="sldNum" sz="quarter" idx="12"/>
          </p:nvPr>
        </p:nvSpPr>
        <p:spPr/>
        <p:txBody>
          <a:bodyPr/>
          <a:lstStyle>
            <a:lvl1pPr>
              <a:defRPr/>
            </a:lvl1pPr>
          </a:lstStyle>
          <a:p>
            <a:pPr>
              <a:defRPr/>
            </a:pPr>
            <a:fld id="{7FEC2B32-E8B1-47FD-978D-03F988630ABA}" type="slidenum">
              <a:rPr lang="en-US" altLang="en-US"/>
              <a:pPr>
                <a:defRPr/>
              </a:pPr>
              <a:t>‹#›</a:t>
            </a:fld>
            <a:endParaRPr lang="en-US" altLang="en-US"/>
          </a:p>
        </p:txBody>
      </p:sp>
    </p:spTree>
    <p:extLst>
      <p:ext uri="{BB962C8B-B14F-4D97-AF65-F5344CB8AC3E}">
        <p14:creationId xmlns:p14="http://schemas.microsoft.com/office/powerpoint/2010/main" val="233559589"/>
      </p:ext>
    </p:extLst>
  </p:cSld>
  <p:clrMapOvr>
    <a:masterClrMapping/>
  </p:clrMapOvr>
  <p:transition>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67A8EE29-318B-4C85-2D0B-A3C93AA051E2}"/>
              </a:ext>
            </a:extLst>
          </p:cNvPr>
          <p:cNvSpPr>
            <a:spLocks noGrp="1"/>
          </p:cNvSpPr>
          <p:nvPr>
            <p:ph type="dt" sz="half" idx="10"/>
          </p:nvPr>
        </p:nvSpPr>
        <p:spPr/>
        <p:txBody>
          <a:bodyPr/>
          <a:lstStyle>
            <a:lvl1pPr>
              <a:defRPr/>
            </a:lvl1pPr>
          </a:lstStyle>
          <a:p>
            <a:pPr>
              <a:defRPr/>
            </a:pPr>
            <a:fld id="{A90730FC-A016-4189-B167-9C216B6039B0}"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BD0DB21B-F217-9B7E-DAAC-10BC6E2715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EAB6B15-BBEE-6B75-6A0C-77CD635CDB0A}"/>
              </a:ext>
            </a:extLst>
          </p:cNvPr>
          <p:cNvSpPr>
            <a:spLocks noGrp="1"/>
          </p:cNvSpPr>
          <p:nvPr>
            <p:ph type="sldNum" sz="quarter" idx="12"/>
          </p:nvPr>
        </p:nvSpPr>
        <p:spPr/>
        <p:txBody>
          <a:bodyPr/>
          <a:lstStyle>
            <a:lvl1pPr>
              <a:defRPr/>
            </a:lvl1pPr>
          </a:lstStyle>
          <a:p>
            <a:pPr>
              <a:defRPr/>
            </a:pPr>
            <a:fld id="{1C9831DB-1E83-458B-81E8-94A90CC1980F}" type="slidenum">
              <a:rPr lang="en-US" altLang="en-US"/>
              <a:pPr>
                <a:defRPr/>
              </a:pPr>
              <a:t>‹#›</a:t>
            </a:fld>
            <a:endParaRPr lang="en-US" altLang="en-US"/>
          </a:p>
        </p:txBody>
      </p:sp>
    </p:spTree>
    <p:extLst>
      <p:ext uri="{BB962C8B-B14F-4D97-AF65-F5344CB8AC3E}">
        <p14:creationId xmlns:p14="http://schemas.microsoft.com/office/powerpoint/2010/main" val="1523191281"/>
      </p:ext>
    </p:extLst>
  </p:cSld>
  <p:clrMapOvr>
    <a:masterClrMapping/>
  </p:clrMapOvr>
  <p:transition>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D99130B0-CFFB-9E77-D5B3-31501E4F8A7B}"/>
              </a:ext>
            </a:extLst>
          </p:cNvPr>
          <p:cNvSpPr>
            <a:spLocks noGrp="1"/>
          </p:cNvSpPr>
          <p:nvPr>
            <p:ph type="dt" sz="half" idx="10"/>
          </p:nvPr>
        </p:nvSpPr>
        <p:spPr/>
        <p:txBody>
          <a:bodyPr/>
          <a:lstStyle>
            <a:lvl1pPr>
              <a:defRPr/>
            </a:lvl1pPr>
          </a:lstStyle>
          <a:p>
            <a:pPr>
              <a:defRPr/>
            </a:pPr>
            <a:fld id="{1445004E-C925-468A-A70F-6F9AF74824E1}" type="datetimeFigureOut">
              <a:rPr lang="en-US"/>
              <a:pPr>
                <a:defRPr/>
              </a:pPr>
              <a:t>12/16/2022</a:t>
            </a:fld>
            <a:endParaRPr lang="en-US"/>
          </a:p>
        </p:txBody>
      </p:sp>
      <p:sp>
        <p:nvSpPr>
          <p:cNvPr id="8" name="Footer Placeholder 4">
            <a:extLst>
              <a:ext uri="{FF2B5EF4-FFF2-40B4-BE49-F238E27FC236}">
                <a16:creationId xmlns:a16="http://schemas.microsoft.com/office/drawing/2014/main" xmlns="" id="{623A0DF3-6083-E4D9-2B3C-B6B532F3289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438F1375-C3F7-B5EE-B44E-2B0E8C0CF218}"/>
              </a:ext>
            </a:extLst>
          </p:cNvPr>
          <p:cNvSpPr>
            <a:spLocks noGrp="1"/>
          </p:cNvSpPr>
          <p:nvPr>
            <p:ph type="sldNum" sz="quarter" idx="12"/>
          </p:nvPr>
        </p:nvSpPr>
        <p:spPr/>
        <p:txBody>
          <a:bodyPr/>
          <a:lstStyle>
            <a:lvl1pPr>
              <a:defRPr/>
            </a:lvl1pPr>
          </a:lstStyle>
          <a:p>
            <a:pPr>
              <a:defRPr/>
            </a:pPr>
            <a:fld id="{1482B8BA-66EE-4A83-8D6A-19C77905D994}" type="slidenum">
              <a:rPr lang="en-US" altLang="en-US"/>
              <a:pPr>
                <a:defRPr/>
              </a:pPr>
              <a:t>‹#›</a:t>
            </a:fld>
            <a:endParaRPr lang="en-US" altLang="en-US"/>
          </a:p>
        </p:txBody>
      </p:sp>
    </p:spTree>
    <p:extLst>
      <p:ext uri="{BB962C8B-B14F-4D97-AF65-F5344CB8AC3E}">
        <p14:creationId xmlns:p14="http://schemas.microsoft.com/office/powerpoint/2010/main" val="857310751"/>
      </p:ext>
    </p:extLst>
  </p:cSld>
  <p:clrMapOvr>
    <a:masterClrMapping/>
  </p:clrMapOvr>
  <p:transition>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C42CF103-21F4-1F67-7292-E0534A8F9F88}"/>
              </a:ext>
            </a:extLst>
          </p:cNvPr>
          <p:cNvSpPr>
            <a:spLocks noGrp="1"/>
          </p:cNvSpPr>
          <p:nvPr>
            <p:ph type="dt" sz="half" idx="10"/>
          </p:nvPr>
        </p:nvSpPr>
        <p:spPr/>
        <p:txBody>
          <a:bodyPr/>
          <a:lstStyle>
            <a:lvl1pPr>
              <a:defRPr/>
            </a:lvl1pPr>
          </a:lstStyle>
          <a:p>
            <a:pPr>
              <a:defRPr/>
            </a:pPr>
            <a:fld id="{4AEDB41B-7E71-43DD-80F4-5EC7EDAE13FB}" type="datetimeFigureOut">
              <a:rPr lang="en-US"/>
              <a:pPr>
                <a:defRPr/>
              </a:pPr>
              <a:t>12/16/2022</a:t>
            </a:fld>
            <a:endParaRPr lang="en-US"/>
          </a:p>
        </p:txBody>
      </p:sp>
      <p:sp>
        <p:nvSpPr>
          <p:cNvPr id="4" name="Footer Placeholder 4">
            <a:extLst>
              <a:ext uri="{FF2B5EF4-FFF2-40B4-BE49-F238E27FC236}">
                <a16:creationId xmlns:a16="http://schemas.microsoft.com/office/drawing/2014/main" xmlns="" id="{9BE806D5-ABAD-D676-B8BA-51FE58FF72D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3E6ACCF7-B024-70B1-90F3-BAD863EF647E}"/>
              </a:ext>
            </a:extLst>
          </p:cNvPr>
          <p:cNvSpPr>
            <a:spLocks noGrp="1"/>
          </p:cNvSpPr>
          <p:nvPr>
            <p:ph type="sldNum" sz="quarter" idx="12"/>
          </p:nvPr>
        </p:nvSpPr>
        <p:spPr/>
        <p:txBody>
          <a:bodyPr/>
          <a:lstStyle>
            <a:lvl1pPr>
              <a:defRPr/>
            </a:lvl1pPr>
          </a:lstStyle>
          <a:p>
            <a:pPr>
              <a:defRPr/>
            </a:pPr>
            <a:fld id="{DD32F70D-D8D6-4622-B6BA-0443907076E5}" type="slidenum">
              <a:rPr lang="en-US" altLang="en-US"/>
              <a:pPr>
                <a:defRPr/>
              </a:pPr>
              <a:t>‹#›</a:t>
            </a:fld>
            <a:endParaRPr lang="en-US" altLang="en-US"/>
          </a:p>
        </p:txBody>
      </p:sp>
    </p:spTree>
    <p:extLst>
      <p:ext uri="{BB962C8B-B14F-4D97-AF65-F5344CB8AC3E}">
        <p14:creationId xmlns:p14="http://schemas.microsoft.com/office/powerpoint/2010/main" val="2352203768"/>
      </p:ext>
    </p:extLst>
  </p:cSld>
  <p:clrMapOvr>
    <a:masterClrMapping/>
  </p:clrMapOvr>
  <p:transition>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BC3A8B6D-DACA-F424-8401-AC70F1ED0956}"/>
              </a:ext>
            </a:extLst>
          </p:cNvPr>
          <p:cNvSpPr>
            <a:spLocks noGrp="1"/>
          </p:cNvSpPr>
          <p:nvPr>
            <p:ph type="dt" sz="half" idx="10"/>
          </p:nvPr>
        </p:nvSpPr>
        <p:spPr/>
        <p:txBody>
          <a:bodyPr/>
          <a:lstStyle>
            <a:lvl1pPr>
              <a:defRPr/>
            </a:lvl1pPr>
          </a:lstStyle>
          <a:p>
            <a:pPr>
              <a:defRPr/>
            </a:pPr>
            <a:fld id="{0A2B0181-F5ED-4B2B-ADA8-4DEE5F836824}" type="datetimeFigureOut">
              <a:rPr lang="en-US"/>
              <a:pPr>
                <a:defRPr/>
              </a:pPr>
              <a:t>12/16/2022</a:t>
            </a:fld>
            <a:endParaRPr lang="en-US"/>
          </a:p>
        </p:txBody>
      </p:sp>
      <p:sp>
        <p:nvSpPr>
          <p:cNvPr id="3" name="Footer Placeholder 4">
            <a:extLst>
              <a:ext uri="{FF2B5EF4-FFF2-40B4-BE49-F238E27FC236}">
                <a16:creationId xmlns:a16="http://schemas.microsoft.com/office/drawing/2014/main" xmlns="" id="{81000157-8F65-F84D-B0A0-AC84369CF1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2C2A00FE-602C-5794-CB86-C8707797CE1D}"/>
              </a:ext>
            </a:extLst>
          </p:cNvPr>
          <p:cNvSpPr>
            <a:spLocks noGrp="1"/>
          </p:cNvSpPr>
          <p:nvPr>
            <p:ph type="sldNum" sz="quarter" idx="12"/>
          </p:nvPr>
        </p:nvSpPr>
        <p:spPr/>
        <p:txBody>
          <a:bodyPr/>
          <a:lstStyle>
            <a:lvl1pPr>
              <a:defRPr/>
            </a:lvl1pPr>
          </a:lstStyle>
          <a:p>
            <a:pPr>
              <a:defRPr/>
            </a:pPr>
            <a:fld id="{214CD78E-5A6D-4A9A-8DD8-E8E31180DC5E}" type="slidenum">
              <a:rPr lang="en-US" altLang="en-US"/>
              <a:pPr>
                <a:defRPr/>
              </a:pPr>
              <a:t>‹#›</a:t>
            </a:fld>
            <a:endParaRPr lang="en-US" altLang="en-US"/>
          </a:p>
        </p:txBody>
      </p:sp>
    </p:spTree>
    <p:extLst>
      <p:ext uri="{BB962C8B-B14F-4D97-AF65-F5344CB8AC3E}">
        <p14:creationId xmlns:p14="http://schemas.microsoft.com/office/powerpoint/2010/main" val="3147178232"/>
      </p:ext>
    </p:extLst>
  </p:cSld>
  <p:clrMapOvr>
    <a:masterClrMapping/>
  </p:clrMapOvr>
  <p:transition>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B367A752-6C71-D337-2879-DD8D3128A45D}"/>
              </a:ext>
            </a:extLst>
          </p:cNvPr>
          <p:cNvSpPr>
            <a:spLocks noGrp="1"/>
          </p:cNvSpPr>
          <p:nvPr>
            <p:ph type="dt" sz="half" idx="10"/>
          </p:nvPr>
        </p:nvSpPr>
        <p:spPr/>
        <p:txBody>
          <a:bodyPr/>
          <a:lstStyle>
            <a:lvl1pPr>
              <a:defRPr/>
            </a:lvl1pPr>
          </a:lstStyle>
          <a:p>
            <a:pPr>
              <a:defRPr/>
            </a:pPr>
            <a:fld id="{14F4A945-721D-4383-B65D-CA4F97278BEC}"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A13D40BF-CA5F-9ECC-9757-6F3117DC24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7ABE3F4-A64F-F84E-D761-C42FA41DBACA}"/>
              </a:ext>
            </a:extLst>
          </p:cNvPr>
          <p:cNvSpPr>
            <a:spLocks noGrp="1"/>
          </p:cNvSpPr>
          <p:nvPr>
            <p:ph type="sldNum" sz="quarter" idx="12"/>
          </p:nvPr>
        </p:nvSpPr>
        <p:spPr/>
        <p:txBody>
          <a:bodyPr/>
          <a:lstStyle>
            <a:lvl1pPr>
              <a:defRPr/>
            </a:lvl1pPr>
          </a:lstStyle>
          <a:p>
            <a:pPr>
              <a:defRPr/>
            </a:pPr>
            <a:fld id="{625A1C2C-0EF3-4D37-8347-5E1224892F5C}" type="slidenum">
              <a:rPr lang="en-US" altLang="en-US"/>
              <a:pPr>
                <a:defRPr/>
              </a:pPr>
              <a:t>‹#›</a:t>
            </a:fld>
            <a:endParaRPr lang="en-US" altLang="en-US"/>
          </a:p>
        </p:txBody>
      </p:sp>
    </p:spTree>
    <p:extLst>
      <p:ext uri="{BB962C8B-B14F-4D97-AF65-F5344CB8AC3E}">
        <p14:creationId xmlns:p14="http://schemas.microsoft.com/office/powerpoint/2010/main" val="3845682691"/>
      </p:ext>
    </p:extLst>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xmlns="" id="{FEEBF2E4-7D7A-A173-9150-F2D589BD4876}"/>
              </a:ext>
            </a:extLst>
          </p:cNvPr>
          <p:cNvSpPr>
            <a:spLocks noGrp="1"/>
          </p:cNvSpPr>
          <p:nvPr>
            <p:ph type="dt" sz="half" idx="10"/>
          </p:nvPr>
        </p:nvSpPr>
        <p:spPr/>
        <p:txBody>
          <a:bodyPr/>
          <a:lstStyle>
            <a:lvl1pPr>
              <a:defRPr/>
            </a:lvl1pPr>
          </a:lstStyle>
          <a:p>
            <a:pPr>
              <a:defRPr/>
            </a:pPr>
            <a:fld id="{59B665B9-30DD-4E63-92A0-959DD2F1498C}"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58B6EC5B-0E2E-6B16-6CC5-86E226F0790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66A9EEF-AF23-ED2C-F93A-CA56906094A0}"/>
              </a:ext>
            </a:extLst>
          </p:cNvPr>
          <p:cNvSpPr>
            <a:spLocks noGrp="1"/>
          </p:cNvSpPr>
          <p:nvPr>
            <p:ph type="sldNum" sz="quarter" idx="12"/>
          </p:nvPr>
        </p:nvSpPr>
        <p:spPr/>
        <p:txBody>
          <a:bodyPr/>
          <a:lstStyle>
            <a:lvl1pPr>
              <a:defRPr/>
            </a:lvl1pPr>
          </a:lstStyle>
          <a:p>
            <a:pPr>
              <a:defRPr/>
            </a:pPr>
            <a:fld id="{AF126B0C-6EE8-49D8-A0BA-1D2CDA4E4C3E}" type="slidenum">
              <a:rPr lang="en-US" altLang="en-US"/>
              <a:pPr>
                <a:defRPr/>
              </a:pPr>
              <a:t>‹#›</a:t>
            </a:fld>
            <a:endParaRPr lang="en-US" altLang="en-US"/>
          </a:p>
        </p:txBody>
      </p:sp>
    </p:spTree>
    <p:extLst>
      <p:ext uri="{BB962C8B-B14F-4D97-AF65-F5344CB8AC3E}">
        <p14:creationId xmlns:p14="http://schemas.microsoft.com/office/powerpoint/2010/main" val="365463164"/>
      </p:ext>
    </p:extLst>
  </p:cSld>
  <p:clrMapOvr>
    <a:masterClrMapping/>
  </p:clrMapOvr>
  <p:transition>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C055F7-EE6C-C763-02A0-08434FB11F2F}"/>
              </a:ext>
            </a:extLst>
          </p:cNvPr>
          <p:cNvSpPr>
            <a:spLocks noGrp="1"/>
          </p:cNvSpPr>
          <p:nvPr>
            <p:ph type="dt" sz="half" idx="10"/>
          </p:nvPr>
        </p:nvSpPr>
        <p:spPr/>
        <p:txBody>
          <a:bodyPr/>
          <a:lstStyle>
            <a:lvl1pPr>
              <a:defRPr/>
            </a:lvl1pPr>
          </a:lstStyle>
          <a:p>
            <a:pPr>
              <a:defRPr/>
            </a:pPr>
            <a:fld id="{74965678-A40A-49C9-93E5-CF43B6D7EC1F}"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EED991E9-EF3E-AE40-C1A8-24896DEC570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5477F40-8C9C-6D82-3128-80C06315906E}"/>
              </a:ext>
            </a:extLst>
          </p:cNvPr>
          <p:cNvSpPr>
            <a:spLocks noGrp="1"/>
          </p:cNvSpPr>
          <p:nvPr>
            <p:ph type="sldNum" sz="quarter" idx="12"/>
          </p:nvPr>
        </p:nvSpPr>
        <p:spPr/>
        <p:txBody>
          <a:bodyPr/>
          <a:lstStyle>
            <a:lvl1pPr>
              <a:defRPr/>
            </a:lvl1pPr>
          </a:lstStyle>
          <a:p>
            <a:pPr>
              <a:defRPr/>
            </a:pPr>
            <a:fld id="{E3DA4FC8-D4B1-4464-8788-B997416F01BF}" type="slidenum">
              <a:rPr lang="en-US" altLang="en-US"/>
              <a:pPr>
                <a:defRPr/>
              </a:pPr>
              <a:t>‹#›</a:t>
            </a:fld>
            <a:endParaRPr lang="en-US" altLang="en-US"/>
          </a:p>
        </p:txBody>
      </p:sp>
    </p:spTree>
    <p:extLst>
      <p:ext uri="{BB962C8B-B14F-4D97-AF65-F5344CB8AC3E}">
        <p14:creationId xmlns:p14="http://schemas.microsoft.com/office/powerpoint/2010/main" val="1714233163"/>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12A284DF-A2D5-C2C2-E65C-2ADF37968B8C}"/>
              </a:ext>
            </a:extLst>
          </p:cNvPr>
          <p:cNvSpPr>
            <a:spLocks noGrp="1"/>
          </p:cNvSpPr>
          <p:nvPr>
            <p:ph type="dt" sz="half" idx="10"/>
          </p:nvPr>
        </p:nvSpPr>
        <p:spPr/>
        <p:txBody>
          <a:bodyPr/>
          <a:lstStyle>
            <a:lvl1pPr>
              <a:defRPr/>
            </a:lvl1pPr>
          </a:lstStyle>
          <a:p>
            <a:pPr>
              <a:defRPr/>
            </a:pPr>
            <a:fld id="{BAD79C60-FBA7-42B9-B3E6-75BD6FAAC2B7}" type="datetimeFigureOut">
              <a:rPr lang="en-US"/>
              <a:pPr>
                <a:defRPr/>
              </a:pPr>
              <a:t>12/16/2022</a:t>
            </a:fld>
            <a:endParaRPr lang="en-US"/>
          </a:p>
        </p:txBody>
      </p:sp>
      <p:sp>
        <p:nvSpPr>
          <p:cNvPr id="8" name="Footer Placeholder 4">
            <a:extLst>
              <a:ext uri="{FF2B5EF4-FFF2-40B4-BE49-F238E27FC236}">
                <a16:creationId xmlns:a16="http://schemas.microsoft.com/office/drawing/2014/main" xmlns="" id="{D050B59A-48B4-0D0F-257B-CB8786BC6D3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6559E7DD-3494-21B1-E0D8-B94505A1B39B}"/>
              </a:ext>
            </a:extLst>
          </p:cNvPr>
          <p:cNvSpPr>
            <a:spLocks noGrp="1"/>
          </p:cNvSpPr>
          <p:nvPr>
            <p:ph type="sldNum" sz="quarter" idx="12"/>
          </p:nvPr>
        </p:nvSpPr>
        <p:spPr/>
        <p:txBody>
          <a:bodyPr/>
          <a:lstStyle>
            <a:lvl1pPr>
              <a:defRPr/>
            </a:lvl1pPr>
          </a:lstStyle>
          <a:p>
            <a:pPr>
              <a:defRPr/>
            </a:pPr>
            <a:fld id="{BA848BBD-6BF0-4CA7-9E19-4F04B6F33FD6}" type="slidenum">
              <a:rPr lang="en-US" altLang="en-US"/>
              <a:pPr>
                <a:defRPr/>
              </a:pPr>
              <a:t>‹#›</a:t>
            </a:fld>
            <a:endParaRPr lang="en-US" altLang="en-US"/>
          </a:p>
        </p:txBody>
      </p:sp>
    </p:spTree>
    <p:extLst>
      <p:ext uri="{BB962C8B-B14F-4D97-AF65-F5344CB8AC3E}">
        <p14:creationId xmlns:p14="http://schemas.microsoft.com/office/powerpoint/2010/main" val="3457958687"/>
      </p:ext>
    </p:extLst>
  </p:cSld>
  <p:clrMapOvr>
    <a:masterClrMapping/>
  </p:clrMapOvr>
  <p:transition>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DC8B76-E53C-7241-CE54-1FF3BBF453F5}"/>
              </a:ext>
            </a:extLst>
          </p:cNvPr>
          <p:cNvSpPr>
            <a:spLocks noGrp="1"/>
          </p:cNvSpPr>
          <p:nvPr>
            <p:ph type="dt" sz="half" idx="10"/>
          </p:nvPr>
        </p:nvSpPr>
        <p:spPr/>
        <p:txBody>
          <a:bodyPr/>
          <a:lstStyle>
            <a:lvl1pPr>
              <a:defRPr/>
            </a:lvl1pPr>
          </a:lstStyle>
          <a:p>
            <a:pPr>
              <a:defRPr/>
            </a:pPr>
            <a:fld id="{F029DA1E-CC22-4E42-97DA-510F0DE97D4A}"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58A8DD73-6612-4D90-9CAA-AFD1FDC07C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BB0E73F-D143-EAC5-BFD7-475E2130D1B9}"/>
              </a:ext>
            </a:extLst>
          </p:cNvPr>
          <p:cNvSpPr>
            <a:spLocks noGrp="1"/>
          </p:cNvSpPr>
          <p:nvPr>
            <p:ph type="sldNum" sz="quarter" idx="12"/>
          </p:nvPr>
        </p:nvSpPr>
        <p:spPr/>
        <p:txBody>
          <a:bodyPr/>
          <a:lstStyle>
            <a:lvl1pPr>
              <a:defRPr/>
            </a:lvl1pPr>
          </a:lstStyle>
          <a:p>
            <a:pPr>
              <a:defRPr/>
            </a:pPr>
            <a:fld id="{645819F2-AB8B-47BF-833A-855E8A90E467}" type="slidenum">
              <a:rPr lang="en-US" altLang="en-US"/>
              <a:pPr>
                <a:defRPr/>
              </a:pPr>
              <a:t>‹#›</a:t>
            </a:fld>
            <a:endParaRPr lang="en-US" altLang="en-US"/>
          </a:p>
        </p:txBody>
      </p:sp>
    </p:spTree>
    <p:extLst>
      <p:ext uri="{BB962C8B-B14F-4D97-AF65-F5344CB8AC3E}">
        <p14:creationId xmlns:p14="http://schemas.microsoft.com/office/powerpoint/2010/main" val="2248556866"/>
      </p:ext>
    </p:extLst>
  </p:cSld>
  <p:clrMapOvr>
    <a:masterClrMapping/>
  </p:clrMapOvr>
  <p:transition>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D4D27D3-843D-D970-B75A-BD9F6CE4187A}"/>
              </a:ext>
            </a:extLst>
          </p:cNvPr>
          <p:cNvSpPr>
            <a:spLocks noGrp="1"/>
          </p:cNvSpPr>
          <p:nvPr>
            <p:ph type="dt" sz="half" idx="10"/>
          </p:nvPr>
        </p:nvSpPr>
        <p:spPr/>
        <p:txBody>
          <a:bodyPr/>
          <a:lstStyle>
            <a:lvl1pPr>
              <a:defRPr/>
            </a:lvl1pPr>
          </a:lstStyle>
          <a:p>
            <a:pPr>
              <a:defRPr/>
            </a:pPr>
            <a:fld id="{C36FDBB8-D50C-4AE7-99ED-B33F16C0CBA9}"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E24A72CA-FC7C-236A-FBBC-330EE9F6A1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4AF270D-C230-F82C-4379-CBF7BE2A33EF}"/>
              </a:ext>
            </a:extLst>
          </p:cNvPr>
          <p:cNvSpPr>
            <a:spLocks noGrp="1"/>
          </p:cNvSpPr>
          <p:nvPr>
            <p:ph type="sldNum" sz="quarter" idx="12"/>
          </p:nvPr>
        </p:nvSpPr>
        <p:spPr/>
        <p:txBody>
          <a:bodyPr/>
          <a:lstStyle>
            <a:lvl1pPr>
              <a:defRPr/>
            </a:lvl1pPr>
          </a:lstStyle>
          <a:p>
            <a:pPr>
              <a:defRPr/>
            </a:pPr>
            <a:fld id="{F5E46B94-0B89-4D4E-8F73-8987F074476A}" type="slidenum">
              <a:rPr lang="en-US" altLang="en-US"/>
              <a:pPr>
                <a:defRPr/>
              </a:pPr>
              <a:t>‹#›</a:t>
            </a:fld>
            <a:endParaRPr lang="en-US" altLang="en-US"/>
          </a:p>
        </p:txBody>
      </p:sp>
    </p:spTree>
    <p:extLst>
      <p:ext uri="{BB962C8B-B14F-4D97-AF65-F5344CB8AC3E}">
        <p14:creationId xmlns:p14="http://schemas.microsoft.com/office/powerpoint/2010/main" val="3734596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5DAD7CF9-B6A1-7EF4-9B07-E204BC042F46}"/>
              </a:ext>
            </a:extLst>
          </p:cNvPr>
          <p:cNvSpPr>
            <a:spLocks noGrp="1"/>
          </p:cNvSpPr>
          <p:nvPr>
            <p:ph type="dt" sz="half" idx="10"/>
          </p:nvPr>
        </p:nvSpPr>
        <p:spPr/>
        <p:txBody>
          <a:bodyPr/>
          <a:lstStyle>
            <a:lvl1pPr>
              <a:defRPr/>
            </a:lvl1pPr>
          </a:lstStyle>
          <a:p>
            <a:pPr>
              <a:defRPr/>
            </a:pPr>
            <a:fld id="{0E3F85CB-89E3-4F9B-83D6-9527B26F62CA}"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565D0DF3-F233-B00F-4FB4-83973BE9B2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7F0F5B8-85A8-6C53-AAAE-0A0446F8DB30}"/>
              </a:ext>
            </a:extLst>
          </p:cNvPr>
          <p:cNvSpPr>
            <a:spLocks noGrp="1"/>
          </p:cNvSpPr>
          <p:nvPr>
            <p:ph type="sldNum" sz="quarter" idx="12"/>
          </p:nvPr>
        </p:nvSpPr>
        <p:spPr/>
        <p:txBody>
          <a:bodyPr/>
          <a:lstStyle>
            <a:lvl1pPr>
              <a:defRPr/>
            </a:lvl1pPr>
          </a:lstStyle>
          <a:p>
            <a:pPr>
              <a:defRPr/>
            </a:pPr>
            <a:fld id="{3D3A1F48-1B8A-4455-80F2-92076383ED63}" type="slidenum">
              <a:rPr lang="en-US" altLang="en-US"/>
              <a:pPr>
                <a:defRPr/>
              </a:pPr>
              <a:t>‹#›</a:t>
            </a:fld>
            <a:endParaRPr lang="en-US" altLang="en-US"/>
          </a:p>
        </p:txBody>
      </p:sp>
    </p:spTree>
    <p:extLst>
      <p:ext uri="{BB962C8B-B14F-4D97-AF65-F5344CB8AC3E}">
        <p14:creationId xmlns:p14="http://schemas.microsoft.com/office/powerpoint/2010/main" val="3644164463"/>
      </p:ext>
    </p:extLst>
  </p:cSld>
  <p:clrMapOvr>
    <a:masterClrMapping/>
  </p:clrMapOvr>
  <p:transition>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67EAEAF1-8CA7-95FC-636B-F51C7D4BA1A9}"/>
              </a:ext>
            </a:extLst>
          </p:cNvPr>
          <p:cNvSpPr>
            <a:spLocks noGrp="1" noChangeArrowheads="1"/>
          </p:cNvSpPr>
          <p:nvPr>
            <p:ph type="dt" sz="half" idx="10"/>
          </p:nvPr>
        </p:nvSpPr>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xmlns="" id="{438F451D-5390-C7B1-C883-B897F0118440}"/>
              </a:ext>
            </a:extLst>
          </p:cNvPr>
          <p:cNvSpPr>
            <a:spLocks noGrp="1" noChangeArrowheads="1"/>
          </p:cNvSpPr>
          <p:nvPr>
            <p:ph type="ftr" sz="quarter" idx="11"/>
          </p:nvPr>
        </p:nvSpPr>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xmlns="" id="{44834D1E-EB93-2226-5783-5035C659097F}"/>
              </a:ext>
            </a:extLst>
          </p:cNvPr>
          <p:cNvSpPr>
            <a:spLocks noGrp="1" noChangeArrowheads="1"/>
          </p:cNvSpPr>
          <p:nvPr>
            <p:ph type="sldNum" sz="quarter" idx="12"/>
          </p:nvPr>
        </p:nvSpPr>
        <p:spPr/>
        <p:txBody>
          <a:bodyPr/>
          <a:lstStyle>
            <a:lvl1pPr>
              <a:defRPr/>
            </a:lvl1pPr>
          </a:lstStyle>
          <a:p>
            <a:pPr>
              <a:defRPr/>
            </a:pPr>
            <a:fld id="{18AC17B8-7159-440E-8786-F6B490CC61DD}" type="slidenum">
              <a:rPr lang="en-US" altLang="zh-CN"/>
              <a:pPr>
                <a:defRPr/>
              </a:pPr>
              <a:t>‹#›</a:t>
            </a:fld>
            <a:endParaRPr lang="en-US" altLang="zh-CN"/>
          </a:p>
        </p:txBody>
      </p:sp>
    </p:spTree>
    <p:extLst>
      <p:ext uri="{BB962C8B-B14F-4D97-AF65-F5344CB8AC3E}">
        <p14:creationId xmlns:p14="http://schemas.microsoft.com/office/powerpoint/2010/main" val="166334396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DA535A88-F064-B21A-7F18-879D638270C5}"/>
              </a:ext>
            </a:extLst>
          </p:cNvPr>
          <p:cNvSpPr>
            <a:spLocks noGrp="1"/>
          </p:cNvSpPr>
          <p:nvPr>
            <p:ph type="dt" sz="half" idx="10"/>
          </p:nvPr>
        </p:nvSpPr>
        <p:spPr/>
        <p:txBody>
          <a:bodyPr/>
          <a:lstStyle>
            <a:lvl1pPr>
              <a:defRPr/>
            </a:lvl1pPr>
          </a:lstStyle>
          <a:p>
            <a:pPr>
              <a:defRPr/>
            </a:pPr>
            <a:fld id="{589732AA-A51E-4E9E-8B26-C4CBDF9663A4}"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178733D7-EAD3-8D8E-B48D-F2BA5D1DA9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7D34B3B-1703-4C66-46C5-8737E490728E}"/>
              </a:ext>
            </a:extLst>
          </p:cNvPr>
          <p:cNvSpPr>
            <a:spLocks noGrp="1"/>
          </p:cNvSpPr>
          <p:nvPr>
            <p:ph type="sldNum" sz="quarter" idx="12"/>
          </p:nvPr>
        </p:nvSpPr>
        <p:spPr/>
        <p:txBody>
          <a:bodyPr/>
          <a:lstStyle>
            <a:lvl1pPr>
              <a:defRPr/>
            </a:lvl1pPr>
          </a:lstStyle>
          <a:p>
            <a:pPr>
              <a:defRPr/>
            </a:pPr>
            <a:fld id="{4073E669-1410-449A-B03F-E9260FE68CA0}" type="slidenum">
              <a:rPr lang="en-US" altLang="en-US"/>
              <a:pPr>
                <a:defRPr/>
              </a:pPr>
              <a:t>‹#›</a:t>
            </a:fld>
            <a:endParaRPr lang="en-US" altLang="en-US"/>
          </a:p>
        </p:txBody>
      </p:sp>
    </p:spTree>
    <p:extLst>
      <p:ext uri="{BB962C8B-B14F-4D97-AF65-F5344CB8AC3E}">
        <p14:creationId xmlns:p14="http://schemas.microsoft.com/office/powerpoint/2010/main" val="1942318374"/>
      </p:ext>
    </p:extLst>
  </p:cSld>
  <p:clrMapOvr>
    <a:masterClrMapping/>
  </p:clrMapOvr>
  <p:transition>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3AB6A1-3F54-FAD3-B20A-8906C1666D12}"/>
              </a:ext>
            </a:extLst>
          </p:cNvPr>
          <p:cNvSpPr>
            <a:spLocks noGrp="1"/>
          </p:cNvSpPr>
          <p:nvPr>
            <p:ph type="dt" sz="half" idx="10"/>
          </p:nvPr>
        </p:nvSpPr>
        <p:spPr/>
        <p:txBody>
          <a:bodyPr/>
          <a:lstStyle>
            <a:lvl1pPr>
              <a:defRPr/>
            </a:lvl1pPr>
          </a:lstStyle>
          <a:p>
            <a:pPr>
              <a:defRPr/>
            </a:pPr>
            <a:fld id="{A60D9DDB-B889-4F61-ABE2-9B66041E852B}"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CF081754-B76F-A718-3704-30CFBB00BD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03009B4-10C5-1A83-10E1-522EB8C3CBB9}"/>
              </a:ext>
            </a:extLst>
          </p:cNvPr>
          <p:cNvSpPr>
            <a:spLocks noGrp="1"/>
          </p:cNvSpPr>
          <p:nvPr>
            <p:ph type="sldNum" sz="quarter" idx="12"/>
          </p:nvPr>
        </p:nvSpPr>
        <p:spPr/>
        <p:txBody>
          <a:bodyPr/>
          <a:lstStyle>
            <a:lvl1pPr>
              <a:defRPr/>
            </a:lvl1pPr>
          </a:lstStyle>
          <a:p>
            <a:pPr>
              <a:defRPr/>
            </a:pPr>
            <a:fld id="{B61A238B-DCD8-45F3-888E-0869540E6FBE}" type="slidenum">
              <a:rPr lang="en-US" altLang="en-US"/>
              <a:pPr>
                <a:defRPr/>
              </a:pPr>
              <a:t>‹#›</a:t>
            </a:fld>
            <a:endParaRPr lang="en-US" altLang="en-US"/>
          </a:p>
        </p:txBody>
      </p:sp>
    </p:spTree>
    <p:extLst>
      <p:ext uri="{BB962C8B-B14F-4D97-AF65-F5344CB8AC3E}">
        <p14:creationId xmlns:p14="http://schemas.microsoft.com/office/powerpoint/2010/main" val="1643001279"/>
      </p:ext>
    </p:extLst>
  </p:cSld>
  <p:clrMapOvr>
    <a:masterClrMapping/>
  </p:clrMapOvr>
  <p:transition>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4745854-65FA-3B09-BC20-BD0929C66F85}"/>
              </a:ext>
            </a:extLst>
          </p:cNvPr>
          <p:cNvSpPr>
            <a:spLocks noGrp="1"/>
          </p:cNvSpPr>
          <p:nvPr>
            <p:ph type="dt" sz="half" idx="10"/>
          </p:nvPr>
        </p:nvSpPr>
        <p:spPr/>
        <p:txBody>
          <a:bodyPr/>
          <a:lstStyle>
            <a:lvl1pPr>
              <a:defRPr/>
            </a:lvl1pPr>
          </a:lstStyle>
          <a:p>
            <a:pPr>
              <a:defRPr/>
            </a:pPr>
            <a:fld id="{C191982B-74DD-4669-AF43-8309C97A7DDC}"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4524AFA0-F868-3DC2-CFDE-5B54DB5280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03F5DD5-E919-AB6D-5C6F-66BE22957094}"/>
              </a:ext>
            </a:extLst>
          </p:cNvPr>
          <p:cNvSpPr>
            <a:spLocks noGrp="1"/>
          </p:cNvSpPr>
          <p:nvPr>
            <p:ph type="sldNum" sz="quarter" idx="12"/>
          </p:nvPr>
        </p:nvSpPr>
        <p:spPr/>
        <p:txBody>
          <a:bodyPr/>
          <a:lstStyle>
            <a:lvl1pPr>
              <a:defRPr/>
            </a:lvl1pPr>
          </a:lstStyle>
          <a:p>
            <a:pPr>
              <a:defRPr/>
            </a:pPr>
            <a:fld id="{B710EBA9-3593-47B3-BD1E-1D06DADACFC3}" type="slidenum">
              <a:rPr lang="en-US" altLang="en-US"/>
              <a:pPr>
                <a:defRPr/>
              </a:pPr>
              <a:t>‹#›</a:t>
            </a:fld>
            <a:endParaRPr lang="en-US" altLang="en-US"/>
          </a:p>
        </p:txBody>
      </p:sp>
    </p:spTree>
    <p:extLst>
      <p:ext uri="{BB962C8B-B14F-4D97-AF65-F5344CB8AC3E}">
        <p14:creationId xmlns:p14="http://schemas.microsoft.com/office/powerpoint/2010/main" val="853035613"/>
      </p:ext>
    </p:extLst>
  </p:cSld>
  <p:clrMapOvr>
    <a:masterClrMapping/>
  </p:clrMapOvr>
  <p:transition>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753DAE75-3A9F-B20A-2179-BB352E69593E}"/>
              </a:ext>
            </a:extLst>
          </p:cNvPr>
          <p:cNvSpPr>
            <a:spLocks noGrp="1"/>
          </p:cNvSpPr>
          <p:nvPr>
            <p:ph type="dt" sz="half" idx="10"/>
          </p:nvPr>
        </p:nvSpPr>
        <p:spPr/>
        <p:txBody>
          <a:bodyPr/>
          <a:lstStyle>
            <a:lvl1pPr>
              <a:defRPr/>
            </a:lvl1pPr>
          </a:lstStyle>
          <a:p>
            <a:pPr>
              <a:defRPr/>
            </a:pPr>
            <a:fld id="{42353772-1E12-4EF7-8E61-530E55905754}"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F22DFA6A-5F75-B268-EE8B-23D116F1377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A3F2E8B-5CC4-C4D1-9CDD-66AA48E5EB95}"/>
              </a:ext>
            </a:extLst>
          </p:cNvPr>
          <p:cNvSpPr>
            <a:spLocks noGrp="1"/>
          </p:cNvSpPr>
          <p:nvPr>
            <p:ph type="sldNum" sz="quarter" idx="12"/>
          </p:nvPr>
        </p:nvSpPr>
        <p:spPr/>
        <p:txBody>
          <a:bodyPr/>
          <a:lstStyle>
            <a:lvl1pPr>
              <a:defRPr/>
            </a:lvl1pPr>
          </a:lstStyle>
          <a:p>
            <a:pPr>
              <a:defRPr/>
            </a:pPr>
            <a:fld id="{8126981B-3B3A-407B-9C4D-BB76ECFFB206}" type="slidenum">
              <a:rPr lang="en-US" altLang="en-US"/>
              <a:pPr>
                <a:defRPr/>
              </a:pPr>
              <a:t>‹#›</a:t>
            </a:fld>
            <a:endParaRPr lang="en-US" altLang="en-US"/>
          </a:p>
        </p:txBody>
      </p:sp>
    </p:spTree>
    <p:extLst>
      <p:ext uri="{BB962C8B-B14F-4D97-AF65-F5344CB8AC3E}">
        <p14:creationId xmlns:p14="http://schemas.microsoft.com/office/powerpoint/2010/main" val="3160064209"/>
      </p:ext>
    </p:extLst>
  </p:cSld>
  <p:clrMapOvr>
    <a:masterClrMapping/>
  </p:clrMapOvr>
  <p:transition>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901AE667-5972-0FD7-9F9A-2A6380D1E5D2}"/>
              </a:ext>
            </a:extLst>
          </p:cNvPr>
          <p:cNvSpPr>
            <a:spLocks noGrp="1"/>
          </p:cNvSpPr>
          <p:nvPr>
            <p:ph type="dt" sz="half" idx="10"/>
          </p:nvPr>
        </p:nvSpPr>
        <p:spPr/>
        <p:txBody>
          <a:bodyPr/>
          <a:lstStyle>
            <a:lvl1pPr>
              <a:defRPr/>
            </a:lvl1pPr>
          </a:lstStyle>
          <a:p>
            <a:pPr>
              <a:defRPr/>
            </a:pPr>
            <a:fld id="{DAEC4607-4648-4747-B4E9-B3153B835ECE}" type="datetimeFigureOut">
              <a:rPr lang="en-US"/>
              <a:pPr>
                <a:defRPr/>
              </a:pPr>
              <a:t>12/16/2022</a:t>
            </a:fld>
            <a:endParaRPr lang="en-US"/>
          </a:p>
        </p:txBody>
      </p:sp>
      <p:sp>
        <p:nvSpPr>
          <p:cNvPr id="8" name="Footer Placeholder 4">
            <a:extLst>
              <a:ext uri="{FF2B5EF4-FFF2-40B4-BE49-F238E27FC236}">
                <a16:creationId xmlns:a16="http://schemas.microsoft.com/office/drawing/2014/main" xmlns="" id="{0243295C-DB92-32FC-F4D1-910C43986E5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92470D6-298F-3CE6-B950-A9BDA3FF4CA8}"/>
              </a:ext>
            </a:extLst>
          </p:cNvPr>
          <p:cNvSpPr>
            <a:spLocks noGrp="1"/>
          </p:cNvSpPr>
          <p:nvPr>
            <p:ph type="sldNum" sz="quarter" idx="12"/>
          </p:nvPr>
        </p:nvSpPr>
        <p:spPr/>
        <p:txBody>
          <a:bodyPr/>
          <a:lstStyle>
            <a:lvl1pPr>
              <a:defRPr/>
            </a:lvl1pPr>
          </a:lstStyle>
          <a:p>
            <a:pPr>
              <a:defRPr/>
            </a:pPr>
            <a:fld id="{695ABB4F-0627-4114-A3A6-E858A6F77C6F}" type="slidenum">
              <a:rPr lang="en-US" altLang="en-US"/>
              <a:pPr>
                <a:defRPr/>
              </a:pPr>
              <a:t>‹#›</a:t>
            </a:fld>
            <a:endParaRPr lang="en-US" altLang="en-US"/>
          </a:p>
        </p:txBody>
      </p:sp>
    </p:spTree>
    <p:extLst>
      <p:ext uri="{BB962C8B-B14F-4D97-AF65-F5344CB8AC3E}">
        <p14:creationId xmlns:p14="http://schemas.microsoft.com/office/powerpoint/2010/main" val="991632713"/>
      </p:ext>
    </p:extLst>
  </p:cSld>
  <p:clrMapOvr>
    <a:masterClrMapping/>
  </p:clrMapOvr>
  <p:transition>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F98C558B-EC00-D63C-70CA-B3D6E41C24F5}"/>
              </a:ext>
            </a:extLst>
          </p:cNvPr>
          <p:cNvSpPr>
            <a:spLocks noGrp="1"/>
          </p:cNvSpPr>
          <p:nvPr>
            <p:ph type="dt" sz="half" idx="10"/>
          </p:nvPr>
        </p:nvSpPr>
        <p:spPr/>
        <p:txBody>
          <a:bodyPr/>
          <a:lstStyle>
            <a:lvl1pPr>
              <a:defRPr/>
            </a:lvl1pPr>
          </a:lstStyle>
          <a:p>
            <a:pPr>
              <a:defRPr/>
            </a:pPr>
            <a:fld id="{212A7CA5-5417-4590-A0CA-205AD77BDEA3}" type="datetimeFigureOut">
              <a:rPr lang="en-US"/>
              <a:pPr>
                <a:defRPr/>
              </a:pPr>
              <a:t>12/16/2022</a:t>
            </a:fld>
            <a:endParaRPr lang="en-US"/>
          </a:p>
        </p:txBody>
      </p:sp>
      <p:sp>
        <p:nvSpPr>
          <p:cNvPr id="4" name="Footer Placeholder 4">
            <a:extLst>
              <a:ext uri="{FF2B5EF4-FFF2-40B4-BE49-F238E27FC236}">
                <a16:creationId xmlns:a16="http://schemas.microsoft.com/office/drawing/2014/main" xmlns="" id="{5C8E9918-7D62-51A4-7542-C5B367FDC10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0C371417-CF66-2CDD-B6AE-43096E648ECB}"/>
              </a:ext>
            </a:extLst>
          </p:cNvPr>
          <p:cNvSpPr>
            <a:spLocks noGrp="1"/>
          </p:cNvSpPr>
          <p:nvPr>
            <p:ph type="sldNum" sz="quarter" idx="12"/>
          </p:nvPr>
        </p:nvSpPr>
        <p:spPr/>
        <p:txBody>
          <a:bodyPr/>
          <a:lstStyle>
            <a:lvl1pPr>
              <a:defRPr/>
            </a:lvl1pPr>
          </a:lstStyle>
          <a:p>
            <a:pPr>
              <a:defRPr/>
            </a:pPr>
            <a:fld id="{7E44AE25-8719-4FBD-AB33-A50746318F48}" type="slidenum">
              <a:rPr lang="en-US" altLang="en-US"/>
              <a:pPr>
                <a:defRPr/>
              </a:pPr>
              <a:t>‹#›</a:t>
            </a:fld>
            <a:endParaRPr lang="en-US" altLang="en-US"/>
          </a:p>
        </p:txBody>
      </p:sp>
    </p:spTree>
    <p:extLst>
      <p:ext uri="{BB962C8B-B14F-4D97-AF65-F5344CB8AC3E}">
        <p14:creationId xmlns:p14="http://schemas.microsoft.com/office/powerpoint/2010/main" val="562729127"/>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F79685BD-B6C9-4A7F-314F-8E591387FBAF}"/>
              </a:ext>
            </a:extLst>
          </p:cNvPr>
          <p:cNvSpPr>
            <a:spLocks noGrp="1"/>
          </p:cNvSpPr>
          <p:nvPr>
            <p:ph type="dt" sz="half" idx="10"/>
          </p:nvPr>
        </p:nvSpPr>
        <p:spPr/>
        <p:txBody>
          <a:bodyPr/>
          <a:lstStyle>
            <a:lvl1pPr>
              <a:defRPr/>
            </a:lvl1pPr>
          </a:lstStyle>
          <a:p>
            <a:pPr>
              <a:defRPr/>
            </a:pPr>
            <a:fld id="{48D27C94-F6CE-48C7-9DF2-F49484DA7E35}" type="datetimeFigureOut">
              <a:rPr lang="en-US"/>
              <a:pPr>
                <a:defRPr/>
              </a:pPr>
              <a:t>12/16/2022</a:t>
            </a:fld>
            <a:endParaRPr lang="en-US"/>
          </a:p>
        </p:txBody>
      </p:sp>
      <p:sp>
        <p:nvSpPr>
          <p:cNvPr id="4" name="Footer Placeholder 4">
            <a:extLst>
              <a:ext uri="{FF2B5EF4-FFF2-40B4-BE49-F238E27FC236}">
                <a16:creationId xmlns:a16="http://schemas.microsoft.com/office/drawing/2014/main" xmlns="" id="{0CDE2C1C-3F71-B232-CFBD-1A2E8F33E02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ECCD0AC1-4E39-206D-8CEA-A3A14757A584}"/>
              </a:ext>
            </a:extLst>
          </p:cNvPr>
          <p:cNvSpPr>
            <a:spLocks noGrp="1"/>
          </p:cNvSpPr>
          <p:nvPr>
            <p:ph type="sldNum" sz="quarter" idx="12"/>
          </p:nvPr>
        </p:nvSpPr>
        <p:spPr/>
        <p:txBody>
          <a:bodyPr/>
          <a:lstStyle>
            <a:lvl1pPr>
              <a:defRPr/>
            </a:lvl1pPr>
          </a:lstStyle>
          <a:p>
            <a:pPr>
              <a:defRPr/>
            </a:pPr>
            <a:fld id="{2D464BD7-A949-4102-88B1-468C2F7DCF6C}" type="slidenum">
              <a:rPr lang="en-US" altLang="en-US"/>
              <a:pPr>
                <a:defRPr/>
              </a:pPr>
              <a:t>‹#›</a:t>
            </a:fld>
            <a:endParaRPr lang="en-US" altLang="en-US"/>
          </a:p>
        </p:txBody>
      </p:sp>
    </p:spTree>
    <p:extLst>
      <p:ext uri="{BB962C8B-B14F-4D97-AF65-F5344CB8AC3E}">
        <p14:creationId xmlns:p14="http://schemas.microsoft.com/office/powerpoint/2010/main" val="1122062823"/>
      </p:ext>
    </p:extLst>
  </p:cSld>
  <p:clrMapOvr>
    <a:masterClrMapping/>
  </p:clrMapOvr>
  <p:transition>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CC8FC227-E2DB-7EF2-B2E4-0500BC37E276}"/>
              </a:ext>
            </a:extLst>
          </p:cNvPr>
          <p:cNvSpPr>
            <a:spLocks noGrp="1"/>
          </p:cNvSpPr>
          <p:nvPr>
            <p:ph type="dt" sz="half" idx="10"/>
          </p:nvPr>
        </p:nvSpPr>
        <p:spPr/>
        <p:txBody>
          <a:bodyPr/>
          <a:lstStyle>
            <a:lvl1pPr>
              <a:defRPr/>
            </a:lvl1pPr>
          </a:lstStyle>
          <a:p>
            <a:pPr>
              <a:defRPr/>
            </a:pPr>
            <a:fld id="{C869BF38-0D10-4411-8180-9C234A583802}" type="datetimeFigureOut">
              <a:rPr lang="en-US"/>
              <a:pPr>
                <a:defRPr/>
              </a:pPr>
              <a:t>12/16/2022</a:t>
            </a:fld>
            <a:endParaRPr lang="en-US"/>
          </a:p>
        </p:txBody>
      </p:sp>
      <p:sp>
        <p:nvSpPr>
          <p:cNvPr id="3" name="Footer Placeholder 4">
            <a:extLst>
              <a:ext uri="{FF2B5EF4-FFF2-40B4-BE49-F238E27FC236}">
                <a16:creationId xmlns:a16="http://schemas.microsoft.com/office/drawing/2014/main" xmlns="" id="{58459AC5-ACB8-6716-21A1-960B7B275C0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39D79DDB-55FF-CBA4-C85D-1E20415C726E}"/>
              </a:ext>
            </a:extLst>
          </p:cNvPr>
          <p:cNvSpPr>
            <a:spLocks noGrp="1"/>
          </p:cNvSpPr>
          <p:nvPr>
            <p:ph type="sldNum" sz="quarter" idx="12"/>
          </p:nvPr>
        </p:nvSpPr>
        <p:spPr/>
        <p:txBody>
          <a:bodyPr/>
          <a:lstStyle>
            <a:lvl1pPr>
              <a:defRPr/>
            </a:lvl1pPr>
          </a:lstStyle>
          <a:p>
            <a:pPr>
              <a:defRPr/>
            </a:pPr>
            <a:fld id="{2A1861E0-02F9-41D6-A89C-7B9C190BAEEF}" type="slidenum">
              <a:rPr lang="en-US" altLang="en-US"/>
              <a:pPr>
                <a:defRPr/>
              </a:pPr>
              <a:t>‹#›</a:t>
            </a:fld>
            <a:endParaRPr lang="en-US" altLang="en-US"/>
          </a:p>
        </p:txBody>
      </p:sp>
    </p:spTree>
    <p:extLst>
      <p:ext uri="{BB962C8B-B14F-4D97-AF65-F5344CB8AC3E}">
        <p14:creationId xmlns:p14="http://schemas.microsoft.com/office/powerpoint/2010/main" val="2411748008"/>
      </p:ext>
    </p:extLst>
  </p:cSld>
  <p:clrMapOvr>
    <a:masterClrMapping/>
  </p:clrMapOvr>
  <p:transition>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02F87119-1095-90AE-4F12-CBAB658578F0}"/>
              </a:ext>
            </a:extLst>
          </p:cNvPr>
          <p:cNvSpPr>
            <a:spLocks noGrp="1"/>
          </p:cNvSpPr>
          <p:nvPr>
            <p:ph type="dt" sz="half" idx="10"/>
          </p:nvPr>
        </p:nvSpPr>
        <p:spPr/>
        <p:txBody>
          <a:bodyPr/>
          <a:lstStyle>
            <a:lvl1pPr>
              <a:defRPr/>
            </a:lvl1pPr>
          </a:lstStyle>
          <a:p>
            <a:pPr>
              <a:defRPr/>
            </a:pPr>
            <a:fld id="{45995281-3C37-48F4-83E5-DE00DC568DCC}"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EFCA1BDE-9DE1-7842-6D82-5A353396E8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B8613F9D-41B7-086D-C17B-73F5188D63FC}"/>
              </a:ext>
            </a:extLst>
          </p:cNvPr>
          <p:cNvSpPr>
            <a:spLocks noGrp="1"/>
          </p:cNvSpPr>
          <p:nvPr>
            <p:ph type="sldNum" sz="quarter" idx="12"/>
          </p:nvPr>
        </p:nvSpPr>
        <p:spPr/>
        <p:txBody>
          <a:bodyPr/>
          <a:lstStyle>
            <a:lvl1pPr>
              <a:defRPr/>
            </a:lvl1pPr>
          </a:lstStyle>
          <a:p>
            <a:pPr>
              <a:defRPr/>
            </a:pPr>
            <a:fld id="{E2722CF1-734F-4110-97E7-E015A26F369A}" type="slidenum">
              <a:rPr lang="en-US" altLang="en-US"/>
              <a:pPr>
                <a:defRPr/>
              </a:pPr>
              <a:t>‹#›</a:t>
            </a:fld>
            <a:endParaRPr lang="en-US" altLang="en-US"/>
          </a:p>
        </p:txBody>
      </p:sp>
    </p:spTree>
    <p:extLst>
      <p:ext uri="{BB962C8B-B14F-4D97-AF65-F5344CB8AC3E}">
        <p14:creationId xmlns:p14="http://schemas.microsoft.com/office/powerpoint/2010/main" val="2830328540"/>
      </p:ext>
    </p:extLst>
  </p:cSld>
  <p:clrMapOvr>
    <a:masterClrMapping/>
  </p:clrMapOvr>
  <p:transition>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28D2E8AE-BBA5-787B-D54F-940C2DD38B60}"/>
              </a:ext>
            </a:extLst>
          </p:cNvPr>
          <p:cNvSpPr>
            <a:spLocks noGrp="1"/>
          </p:cNvSpPr>
          <p:nvPr>
            <p:ph type="dt" sz="half" idx="10"/>
          </p:nvPr>
        </p:nvSpPr>
        <p:spPr/>
        <p:txBody>
          <a:bodyPr/>
          <a:lstStyle>
            <a:lvl1pPr>
              <a:defRPr/>
            </a:lvl1pPr>
          </a:lstStyle>
          <a:p>
            <a:pPr>
              <a:defRPr/>
            </a:pPr>
            <a:fld id="{38B89C3D-3495-4703-AA9F-6E70B2FC5884}"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AB37D7D1-8210-A332-730C-939B9C6C4B1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E74D988-0846-3362-20E2-50B64281CC51}"/>
              </a:ext>
            </a:extLst>
          </p:cNvPr>
          <p:cNvSpPr>
            <a:spLocks noGrp="1"/>
          </p:cNvSpPr>
          <p:nvPr>
            <p:ph type="sldNum" sz="quarter" idx="12"/>
          </p:nvPr>
        </p:nvSpPr>
        <p:spPr/>
        <p:txBody>
          <a:bodyPr/>
          <a:lstStyle>
            <a:lvl1pPr>
              <a:defRPr/>
            </a:lvl1pPr>
          </a:lstStyle>
          <a:p>
            <a:pPr>
              <a:defRPr/>
            </a:pPr>
            <a:fld id="{AABCCBB0-982F-4BA7-98DD-7746DFA11C40}" type="slidenum">
              <a:rPr lang="en-US" altLang="en-US"/>
              <a:pPr>
                <a:defRPr/>
              </a:pPr>
              <a:t>‹#›</a:t>
            </a:fld>
            <a:endParaRPr lang="en-US" altLang="en-US"/>
          </a:p>
        </p:txBody>
      </p:sp>
    </p:spTree>
    <p:extLst>
      <p:ext uri="{BB962C8B-B14F-4D97-AF65-F5344CB8AC3E}">
        <p14:creationId xmlns:p14="http://schemas.microsoft.com/office/powerpoint/2010/main" val="250883472"/>
      </p:ext>
    </p:extLst>
  </p:cSld>
  <p:clrMapOvr>
    <a:masterClrMapping/>
  </p:clrMapOvr>
  <p:transition>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34361A-114A-D4F0-1B74-5FD8429CD09F}"/>
              </a:ext>
            </a:extLst>
          </p:cNvPr>
          <p:cNvSpPr>
            <a:spLocks noGrp="1"/>
          </p:cNvSpPr>
          <p:nvPr>
            <p:ph type="dt" sz="half" idx="10"/>
          </p:nvPr>
        </p:nvSpPr>
        <p:spPr/>
        <p:txBody>
          <a:bodyPr/>
          <a:lstStyle>
            <a:lvl1pPr>
              <a:defRPr/>
            </a:lvl1pPr>
          </a:lstStyle>
          <a:p>
            <a:pPr>
              <a:defRPr/>
            </a:pPr>
            <a:fld id="{346F22C8-86EF-4A12-9B5A-1C3A51BA0470}"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6CEFE167-70B1-ACFB-0698-2DAFD211DF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B125FFD-AF72-1795-35DB-44C24BB71E5D}"/>
              </a:ext>
            </a:extLst>
          </p:cNvPr>
          <p:cNvSpPr>
            <a:spLocks noGrp="1"/>
          </p:cNvSpPr>
          <p:nvPr>
            <p:ph type="sldNum" sz="quarter" idx="12"/>
          </p:nvPr>
        </p:nvSpPr>
        <p:spPr/>
        <p:txBody>
          <a:bodyPr/>
          <a:lstStyle>
            <a:lvl1pPr>
              <a:defRPr/>
            </a:lvl1pPr>
          </a:lstStyle>
          <a:p>
            <a:pPr>
              <a:defRPr/>
            </a:pPr>
            <a:fld id="{1A584881-3BBF-4865-94B2-D91105869C3D}" type="slidenum">
              <a:rPr lang="en-US" altLang="en-US"/>
              <a:pPr>
                <a:defRPr/>
              </a:pPr>
              <a:t>‹#›</a:t>
            </a:fld>
            <a:endParaRPr lang="en-US" altLang="en-US"/>
          </a:p>
        </p:txBody>
      </p:sp>
    </p:spTree>
    <p:extLst>
      <p:ext uri="{BB962C8B-B14F-4D97-AF65-F5344CB8AC3E}">
        <p14:creationId xmlns:p14="http://schemas.microsoft.com/office/powerpoint/2010/main" val="1438064449"/>
      </p:ext>
    </p:extLst>
  </p:cSld>
  <p:clrMapOvr>
    <a:masterClrMapping/>
  </p:clrMapOvr>
  <p:transition>
    <p:split orient="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6EF5DD-AF3D-708A-D718-5014BF4FBBEA}"/>
              </a:ext>
            </a:extLst>
          </p:cNvPr>
          <p:cNvSpPr>
            <a:spLocks noGrp="1"/>
          </p:cNvSpPr>
          <p:nvPr>
            <p:ph type="dt" sz="half" idx="10"/>
          </p:nvPr>
        </p:nvSpPr>
        <p:spPr/>
        <p:txBody>
          <a:bodyPr/>
          <a:lstStyle>
            <a:lvl1pPr>
              <a:defRPr/>
            </a:lvl1pPr>
          </a:lstStyle>
          <a:p>
            <a:pPr>
              <a:defRPr/>
            </a:pPr>
            <a:fld id="{10DF102A-5BC5-4877-B002-2358A115235A}"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B039340A-ADB1-AA87-707E-C7E813B613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A5C85DD-8A9A-1FB6-7D86-7BA9500D5C5F}"/>
              </a:ext>
            </a:extLst>
          </p:cNvPr>
          <p:cNvSpPr>
            <a:spLocks noGrp="1"/>
          </p:cNvSpPr>
          <p:nvPr>
            <p:ph type="sldNum" sz="quarter" idx="12"/>
          </p:nvPr>
        </p:nvSpPr>
        <p:spPr/>
        <p:txBody>
          <a:bodyPr/>
          <a:lstStyle>
            <a:lvl1pPr>
              <a:defRPr/>
            </a:lvl1pPr>
          </a:lstStyle>
          <a:p>
            <a:pPr>
              <a:defRPr/>
            </a:pPr>
            <a:fld id="{0725C153-9AA9-4183-8754-C82BF7A5E6B7}" type="slidenum">
              <a:rPr lang="en-US" altLang="en-US"/>
              <a:pPr>
                <a:defRPr/>
              </a:pPr>
              <a:t>‹#›</a:t>
            </a:fld>
            <a:endParaRPr lang="en-US" altLang="en-US"/>
          </a:p>
        </p:txBody>
      </p:sp>
    </p:spTree>
    <p:extLst>
      <p:ext uri="{BB962C8B-B14F-4D97-AF65-F5344CB8AC3E}">
        <p14:creationId xmlns:p14="http://schemas.microsoft.com/office/powerpoint/2010/main" val="633977548"/>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F2A0D01C-A2DF-32FC-4F6B-24257B5CE850}"/>
              </a:ext>
            </a:extLst>
          </p:cNvPr>
          <p:cNvSpPr>
            <a:spLocks noGrp="1"/>
          </p:cNvSpPr>
          <p:nvPr>
            <p:ph type="dt" sz="half" idx="10"/>
          </p:nvPr>
        </p:nvSpPr>
        <p:spPr/>
        <p:txBody>
          <a:bodyPr/>
          <a:lstStyle>
            <a:lvl1pPr>
              <a:defRPr/>
            </a:lvl1pPr>
          </a:lstStyle>
          <a:p>
            <a:pPr>
              <a:defRPr/>
            </a:pPr>
            <a:fld id="{B202B5BA-97C2-4918-8D2C-4FD8E86F1E70}" type="datetimeFigureOut">
              <a:rPr lang="en-US"/>
              <a:pPr>
                <a:defRPr/>
              </a:pPr>
              <a:t>12/16/2022</a:t>
            </a:fld>
            <a:endParaRPr lang="en-US"/>
          </a:p>
        </p:txBody>
      </p:sp>
      <p:sp>
        <p:nvSpPr>
          <p:cNvPr id="3" name="Footer Placeholder 4">
            <a:extLst>
              <a:ext uri="{FF2B5EF4-FFF2-40B4-BE49-F238E27FC236}">
                <a16:creationId xmlns:a16="http://schemas.microsoft.com/office/drawing/2014/main" xmlns="" id="{F3AC0355-C6B8-3A13-6FAF-083E054FB44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7ED978F5-BDD0-E654-30F1-2639D2DB76DE}"/>
              </a:ext>
            </a:extLst>
          </p:cNvPr>
          <p:cNvSpPr>
            <a:spLocks noGrp="1"/>
          </p:cNvSpPr>
          <p:nvPr>
            <p:ph type="sldNum" sz="quarter" idx="12"/>
          </p:nvPr>
        </p:nvSpPr>
        <p:spPr/>
        <p:txBody>
          <a:bodyPr/>
          <a:lstStyle>
            <a:lvl1pPr>
              <a:defRPr/>
            </a:lvl1pPr>
          </a:lstStyle>
          <a:p>
            <a:pPr>
              <a:defRPr/>
            </a:pPr>
            <a:fld id="{3CD8FBB9-5807-4292-97D7-393A79A32789}" type="slidenum">
              <a:rPr lang="en-US" altLang="en-US"/>
              <a:pPr>
                <a:defRPr/>
              </a:pPr>
              <a:t>‹#›</a:t>
            </a:fld>
            <a:endParaRPr lang="en-US" altLang="en-US"/>
          </a:p>
        </p:txBody>
      </p:sp>
    </p:spTree>
    <p:extLst>
      <p:ext uri="{BB962C8B-B14F-4D97-AF65-F5344CB8AC3E}">
        <p14:creationId xmlns:p14="http://schemas.microsoft.com/office/powerpoint/2010/main" val="4250111236"/>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F6117C9F-5CA8-BA25-16CF-CFC77C9E3EF9}"/>
              </a:ext>
            </a:extLst>
          </p:cNvPr>
          <p:cNvSpPr>
            <a:spLocks noGrp="1"/>
          </p:cNvSpPr>
          <p:nvPr>
            <p:ph type="dt" sz="half" idx="10"/>
          </p:nvPr>
        </p:nvSpPr>
        <p:spPr/>
        <p:txBody>
          <a:bodyPr/>
          <a:lstStyle>
            <a:lvl1pPr>
              <a:defRPr/>
            </a:lvl1pPr>
          </a:lstStyle>
          <a:p>
            <a:pPr>
              <a:defRPr/>
            </a:pPr>
            <a:fld id="{F56F89D4-632F-4A45-9925-D3B8A08E1EDF}"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830A3997-F826-AA5E-0C2E-983DFB6EA3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3D11FDC1-394D-5022-74C8-C36FF96FAD27}"/>
              </a:ext>
            </a:extLst>
          </p:cNvPr>
          <p:cNvSpPr>
            <a:spLocks noGrp="1"/>
          </p:cNvSpPr>
          <p:nvPr>
            <p:ph type="sldNum" sz="quarter" idx="12"/>
          </p:nvPr>
        </p:nvSpPr>
        <p:spPr/>
        <p:txBody>
          <a:bodyPr/>
          <a:lstStyle>
            <a:lvl1pPr>
              <a:defRPr/>
            </a:lvl1pPr>
          </a:lstStyle>
          <a:p>
            <a:pPr>
              <a:defRPr/>
            </a:pPr>
            <a:fld id="{61D3CEF9-7014-4DC1-B71E-B9C1744BF502}" type="slidenum">
              <a:rPr lang="en-US" altLang="en-US"/>
              <a:pPr>
                <a:defRPr/>
              </a:pPr>
              <a:t>‹#›</a:t>
            </a:fld>
            <a:endParaRPr lang="en-US" altLang="en-US"/>
          </a:p>
        </p:txBody>
      </p:sp>
    </p:spTree>
    <p:extLst>
      <p:ext uri="{BB962C8B-B14F-4D97-AF65-F5344CB8AC3E}">
        <p14:creationId xmlns:p14="http://schemas.microsoft.com/office/powerpoint/2010/main" val="218662482"/>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xmlns="" id="{141B8DC4-904E-8EDF-ECDC-211C203B82C8}"/>
              </a:ext>
            </a:extLst>
          </p:cNvPr>
          <p:cNvSpPr>
            <a:spLocks noGrp="1"/>
          </p:cNvSpPr>
          <p:nvPr>
            <p:ph type="dt" sz="half" idx="10"/>
          </p:nvPr>
        </p:nvSpPr>
        <p:spPr/>
        <p:txBody>
          <a:bodyPr/>
          <a:lstStyle>
            <a:lvl1pPr>
              <a:defRPr/>
            </a:lvl1pPr>
          </a:lstStyle>
          <a:p>
            <a:pPr>
              <a:defRPr/>
            </a:pPr>
            <a:fld id="{2E84349C-3EDE-4BD8-B868-AFC44EF8D3C7}" type="datetimeFigureOut">
              <a:rPr lang="en-US"/>
              <a:pPr>
                <a:defRPr/>
              </a:pPr>
              <a:t>12/16/2022</a:t>
            </a:fld>
            <a:endParaRPr lang="en-US"/>
          </a:p>
        </p:txBody>
      </p:sp>
      <p:sp>
        <p:nvSpPr>
          <p:cNvPr id="6" name="Footer Placeholder 4">
            <a:extLst>
              <a:ext uri="{FF2B5EF4-FFF2-40B4-BE49-F238E27FC236}">
                <a16:creationId xmlns:a16="http://schemas.microsoft.com/office/drawing/2014/main" xmlns="" id="{D86B0381-1A02-640E-4A7F-5FDA9D1109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484C23A-3F0F-E5F9-27AD-AD002507E371}"/>
              </a:ext>
            </a:extLst>
          </p:cNvPr>
          <p:cNvSpPr>
            <a:spLocks noGrp="1"/>
          </p:cNvSpPr>
          <p:nvPr>
            <p:ph type="sldNum" sz="quarter" idx="12"/>
          </p:nvPr>
        </p:nvSpPr>
        <p:spPr/>
        <p:txBody>
          <a:bodyPr/>
          <a:lstStyle>
            <a:lvl1pPr>
              <a:defRPr/>
            </a:lvl1pPr>
          </a:lstStyle>
          <a:p>
            <a:pPr>
              <a:defRPr/>
            </a:pPr>
            <a:fld id="{BBDFA26C-7E8D-491C-AA26-0D34021CFD0C}" type="slidenum">
              <a:rPr lang="en-US" altLang="en-US"/>
              <a:pPr>
                <a:defRPr/>
              </a:pPr>
              <a:t>‹#›</a:t>
            </a:fld>
            <a:endParaRPr lang="en-US" altLang="en-US"/>
          </a:p>
        </p:txBody>
      </p:sp>
    </p:spTree>
    <p:extLst>
      <p:ext uri="{BB962C8B-B14F-4D97-AF65-F5344CB8AC3E}">
        <p14:creationId xmlns:p14="http://schemas.microsoft.com/office/powerpoint/2010/main" val="3468835098"/>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5D596E6A-886C-FE1D-7172-62BD078BF449}"/>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46BA4DC6-CD31-1F7E-3571-FE5BD6B0297B}"/>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4D3EE335-030A-15AC-3396-85B73F018AF5}"/>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641968A8-DD83-4E81-BFF6-9D5E320CF877}"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F56BC5F2-A947-431C-D54C-20AB31A65059}"/>
              </a:ext>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xmlns="" id="{8AF58AA9-98EF-7577-BB53-E6514A52D230}"/>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065157EF-94AF-4158-80E6-482D000EBC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ransition>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7117CF69-9D21-A6F5-A65F-9F5FF028AEB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E1CED294-FE55-1DC5-ACDE-ECC9E661E43D}"/>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7B1E5DC5-8D44-120E-A3B5-6F5340FC1E7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4B75430F-ABDC-4D68-A3B4-D875A1ACFA43}"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164FA6FE-BD24-D9EB-6736-6B75C42A94B6}"/>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xmlns="" id="{EC6E9C3F-290E-94CA-4502-D354E28DCDFF}"/>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1DCDBA84-00BB-452A-A749-DB6461B8406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Lst>
  <p:transition>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xmlns="" id="{E37EF985-88D3-7627-0BAA-17CD343EE7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xmlns="" id="{74358BFC-ACE1-E153-484B-8670634BA34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BFFB7444-3EE1-66C1-2A3F-F239CF968E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F74DC85-C06E-4658-9A55-092C24CAA959}"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55EE321D-57C4-AD9F-96C9-AAD1DD0582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xmlns="" id="{056A5AB7-0C25-E6D8-E4FC-04D158C234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6FC4308-AFAC-4722-8266-8171AD21EA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889" r:id="rId1"/>
    <p:sldLayoutId id="2147484890" r:id="rId2"/>
    <p:sldLayoutId id="2147484891" r:id="rId3"/>
    <p:sldLayoutId id="2147484892" r:id="rId4"/>
    <p:sldLayoutId id="2147484893" r:id="rId5"/>
    <p:sldLayoutId id="2147484894" r:id="rId6"/>
    <p:sldLayoutId id="2147484895" r:id="rId7"/>
    <p:sldLayoutId id="2147484896" r:id="rId8"/>
    <p:sldLayoutId id="2147484897" r:id="rId9"/>
    <p:sldLayoutId id="2147484898" r:id="rId10"/>
    <p:sldLayoutId id="2147484899" r:id="rId11"/>
    <p:sldLayoutId id="2147484933"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34FFE23-63C9-8AE7-EBDF-021F2B3221D5}"/>
              </a:ext>
            </a:extLst>
          </p:cNvPr>
          <p:cNvSpPr>
            <a:spLocks noGrp="1"/>
          </p:cNvSpPr>
          <p:nvPr>
            <p:ph type="title"/>
          </p:nvPr>
        </p:nvSpPr>
        <p:spPr>
          <a:xfrm>
            <a:off x="609600" y="274638"/>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66FE42B8-4121-EE8B-3D4B-D2A728FDB8D5}"/>
              </a:ext>
            </a:extLst>
          </p:cNvPr>
          <p:cNvSpPr>
            <a:spLocks noGrp="1"/>
          </p:cNvSpPr>
          <p:nvPr>
            <p:ph type="body" idx="1"/>
          </p:nvPr>
        </p:nvSpPr>
        <p:spPr>
          <a:xfrm>
            <a:off x="609600" y="1600200"/>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DBA759-BC59-3A56-AC32-41072C80E82A}"/>
              </a:ext>
            </a:extLst>
          </p:cNvPr>
          <p:cNvSpPr>
            <a:spLocks noGrp="1"/>
          </p:cNvSpPr>
          <p:nvPr>
            <p:ph type="dt" sz="half" idx="2"/>
          </p:nvPr>
        </p:nvSpPr>
        <p:spPr>
          <a:xfrm>
            <a:off x="609600" y="6356350"/>
            <a:ext cx="2844800" cy="365125"/>
          </a:xfrm>
          <a:prstGeom prst="rect">
            <a:avLst/>
          </a:prstGeom>
        </p:spPr>
        <p:txBody>
          <a:bodyPr vert="horz" lIns="91436" tIns="45718" rIns="91436" bIns="45718" rtlCol="0" anchor="ctr"/>
          <a:lstStyle>
            <a:lvl1pPr algn="l">
              <a:defRPr sz="1600" smtClean="0">
                <a:solidFill>
                  <a:prstClr val="black">
                    <a:tint val="75000"/>
                  </a:prstClr>
                </a:solidFill>
              </a:defRPr>
            </a:lvl1pPr>
          </a:lstStyle>
          <a:p>
            <a:pPr>
              <a:defRPr/>
            </a:pPr>
            <a:fld id="{9196EC2F-0988-4314-AD4B-24FF16D7B45E}" type="datetime1">
              <a:rPr lang="en-US" altLang="zh-CN"/>
              <a:pPr>
                <a:defRPr/>
              </a:pPr>
              <a:t>12/16/2022</a:t>
            </a:fld>
            <a:endParaRPr lang="en-US" dirty="0"/>
          </a:p>
        </p:txBody>
      </p:sp>
      <p:sp>
        <p:nvSpPr>
          <p:cNvPr id="5" name="Footer Placeholder 4">
            <a:extLst>
              <a:ext uri="{FF2B5EF4-FFF2-40B4-BE49-F238E27FC236}">
                <a16:creationId xmlns:a16="http://schemas.microsoft.com/office/drawing/2014/main" xmlns="" id="{ED40BDE0-46A9-2176-81FC-4A7741BD60A8}"/>
              </a:ext>
            </a:extLst>
          </p:cNvPr>
          <p:cNvSpPr>
            <a:spLocks noGrp="1"/>
          </p:cNvSpPr>
          <p:nvPr>
            <p:ph type="ftr" sz="quarter" idx="3"/>
          </p:nvPr>
        </p:nvSpPr>
        <p:spPr>
          <a:xfrm>
            <a:off x="4165600" y="6356350"/>
            <a:ext cx="3860800" cy="365125"/>
          </a:xfrm>
          <a:prstGeom prst="rect">
            <a:avLst/>
          </a:prstGeom>
        </p:spPr>
        <p:txBody>
          <a:bodyPr vert="horz" lIns="91436" tIns="45718" rIns="91436" bIns="45718" rtlCol="0" anchor="ctr"/>
          <a:lstStyle>
            <a:lvl1pPr algn="ctr">
              <a:defRPr sz="1600" dirty="0">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xmlns="" id="{BDF411CB-48EA-AA53-15C4-BBC72C804484}"/>
              </a:ext>
            </a:extLst>
          </p:cNvPr>
          <p:cNvSpPr>
            <a:spLocks noGrp="1"/>
          </p:cNvSpPr>
          <p:nvPr>
            <p:ph type="sldNum" sz="quarter" idx="4"/>
          </p:nvPr>
        </p:nvSpPr>
        <p:spPr>
          <a:xfrm>
            <a:off x="8737600" y="6356350"/>
            <a:ext cx="2844800" cy="365125"/>
          </a:xfrm>
          <a:prstGeom prst="rect">
            <a:avLst/>
          </a:prstGeom>
        </p:spPr>
        <p:txBody>
          <a:bodyPr vert="horz" lIns="91436" tIns="45718" rIns="91436" bIns="45718" rtlCol="0" anchor="ctr"/>
          <a:lstStyle>
            <a:lvl1pPr algn="r">
              <a:defRPr sz="1600" smtClean="0">
                <a:solidFill>
                  <a:prstClr val="black">
                    <a:tint val="75000"/>
                  </a:prstClr>
                </a:solidFill>
              </a:defRPr>
            </a:lvl1pPr>
          </a:lstStyle>
          <a:p>
            <a:pPr>
              <a:defRPr/>
            </a:pPr>
            <a:fld id="{77D8C730-3D66-48CB-B174-BC0DF2A1145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900" r:id="rId1"/>
    <p:sldLayoutId id="2147484901" r:id="rId2"/>
    <p:sldLayoutId id="2147484902" r:id="rId3"/>
    <p:sldLayoutId id="2147484903" r:id="rId4"/>
    <p:sldLayoutId id="2147484904" r:id="rId5"/>
    <p:sldLayoutId id="2147484905" r:id="rId6"/>
    <p:sldLayoutId id="2147484934" r:id="rId7"/>
    <p:sldLayoutId id="2147484935" r:id="rId8"/>
    <p:sldLayoutId id="2147484906" r:id="rId9"/>
    <p:sldLayoutId id="2147484907" r:id="rId10"/>
    <p:sldLayoutId id="2147484908" r:id="rId11"/>
    <p:sldLayoutId id="2147484909" r:id="rId12"/>
    <p:sldLayoutId id="2147484936" r:id="rId13"/>
  </p:sldLayoutIdLst>
  <p:transition spd="slow" advClick="0" advTm="4000">
    <p:fade/>
  </p:transition>
  <p:hf hdr="0" ftr="0" dt="0"/>
  <p:txStyles>
    <p:titleStyle>
      <a:lvl1pPr algn="ctr" defTabSz="1217613" rtl="0" fontAlgn="base">
        <a:spcBef>
          <a:spcPct val="0"/>
        </a:spcBef>
        <a:spcAft>
          <a:spcPct val="0"/>
        </a:spcAft>
        <a:defRPr sz="5800" kern="1200">
          <a:solidFill>
            <a:schemeClr val="tx1"/>
          </a:solidFill>
          <a:latin typeface="+mj-lt"/>
          <a:ea typeface="+mj-ea"/>
          <a:cs typeface="+mj-cs"/>
        </a:defRPr>
      </a:lvl1pPr>
      <a:lvl2pPr algn="ctr" defTabSz="1217613" rtl="0" fontAlgn="base">
        <a:spcBef>
          <a:spcPct val="0"/>
        </a:spcBef>
        <a:spcAft>
          <a:spcPct val="0"/>
        </a:spcAft>
        <a:defRPr sz="5800">
          <a:solidFill>
            <a:schemeClr val="tx1"/>
          </a:solidFill>
          <a:latin typeface="Calibri" panose="020F0502020204030204" pitchFamily="34" charset="0"/>
        </a:defRPr>
      </a:lvl2pPr>
      <a:lvl3pPr algn="ctr" defTabSz="1217613" rtl="0" fontAlgn="base">
        <a:spcBef>
          <a:spcPct val="0"/>
        </a:spcBef>
        <a:spcAft>
          <a:spcPct val="0"/>
        </a:spcAft>
        <a:defRPr sz="5800">
          <a:solidFill>
            <a:schemeClr val="tx1"/>
          </a:solidFill>
          <a:latin typeface="Calibri" panose="020F0502020204030204" pitchFamily="34" charset="0"/>
        </a:defRPr>
      </a:lvl3pPr>
      <a:lvl4pPr algn="ctr" defTabSz="1217613" rtl="0" fontAlgn="base">
        <a:spcBef>
          <a:spcPct val="0"/>
        </a:spcBef>
        <a:spcAft>
          <a:spcPct val="0"/>
        </a:spcAft>
        <a:defRPr sz="5800">
          <a:solidFill>
            <a:schemeClr val="tx1"/>
          </a:solidFill>
          <a:latin typeface="Calibri" panose="020F0502020204030204" pitchFamily="34" charset="0"/>
        </a:defRPr>
      </a:lvl4pPr>
      <a:lvl5pPr algn="ctr" defTabSz="1217613" rtl="0" fontAlgn="base">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fontAlgn="base">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fontAlgn="base">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fontAlgn="base">
        <a:spcBef>
          <a:spcPct val="20000"/>
        </a:spcBef>
        <a:spcAft>
          <a:spcPct val="0"/>
        </a:spcAft>
        <a:buFont typeface="Arial" panose="020B0604020202020204" pitchFamily="34" charset="0"/>
        <a:buChar char="•"/>
        <a:defRPr sz="3100" kern="1200">
          <a:solidFill>
            <a:schemeClr val="tx1"/>
          </a:solidFill>
          <a:latin typeface="+mn-lt"/>
          <a:ea typeface="+mn-ea"/>
          <a:cs typeface="+mn-cs"/>
        </a:defRPr>
      </a:lvl3pPr>
      <a:lvl4pPr marL="21320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fontAlgn="base">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129" indent="-304739" algn="l" defTabSz="121895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6pPr>
      <a:lvl7pPr marL="3961608" indent="-304739" algn="l" defTabSz="121895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7pPr>
      <a:lvl8pPr marL="4571086" indent="-304739" algn="l" defTabSz="121895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8pPr>
      <a:lvl9pPr marL="5180564" indent="-304739" algn="l" defTabSz="1218956" rtl="0" eaLnBrk="1" latinLnBrk="0" hangingPunct="1">
        <a:spcBef>
          <a:spcPct val="20000"/>
        </a:spcBef>
        <a:buFont typeface="Arial" panose="020B0604020202020204" pitchFamily="34" charset="0"/>
        <a:buChar char="•"/>
        <a:defRPr sz="2699" kern="1200">
          <a:solidFill>
            <a:schemeClr val="tx1"/>
          </a:solidFill>
          <a:latin typeface="+mn-lt"/>
          <a:ea typeface="+mn-ea"/>
          <a:cs typeface="+mn-cs"/>
        </a:defRPr>
      </a:lvl9pPr>
    </p:bodyStyle>
    <p:otherStyle>
      <a:defPPr>
        <a:defRPr lang="en-US"/>
      </a:defPPr>
      <a:lvl1pPr marL="0" algn="l" defTabSz="1218956" rtl="0" eaLnBrk="1" latinLnBrk="0" hangingPunct="1">
        <a:defRPr sz="2400" kern="1200">
          <a:solidFill>
            <a:schemeClr val="tx1"/>
          </a:solidFill>
          <a:latin typeface="+mn-lt"/>
          <a:ea typeface="+mn-ea"/>
          <a:cs typeface="+mn-cs"/>
        </a:defRPr>
      </a:lvl1pPr>
      <a:lvl2pPr marL="609478" algn="l" defTabSz="1218956" rtl="0" eaLnBrk="1" latinLnBrk="0" hangingPunct="1">
        <a:defRPr sz="2400" kern="1200">
          <a:solidFill>
            <a:schemeClr val="tx1"/>
          </a:solidFill>
          <a:latin typeface="+mn-lt"/>
          <a:ea typeface="+mn-ea"/>
          <a:cs typeface="+mn-cs"/>
        </a:defRPr>
      </a:lvl2pPr>
      <a:lvl3pPr marL="1218956" algn="l" defTabSz="1218956" rtl="0" eaLnBrk="1" latinLnBrk="0" hangingPunct="1">
        <a:defRPr sz="2400" kern="1200">
          <a:solidFill>
            <a:schemeClr val="tx1"/>
          </a:solidFill>
          <a:latin typeface="+mn-lt"/>
          <a:ea typeface="+mn-ea"/>
          <a:cs typeface="+mn-cs"/>
        </a:defRPr>
      </a:lvl3pPr>
      <a:lvl4pPr marL="1828434" algn="l" defTabSz="1218956" rtl="0" eaLnBrk="1" latinLnBrk="0" hangingPunct="1">
        <a:defRPr sz="2400" kern="1200">
          <a:solidFill>
            <a:schemeClr val="tx1"/>
          </a:solidFill>
          <a:latin typeface="+mn-lt"/>
          <a:ea typeface="+mn-ea"/>
          <a:cs typeface="+mn-cs"/>
        </a:defRPr>
      </a:lvl4pPr>
      <a:lvl5pPr marL="2437912" algn="l" defTabSz="1218956" rtl="0" eaLnBrk="1" latinLnBrk="0" hangingPunct="1">
        <a:defRPr sz="2400" kern="1200">
          <a:solidFill>
            <a:schemeClr val="tx1"/>
          </a:solidFill>
          <a:latin typeface="+mn-lt"/>
          <a:ea typeface="+mn-ea"/>
          <a:cs typeface="+mn-cs"/>
        </a:defRPr>
      </a:lvl5pPr>
      <a:lvl6pPr marL="3047390" algn="l" defTabSz="1218956" rtl="0" eaLnBrk="1" latinLnBrk="0" hangingPunct="1">
        <a:defRPr sz="2400" kern="1200">
          <a:solidFill>
            <a:schemeClr val="tx1"/>
          </a:solidFill>
          <a:latin typeface="+mn-lt"/>
          <a:ea typeface="+mn-ea"/>
          <a:cs typeface="+mn-cs"/>
        </a:defRPr>
      </a:lvl6pPr>
      <a:lvl7pPr marL="3656868" algn="l" defTabSz="1218956" rtl="0" eaLnBrk="1" latinLnBrk="0" hangingPunct="1">
        <a:defRPr sz="2400" kern="1200">
          <a:solidFill>
            <a:schemeClr val="tx1"/>
          </a:solidFill>
          <a:latin typeface="+mn-lt"/>
          <a:ea typeface="+mn-ea"/>
          <a:cs typeface="+mn-cs"/>
        </a:defRPr>
      </a:lvl7pPr>
      <a:lvl8pPr marL="4266347" algn="l" defTabSz="1218956" rtl="0" eaLnBrk="1" latinLnBrk="0" hangingPunct="1">
        <a:defRPr sz="2400" kern="1200">
          <a:solidFill>
            <a:schemeClr val="tx1"/>
          </a:solidFill>
          <a:latin typeface="+mn-lt"/>
          <a:ea typeface="+mn-ea"/>
          <a:cs typeface="+mn-cs"/>
        </a:defRPr>
      </a:lvl8pPr>
      <a:lvl9pPr marL="4875825" algn="l" defTabSz="121895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xmlns="" id="{92447A8E-ABFB-3E7C-3123-3FF2EE7DC1C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xmlns="" id="{D959D729-A8F3-1D87-D791-D1B51502206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16EFE387-8A97-3414-CCA7-C52750EDEB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itchFamily="34" charset="0"/>
              </a:defRPr>
            </a:lvl1pPr>
          </a:lstStyle>
          <a:p>
            <a:pPr>
              <a:defRPr/>
            </a:pPr>
            <a:fld id="{0F8F2AA7-B92E-4716-B5F6-BC2AACB450C1}"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21B51A1D-3D55-57D1-41D3-6B2F820F51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xmlns="" id="{C5186B4F-4431-EF6A-720F-65248C3FC6F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49FF176F-A576-45D5-B656-09BD6A055F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ransition>
    <p:split orient="vert"/>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sz="2800"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xmlns="" id="{A57615FC-4087-7944-21EA-296CFF412A9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xmlns="" id="{E2B3CA4E-671A-4078-1A0A-802E92A7EADD}"/>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A782D819-704F-6B34-3928-DE551B27765D}"/>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846F1D41-A65A-4E2D-87D4-217021E29B17}"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0DE4E56E-CA11-1352-14CD-08D4A9A48B25}"/>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xmlns="" id="{B4AAF7F9-DC08-49EC-C8EF-D5A8A3346578}"/>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B89B5B4-C44D-43D1-89E8-0DC9CED1B5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32" r:id="rId1"/>
    <p:sldLayoutId id="2147484937" r:id="rId2"/>
    <p:sldLayoutId id="2147484938"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xmlns="" id="{6E029DE2-DD58-8F5C-CDCD-E4A3845FBCFD}"/>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xmlns="" id="{10E452EC-166B-AC4D-64DA-93E1EFB789AA}"/>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6CDF70E9-7B1B-0D93-8680-6FC45ABEB7EB}"/>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E4155AB3-E128-4C6E-96CF-FEC6F3823168}" type="datetimeFigureOut">
              <a:rPr lang="en-US"/>
              <a:pPr>
                <a:defRPr/>
              </a:pPr>
              <a:t>12/16/2022</a:t>
            </a:fld>
            <a:endParaRPr lang="en-US"/>
          </a:p>
        </p:txBody>
      </p:sp>
      <p:sp>
        <p:nvSpPr>
          <p:cNvPr id="5" name="Footer Placeholder 4">
            <a:extLst>
              <a:ext uri="{FF2B5EF4-FFF2-40B4-BE49-F238E27FC236}">
                <a16:creationId xmlns:a16="http://schemas.microsoft.com/office/drawing/2014/main" xmlns="" id="{CCEB833D-B84B-3934-21DC-4655E2F346D3}"/>
              </a:ext>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pPr>
              <a:defRPr/>
            </a:pPr>
            <a:endParaRPr lang="en-US"/>
          </a:p>
        </p:txBody>
      </p:sp>
      <p:sp>
        <p:nvSpPr>
          <p:cNvPr id="6" name="Slide Number Placeholder 5">
            <a:extLst>
              <a:ext uri="{FF2B5EF4-FFF2-40B4-BE49-F238E27FC236}">
                <a16:creationId xmlns:a16="http://schemas.microsoft.com/office/drawing/2014/main" xmlns="" id="{EE3AC8DA-A3D2-5990-7C68-3BE28ABC32B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9D3AD30-07B2-4C4E-8DD7-F073E86E3685}" type="slidenum">
              <a:rPr lang="en-US" altLang="en-US"/>
              <a:pPr>
                <a:defRPr/>
              </a:pPr>
              <a:t>‹#›</a:t>
            </a:fld>
            <a:endParaRPr lang="en-US" altLang="en-US"/>
          </a:p>
        </p:txBody>
      </p:sp>
    </p:spTree>
    <p:extLst>
      <p:ext uri="{BB962C8B-B14F-4D97-AF65-F5344CB8AC3E}">
        <p14:creationId xmlns:p14="http://schemas.microsoft.com/office/powerpoint/2010/main" val="1660546618"/>
      </p:ext>
    </p:extLst>
  </p:cSld>
  <p:clrMap bg1="lt1" tx1="dk1" bg2="lt2" tx2="dk2" accent1="accent1" accent2="accent2" accent3="accent3" accent4="accent4" accent5="accent5" accent6="accent6" hlink="hlink" folHlink="folHlink"/>
  <p:sldLayoutIdLst>
    <p:sldLayoutId id="2147484940" r:id="rId1"/>
    <p:sldLayoutId id="2147484941" r:id="rId2"/>
    <p:sldLayoutId id="2147484942" r:id="rId3"/>
    <p:sldLayoutId id="2147484943" r:id="rId4"/>
    <p:sldLayoutId id="2147484944" r:id="rId5"/>
    <p:sldLayoutId id="2147484945" r:id="rId6"/>
    <p:sldLayoutId id="2147484946" r:id="rId7"/>
    <p:sldLayoutId id="2147484947" r:id="rId8"/>
    <p:sldLayoutId id="2147484948" r:id="rId9"/>
    <p:sldLayoutId id="2147484949" r:id="rId10"/>
    <p:sldLayoutId id="2147484950" r:id="rId11"/>
  </p:sldLayoutIdLst>
  <p:transition>
    <p:split orient="ver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20.jpeg"/><Relationship Id="rId2" Type="http://schemas.openxmlformats.org/officeDocument/2006/relationships/slide" Target="slide7.xml"/><Relationship Id="rId1" Type="http://schemas.openxmlformats.org/officeDocument/2006/relationships/slideLayout" Target="../slideLayouts/slideLayout60.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 Target="slide9.xml"/><Relationship Id="rId1" Type="http://schemas.openxmlformats.org/officeDocument/2006/relationships/slideLayout" Target="../slideLayouts/slideLayout7.xml"/><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 Target="slide7.xml"/><Relationship Id="rId7"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0.jpeg"/><Relationship Id="rId5" Type="http://schemas.openxmlformats.org/officeDocument/2006/relationships/slide" Target="slide9.xml"/><Relationship Id="rId4" Type="http://schemas.openxmlformats.org/officeDocument/2006/relationships/image" Target="../media/image29.gif"/></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41.xml"/><Relationship Id="rId4" Type="http://schemas.openxmlformats.org/officeDocument/2006/relationships/slide" Target="slide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5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5.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descr="F:\1-原创素材\1_mm1102\PPT\PPT_014\materaials\pageimg_g14.png">
            <a:extLst>
              <a:ext uri="{FF2B5EF4-FFF2-40B4-BE49-F238E27FC236}">
                <a16:creationId xmlns:a16="http://schemas.microsoft.com/office/drawing/2014/main" xmlns="" id="{1FFCBA1E-DB7C-8769-DC26-0DA79B2A0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906" y="1412775"/>
            <a:ext cx="8591550" cy="467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0">
            <a:extLst>
              <a:ext uri="{FF2B5EF4-FFF2-40B4-BE49-F238E27FC236}">
                <a16:creationId xmlns:a16="http://schemas.microsoft.com/office/drawing/2014/main" xmlns="" id="{97BEDF42-04FC-33DD-7576-31CC5056EA4A}"/>
              </a:ext>
            </a:extLst>
          </p:cNvPr>
          <p:cNvSpPr/>
          <p:nvPr/>
        </p:nvSpPr>
        <p:spPr>
          <a:xfrm>
            <a:off x="1055440" y="232776"/>
            <a:ext cx="10452991" cy="1107992"/>
          </a:xfrm>
          <a:prstGeom prst="rect">
            <a:avLst/>
          </a:prstGeom>
          <a:noFill/>
        </p:spPr>
        <p:txBody>
          <a:bodyPr wrap="square" lIns="121917" tIns="60958" rIns="121917" bIns="6095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3200" b="1" spc="67"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ỦY BAN NHÂN DÂN QUẬN 12</a:t>
            </a:r>
          </a:p>
          <a:p>
            <a:pPr algn="ctr" eaLnBrk="1" hangingPunct="1">
              <a:defRPr/>
            </a:pPr>
            <a:r>
              <a:rPr lang="en-US" sz="3200" b="1" spc="67"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TRƯỜNG TIỂU HỌC NGUYỄN THỊ MINH KHAI</a:t>
            </a:r>
          </a:p>
        </p:txBody>
      </p:sp>
      <p:sp>
        <p:nvSpPr>
          <p:cNvPr id="3" name="TextBox 5">
            <a:extLst>
              <a:ext uri="{FF2B5EF4-FFF2-40B4-BE49-F238E27FC236}">
                <a16:creationId xmlns:a16="http://schemas.microsoft.com/office/drawing/2014/main" xmlns="" id="{408E12D6-BC8E-0584-F5A0-BBBD027C8FB9}"/>
              </a:ext>
            </a:extLst>
          </p:cNvPr>
          <p:cNvSpPr txBox="1"/>
          <p:nvPr/>
        </p:nvSpPr>
        <p:spPr bwMode="auto">
          <a:xfrm>
            <a:off x="5447928" y="3263340"/>
            <a:ext cx="3857384" cy="823752"/>
          </a:xfrm>
          <a:prstGeom prst="rect">
            <a:avLst/>
          </a:prstGeom>
          <a:noFill/>
        </p:spPr>
        <p:txBody>
          <a:bodyPr wrap="square">
            <a:spAutoFit/>
          </a:bodyPr>
          <a:lstStyle/>
          <a:p>
            <a:pPr defTabSz="914217" eaLnBrk="1" fontAlgn="auto" hangingPunct="1">
              <a:lnSpc>
                <a:spcPct val="150000"/>
              </a:lnSpc>
              <a:spcBef>
                <a:spcPts val="0"/>
              </a:spcBef>
              <a:spcAft>
                <a:spcPts val="0"/>
              </a:spcAft>
              <a:defRPr/>
            </a:pPr>
            <a:r>
              <a:rPr lang="en-US" altLang="zh-CN" sz="3600" b="1" dirty="0" err="1">
                <a:solidFill>
                  <a:srgbClr val="00B0F0"/>
                </a:solidFill>
                <a:latin typeface="Times New Roman" panose="02020603050405020304" pitchFamily="18" charset="0"/>
                <a:ea typeface="Wawati SC" pitchFamily="82" charset="-122"/>
                <a:cs typeface="Times New Roman" panose="02020603050405020304" pitchFamily="18" charset="0"/>
              </a:rPr>
              <a:t>Tuần</a:t>
            </a:r>
            <a:r>
              <a:rPr lang="en-US" altLang="zh-CN" sz="3600" b="1" dirty="0">
                <a:solidFill>
                  <a:srgbClr val="00B0F0"/>
                </a:solidFill>
                <a:latin typeface="Times New Roman" panose="02020603050405020304" pitchFamily="18" charset="0"/>
                <a:ea typeface="Wawati SC" pitchFamily="82" charset="-122"/>
                <a:cs typeface="Times New Roman" panose="02020603050405020304" pitchFamily="18" charset="0"/>
              </a:rPr>
              <a:t> 14</a:t>
            </a:r>
            <a:endParaRPr lang="zh-CN" altLang="en-US" sz="1400" b="1" dirty="0">
              <a:solidFill>
                <a:srgbClr val="00B0F0"/>
              </a:solidFill>
              <a:latin typeface="Times New Roman" panose="02020603050405020304" pitchFamily="18" charset="0"/>
              <a:ea typeface="Wawati SC" pitchFamily="82" charset="-122"/>
              <a:cs typeface="Times New Roman" panose="02020603050405020304" pitchFamily="18" charset="0"/>
            </a:endParaRPr>
          </a:p>
        </p:txBody>
      </p:sp>
      <p:sp>
        <p:nvSpPr>
          <p:cNvPr id="5" name="文本框 2055">
            <a:extLst>
              <a:ext uri="{FF2B5EF4-FFF2-40B4-BE49-F238E27FC236}">
                <a16:creationId xmlns:a16="http://schemas.microsoft.com/office/drawing/2014/main" xmlns="" id="{67128492-9763-571C-3F22-A7B55324992C}"/>
              </a:ext>
            </a:extLst>
          </p:cNvPr>
          <p:cNvSpPr txBox="1">
            <a:spLocks noChangeArrowheads="1"/>
          </p:cNvSpPr>
          <p:nvPr/>
        </p:nvSpPr>
        <p:spPr bwMode="auto">
          <a:xfrm>
            <a:off x="4172147" y="2996952"/>
            <a:ext cx="4219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500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5001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5001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5001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5001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zh-CN" sz="2800" b="1" dirty="0">
                <a:solidFill>
                  <a:srgbClr val="000000"/>
                </a:solidFill>
                <a:latin typeface="Times New Roman" panose="02020603050405020304" pitchFamily="18" charset="0"/>
                <a:ea typeface="黑体"/>
                <a:cs typeface="Times New Roman" panose="02020603050405020304" pitchFamily="18" charset="0"/>
              </a:rPr>
              <a:t>TẬP LÀM VĂN</a:t>
            </a:r>
          </a:p>
        </p:txBody>
      </p:sp>
      <p:sp>
        <p:nvSpPr>
          <p:cNvPr id="7" name="文本框 21">
            <a:extLst>
              <a:ext uri="{FF2B5EF4-FFF2-40B4-BE49-F238E27FC236}">
                <a16:creationId xmlns:a16="http://schemas.microsoft.com/office/drawing/2014/main" xmlns="" id="{7ABC3A30-2357-7BD9-BFF7-2C8E9D54B11B}"/>
              </a:ext>
            </a:extLst>
          </p:cNvPr>
          <p:cNvSpPr txBox="1">
            <a:spLocks noChangeArrowheads="1"/>
          </p:cNvSpPr>
          <p:nvPr/>
        </p:nvSpPr>
        <p:spPr bwMode="auto">
          <a:xfrm>
            <a:off x="2783632" y="4090990"/>
            <a:ext cx="7353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Thế</a:t>
            </a:r>
            <a:r>
              <a:rPr lang="en-US" altLang="en-US" sz="36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nào</a:t>
            </a:r>
            <a:r>
              <a:rPr lang="en-US" altLang="en-US" sz="36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là</a:t>
            </a:r>
            <a:r>
              <a:rPr lang="en-US" altLang="en-US" sz="36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văn</a:t>
            </a:r>
            <a:r>
              <a:rPr lang="en-US" altLang="en-US" sz="36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miêu</a:t>
            </a:r>
            <a:r>
              <a:rPr lang="en-US" altLang="en-US" sz="36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6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tả</a:t>
            </a:r>
            <a:r>
              <a:rPr lang="en-US" altLang="en-US" sz="36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p>
        </p:txBody>
      </p:sp>
    </p:spTree>
    <p:extLst>
      <p:ext uri="{BB962C8B-B14F-4D97-AF65-F5344CB8AC3E}">
        <p14:creationId xmlns:p14="http://schemas.microsoft.com/office/powerpoint/2010/main" val="2918440357"/>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12">
            <a:extLst>
              <a:ext uri="{FF2B5EF4-FFF2-40B4-BE49-F238E27FC236}">
                <a16:creationId xmlns:a16="http://schemas.microsoft.com/office/drawing/2014/main" xmlns="" id="{2E65BD2C-45E0-8345-7167-4744E67323C9}"/>
              </a:ext>
            </a:extLst>
          </p:cNvPr>
          <p:cNvSpPr txBox="1">
            <a:spLocks noChangeArrowheads="1"/>
          </p:cNvSpPr>
          <p:nvPr/>
        </p:nvSpPr>
        <p:spPr bwMode="auto">
          <a:xfrm>
            <a:off x="191344" y="55563"/>
            <a:ext cx="118093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lang="en-US" altLang="en-US" sz="2800" b="1" noProof="0" dirty="0">
                <a:solidFill>
                  <a:srgbClr val="006600"/>
                </a:solidFill>
                <a:latin typeface="Times New Roman" panose="02020603050405020304" pitchFamily="18" charset="0"/>
                <a:cs typeface="Times New Roman" panose="02020603050405020304" pitchFamily="18" charset="0"/>
              </a:rPr>
              <a:t>2</a:t>
            </a:r>
            <a:r>
              <a:rPr kumimoji="0" lang="en-US" altLang="en-US"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Ghi</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lại</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những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điều</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em</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hình</a:t>
            </a:r>
            <a:r>
              <a:rPr lang="en-US" altLang="en-US" sz="2800" b="1" dirty="0">
                <a:solidFill>
                  <a:srgbClr val="006600"/>
                </a:solidFill>
                <a:latin typeface="Times New Roman" panose="02020603050405020304" pitchFamily="18" charset="0"/>
                <a:cs typeface="Times New Roman" panose="02020603050405020304" pitchFamily="18" charset="0"/>
              </a:rPr>
              <a:t> dung </a:t>
            </a:r>
            <a:r>
              <a:rPr lang="en-US" altLang="en-US" sz="2800" b="1" dirty="0" err="1">
                <a:solidFill>
                  <a:srgbClr val="006600"/>
                </a:solidFill>
                <a:latin typeface="Times New Roman" panose="02020603050405020304" pitchFamily="18" charset="0"/>
                <a:cs typeface="Times New Roman" panose="02020603050405020304" pitchFamily="18" charset="0"/>
              </a:rPr>
              <a:t>được</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về</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các</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sự</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vật</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trên</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theo</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lời</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miêu</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tả</a:t>
            </a:r>
            <a:r>
              <a:rPr lang="en-US" altLang="en-US" sz="2800" b="1" dirty="0">
                <a:solidFill>
                  <a:srgbClr val="006600"/>
                </a:solidFill>
                <a:latin typeface="Times New Roman" panose="02020603050405020304" pitchFamily="18" charset="0"/>
                <a:cs typeface="Times New Roman" panose="02020603050405020304" pitchFamily="18" charset="0"/>
              </a:rPr>
              <a:t>:</a:t>
            </a:r>
            <a:endParaRPr kumimoji="0" lang="en-US" altLang="en-US" sz="2800" b="1" i="0" u="none" strike="noStrike" kern="1200" cap="none" spc="0" normalizeH="0" baseline="0" noProof="0" dirty="0">
              <a:ln>
                <a:noFill/>
              </a:ln>
              <a:solidFill>
                <a:srgbClr val="0066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97D18C59-40E3-B18E-706A-A0D3992D1F42}"/>
              </a:ext>
            </a:extLst>
          </p:cNvPr>
          <p:cNvSpPr txBox="1">
            <a:spLocks noChangeArrowheads="1"/>
          </p:cNvSpPr>
          <p:nvPr/>
        </p:nvSpPr>
        <p:spPr bwMode="auto">
          <a:xfrm>
            <a:off x="119063" y="2954338"/>
            <a:ext cx="11953875" cy="3108325"/>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vi-VN" alt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Trước</a:t>
            </a:r>
            <a:r>
              <a:rPr kumimoji="0" lang="vi-VN"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mặt tôi, một cây sòi cao lớn toàn thân phủ đầy lá đỏ. Bên cạnh đó, như để tôn thêm màu đỏ chói lọi kia lại</a:t>
            </a:r>
            <a:r>
              <a:rPr kumimoji="0" lang="en-US" altLang="en-US" sz="28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là màu vàng rực rỡ của mấy cây cơm nguội. Một làn gió rì rào chạy qua, những chiếc lá rập rình lay động như những đốm lửa vàng lửa đỏ bập bùng cháy. Tôi rẽ lá, nhẹ nhàng men theo một lạch nước để đến cạnh cây sòi. Nước róc rách chảy, lúc trườn lên mấy tảng đá trắng, lúc luồn dưới mấy gốc cây ẩm mục.</a:t>
            </a:r>
            <a:r>
              <a:rPr kumimoji="0" lang="en-US" altLang="en-US" sz="28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p>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rPr>
              <a:t>                                                  </a:t>
            </a:r>
            <a:r>
              <a:rPr kumimoji="0" lang="vi-VN" alt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Trần Hoài Dương</a:t>
            </a:r>
            <a:endParaRPr kumimoji="0" lang="en-GB" altLang="en-US" sz="28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cxnSp>
        <p:nvCxnSpPr>
          <p:cNvPr id="24" name="Straight Connector 23">
            <a:hlinkClick r:id="rId2" action="ppaction://hlinksldjump"/>
            <a:extLst>
              <a:ext uri="{FF2B5EF4-FFF2-40B4-BE49-F238E27FC236}">
                <a16:creationId xmlns:a16="http://schemas.microsoft.com/office/drawing/2014/main" xmlns="" id="{30B61DF9-D5E2-EBBD-8A01-6DA411451452}"/>
              </a:ext>
            </a:extLst>
          </p:cNvPr>
          <p:cNvCxnSpPr/>
          <p:nvPr/>
        </p:nvCxnSpPr>
        <p:spPr>
          <a:xfrm>
            <a:off x="3359696" y="3357563"/>
            <a:ext cx="1035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hlinkClick r:id="rId3" action="ppaction://hlinksldjump"/>
            <a:extLst>
              <a:ext uri="{FF2B5EF4-FFF2-40B4-BE49-F238E27FC236}">
                <a16:creationId xmlns:a16="http://schemas.microsoft.com/office/drawing/2014/main" xmlns="" id="{0BE0F092-C6DF-7F14-FEC1-B01D2C5164B2}"/>
              </a:ext>
            </a:extLst>
          </p:cNvPr>
          <p:cNvCxnSpPr/>
          <p:nvPr/>
        </p:nvCxnSpPr>
        <p:spPr>
          <a:xfrm>
            <a:off x="9309025" y="3789363"/>
            <a:ext cx="2187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hlinkClick r:id="rId4" action="ppaction://hlinksldjump"/>
            <a:extLst>
              <a:ext uri="{FF2B5EF4-FFF2-40B4-BE49-F238E27FC236}">
                <a16:creationId xmlns:a16="http://schemas.microsoft.com/office/drawing/2014/main" xmlns="" id="{69CDF7A3-28DF-8B5A-F5A0-5298DCBF5088}"/>
              </a:ext>
            </a:extLst>
          </p:cNvPr>
          <p:cNvCxnSpPr>
            <a:cxnSpLocks/>
          </p:cNvCxnSpPr>
          <p:nvPr/>
        </p:nvCxnSpPr>
        <p:spPr>
          <a:xfrm>
            <a:off x="9120188" y="4652963"/>
            <a:ext cx="14952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20">
            <a:extLst>
              <a:ext uri="{FF2B5EF4-FFF2-40B4-BE49-F238E27FC236}">
                <a16:creationId xmlns:a16="http://schemas.microsoft.com/office/drawing/2014/main" xmlns="" id="{2781B13A-9D25-26E0-83D4-FDB933CBE9F6}"/>
              </a:ext>
            </a:extLst>
          </p:cNvPr>
          <p:cNvPicPr>
            <a:picLocks noChangeAspect="1"/>
          </p:cNvPicPr>
          <p:nvPr/>
        </p:nvPicPr>
        <p:blipFill rotWithShape="1">
          <a:blip r:embed="rId5"/>
          <a:srcRect/>
          <a:stretch/>
        </p:blipFill>
        <p:spPr>
          <a:xfrm>
            <a:off x="959190" y="620688"/>
            <a:ext cx="2221465" cy="2065962"/>
          </a:xfrm>
          <a:prstGeom prst="rect">
            <a:avLst/>
          </a:prstGeom>
          <a:ln>
            <a:noFill/>
          </a:ln>
          <a:effectLst>
            <a:softEdge rad="112500"/>
          </a:effectLst>
        </p:spPr>
      </p:pic>
      <p:pic>
        <p:nvPicPr>
          <p:cNvPr id="3" name="Picture 6" descr="Tháng 9, Hà Nội có bao giờ đẹp như thế | Văn hóa">
            <a:extLst>
              <a:ext uri="{FF2B5EF4-FFF2-40B4-BE49-F238E27FC236}">
                <a16:creationId xmlns:a16="http://schemas.microsoft.com/office/drawing/2014/main" xmlns="" id="{297AFAD8-BDD8-AE7A-33AF-5FA9A85071DB}"/>
              </a:ext>
            </a:extLst>
          </p:cNvPr>
          <p:cNvPicPr>
            <a:picLocks noChangeAspect="1" noChangeArrowheads="1"/>
          </p:cNvPicPr>
          <p:nvPr/>
        </p:nvPicPr>
        <p:blipFill>
          <a:blip r:embed="rId6"/>
          <a:srcRect/>
          <a:stretch>
            <a:fillRect/>
          </a:stretch>
        </p:blipFill>
        <p:spPr bwMode="auto">
          <a:xfrm>
            <a:off x="5216482" y="630524"/>
            <a:ext cx="1759035" cy="19343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6" descr="phong cảnh, Nước, thiên nhiên, rừng, Thác nước, Lạch nhỏ, núi, Lá, hoa, con sông, Thung lũng, Cục đá, mùa hè, kỳ nghỉ, rêu, suối, màu xanh lá, rừng nhiệt đới, Thực vật học, vườn, Cơ thể của nước, Hàn Quốc, mát mẻ, Cây cỏ, Rừng nhiệt đới, Rừng cây, môi trường sống, đặc tính của nước, Hệ sinh thái, Nguồn nước, dòng, Rừng già, môi trường tự nhiên">
            <a:extLst>
              <a:ext uri="{FF2B5EF4-FFF2-40B4-BE49-F238E27FC236}">
                <a16:creationId xmlns:a16="http://schemas.microsoft.com/office/drawing/2014/main" xmlns="" id="{4D75226E-7F99-C5BC-90C8-337C71276E3E}"/>
              </a:ext>
            </a:extLst>
          </p:cNvPr>
          <p:cNvPicPr>
            <a:picLocks noChangeAspect="1" noChangeArrowheads="1"/>
          </p:cNvPicPr>
          <p:nvPr/>
        </p:nvPicPr>
        <p:blipFill>
          <a:blip r:embed="rId7"/>
          <a:srcRect/>
          <a:stretch>
            <a:fillRect/>
          </a:stretch>
        </p:blipFill>
        <p:spPr bwMode="auto">
          <a:xfrm>
            <a:off x="8909050" y="630525"/>
            <a:ext cx="1912938" cy="1934380"/>
          </a:xfrm>
          <a:prstGeom prst="rect">
            <a:avLst/>
          </a:prstGeom>
          <a:ln>
            <a:noFill/>
          </a:ln>
          <a:effectLst>
            <a:outerShdw blurRad="190500" algn="tl" rotWithShape="0">
              <a:srgbClr val="000000">
                <a:alpha val="70000"/>
              </a:srgbClr>
            </a:outerShdw>
          </a:effectLst>
        </p:spPr>
      </p:pic>
      <p:sp>
        <p:nvSpPr>
          <p:cNvPr id="28685" name="Hộp Văn bản 6">
            <a:extLst>
              <a:ext uri="{FF2B5EF4-FFF2-40B4-BE49-F238E27FC236}">
                <a16:creationId xmlns:a16="http://schemas.microsoft.com/office/drawing/2014/main" xmlns="" id="{0634C365-96C6-0E73-C9B7-0FBFF5F75D60}"/>
              </a:ext>
            </a:extLst>
          </p:cNvPr>
          <p:cNvSpPr txBox="1">
            <a:spLocks noChangeArrowheads="1"/>
          </p:cNvSpPr>
          <p:nvPr/>
        </p:nvSpPr>
        <p:spPr bwMode="auto">
          <a:xfrm>
            <a:off x="1441450" y="2528640"/>
            <a:ext cx="1846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sòi</a:t>
            </a:r>
            <a:endParaRPr kumimoji="0" lang="en-US" alt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686" name="Hộp Văn bản 8">
            <a:extLst>
              <a:ext uri="{FF2B5EF4-FFF2-40B4-BE49-F238E27FC236}">
                <a16:creationId xmlns:a16="http://schemas.microsoft.com/office/drawing/2014/main" xmlns="" id="{5D5E88B0-D788-EEBB-64B2-E701D3E183D1}"/>
              </a:ext>
            </a:extLst>
          </p:cNvPr>
          <p:cNvSpPr txBox="1">
            <a:spLocks noChangeArrowheads="1"/>
          </p:cNvSpPr>
          <p:nvPr/>
        </p:nvSpPr>
        <p:spPr bwMode="auto">
          <a:xfrm>
            <a:off x="5041900" y="2528640"/>
            <a:ext cx="2782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Cây</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cơm</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nguội</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8687" name="Hộp Văn bản 11">
            <a:extLst>
              <a:ext uri="{FF2B5EF4-FFF2-40B4-BE49-F238E27FC236}">
                <a16:creationId xmlns:a16="http://schemas.microsoft.com/office/drawing/2014/main" xmlns="" id="{E091A693-CAC8-FCA8-E288-3D6CFB9028A9}"/>
              </a:ext>
            </a:extLst>
          </p:cNvPr>
          <p:cNvSpPr txBox="1">
            <a:spLocks noChangeArrowheads="1"/>
          </p:cNvSpPr>
          <p:nvPr/>
        </p:nvSpPr>
        <p:spPr bwMode="auto">
          <a:xfrm>
            <a:off x="9120188" y="2492896"/>
            <a:ext cx="18462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Lạch</a:t>
            </a: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endPar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 name="Straight Connector 19">
            <a:extLst>
              <a:ext uri="{FF2B5EF4-FFF2-40B4-BE49-F238E27FC236}">
                <a16:creationId xmlns:a16="http://schemas.microsoft.com/office/drawing/2014/main" xmlns="" id="{88922C48-F5F9-B18A-9CD3-18F81DB0A248}"/>
              </a:ext>
            </a:extLst>
          </p:cNvPr>
          <p:cNvCxnSpPr>
            <a:cxnSpLocks/>
          </p:cNvCxnSpPr>
          <p:nvPr/>
        </p:nvCxnSpPr>
        <p:spPr>
          <a:xfrm>
            <a:off x="623392" y="476672"/>
            <a:ext cx="10081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20">
            <a:extLst>
              <a:ext uri="{FF2B5EF4-FFF2-40B4-BE49-F238E27FC236}">
                <a16:creationId xmlns:a16="http://schemas.microsoft.com/office/drawing/2014/main" xmlns="" id="{F5BFB7CB-8369-9D33-36C5-67E9269591BD}"/>
              </a:ext>
            </a:extLst>
          </p:cNvPr>
          <p:cNvCxnSpPr>
            <a:cxnSpLocks/>
          </p:cNvCxnSpPr>
          <p:nvPr/>
        </p:nvCxnSpPr>
        <p:spPr>
          <a:xfrm>
            <a:off x="6744072" y="476672"/>
            <a:ext cx="50480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4187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8685"/>
                                        </p:tgtEl>
                                        <p:attrNameLst>
                                          <p:attrName>style.visibility</p:attrName>
                                        </p:attrNameLst>
                                      </p:cBhvr>
                                      <p:to>
                                        <p:strVal val="visible"/>
                                      </p:to>
                                    </p:set>
                                    <p:animEffect transition="in" filter="barn(inVertical)">
                                      <p:cBhvr>
                                        <p:cTn id="15" dur="500"/>
                                        <p:tgtEl>
                                          <p:spTgt spid="2868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686"/>
                                        </p:tgtEl>
                                        <p:attrNameLst>
                                          <p:attrName>style.visibility</p:attrName>
                                        </p:attrNameLst>
                                      </p:cBhvr>
                                      <p:to>
                                        <p:strVal val="visible"/>
                                      </p:to>
                                    </p:set>
                                    <p:animEffect transition="in" filter="barn(inVertical)">
                                      <p:cBhvr>
                                        <p:cTn id="18" dur="500"/>
                                        <p:tgtEl>
                                          <p:spTgt spid="2868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8687"/>
                                        </p:tgtEl>
                                        <p:attrNameLst>
                                          <p:attrName>style.visibility</p:attrName>
                                        </p:attrNameLst>
                                      </p:cBhvr>
                                      <p:to>
                                        <p:strVal val="visible"/>
                                      </p:to>
                                    </p:set>
                                    <p:animEffect transition="in" filter="barn(inVertical)">
                                      <p:cBhvr>
                                        <p:cTn id="21" dur="500"/>
                                        <p:tgtEl>
                                          <p:spTgt spid="28687"/>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8685" grpId="0"/>
      <p:bldP spid="28686" grpId="0"/>
      <p:bldP spid="286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83" name="Group 167">
            <a:extLst>
              <a:ext uri="{FF2B5EF4-FFF2-40B4-BE49-F238E27FC236}">
                <a16:creationId xmlns:a16="http://schemas.microsoft.com/office/drawing/2014/main" xmlns="" id="{D4C9FD6D-A1D0-4F8A-D6E0-5CA09B81254A}"/>
              </a:ext>
            </a:extLst>
          </p:cNvPr>
          <p:cNvGraphicFramePr>
            <a:graphicFrameLocks noGrp="1"/>
          </p:cNvGraphicFramePr>
          <p:nvPr/>
        </p:nvGraphicFramePr>
        <p:xfrm>
          <a:off x="263438" y="104000"/>
          <a:ext cx="11665124" cy="5730876"/>
        </p:xfrm>
        <a:graphic>
          <a:graphicData uri="http://schemas.openxmlformats.org/drawingml/2006/table">
            <a:tbl>
              <a:tblPr/>
              <a:tblGrid>
                <a:gridCol w="792088">
                  <a:extLst>
                    <a:ext uri="{9D8B030D-6E8A-4147-A177-3AD203B41FA5}">
                      <a16:colId xmlns:a16="http://schemas.microsoft.com/office/drawing/2014/main" xmlns="" val="20000"/>
                    </a:ext>
                  </a:extLst>
                </a:gridCol>
                <a:gridCol w="2376264">
                  <a:extLst>
                    <a:ext uri="{9D8B030D-6E8A-4147-A177-3AD203B41FA5}">
                      <a16:colId xmlns:a16="http://schemas.microsoft.com/office/drawing/2014/main" xmlns="" val="20001"/>
                    </a:ext>
                  </a:extLst>
                </a:gridCol>
                <a:gridCol w="1323379">
                  <a:extLst>
                    <a:ext uri="{9D8B030D-6E8A-4147-A177-3AD203B41FA5}">
                      <a16:colId xmlns:a16="http://schemas.microsoft.com/office/drawing/2014/main" xmlns="" val="20002"/>
                    </a:ext>
                  </a:extLst>
                </a:gridCol>
                <a:gridCol w="2148137">
                  <a:extLst>
                    <a:ext uri="{9D8B030D-6E8A-4147-A177-3AD203B41FA5}">
                      <a16:colId xmlns:a16="http://schemas.microsoft.com/office/drawing/2014/main" xmlns="" val="20003"/>
                    </a:ext>
                  </a:extLst>
                </a:gridCol>
                <a:gridCol w="3462986">
                  <a:extLst>
                    <a:ext uri="{9D8B030D-6E8A-4147-A177-3AD203B41FA5}">
                      <a16:colId xmlns:a16="http://schemas.microsoft.com/office/drawing/2014/main" xmlns="" val="20004"/>
                    </a:ext>
                  </a:extLst>
                </a:gridCol>
                <a:gridCol w="1562270">
                  <a:extLst>
                    <a:ext uri="{9D8B030D-6E8A-4147-A177-3AD203B41FA5}">
                      <a16:colId xmlns:a16="http://schemas.microsoft.com/office/drawing/2014/main" xmlns="" val="20005"/>
                    </a:ext>
                  </a:extLst>
                </a:gridCol>
              </a:tblGrid>
              <a:tr h="10669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TT</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Tên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sự</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vật</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Hình</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dáng</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Màu</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sắc</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Chuyển</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động</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Tiếng</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động</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5546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M:1</a:t>
                      </a:r>
                      <a:endParaRPr kumimoji="0" lang="en-US" sz="2800" b="1"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sòi</a:t>
                      </a:r>
                      <a:endParaRPr kumimoji="0" lang="en-US" sz="28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5546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2</a:t>
                      </a:r>
                      <a:endParaRPr kumimoji="0" lang="en-US" sz="3200" b="1"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hlink"/>
                          </a:solidFill>
                          <a:effectLst/>
                          <a:latin typeface="Times New Roman" pitchFamily="18" charset="0"/>
                          <a:cs typeface="Times New Roman" pitchFamily="18" charset="0"/>
                        </a:rPr>
                        <a:t>Cây</a:t>
                      </a:r>
                      <a:r>
                        <a:rPr kumimoji="0" lang="en-US" sz="2800" b="0" i="0" u="none" strike="noStrike" cap="none" normalizeH="0" baseline="0" dirty="0">
                          <a:ln>
                            <a:noFill/>
                          </a:ln>
                          <a:solidFill>
                            <a:schemeClr val="hlink"/>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hlink"/>
                          </a:solidFill>
                          <a:effectLst/>
                          <a:latin typeface="Times New Roman" pitchFamily="18" charset="0"/>
                          <a:cs typeface="Times New Roman" pitchFamily="18" charset="0"/>
                        </a:rPr>
                        <a:t>cơm</a:t>
                      </a:r>
                      <a:r>
                        <a:rPr kumimoji="0" lang="en-US" sz="2800" b="0" i="0" u="none" strike="noStrike" cap="none" normalizeH="0" baseline="0" dirty="0">
                          <a:ln>
                            <a:noFill/>
                          </a:ln>
                          <a:solidFill>
                            <a:schemeClr val="hlink"/>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hlink"/>
                          </a:solidFill>
                          <a:effectLst/>
                          <a:latin typeface="Times New Roman" pitchFamily="18" charset="0"/>
                          <a:cs typeface="Times New Roman" pitchFamily="18" charset="0"/>
                        </a:rPr>
                        <a:t>nguội</a:t>
                      </a:r>
                      <a:endParaRPr kumimoji="0" lang="en-US" sz="2800" b="0" i="0" u="none" strike="noStrike" cap="none" normalizeH="0" baseline="0" dirty="0">
                        <a:ln>
                          <a:noFill/>
                        </a:ln>
                        <a:solidFill>
                          <a:schemeClr val="hlink"/>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hlink"/>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hlink"/>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hlink"/>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5546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3</a:t>
                      </a:r>
                      <a:endParaRPr kumimoji="0" lang="en-US" sz="2800" b="1"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FF5050"/>
                          </a:solidFill>
                          <a:effectLst/>
                          <a:latin typeface="Times New Roman" pitchFamily="18" charset="0"/>
                          <a:cs typeface="Times New Roman" pitchFamily="18" charset="0"/>
                        </a:rPr>
                        <a:t>Lạch</a:t>
                      </a:r>
                      <a:r>
                        <a:rPr kumimoji="0" lang="en-US" sz="2800" b="0" i="0" u="none" strike="noStrike" cap="none" normalizeH="0" baseline="0" dirty="0">
                          <a:ln>
                            <a:noFill/>
                          </a:ln>
                          <a:solidFill>
                            <a:srgbClr val="FF505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5050"/>
                          </a:solidFill>
                          <a:effectLst/>
                          <a:latin typeface="Times New Roman" pitchFamily="18" charset="0"/>
                          <a:cs typeface="Times New Roman" pitchFamily="18" charset="0"/>
                        </a:rPr>
                        <a:t>nước</a:t>
                      </a:r>
                      <a:endParaRPr kumimoji="0" lang="en-US" sz="28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16423" name="Rectangle 159">
            <a:extLst>
              <a:ext uri="{FF2B5EF4-FFF2-40B4-BE49-F238E27FC236}">
                <a16:creationId xmlns:a16="http://schemas.microsoft.com/office/drawing/2014/main" xmlns="" id="{FDED03BB-058A-0847-F5AB-739A126D03CA}"/>
              </a:ext>
            </a:extLst>
          </p:cNvPr>
          <p:cNvSpPr>
            <a:spLocks noChangeArrowheads="1"/>
          </p:cNvSpPr>
          <p:nvPr/>
        </p:nvSpPr>
        <p:spPr bwMode="auto">
          <a:xfrm>
            <a:off x="1524000" y="43688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20">
            <a:extLst>
              <a:ext uri="{FF2B5EF4-FFF2-40B4-BE49-F238E27FC236}">
                <a16:creationId xmlns:a16="http://schemas.microsoft.com/office/drawing/2014/main" xmlns="" id="{1F298FEB-8568-7DEB-A28A-E93C605717F4}"/>
              </a:ext>
            </a:extLst>
          </p:cNvPr>
          <p:cNvPicPr>
            <a:picLocks noChangeAspect="1"/>
          </p:cNvPicPr>
          <p:nvPr/>
        </p:nvPicPr>
        <p:blipFill rotWithShape="1">
          <a:blip r:embed="rId2"/>
          <a:srcRect/>
          <a:stretch/>
        </p:blipFill>
        <p:spPr>
          <a:xfrm>
            <a:off x="1343472" y="1556792"/>
            <a:ext cx="1838060" cy="1237140"/>
          </a:xfrm>
          <a:prstGeom prst="rect">
            <a:avLst/>
          </a:prstGeom>
          <a:ln>
            <a:noFill/>
          </a:ln>
          <a:effectLst>
            <a:softEdge rad="112500"/>
          </a:effectLst>
        </p:spPr>
      </p:pic>
      <p:pic>
        <p:nvPicPr>
          <p:cNvPr id="3" name="Picture 6" descr="Tháng 9, Hà Nội có bao giờ đẹp như thế | Văn hóa">
            <a:extLst>
              <a:ext uri="{FF2B5EF4-FFF2-40B4-BE49-F238E27FC236}">
                <a16:creationId xmlns:a16="http://schemas.microsoft.com/office/drawing/2014/main" xmlns="" id="{29E0BB6E-9CAD-66F4-6BEA-0858660437EF}"/>
              </a:ext>
            </a:extLst>
          </p:cNvPr>
          <p:cNvPicPr>
            <a:picLocks noChangeAspect="1" noChangeArrowheads="1"/>
          </p:cNvPicPr>
          <p:nvPr/>
        </p:nvPicPr>
        <p:blipFill>
          <a:blip r:embed="rId3"/>
          <a:srcRect/>
          <a:stretch>
            <a:fillRect/>
          </a:stretch>
        </p:blipFill>
        <p:spPr bwMode="auto">
          <a:xfrm>
            <a:off x="1441589" y="3212976"/>
            <a:ext cx="1641825" cy="1052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6" descr="phong cảnh, Nước, thiên nhiên, rừng, Thác nước, Lạch nhỏ, núi, Lá, hoa, con sông, Thung lũng, Cục đá, mùa hè, kỳ nghỉ, rêu, suối, màu xanh lá, rừng nhiệt đới, Thực vật học, vườn, Cơ thể của nước, Hàn Quốc, mát mẻ, Cây cỏ, Rừng nhiệt đới, Rừng cây, môi trường sống, đặc tính của nước, Hệ sinh thái, Nguồn nước, dòng, Rừng già, môi trường tự nhiên">
            <a:extLst>
              <a:ext uri="{FF2B5EF4-FFF2-40B4-BE49-F238E27FC236}">
                <a16:creationId xmlns:a16="http://schemas.microsoft.com/office/drawing/2014/main" xmlns="" id="{ADF240DA-11B1-357C-D5DA-B2AD79999BBD}"/>
              </a:ext>
            </a:extLst>
          </p:cNvPr>
          <p:cNvPicPr>
            <a:picLocks noChangeAspect="1" noChangeArrowheads="1"/>
          </p:cNvPicPr>
          <p:nvPr/>
        </p:nvPicPr>
        <p:blipFill>
          <a:blip r:embed="rId4"/>
          <a:srcRect/>
          <a:stretch>
            <a:fillRect/>
          </a:stretch>
        </p:blipFill>
        <p:spPr bwMode="auto">
          <a:xfrm>
            <a:off x="1379960" y="4782454"/>
            <a:ext cx="1763712" cy="950802"/>
          </a:xfrm>
          <a:prstGeom prst="rect">
            <a:avLst/>
          </a:prstGeom>
          <a:ln>
            <a:noFill/>
          </a:ln>
          <a:effectLst>
            <a:outerShdw blurRad="190500" algn="tl" rotWithShape="0">
              <a:srgbClr val="000000">
                <a:alpha val="70000"/>
              </a:srgbClr>
            </a:outerShdw>
          </a:effectLst>
        </p:spPr>
      </p:pic>
      <p:sp>
        <p:nvSpPr>
          <p:cNvPr id="6" name="Hộp Văn bản 5">
            <a:extLst>
              <a:ext uri="{FF2B5EF4-FFF2-40B4-BE49-F238E27FC236}">
                <a16:creationId xmlns:a16="http://schemas.microsoft.com/office/drawing/2014/main" xmlns="" id="{CAEF9EA8-236D-E28E-1FEB-33B3EDBF92A4}"/>
              </a:ext>
            </a:extLst>
          </p:cNvPr>
          <p:cNvSpPr txBox="1"/>
          <p:nvPr/>
        </p:nvSpPr>
        <p:spPr>
          <a:xfrm>
            <a:off x="3431704" y="1196752"/>
            <a:ext cx="936104"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endParaRPr kumimoji="0" lang="en-US" sz="3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 name="Hộp Văn bản 7">
            <a:extLst>
              <a:ext uri="{FF2B5EF4-FFF2-40B4-BE49-F238E27FC236}">
                <a16:creationId xmlns:a16="http://schemas.microsoft.com/office/drawing/2014/main" xmlns="" id="{99E7C286-47DE-DCD0-E32C-3E49D1F73916}"/>
              </a:ext>
            </a:extLst>
          </p:cNvPr>
          <p:cNvSpPr txBox="1"/>
          <p:nvPr/>
        </p:nvSpPr>
        <p:spPr>
          <a:xfrm>
            <a:off x="4799856" y="1196752"/>
            <a:ext cx="1944216"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đỏ</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chói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lọi</a:t>
            </a:r>
            <a:endParaRPr kumimoji="0" lang="en-US" sz="3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Hộp Văn bản 9">
            <a:extLst>
              <a:ext uri="{FF2B5EF4-FFF2-40B4-BE49-F238E27FC236}">
                <a16:creationId xmlns:a16="http://schemas.microsoft.com/office/drawing/2014/main" xmlns="" id="{3485F558-4A2D-AC49-1AD5-7F5DC71416E3}"/>
              </a:ext>
            </a:extLst>
          </p:cNvPr>
          <p:cNvSpPr txBox="1"/>
          <p:nvPr/>
        </p:nvSpPr>
        <p:spPr>
          <a:xfrm>
            <a:off x="7075390" y="1196752"/>
            <a:ext cx="3379407"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rập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lay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lửa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đỏ</a:t>
            </a:r>
            <a:endParaRPr kumimoji="0" lang="en-US" sz="3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9689645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383"/>
                                        </p:tgtEl>
                                        <p:attrNameLst>
                                          <p:attrName>style.visibility</p:attrName>
                                        </p:attrNameLst>
                                      </p:cBhvr>
                                      <p:to>
                                        <p:strVal val="visible"/>
                                      </p:to>
                                    </p:set>
                                    <p:anim calcmode="lin" valueType="num">
                                      <p:cBhvr>
                                        <p:cTn id="7" dur="500" fill="hold"/>
                                        <p:tgtEl>
                                          <p:spTgt spid="9383"/>
                                        </p:tgtEl>
                                        <p:attrNameLst>
                                          <p:attrName>ppt_w</p:attrName>
                                        </p:attrNameLst>
                                      </p:cBhvr>
                                      <p:tavLst>
                                        <p:tav tm="0">
                                          <p:val>
                                            <p:strVal val="#ppt_w*0.70"/>
                                          </p:val>
                                        </p:tav>
                                        <p:tav tm="100000">
                                          <p:val>
                                            <p:strVal val="#ppt_w"/>
                                          </p:val>
                                        </p:tav>
                                      </p:tavLst>
                                    </p:anim>
                                    <p:anim calcmode="lin" valueType="num">
                                      <p:cBhvr>
                                        <p:cTn id="8" dur="500" fill="hold"/>
                                        <p:tgtEl>
                                          <p:spTgt spid="9383"/>
                                        </p:tgtEl>
                                        <p:attrNameLst>
                                          <p:attrName>ppt_h</p:attrName>
                                        </p:attrNameLst>
                                      </p:cBhvr>
                                      <p:tavLst>
                                        <p:tav tm="0">
                                          <p:val>
                                            <p:strVal val="#ppt_h"/>
                                          </p:val>
                                        </p:tav>
                                        <p:tav tm="100000">
                                          <p:val>
                                            <p:strVal val="#ppt_h"/>
                                          </p:val>
                                        </p:tav>
                                      </p:tavLst>
                                    </p:anim>
                                    <p:animEffect transition="in" filter="fade">
                                      <p:cBhvr>
                                        <p:cTn id="9" dur="500"/>
                                        <p:tgtEl>
                                          <p:spTgt spid="9383"/>
                                        </p:tgtEl>
                                      </p:cBhvr>
                                    </p:animEffect>
                                  </p:childTnLst>
                                </p:cTn>
                              </p:par>
                              <p:par>
                                <p:cTn id="10" presetID="16" presetClass="entr" presetSubtype="21" fill="hold"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125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83" name="Group 167">
            <a:extLst>
              <a:ext uri="{FF2B5EF4-FFF2-40B4-BE49-F238E27FC236}">
                <a16:creationId xmlns:a16="http://schemas.microsoft.com/office/drawing/2014/main" xmlns="" id="{D4C9FD6D-A1D0-4F8A-D6E0-5CA09B81254A}"/>
              </a:ext>
            </a:extLst>
          </p:cNvPr>
          <p:cNvGraphicFramePr>
            <a:graphicFrameLocks noGrp="1"/>
          </p:cNvGraphicFramePr>
          <p:nvPr/>
        </p:nvGraphicFramePr>
        <p:xfrm>
          <a:off x="263438" y="104000"/>
          <a:ext cx="11665124" cy="5730876"/>
        </p:xfrm>
        <a:graphic>
          <a:graphicData uri="http://schemas.openxmlformats.org/drawingml/2006/table">
            <a:tbl>
              <a:tblPr/>
              <a:tblGrid>
                <a:gridCol w="792088">
                  <a:extLst>
                    <a:ext uri="{9D8B030D-6E8A-4147-A177-3AD203B41FA5}">
                      <a16:colId xmlns:a16="http://schemas.microsoft.com/office/drawing/2014/main" xmlns="" val="20000"/>
                    </a:ext>
                  </a:extLst>
                </a:gridCol>
                <a:gridCol w="2376264">
                  <a:extLst>
                    <a:ext uri="{9D8B030D-6E8A-4147-A177-3AD203B41FA5}">
                      <a16:colId xmlns:a16="http://schemas.microsoft.com/office/drawing/2014/main" xmlns="" val="20001"/>
                    </a:ext>
                  </a:extLst>
                </a:gridCol>
                <a:gridCol w="1323379">
                  <a:extLst>
                    <a:ext uri="{9D8B030D-6E8A-4147-A177-3AD203B41FA5}">
                      <a16:colId xmlns:a16="http://schemas.microsoft.com/office/drawing/2014/main" xmlns="" val="20002"/>
                    </a:ext>
                  </a:extLst>
                </a:gridCol>
                <a:gridCol w="2148137">
                  <a:extLst>
                    <a:ext uri="{9D8B030D-6E8A-4147-A177-3AD203B41FA5}">
                      <a16:colId xmlns:a16="http://schemas.microsoft.com/office/drawing/2014/main" xmlns="" val="20003"/>
                    </a:ext>
                  </a:extLst>
                </a:gridCol>
                <a:gridCol w="3462986">
                  <a:extLst>
                    <a:ext uri="{9D8B030D-6E8A-4147-A177-3AD203B41FA5}">
                      <a16:colId xmlns:a16="http://schemas.microsoft.com/office/drawing/2014/main" xmlns="" val="20004"/>
                    </a:ext>
                  </a:extLst>
                </a:gridCol>
                <a:gridCol w="1562270">
                  <a:extLst>
                    <a:ext uri="{9D8B030D-6E8A-4147-A177-3AD203B41FA5}">
                      <a16:colId xmlns:a16="http://schemas.microsoft.com/office/drawing/2014/main" xmlns="" val="20005"/>
                    </a:ext>
                  </a:extLst>
                </a:gridCol>
              </a:tblGrid>
              <a:tr h="106691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TT</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Tên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sự</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vật</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Hình</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dáng</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Màu</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sắc</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Chuyển</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động</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Tiếng</a:t>
                      </a:r>
                      <a:r>
                        <a:rPr kumimoji="0" lang="en-US" sz="32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200" b="1" i="0" u="none" strike="noStrike" cap="none" normalizeH="0" baseline="0" dirty="0" err="1">
                          <a:ln>
                            <a:noFill/>
                          </a:ln>
                          <a:solidFill>
                            <a:srgbClr val="FF0000"/>
                          </a:solidFill>
                          <a:effectLst/>
                          <a:latin typeface="Times New Roman" pitchFamily="18" charset="0"/>
                          <a:cs typeface="Times New Roman" pitchFamily="18" charset="0"/>
                        </a:rPr>
                        <a:t>động</a:t>
                      </a:r>
                      <a:endParaRPr kumimoji="0" lang="en-US" sz="3200" b="1" i="0" u="none" strike="noStrike" cap="none" normalizeH="0" baseline="0" dirty="0">
                        <a:ln>
                          <a:noFill/>
                        </a:ln>
                        <a:solidFill>
                          <a:srgbClr val="FF000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5546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cs typeface="Times New Roman" pitchFamily="18" charset="0"/>
                        </a:rPr>
                        <a:t>M:1</a:t>
                      </a:r>
                      <a:endParaRPr kumimoji="0" lang="en-US" sz="2800" b="1"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Cây</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sòi</a:t>
                      </a:r>
                      <a:endParaRPr kumimoji="0" lang="en-US" sz="28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5546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2</a:t>
                      </a:r>
                      <a:endParaRPr kumimoji="0" lang="en-US" sz="3200" b="1"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chemeClr val="hlink"/>
                          </a:solidFill>
                          <a:effectLst/>
                          <a:latin typeface="Times New Roman" pitchFamily="18" charset="0"/>
                          <a:cs typeface="Times New Roman" pitchFamily="18" charset="0"/>
                        </a:rPr>
                        <a:t>Cây</a:t>
                      </a:r>
                      <a:r>
                        <a:rPr kumimoji="0" lang="en-US" sz="2800" b="0" i="0" u="none" strike="noStrike" cap="none" normalizeH="0" baseline="0" dirty="0">
                          <a:ln>
                            <a:noFill/>
                          </a:ln>
                          <a:solidFill>
                            <a:schemeClr val="hlink"/>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hlink"/>
                          </a:solidFill>
                          <a:effectLst/>
                          <a:latin typeface="Times New Roman" pitchFamily="18" charset="0"/>
                          <a:cs typeface="Times New Roman" pitchFamily="18" charset="0"/>
                        </a:rPr>
                        <a:t>cơm</a:t>
                      </a:r>
                      <a:r>
                        <a:rPr kumimoji="0" lang="en-US" sz="2800" b="0" i="0" u="none" strike="noStrike" cap="none" normalizeH="0" baseline="0" dirty="0">
                          <a:ln>
                            <a:noFill/>
                          </a:ln>
                          <a:solidFill>
                            <a:schemeClr val="hlink"/>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hlink"/>
                          </a:solidFill>
                          <a:effectLst/>
                          <a:latin typeface="Times New Roman" pitchFamily="18" charset="0"/>
                          <a:cs typeface="Times New Roman" pitchFamily="18" charset="0"/>
                        </a:rPr>
                        <a:t>nguội</a:t>
                      </a:r>
                      <a:endParaRPr kumimoji="0" lang="en-US" sz="2800" b="0" i="0" u="none" strike="noStrike" cap="none" normalizeH="0" baseline="0" dirty="0">
                        <a:ln>
                          <a:noFill/>
                        </a:ln>
                        <a:solidFill>
                          <a:schemeClr val="hlink"/>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hlink"/>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hlink"/>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chemeClr val="hlink"/>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55465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3</a:t>
                      </a:r>
                      <a:endParaRPr kumimoji="0" lang="en-US" sz="2800" b="1" i="0" u="none" strike="noStrike" cap="none" normalizeH="0" baseline="0" dirty="0">
                        <a:ln>
                          <a:noFill/>
                        </a:ln>
                        <a:solidFill>
                          <a:schemeClr val="tx1"/>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err="1">
                          <a:ln>
                            <a:noFill/>
                          </a:ln>
                          <a:solidFill>
                            <a:srgbClr val="FF5050"/>
                          </a:solidFill>
                          <a:effectLst/>
                          <a:latin typeface="Times New Roman" pitchFamily="18" charset="0"/>
                          <a:cs typeface="Times New Roman" pitchFamily="18" charset="0"/>
                        </a:rPr>
                        <a:t>Lạch</a:t>
                      </a:r>
                      <a:r>
                        <a:rPr kumimoji="0" lang="en-US" sz="2800" b="0" i="0" u="none" strike="noStrike" cap="none" normalizeH="0" baseline="0" dirty="0">
                          <a:ln>
                            <a:noFill/>
                          </a:ln>
                          <a:solidFill>
                            <a:srgbClr val="FF505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5050"/>
                          </a:solidFill>
                          <a:effectLst/>
                          <a:latin typeface="Times New Roman" pitchFamily="18" charset="0"/>
                          <a:cs typeface="Times New Roman" pitchFamily="18" charset="0"/>
                        </a:rPr>
                        <a:t>nước</a:t>
                      </a:r>
                      <a:endParaRPr kumimoji="0" lang="en-US" sz="28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dirty="0">
                        <a:ln>
                          <a:noFill/>
                        </a:ln>
                        <a:solidFill>
                          <a:srgbClr val="FF5050"/>
                        </a:solidFill>
                        <a:effectLst/>
                        <a:latin typeface="Arial" charset="0"/>
                      </a:endParaRPr>
                    </a:p>
                  </a:txBody>
                  <a:tcPr marL="91437" marR="91437" marT="45718" marB="4571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16423" name="Rectangle 159">
            <a:extLst>
              <a:ext uri="{FF2B5EF4-FFF2-40B4-BE49-F238E27FC236}">
                <a16:creationId xmlns:a16="http://schemas.microsoft.com/office/drawing/2014/main" xmlns="" id="{FDED03BB-058A-0847-F5AB-739A126D03CA}"/>
              </a:ext>
            </a:extLst>
          </p:cNvPr>
          <p:cNvSpPr>
            <a:spLocks noChangeArrowheads="1"/>
          </p:cNvSpPr>
          <p:nvPr/>
        </p:nvSpPr>
        <p:spPr bwMode="auto">
          <a:xfrm>
            <a:off x="1524000" y="43688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 name="Picture 20">
            <a:extLst>
              <a:ext uri="{FF2B5EF4-FFF2-40B4-BE49-F238E27FC236}">
                <a16:creationId xmlns:a16="http://schemas.microsoft.com/office/drawing/2014/main" xmlns="" id="{1F298FEB-8568-7DEB-A28A-E93C605717F4}"/>
              </a:ext>
            </a:extLst>
          </p:cNvPr>
          <p:cNvPicPr>
            <a:picLocks noChangeAspect="1"/>
          </p:cNvPicPr>
          <p:nvPr/>
        </p:nvPicPr>
        <p:blipFill rotWithShape="1">
          <a:blip r:embed="rId2"/>
          <a:srcRect/>
          <a:stretch/>
        </p:blipFill>
        <p:spPr>
          <a:xfrm>
            <a:off x="1343472" y="1556792"/>
            <a:ext cx="1838060" cy="1237140"/>
          </a:xfrm>
          <a:prstGeom prst="rect">
            <a:avLst/>
          </a:prstGeom>
          <a:ln>
            <a:noFill/>
          </a:ln>
          <a:effectLst>
            <a:softEdge rad="112500"/>
          </a:effectLst>
        </p:spPr>
      </p:pic>
      <p:pic>
        <p:nvPicPr>
          <p:cNvPr id="3" name="Picture 6" descr="Tháng 9, Hà Nội có bao giờ đẹp như thế | Văn hóa">
            <a:extLst>
              <a:ext uri="{FF2B5EF4-FFF2-40B4-BE49-F238E27FC236}">
                <a16:creationId xmlns:a16="http://schemas.microsoft.com/office/drawing/2014/main" xmlns="" id="{29E0BB6E-9CAD-66F4-6BEA-0858660437EF}"/>
              </a:ext>
            </a:extLst>
          </p:cNvPr>
          <p:cNvPicPr>
            <a:picLocks noChangeAspect="1" noChangeArrowheads="1"/>
          </p:cNvPicPr>
          <p:nvPr/>
        </p:nvPicPr>
        <p:blipFill>
          <a:blip r:embed="rId3"/>
          <a:srcRect/>
          <a:stretch>
            <a:fillRect/>
          </a:stretch>
        </p:blipFill>
        <p:spPr bwMode="auto">
          <a:xfrm>
            <a:off x="1441589" y="3212976"/>
            <a:ext cx="1641825" cy="1052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6" descr="phong cảnh, Nước, thiên nhiên, rừng, Thác nước, Lạch nhỏ, núi, Lá, hoa, con sông, Thung lũng, Cục đá, mùa hè, kỳ nghỉ, rêu, suối, màu xanh lá, rừng nhiệt đới, Thực vật học, vườn, Cơ thể của nước, Hàn Quốc, mát mẻ, Cây cỏ, Rừng nhiệt đới, Rừng cây, môi trường sống, đặc tính của nước, Hệ sinh thái, Nguồn nước, dòng, Rừng già, môi trường tự nhiên">
            <a:extLst>
              <a:ext uri="{FF2B5EF4-FFF2-40B4-BE49-F238E27FC236}">
                <a16:creationId xmlns:a16="http://schemas.microsoft.com/office/drawing/2014/main" xmlns="" id="{ADF240DA-11B1-357C-D5DA-B2AD79999BBD}"/>
              </a:ext>
            </a:extLst>
          </p:cNvPr>
          <p:cNvPicPr>
            <a:picLocks noChangeAspect="1" noChangeArrowheads="1"/>
          </p:cNvPicPr>
          <p:nvPr/>
        </p:nvPicPr>
        <p:blipFill>
          <a:blip r:embed="rId4"/>
          <a:srcRect/>
          <a:stretch>
            <a:fillRect/>
          </a:stretch>
        </p:blipFill>
        <p:spPr bwMode="auto">
          <a:xfrm>
            <a:off x="1379960" y="4782454"/>
            <a:ext cx="1763712" cy="1052422"/>
          </a:xfrm>
          <a:prstGeom prst="rect">
            <a:avLst/>
          </a:prstGeom>
          <a:ln>
            <a:noFill/>
          </a:ln>
          <a:effectLst>
            <a:outerShdw blurRad="190500" algn="tl" rotWithShape="0">
              <a:srgbClr val="000000">
                <a:alpha val="70000"/>
              </a:srgbClr>
            </a:outerShdw>
          </a:effectLst>
        </p:spPr>
      </p:pic>
      <p:sp>
        <p:nvSpPr>
          <p:cNvPr id="6" name="Hộp Văn bản 5">
            <a:extLst>
              <a:ext uri="{FF2B5EF4-FFF2-40B4-BE49-F238E27FC236}">
                <a16:creationId xmlns:a16="http://schemas.microsoft.com/office/drawing/2014/main" xmlns="" id="{CAEF9EA8-236D-E28E-1FEB-33B3EDBF92A4}"/>
              </a:ext>
            </a:extLst>
          </p:cNvPr>
          <p:cNvSpPr txBox="1"/>
          <p:nvPr/>
        </p:nvSpPr>
        <p:spPr>
          <a:xfrm>
            <a:off x="3431704" y="1196752"/>
            <a:ext cx="936104"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endParaRPr kumimoji="0" lang="en-US" sz="3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 name="Hộp Văn bản 7">
            <a:extLst>
              <a:ext uri="{FF2B5EF4-FFF2-40B4-BE49-F238E27FC236}">
                <a16:creationId xmlns:a16="http://schemas.microsoft.com/office/drawing/2014/main" xmlns="" id="{99E7C286-47DE-DCD0-E32C-3E49D1F73916}"/>
              </a:ext>
            </a:extLst>
          </p:cNvPr>
          <p:cNvSpPr txBox="1"/>
          <p:nvPr/>
        </p:nvSpPr>
        <p:spPr>
          <a:xfrm>
            <a:off x="4799856" y="1196752"/>
            <a:ext cx="1944216"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đỏ</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chói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lọi</a:t>
            </a:r>
            <a:endParaRPr kumimoji="0" lang="en-US" sz="3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Hộp Văn bản 9">
            <a:extLst>
              <a:ext uri="{FF2B5EF4-FFF2-40B4-BE49-F238E27FC236}">
                <a16:creationId xmlns:a16="http://schemas.microsoft.com/office/drawing/2014/main" xmlns="" id="{3485F558-4A2D-AC49-1AD5-7F5DC71416E3}"/>
              </a:ext>
            </a:extLst>
          </p:cNvPr>
          <p:cNvSpPr txBox="1"/>
          <p:nvPr/>
        </p:nvSpPr>
        <p:spPr>
          <a:xfrm>
            <a:off x="7075390" y="1196752"/>
            <a:ext cx="3379407"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rập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rình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lay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những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lửa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đỏ</a:t>
            </a:r>
            <a:endParaRPr kumimoji="0" lang="en-US" sz="3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2" name="Hộp Văn bản 11">
            <a:extLst>
              <a:ext uri="{FF2B5EF4-FFF2-40B4-BE49-F238E27FC236}">
                <a16:creationId xmlns:a16="http://schemas.microsoft.com/office/drawing/2014/main" xmlns="" id="{60FB5237-9075-39DA-7DA6-D6BF9D0B7B6D}"/>
              </a:ext>
            </a:extLst>
          </p:cNvPr>
          <p:cNvSpPr txBox="1"/>
          <p:nvPr/>
        </p:nvSpPr>
        <p:spPr>
          <a:xfrm>
            <a:off x="4749907" y="2708920"/>
            <a:ext cx="2227365"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Lá</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vàng</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rực</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rỡ</a:t>
            </a:r>
            <a:endParaRPr kumimoji="0" lang="en-US" sz="3200" b="0" i="0" u="none" strike="noStrike" kern="1200" cap="none" spc="0" normalizeH="0" baseline="0" noProof="0" dirty="0">
              <a:ln>
                <a:noFill/>
              </a:ln>
              <a:solidFill>
                <a:srgbClr val="0000FF"/>
              </a:solidFill>
              <a:effectLst/>
              <a:uLnTx/>
              <a:uFillTx/>
              <a:latin typeface="Arial" charset="0"/>
              <a:ea typeface="+mn-ea"/>
              <a:cs typeface="+mn-cs"/>
            </a:endParaRPr>
          </a:p>
        </p:txBody>
      </p:sp>
      <p:sp>
        <p:nvSpPr>
          <p:cNvPr id="14" name="Hộp Văn bản 13">
            <a:extLst>
              <a:ext uri="{FF2B5EF4-FFF2-40B4-BE49-F238E27FC236}">
                <a16:creationId xmlns:a16="http://schemas.microsoft.com/office/drawing/2014/main" xmlns="" id="{9E6B07B5-DCC2-4453-A264-314DB3629078}"/>
              </a:ext>
            </a:extLst>
          </p:cNvPr>
          <p:cNvSpPr txBox="1"/>
          <p:nvPr/>
        </p:nvSpPr>
        <p:spPr>
          <a:xfrm>
            <a:off x="6939279" y="2708920"/>
            <a:ext cx="3024336"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Lá</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rập</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rình</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lay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động</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như</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những</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đốm</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lửa</a:t>
            </a:r>
            <a:r>
              <a:rPr kumimoji="0" lang="en-US" sz="32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vàng</a:t>
            </a:r>
            <a:endParaRPr kumimoji="0" lang="en-US" sz="3200" b="0" i="0" u="none" strike="noStrike" kern="1200" cap="none" spc="0" normalizeH="0" baseline="0" noProof="0" dirty="0">
              <a:ln>
                <a:noFill/>
              </a:ln>
              <a:solidFill>
                <a:srgbClr val="0000FF"/>
              </a:solidFill>
              <a:effectLst/>
              <a:uLnTx/>
              <a:uFillTx/>
              <a:latin typeface="Arial" charset="0"/>
              <a:ea typeface="+mn-ea"/>
              <a:cs typeface="+mn-cs"/>
            </a:endParaRPr>
          </a:p>
        </p:txBody>
      </p:sp>
      <p:sp>
        <p:nvSpPr>
          <p:cNvPr id="16" name="Hộp Văn bản 15">
            <a:extLst>
              <a:ext uri="{FF2B5EF4-FFF2-40B4-BE49-F238E27FC236}">
                <a16:creationId xmlns:a16="http://schemas.microsoft.com/office/drawing/2014/main" xmlns="" id="{E5E94EA6-1466-0CDA-7541-3B6FE3D2C3D6}"/>
              </a:ext>
            </a:extLst>
          </p:cNvPr>
          <p:cNvSpPr txBox="1"/>
          <p:nvPr/>
        </p:nvSpPr>
        <p:spPr>
          <a:xfrm>
            <a:off x="6939279" y="4293096"/>
            <a:ext cx="3411887" cy="156966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Trườn</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lên</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mấy</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tảng</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đá</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luồn</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dưới</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mấy</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gốc</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cây</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ẩm</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mục</a:t>
            </a:r>
            <a:endParaRPr kumimoji="0" lang="en-US" sz="3200" b="0" i="0" u="none" strike="noStrike" kern="1200" cap="none" spc="0" normalizeH="0" baseline="0" noProof="0" dirty="0">
              <a:ln>
                <a:noFill/>
              </a:ln>
              <a:solidFill>
                <a:srgbClr val="FF5050"/>
              </a:solidFill>
              <a:effectLst/>
              <a:uLnTx/>
              <a:uFillTx/>
              <a:latin typeface="Arial" charset="0"/>
              <a:ea typeface="+mn-ea"/>
              <a:cs typeface="+mn-cs"/>
            </a:endParaRPr>
          </a:p>
        </p:txBody>
      </p:sp>
      <p:sp>
        <p:nvSpPr>
          <p:cNvPr id="18" name="Hộp Văn bản 17">
            <a:extLst>
              <a:ext uri="{FF2B5EF4-FFF2-40B4-BE49-F238E27FC236}">
                <a16:creationId xmlns:a16="http://schemas.microsoft.com/office/drawing/2014/main" xmlns="" id="{AA198FFD-9129-D09B-31A0-80AEA320A569}"/>
              </a:ext>
            </a:extLst>
          </p:cNvPr>
          <p:cNvSpPr txBox="1"/>
          <p:nvPr/>
        </p:nvSpPr>
        <p:spPr>
          <a:xfrm>
            <a:off x="10325711" y="4293096"/>
            <a:ext cx="1594280" cy="107721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róc</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rách</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a:t>
            </a:r>
            <a:r>
              <a:rPr kumimoji="0" lang="en-US" sz="3200" b="0" i="0" u="none" strike="noStrike" kern="1200" cap="none" spc="0" normalizeH="0" baseline="0" noProof="0" dirty="0" err="1">
                <a:ln>
                  <a:noFill/>
                </a:ln>
                <a:solidFill>
                  <a:srgbClr val="FF5050"/>
                </a:solidFill>
                <a:effectLst/>
                <a:uLnTx/>
                <a:uFillTx/>
                <a:latin typeface="Times New Roman" pitchFamily="18" charset="0"/>
                <a:ea typeface="+mn-ea"/>
                <a:cs typeface="Times New Roman" pitchFamily="18" charset="0"/>
              </a:rPr>
              <a:t>chảy</a:t>
            </a:r>
            <a:r>
              <a:rPr kumimoji="0" lang="en-US" sz="3200" b="0" i="0" u="none" strike="noStrike" kern="1200" cap="none" spc="0" normalizeH="0" baseline="0" noProof="0" dirty="0">
                <a:ln>
                  <a:noFill/>
                </a:ln>
                <a:solidFill>
                  <a:srgbClr val="FF5050"/>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srgbClr val="FF5050"/>
              </a:solidFill>
              <a:effectLst/>
              <a:uLnTx/>
              <a:uFillTx/>
              <a:latin typeface="Arial" charset="0"/>
              <a:ea typeface="+mn-ea"/>
              <a:cs typeface="+mn-cs"/>
            </a:endParaRPr>
          </a:p>
        </p:txBody>
      </p:sp>
    </p:spTree>
    <p:extLst>
      <p:ext uri="{BB962C8B-B14F-4D97-AF65-F5344CB8AC3E}">
        <p14:creationId xmlns:p14="http://schemas.microsoft.com/office/powerpoint/2010/main" val="225442533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9383"/>
                                        </p:tgtEl>
                                        <p:attrNameLst>
                                          <p:attrName>style.visibility</p:attrName>
                                        </p:attrNameLst>
                                      </p:cBhvr>
                                      <p:to>
                                        <p:strVal val="visible"/>
                                      </p:to>
                                    </p:set>
                                    <p:anim calcmode="lin" valueType="num">
                                      <p:cBhvr>
                                        <p:cTn id="7" dur="500" fill="hold"/>
                                        <p:tgtEl>
                                          <p:spTgt spid="9383"/>
                                        </p:tgtEl>
                                        <p:attrNameLst>
                                          <p:attrName>ppt_w</p:attrName>
                                        </p:attrNameLst>
                                      </p:cBhvr>
                                      <p:tavLst>
                                        <p:tav tm="0">
                                          <p:val>
                                            <p:strVal val="#ppt_w*0.70"/>
                                          </p:val>
                                        </p:tav>
                                        <p:tav tm="100000">
                                          <p:val>
                                            <p:strVal val="#ppt_w"/>
                                          </p:val>
                                        </p:tav>
                                      </p:tavLst>
                                    </p:anim>
                                    <p:anim calcmode="lin" valueType="num">
                                      <p:cBhvr>
                                        <p:cTn id="8" dur="500" fill="hold"/>
                                        <p:tgtEl>
                                          <p:spTgt spid="9383"/>
                                        </p:tgtEl>
                                        <p:attrNameLst>
                                          <p:attrName>ppt_h</p:attrName>
                                        </p:attrNameLst>
                                      </p:cBhvr>
                                      <p:tavLst>
                                        <p:tav tm="0">
                                          <p:val>
                                            <p:strVal val="#ppt_h"/>
                                          </p:val>
                                        </p:tav>
                                        <p:tav tm="100000">
                                          <p:val>
                                            <p:strVal val="#ppt_h"/>
                                          </p:val>
                                        </p:tav>
                                      </p:tavLst>
                                    </p:anim>
                                    <p:animEffect transition="in" filter="fade">
                                      <p:cBhvr>
                                        <p:cTn id="9" dur="500"/>
                                        <p:tgtEl>
                                          <p:spTgt spid="9383"/>
                                        </p:tgtEl>
                                      </p:cBhvr>
                                    </p:animEffect>
                                  </p:childTnLst>
                                </p:cTn>
                              </p:par>
                              <p:par>
                                <p:cTn id="10" presetID="16" presetClass="entr" presetSubtype="21" fill="hold"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75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125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125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125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125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12">
            <a:extLst>
              <a:ext uri="{FF2B5EF4-FFF2-40B4-BE49-F238E27FC236}">
                <a16:creationId xmlns:a16="http://schemas.microsoft.com/office/drawing/2014/main" xmlns="" id="{07B4DE8B-DACA-7D64-E951-3717B3C8D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800" y="-747464"/>
            <a:ext cx="13897544" cy="820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circle(out)">
                                      <p:cBhvr>
                                        <p:cTn id="7" dur="2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41" name="Group 73">
            <a:extLst>
              <a:ext uri="{FF2B5EF4-FFF2-40B4-BE49-F238E27FC236}">
                <a16:creationId xmlns:a16="http://schemas.microsoft.com/office/drawing/2014/main" xmlns="" id="{7E1C6B65-FDB8-FFFB-F01C-9D5625CF446D}"/>
              </a:ext>
            </a:extLst>
          </p:cNvPr>
          <p:cNvGraphicFramePr>
            <a:graphicFrameLocks noGrp="1"/>
          </p:cNvGraphicFramePr>
          <p:nvPr>
            <p:extLst>
              <p:ext uri="{D42A27DB-BD31-4B8C-83A1-F6EECF244321}">
                <p14:modId xmlns:p14="http://schemas.microsoft.com/office/powerpoint/2010/main" val="951214387"/>
              </p:ext>
            </p:extLst>
          </p:nvPr>
        </p:nvGraphicFramePr>
        <p:xfrm>
          <a:off x="196056" y="1340769"/>
          <a:ext cx="11799887" cy="4104455"/>
        </p:xfrm>
        <a:graphic>
          <a:graphicData uri="http://schemas.openxmlformats.org/drawingml/2006/table">
            <a:tbl>
              <a:tblPr/>
              <a:tblGrid>
                <a:gridCol w="2011512">
                  <a:extLst>
                    <a:ext uri="{9D8B030D-6E8A-4147-A177-3AD203B41FA5}">
                      <a16:colId xmlns:a16="http://schemas.microsoft.com/office/drawing/2014/main" xmlns="" val="20000"/>
                    </a:ext>
                  </a:extLst>
                </a:gridCol>
                <a:gridCol w="7299367">
                  <a:extLst>
                    <a:ext uri="{9D8B030D-6E8A-4147-A177-3AD203B41FA5}">
                      <a16:colId xmlns:a16="http://schemas.microsoft.com/office/drawing/2014/main" xmlns="" val="20001"/>
                    </a:ext>
                  </a:extLst>
                </a:gridCol>
                <a:gridCol w="2489008">
                  <a:extLst>
                    <a:ext uri="{9D8B030D-6E8A-4147-A177-3AD203B41FA5}">
                      <a16:colId xmlns:a16="http://schemas.microsoft.com/office/drawing/2014/main" xmlns="" val="20002"/>
                    </a:ext>
                  </a:extLst>
                </a:gridCol>
              </a:tblGrid>
              <a:tr h="576063">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Tên </a:t>
                      </a: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sự</a:t>
                      </a:r>
                      <a:r>
                        <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vật</a:t>
                      </a:r>
                      <a:endPar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Lời</a:t>
                      </a:r>
                      <a:r>
                        <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miêu</a:t>
                      </a:r>
                      <a:r>
                        <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tả</a:t>
                      </a:r>
                      <a:endPar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Giác</a:t>
                      </a:r>
                      <a:r>
                        <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6600"/>
                          </a:solidFill>
                          <a:effectLst/>
                          <a:latin typeface="Times New Roman" panose="02020603050405020304" pitchFamily="18" charset="0"/>
                          <a:cs typeface="Times New Roman" panose="02020603050405020304" pitchFamily="18" charset="0"/>
                        </a:rPr>
                        <a:t>quan</a:t>
                      </a:r>
                      <a:endParaRPr kumimoji="0" lang="en-US" sz="2800" b="1" i="0" u="none" strike="noStrike" cap="none" normalizeH="0" baseline="0" dirty="0">
                        <a:ln>
                          <a:noFill/>
                        </a:ln>
                        <a:solidFill>
                          <a:srgbClr val="006600"/>
                        </a:solidFill>
                        <a:effectLst/>
                        <a:latin typeface="Times New Roman" panose="02020603050405020304" pitchFamily="18" charset="0"/>
                        <a:cs typeface="Times New Roman" panose="02020603050405020304" pitchFamily="18"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08112">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224136">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anose="020B0604020202020204" pitchFamily="34"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anose="020B0604020202020204" pitchFamily="34"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296144">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anose="020B0604020202020204" pitchFamily="34"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anose="020B0604020202020204" pitchFamily="34"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anose="020B0604020202020204" pitchFamily="34" charset="0"/>
                      </a:endParaRPr>
                    </a:p>
                  </a:txBody>
                  <a:tcPr marL="68567" marR="68567"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7223" name="Text Box 55">
            <a:extLst>
              <a:ext uri="{FF2B5EF4-FFF2-40B4-BE49-F238E27FC236}">
                <a16:creationId xmlns:a16="http://schemas.microsoft.com/office/drawing/2014/main" xmlns="" id="{1E33DDE4-4A04-F1B8-9C4D-58B8851C0BDD}"/>
              </a:ext>
            </a:extLst>
          </p:cNvPr>
          <p:cNvSpPr txBox="1">
            <a:spLocks noChangeArrowheads="1"/>
          </p:cNvSpPr>
          <p:nvPr/>
        </p:nvSpPr>
        <p:spPr bwMode="auto">
          <a:xfrm>
            <a:off x="128588" y="188913"/>
            <a:ext cx="11799887" cy="1046440"/>
          </a:xfrm>
          <a:prstGeom prst="rect">
            <a:avLst/>
          </a:prstGeom>
          <a:noFill/>
          <a:ln>
            <a:noFill/>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buFont typeface="Arial" charset="0"/>
              <a:buNone/>
              <a:defRPr/>
            </a:pPr>
            <a:r>
              <a:rPr lang="vi-VN" altLang="en-US" sz="3000" b="1" dirty="0">
                <a:latin typeface="+mj-lt"/>
                <a:cs typeface="Times New Roman" pitchFamily="18" charset="0"/>
              </a:rPr>
              <a:t>3. Qua những nét miêu tả vừa tìm được, em thấy tác giả đã quan sát sự vật bằng những giác quan </a:t>
            </a:r>
            <a:r>
              <a:rPr lang="vi-VN" altLang="en-US" sz="3000" b="1" dirty="0" err="1">
                <a:latin typeface="+mj-lt"/>
                <a:cs typeface="Times New Roman" pitchFamily="18" charset="0"/>
              </a:rPr>
              <a:t>nào</a:t>
            </a:r>
            <a:r>
              <a:rPr lang="vi-VN" altLang="en-US" sz="3000" b="1" dirty="0">
                <a:latin typeface="+mj-lt"/>
                <a:cs typeface="Times New Roman" pitchFamily="18" charset="0"/>
              </a:rPr>
              <a:t>?</a:t>
            </a:r>
            <a:r>
              <a:rPr lang="en-US" altLang="en-US" sz="3000" b="1" dirty="0">
                <a:latin typeface="+mj-lt"/>
                <a:cs typeface="Times New Roman" pitchFamily="18" charset="0"/>
              </a:rPr>
              <a:t> </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thị</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giác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thính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giác</a:t>
            </a:r>
            <a:r>
              <a:rPr lang="en-US" altLang="en-US" sz="3200" b="1" dirty="0">
                <a:latin typeface="Times New Roman" panose="02020603050405020304" pitchFamily="18" charset="0"/>
                <a:cs typeface="Times New Roman" panose="02020603050405020304" pitchFamily="18" charset="0"/>
              </a:rPr>
              <a:t>, …)</a:t>
            </a:r>
            <a:endParaRPr lang="en-US" altLang="en-US" sz="3000" b="1" dirty="0">
              <a:latin typeface="+mj-lt"/>
              <a:cs typeface="Times New Roman" pitchFamily="18" charset="0"/>
            </a:endParaRPr>
          </a:p>
        </p:txBody>
      </p:sp>
      <p:sp>
        <p:nvSpPr>
          <p:cNvPr id="7228" name="Text Box 60">
            <a:extLst>
              <a:ext uri="{FF2B5EF4-FFF2-40B4-BE49-F238E27FC236}">
                <a16:creationId xmlns:a16="http://schemas.microsoft.com/office/drawing/2014/main" xmlns="" id="{A8E91FA2-C714-7048-2A37-9105DE941AC6}"/>
              </a:ext>
            </a:extLst>
          </p:cNvPr>
          <p:cNvSpPr txBox="1">
            <a:spLocks noChangeArrowheads="1"/>
          </p:cNvSpPr>
          <p:nvPr/>
        </p:nvSpPr>
        <p:spPr bwMode="auto">
          <a:xfrm>
            <a:off x="2268421" y="4248244"/>
            <a:ext cx="71278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vi-VN" altLang="en-US" sz="2800" b="1" dirty="0" err="1">
                <a:solidFill>
                  <a:srgbClr val="002060"/>
                </a:solidFill>
                <a:latin typeface="+mj-lt"/>
                <a:cs typeface="Times New Roman" panose="02020603050405020304" pitchFamily="18" charset="0"/>
              </a:rPr>
              <a:t>Nước</a:t>
            </a:r>
            <a:r>
              <a:rPr lang="vi-VN" altLang="en-US" sz="2800" b="1" dirty="0">
                <a:solidFill>
                  <a:srgbClr val="002060"/>
                </a:solidFill>
                <a:latin typeface="+mj-lt"/>
                <a:cs typeface="Times New Roman" panose="02020603050405020304" pitchFamily="18" charset="0"/>
              </a:rPr>
              <a:t> </a:t>
            </a:r>
            <a:r>
              <a:rPr lang="vi-VN" altLang="en-US" sz="2800" b="1" dirty="0" err="1">
                <a:solidFill>
                  <a:srgbClr val="3333FF"/>
                </a:solidFill>
                <a:latin typeface="+mj-lt"/>
                <a:cs typeface="Times New Roman" panose="02020603050405020304" pitchFamily="18" charset="0"/>
              </a:rPr>
              <a:t>róc</a:t>
            </a:r>
            <a:r>
              <a:rPr lang="vi-VN" altLang="en-US" sz="2800" b="1" dirty="0">
                <a:solidFill>
                  <a:srgbClr val="3333FF"/>
                </a:solidFill>
                <a:latin typeface="+mj-lt"/>
                <a:cs typeface="Times New Roman" panose="02020603050405020304" pitchFamily="18" charset="0"/>
              </a:rPr>
              <a:t> </a:t>
            </a:r>
            <a:r>
              <a:rPr lang="vi-VN" altLang="en-US" sz="2800" b="1" dirty="0" err="1">
                <a:solidFill>
                  <a:srgbClr val="3333FF"/>
                </a:solidFill>
                <a:latin typeface="+mj-lt"/>
                <a:cs typeface="Times New Roman" panose="02020603050405020304" pitchFamily="18" charset="0"/>
              </a:rPr>
              <a:t>rách</a:t>
            </a:r>
            <a:r>
              <a:rPr lang="vi-VN" altLang="en-US" sz="2800" b="1" dirty="0">
                <a:solidFill>
                  <a:srgbClr val="3333FF"/>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chảy</a:t>
            </a:r>
            <a:r>
              <a:rPr lang="vi-VN" altLang="en-US" sz="2800" b="1" dirty="0">
                <a:solidFill>
                  <a:srgbClr val="002060"/>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lúc</a:t>
            </a:r>
            <a:r>
              <a:rPr lang="vi-VN" altLang="en-US" sz="2800" b="1" dirty="0">
                <a:solidFill>
                  <a:srgbClr val="002060"/>
                </a:solidFill>
                <a:latin typeface="+mj-lt"/>
                <a:cs typeface="Times New Roman" panose="02020603050405020304" pitchFamily="18" charset="0"/>
              </a:rPr>
              <a:t> </a:t>
            </a:r>
            <a:r>
              <a:rPr lang="vi-VN" altLang="en-US" sz="2800" b="1" dirty="0" err="1">
                <a:solidFill>
                  <a:srgbClr val="3333FF"/>
                </a:solidFill>
                <a:latin typeface="+mj-lt"/>
                <a:cs typeface="Times New Roman" panose="02020603050405020304" pitchFamily="18" charset="0"/>
              </a:rPr>
              <a:t>trườn</a:t>
            </a:r>
            <a:r>
              <a:rPr lang="vi-VN" altLang="en-US" sz="2800" b="1" dirty="0">
                <a:solidFill>
                  <a:srgbClr val="002060"/>
                </a:solidFill>
                <a:latin typeface="+mj-lt"/>
                <a:cs typeface="Times New Roman" panose="02020603050405020304" pitchFamily="18" charset="0"/>
              </a:rPr>
              <a:t> lên </a:t>
            </a:r>
            <a:r>
              <a:rPr lang="vi-VN" altLang="en-US" sz="2800" b="1" dirty="0" err="1">
                <a:solidFill>
                  <a:srgbClr val="002060"/>
                </a:solidFill>
                <a:latin typeface="+mj-lt"/>
                <a:cs typeface="Times New Roman" panose="02020603050405020304" pitchFamily="18" charset="0"/>
              </a:rPr>
              <a:t>mấy</a:t>
            </a:r>
            <a:r>
              <a:rPr lang="vi-VN" altLang="en-US" sz="2800" b="1" dirty="0">
                <a:solidFill>
                  <a:srgbClr val="002060"/>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tảng</a:t>
            </a:r>
            <a:r>
              <a:rPr lang="vi-VN" altLang="en-US" sz="2800" b="1" dirty="0">
                <a:solidFill>
                  <a:srgbClr val="002060"/>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đá</a:t>
            </a:r>
            <a:r>
              <a:rPr lang="vi-VN" altLang="en-US" sz="2800" b="1" dirty="0">
                <a:solidFill>
                  <a:srgbClr val="002060"/>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trắng</a:t>
            </a:r>
            <a:r>
              <a:rPr lang="vi-VN" altLang="en-US" sz="2800" b="1" dirty="0">
                <a:solidFill>
                  <a:srgbClr val="002060"/>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lúc</a:t>
            </a:r>
            <a:r>
              <a:rPr lang="vi-VN" altLang="en-US" sz="2800" b="1" dirty="0">
                <a:solidFill>
                  <a:srgbClr val="002060"/>
                </a:solidFill>
                <a:latin typeface="+mj-lt"/>
                <a:cs typeface="Times New Roman" panose="02020603050405020304" pitchFamily="18" charset="0"/>
              </a:rPr>
              <a:t> </a:t>
            </a:r>
            <a:r>
              <a:rPr lang="vi-VN" altLang="en-US" sz="2800" b="1" dirty="0" err="1">
                <a:solidFill>
                  <a:srgbClr val="3333FF"/>
                </a:solidFill>
                <a:latin typeface="+mj-lt"/>
                <a:cs typeface="Times New Roman" panose="02020603050405020304" pitchFamily="18" charset="0"/>
              </a:rPr>
              <a:t>luồn</a:t>
            </a:r>
            <a:r>
              <a:rPr lang="vi-VN" altLang="en-US" sz="2800" b="1" dirty="0">
                <a:solidFill>
                  <a:srgbClr val="002060"/>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dưới</a:t>
            </a:r>
            <a:r>
              <a:rPr lang="vi-VN" altLang="en-US" sz="2800" b="1" dirty="0">
                <a:solidFill>
                  <a:srgbClr val="002060"/>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mấy</a:t>
            </a:r>
            <a:r>
              <a:rPr lang="vi-VN" altLang="en-US" sz="2800" b="1" dirty="0">
                <a:solidFill>
                  <a:srgbClr val="002060"/>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gốc</a:t>
            </a:r>
            <a:r>
              <a:rPr lang="vi-VN" altLang="en-US" sz="2800" b="1" dirty="0">
                <a:solidFill>
                  <a:srgbClr val="002060"/>
                </a:solidFill>
                <a:latin typeface="+mj-lt"/>
                <a:cs typeface="Times New Roman" panose="02020603050405020304" pitchFamily="18" charset="0"/>
              </a:rPr>
              <a:t> cây </a:t>
            </a:r>
            <a:r>
              <a:rPr lang="vi-VN" altLang="en-US" sz="2800" b="1" dirty="0" err="1">
                <a:solidFill>
                  <a:srgbClr val="002060"/>
                </a:solidFill>
                <a:latin typeface="+mj-lt"/>
                <a:cs typeface="Times New Roman" panose="02020603050405020304" pitchFamily="18" charset="0"/>
              </a:rPr>
              <a:t>ẩm</a:t>
            </a:r>
            <a:r>
              <a:rPr lang="vi-VN" altLang="en-US" sz="2800" b="1" dirty="0">
                <a:solidFill>
                  <a:srgbClr val="002060"/>
                </a:solidFill>
                <a:latin typeface="+mj-lt"/>
                <a:cs typeface="Times New Roman" panose="02020603050405020304" pitchFamily="18" charset="0"/>
              </a:rPr>
              <a:t> </a:t>
            </a:r>
            <a:r>
              <a:rPr lang="vi-VN" altLang="en-US" sz="2800" b="1" dirty="0" err="1">
                <a:solidFill>
                  <a:srgbClr val="002060"/>
                </a:solidFill>
                <a:latin typeface="+mj-lt"/>
                <a:cs typeface="Times New Roman" panose="02020603050405020304" pitchFamily="18" charset="0"/>
              </a:rPr>
              <a:t>mục</a:t>
            </a:r>
            <a:r>
              <a:rPr lang="vi-VN" altLang="en-US" sz="2800" b="1" dirty="0">
                <a:solidFill>
                  <a:srgbClr val="002060"/>
                </a:solidFill>
                <a:latin typeface="+mj-lt"/>
                <a:cs typeface="Times New Roman" panose="02020603050405020304" pitchFamily="18" charset="0"/>
              </a:rPr>
              <a:t>.</a:t>
            </a:r>
            <a:r>
              <a:rPr lang="en-US" altLang="en-US" sz="2800" b="1" dirty="0">
                <a:solidFill>
                  <a:srgbClr val="002060"/>
                </a:solidFill>
                <a:latin typeface="+mj-lt"/>
                <a:cs typeface="Times New Roman" panose="02020603050405020304" pitchFamily="18" charset="0"/>
              </a:rPr>
              <a:t>                                </a:t>
            </a:r>
          </a:p>
        </p:txBody>
      </p:sp>
      <p:sp>
        <p:nvSpPr>
          <p:cNvPr id="14" name="Text Box 60">
            <a:extLst>
              <a:ext uri="{FF2B5EF4-FFF2-40B4-BE49-F238E27FC236}">
                <a16:creationId xmlns:a16="http://schemas.microsoft.com/office/drawing/2014/main" xmlns="" id="{D924ECDA-2EF4-9DC8-DC4D-B4E919597C49}"/>
              </a:ext>
            </a:extLst>
          </p:cNvPr>
          <p:cNvSpPr txBox="1">
            <a:spLocks noChangeArrowheads="1"/>
          </p:cNvSpPr>
          <p:nvPr/>
        </p:nvSpPr>
        <p:spPr bwMode="auto">
          <a:xfrm>
            <a:off x="2273977" y="2170412"/>
            <a:ext cx="70262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800" b="1" dirty="0">
                <a:solidFill>
                  <a:srgbClr val="00B050"/>
                </a:solidFill>
                <a:latin typeface="Times New Roman" panose="02020603050405020304" pitchFamily="18" charset="0"/>
                <a:cs typeface="Times New Roman" panose="02020603050405020304" pitchFamily="18" charset="0"/>
              </a:rPr>
              <a:t>Cao </a:t>
            </a:r>
            <a:r>
              <a:rPr lang="en-US" altLang="en-US" sz="2800" b="1" dirty="0" err="1">
                <a:solidFill>
                  <a:srgbClr val="00B050"/>
                </a:solidFill>
                <a:latin typeface="Times New Roman" panose="02020603050405020304" pitchFamily="18" charset="0"/>
                <a:cs typeface="Times New Roman" panose="02020603050405020304" pitchFamily="18" charset="0"/>
              </a:rPr>
              <a:t>lớn</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toàn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thân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phủ</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đầy</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đỏ</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FDB53A32-4F99-7E0C-16FD-C69A235B6D28}"/>
              </a:ext>
            </a:extLst>
          </p:cNvPr>
          <p:cNvSpPr txBox="1">
            <a:spLocks noChangeArrowheads="1"/>
          </p:cNvSpPr>
          <p:nvPr/>
        </p:nvSpPr>
        <p:spPr bwMode="auto">
          <a:xfrm>
            <a:off x="2268421" y="2972079"/>
            <a:ext cx="70373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sz="2800" b="1" dirty="0" err="1">
                <a:solidFill>
                  <a:srgbClr val="FF0000"/>
                </a:solidFill>
                <a:latin typeface="Times New Roman" panose="02020603050405020304" pitchFamily="18" charset="0"/>
                <a:cs typeface="Times New Roman" panose="02020603050405020304" pitchFamily="18" charset="0"/>
              </a:rPr>
              <a:t>Lá</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màu</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rực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rỡ</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rập</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rình</a:t>
            </a:r>
            <a:r>
              <a:rPr lang="en-US" altLang="en-US" sz="2800" b="1" dirty="0">
                <a:solidFill>
                  <a:srgbClr val="00B050"/>
                </a:solidFill>
                <a:latin typeface="Times New Roman" panose="02020603050405020304" pitchFamily="18" charset="0"/>
                <a:cs typeface="Times New Roman" panose="02020603050405020304" pitchFamily="18" charset="0"/>
              </a:rPr>
              <a:t> lay </a:t>
            </a:r>
            <a:r>
              <a:rPr lang="en-US" altLang="en-US" sz="2800" b="1" dirty="0" err="1">
                <a:solidFill>
                  <a:srgbClr val="00B050"/>
                </a:solidFill>
                <a:latin typeface="Times New Roman" panose="02020603050405020304" pitchFamily="18" charset="0"/>
                <a:cs typeface="Times New Roman" panose="02020603050405020304" pitchFamily="18" charset="0"/>
              </a:rPr>
              <a:t>động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đốm</a:t>
            </a:r>
            <a:r>
              <a:rPr lang="en-US" altLang="en-US" sz="2800" b="1" dirty="0">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lửa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lửa</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đỏ</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bập</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cháy</a:t>
            </a:r>
            <a:endParaRPr lang="vi-VN" altLang="en-US" sz="2800" dirty="0">
              <a:latin typeface="Times New Roman" panose="02020603050405020304" pitchFamily="18" charset="0"/>
              <a:cs typeface="Times New Roman" panose="02020603050405020304" pitchFamily="18" charset="0"/>
            </a:endParaRPr>
          </a:p>
        </p:txBody>
      </p:sp>
      <p:pic>
        <p:nvPicPr>
          <p:cNvPr id="3" name="Picture 20">
            <a:extLst>
              <a:ext uri="{FF2B5EF4-FFF2-40B4-BE49-F238E27FC236}">
                <a16:creationId xmlns:a16="http://schemas.microsoft.com/office/drawing/2014/main" xmlns="" id="{F854C534-0680-4A13-944B-545288D7F5D7}"/>
              </a:ext>
            </a:extLst>
          </p:cNvPr>
          <p:cNvPicPr>
            <a:picLocks noChangeAspect="1"/>
          </p:cNvPicPr>
          <p:nvPr/>
        </p:nvPicPr>
        <p:blipFill rotWithShape="1">
          <a:blip r:embed="rId2"/>
          <a:srcRect/>
          <a:stretch/>
        </p:blipFill>
        <p:spPr>
          <a:xfrm>
            <a:off x="225904" y="1916066"/>
            <a:ext cx="1838060" cy="1016000"/>
          </a:xfrm>
          <a:prstGeom prst="rect">
            <a:avLst/>
          </a:prstGeom>
          <a:ln>
            <a:noFill/>
          </a:ln>
          <a:effectLst>
            <a:softEdge rad="112500"/>
          </a:effectLst>
        </p:spPr>
      </p:pic>
      <p:pic>
        <p:nvPicPr>
          <p:cNvPr id="4" name="Picture 6" descr="Tháng 9, Hà Nội có bao giờ đẹp như thế | Văn hóa">
            <a:extLst>
              <a:ext uri="{FF2B5EF4-FFF2-40B4-BE49-F238E27FC236}">
                <a16:creationId xmlns:a16="http://schemas.microsoft.com/office/drawing/2014/main" xmlns="" id="{11C5A65C-C338-6597-35F9-C1EB92C8A5FF}"/>
              </a:ext>
            </a:extLst>
          </p:cNvPr>
          <p:cNvPicPr>
            <a:picLocks noChangeAspect="1" noChangeArrowheads="1"/>
          </p:cNvPicPr>
          <p:nvPr/>
        </p:nvPicPr>
        <p:blipFill>
          <a:blip r:embed="rId3"/>
          <a:srcRect/>
          <a:stretch>
            <a:fillRect/>
          </a:stretch>
        </p:blipFill>
        <p:spPr bwMode="auto">
          <a:xfrm>
            <a:off x="347791" y="3026087"/>
            <a:ext cx="1641825" cy="10524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6" descr="phong cảnh, Nước, thiên nhiên, rừng, Thác nước, Lạch nhỏ, núi, Lá, hoa, con sông, Thung lũng, Cục đá, mùa hè, kỳ nghỉ, rêu, suối, màu xanh lá, rừng nhiệt đới, Thực vật học, vườn, Cơ thể của nước, Hàn Quốc, mát mẻ, Cây cỏ, Rừng nhiệt đới, Rừng cây, môi trường sống, đặc tính của nước, Hệ sinh thái, Nguồn nước, dòng, Rừng già, môi trường tự nhiên">
            <a:extLst>
              <a:ext uri="{FF2B5EF4-FFF2-40B4-BE49-F238E27FC236}">
                <a16:creationId xmlns:a16="http://schemas.microsoft.com/office/drawing/2014/main" xmlns="" id="{95CAC7E0-D628-B6CF-71C8-47014555CE41}"/>
              </a:ext>
            </a:extLst>
          </p:cNvPr>
          <p:cNvPicPr>
            <a:picLocks noChangeAspect="1" noChangeArrowheads="1"/>
          </p:cNvPicPr>
          <p:nvPr/>
        </p:nvPicPr>
        <p:blipFill>
          <a:blip r:embed="rId4"/>
          <a:srcRect/>
          <a:stretch>
            <a:fillRect/>
          </a:stretch>
        </p:blipFill>
        <p:spPr bwMode="auto">
          <a:xfrm>
            <a:off x="407154" y="4300392"/>
            <a:ext cx="1641825" cy="996394"/>
          </a:xfrm>
          <a:prstGeom prst="rect">
            <a:avLst/>
          </a:prstGeom>
          <a:ln>
            <a:noFill/>
          </a:ln>
          <a:effectLst>
            <a:outerShdw blurRad="190500" algn="tl" rotWithShape="0">
              <a:srgbClr val="000000">
                <a:alpha val="70000"/>
              </a:srgbClr>
            </a:outerShdw>
          </a:effectLst>
        </p:spPr>
      </p:pic>
      <p:cxnSp>
        <p:nvCxnSpPr>
          <p:cNvPr id="8" name="Straight Connector 20">
            <a:extLst>
              <a:ext uri="{FF2B5EF4-FFF2-40B4-BE49-F238E27FC236}">
                <a16:creationId xmlns:a16="http://schemas.microsoft.com/office/drawing/2014/main" xmlns="" id="{9E0F4391-1563-2AD5-5DB1-039E0E92EED0}"/>
              </a:ext>
            </a:extLst>
          </p:cNvPr>
          <p:cNvCxnSpPr>
            <a:cxnSpLocks/>
          </p:cNvCxnSpPr>
          <p:nvPr/>
        </p:nvCxnSpPr>
        <p:spPr>
          <a:xfrm>
            <a:off x="6888088" y="620688"/>
            <a:ext cx="504038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20">
            <a:extLst>
              <a:ext uri="{FF2B5EF4-FFF2-40B4-BE49-F238E27FC236}">
                <a16:creationId xmlns:a16="http://schemas.microsoft.com/office/drawing/2014/main" xmlns="" id="{DF5A5C2E-C1DD-3FDC-D4E4-3E5BD8EB8E19}"/>
              </a:ext>
            </a:extLst>
          </p:cNvPr>
          <p:cNvCxnSpPr>
            <a:cxnSpLocks/>
          </p:cNvCxnSpPr>
          <p:nvPr/>
        </p:nvCxnSpPr>
        <p:spPr>
          <a:xfrm>
            <a:off x="2855640" y="1124744"/>
            <a:ext cx="21870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0">
            <a:extLst>
              <a:ext uri="{FF2B5EF4-FFF2-40B4-BE49-F238E27FC236}">
                <a16:creationId xmlns:a16="http://schemas.microsoft.com/office/drawing/2014/main" xmlns="" id="{252D2D1B-FB33-56E5-5D78-1C236F0146E1}"/>
              </a:ext>
            </a:extLst>
          </p:cNvPr>
          <p:cNvCxnSpPr>
            <a:cxnSpLocks/>
          </p:cNvCxnSpPr>
          <p:nvPr/>
        </p:nvCxnSpPr>
        <p:spPr>
          <a:xfrm>
            <a:off x="191344" y="1124744"/>
            <a:ext cx="49526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 Box 59">
            <a:extLst>
              <a:ext uri="{FF2B5EF4-FFF2-40B4-BE49-F238E27FC236}">
                <a16:creationId xmlns:a16="http://schemas.microsoft.com/office/drawing/2014/main" xmlns="" id="{AECA2F34-2D88-5F89-00EC-B1B0BB64A8F7}"/>
              </a:ext>
            </a:extLst>
          </p:cNvPr>
          <p:cNvSpPr txBox="1">
            <a:spLocks noChangeArrowheads="1"/>
          </p:cNvSpPr>
          <p:nvPr/>
        </p:nvSpPr>
        <p:spPr bwMode="auto">
          <a:xfrm>
            <a:off x="9386771" y="3106611"/>
            <a:ext cx="24780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Thị</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8" name="Text Box 63">
            <a:extLst>
              <a:ext uri="{FF2B5EF4-FFF2-40B4-BE49-F238E27FC236}">
                <a16:creationId xmlns:a16="http://schemas.microsoft.com/office/drawing/2014/main" xmlns="" id="{0FFFFC35-C956-D27F-38C6-3839795EA7D0}"/>
              </a:ext>
            </a:extLst>
          </p:cNvPr>
          <p:cNvSpPr txBox="1">
            <a:spLocks noChangeArrowheads="1"/>
          </p:cNvSpPr>
          <p:nvPr/>
        </p:nvSpPr>
        <p:spPr bwMode="auto">
          <a:xfrm>
            <a:off x="9611892" y="4248244"/>
            <a:ext cx="21097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Thị</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thính</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giác</a:t>
            </a:r>
            <a:endParaRPr kumimoji="0" lang="en-US" alt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9" name="Text Box 63">
            <a:extLst>
              <a:ext uri="{FF2B5EF4-FFF2-40B4-BE49-F238E27FC236}">
                <a16:creationId xmlns:a16="http://schemas.microsoft.com/office/drawing/2014/main" xmlns="" id="{18FF0562-20CC-B8B7-C320-9DA0DCF37E12}"/>
              </a:ext>
            </a:extLst>
          </p:cNvPr>
          <p:cNvSpPr txBox="1">
            <a:spLocks noChangeArrowheads="1"/>
          </p:cNvSpPr>
          <p:nvPr/>
        </p:nvSpPr>
        <p:spPr bwMode="auto">
          <a:xfrm>
            <a:off x="9396296" y="1850898"/>
            <a:ext cx="24765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Thị</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mắt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6" name="Text Box 57">
            <a:extLst>
              <a:ext uri="{FF2B5EF4-FFF2-40B4-BE49-F238E27FC236}">
                <a16:creationId xmlns:a16="http://schemas.microsoft.com/office/drawing/2014/main" xmlns="" id="{72D3B152-F334-B21B-C6EC-152F7DAAFBA3}"/>
              </a:ext>
            </a:extLst>
          </p:cNvPr>
          <p:cNvSpPr txBox="1">
            <a:spLocks noChangeArrowheads="1"/>
          </p:cNvSpPr>
          <p:nvPr/>
        </p:nvSpPr>
        <p:spPr bwMode="auto">
          <a:xfrm>
            <a:off x="419100" y="2343678"/>
            <a:ext cx="2063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800" b="1" dirty="0" err="1">
                <a:latin typeface="Times New Roman" panose="02020603050405020304" pitchFamily="18" charset="0"/>
                <a:cs typeface="Times New Roman" panose="02020603050405020304" pitchFamily="18" charset="0"/>
              </a:rPr>
              <a:t>Cây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sòi</a:t>
            </a:r>
            <a:endParaRPr lang="en-US" altLang="en-US" sz="2800" b="1" dirty="0">
              <a:latin typeface="Times New Roman" panose="02020603050405020304" pitchFamily="18" charset="0"/>
              <a:cs typeface="Times New Roman" panose="02020603050405020304" pitchFamily="18" charset="0"/>
            </a:endParaRPr>
          </a:p>
        </p:txBody>
      </p:sp>
      <p:sp>
        <p:nvSpPr>
          <p:cNvPr id="7" name="Text Box 57">
            <a:extLst>
              <a:ext uri="{FF2B5EF4-FFF2-40B4-BE49-F238E27FC236}">
                <a16:creationId xmlns:a16="http://schemas.microsoft.com/office/drawing/2014/main" xmlns="" id="{1CCF7354-D4E3-6D36-F950-9645CA466244}"/>
              </a:ext>
            </a:extLst>
          </p:cNvPr>
          <p:cNvSpPr txBox="1">
            <a:spLocks noChangeArrowheads="1"/>
          </p:cNvSpPr>
          <p:nvPr/>
        </p:nvSpPr>
        <p:spPr bwMode="auto">
          <a:xfrm>
            <a:off x="-19540" y="2997458"/>
            <a:ext cx="2376488" cy="954107"/>
          </a:xfrm>
          <a:prstGeom prst="rect">
            <a:avLst/>
          </a:prstGeom>
          <a:noFill/>
          <a:ln>
            <a:noFill/>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buFont typeface="Arial" charset="0"/>
              <a:buNone/>
              <a:defRPr/>
            </a:pPr>
            <a:r>
              <a:rPr lang="vi-VN" altLang="en-US" sz="2800" b="1" dirty="0">
                <a:latin typeface="+mj-lt"/>
              </a:rPr>
              <a:t>Cây cơm nguội</a:t>
            </a:r>
            <a:endParaRPr lang="en-US" altLang="en-US" sz="2800" b="1" dirty="0">
              <a:latin typeface="+mj-lt"/>
            </a:endParaRPr>
          </a:p>
        </p:txBody>
      </p:sp>
      <p:sp>
        <p:nvSpPr>
          <p:cNvPr id="10" name="Text Box 61">
            <a:extLst>
              <a:ext uri="{FF2B5EF4-FFF2-40B4-BE49-F238E27FC236}">
                <a16:creationId xmlns:a16="http://schemas.microsoft.com/office/drawing/2014/main" xmlns="" id="{D5A72906-F5D1-2AD1-2013-8AC3EA8BCAF2}"/>
              </a:ext>
            </a:extLst>
          </p:cNvPr>
          <p:cNvSpPr txBox="1">
            <a:spLocks noChangeArrowheads="1"/>
          </p:cNvSpPr>
          <p:nvPr/>
        </p:nvSpPr>
        <p:spPr bwMode="auto">
          <a:xfrm>
            <a:off x="265784" y="4957578"/>
            <a:ext cx="2232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dirty="0" err="1">
                <a:latin typeface="Times New Roman" panose="02020603050405020304" pitchFamily="18" charset="0"/>
                <a:cs typeface="Times New Roman" panose="02020603050405020304" pitchFamily="18" charset="0"/>
              </a:rPr>
              <a:t>Lạch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nước</a:t>
            </a:r>
            <a:endParaRPr lang="en-US" altLang="en-US" sz="2800" b="1" dirty="0">
              <a:latin typeface="Times New Roman" panose="02020603050405020304" pitchFamily="18" charset="0"/>
              <a:cs typeface="Times New Roman" panose="02020603050405020304" pitchFamily="18" charset="0"/>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xmlns="" id="{9E34419D-A478-200D-A79F-3E0AD6EF258A}"/>
              </a:ext>
            </a:extLst>
          </p:cNvPr>
          <p:cNvGraphicFramePr>
            <a:graphicFrameLocks noChangeAspect="1"/>
          </p:cNvGraphicFramePr>
          <p:nvPr>
            <p:extLst>
              <p:ext uri="{D42A27DB-BD31-4B8C-83A1-F6EECF244321}">
                <p14:modId xmlns:p14="http://schemas.microsoft.com/office/powerpoint/2010/main" val="3446620702"/>
              </p:ext>
            </p:extLst>
          </p:nvPr>
        </p:nvGraphicFramePr>
        <p:xfrm>
          <a:off x="58738" y="-3175"/>
          <a:ext cx="12074525" cy="6861175"/>
        </p:xfrm>
        <a:graphic>
          <a:graphicData uri="http://schemas.openxmlformats.org/presentationml/2006/ole">
            <mc:AlternateContent xmlns:mc="http://schemas.openxmlformats.org/markup-compatibility/2006">
              <mc:Choice xmlns:v="urn:schemas-microsoft-com:vml" Requires="v">
                <p:oleObj spid="_x0000_s1028" name="PDF" r:id="rId4" imgW="0" imgH="0" progId="FoxitReader.Document">
                  <p:embed/>
                </p:oleObj>
              </mc:Choice>
              <mc:Fallback>
                <p:oleObj name="PDF" r:id="rId4" imgW="0" imgH="0" progId="FoxitReader.Document">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8" y="-3175"/>
                        <a:ext cx="12074525" cy="6861175"/>
                      </a:xfrm>
                      <a:prstGeom prst="rect">
                        <a:avLst/>
                      </a:prstGeom>
                      <a:noFill/>
                      <a:ln>
                        <a:noFill/>
                      </a:ln>
                    </p:spPr>
                  </p:pic>
                </p:oleObj>
              </mc:Fallback>
            </mc:AlternateContent>
          </a:graphicData>
        </a:graphic>
      </p:graphicFrame>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Effect transition="in" filter="fade">
                                      <p:cBhvr>
                                        <p:cTn id="9"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 descr="D:\THU HUONG\HÌNH TRANG TRÍ PP\5ab366bf3d512.png">
            <a:extLst>
              <a:ext uri="{FF2B5EF4-FFF2-40B4-BE49-F238E27FC236}">
                <a16:creationId xmlns:a16="http://schemas.microsoft.com/office/drawing/2014/main" xmlns="" id="{6171D35C-B50B-418E-A177-306F1469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458788"/>
            <a:ext cx="4321175" cy="36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10" descr="hinh anh dong dep.gif">
            <a:extLst>
              <a:ext uri="{FF2B5EF4-FFF2-40B4-BE49-F238E27FC236}">
                <a16:creationId xmlns:a16="http://schemas.microsoft.com/office/drawing/2014/main" xmlns="" id="{B501A88C-1EF8-BC30-EBCC-B2776EFE7C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3696" y="6092825"/>
            <a:ext cx="1004460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5">
            <a:extLst>
              <a:ext uri="{FF2B5EF4-FFF2-40B4-BE49-F238E27FC236}">
                <a16:creationId xmlns:a16="http://schemas.microsoft.com/office/drawing/2014/main" xmlns="" id="{AD1E31E0-A66A-A92C-A4B0-D2E71237D774}"/>
              </a:ext>
            </a:extLst>
          </p:cNvPr>
          <p:cNvSpPr txBox="1">
            <a:spLocks noChangeArrowheads="1"/>
          </p:cNvSpPr>
          <p:nvPr/>
        </p:nvSpPr>
        <p:spPr bwMode="auto">
          <a:xfrm>
            <a:off x="2035175" y="2151063"/>
            <a:ext cx="8208963"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Miêu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tả</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là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vẽ</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lại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bằng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lời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những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đặc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điểm</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nổi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bật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của</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cảnh</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của</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người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của</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vật</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để</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giúp</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người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nghe</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người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đọc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hình</a:t>
            </a:r>
            <a:r>
              <a:rPr lang="en-US" altLang="en-US" sz="4000" b="1" dirty="0">
                <a:solidFill>
                  <a:srgbClr val="0000FF"/>
                </a:solidFill>
                <a:latin typeface="Times New Roman" panose="02020603050405020304" pitchFamily="18" charset="0"/>
                <a:cs typeface="Times New Roman" panose="02020603050405020304" pitchFamily="18" charset="0"/>
              </a:rPr>
              <a:t> dung </a:t>
            </a:r>
            <a:r>
              <a:rPr lang="en-US" altLang="en-US" sz="4000" b="1" dirty="0" err="1">
                <a:solidFill>
                  <a:srgbClr val="0000FF"/>
                </a:solidFill>
                <a:latin typeface="Times New Roman" panose="02020603050405020304" pitchFamily="18" charset="0"/>
                <a:cs typeface="Times New Roman" panose="02020603050405020304" pitchFamily="18" charset="0"/>
              </a:rPr>
              <a:t>được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các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đối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tượng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ấy</a:t>
            </a:r>
            <a:r>
              <a:rPr lang="en-US" altLang="en-US" sz="4000" b="1" dirty="0">
                <a:solidFill>
                  <a:srgbClr val="0000FF"/>
                </a:solidFill>
                <a:latin typeface="Times New Roman" panose="02020603050405020304" pitchFamily="18" charset="0"/>
                <a:cs typeface="Times New Roman" panose="02020603050405020304" pitchFamily="18" charset="0"/>
              </a:rPr>
              <a:t>.</a:t>
            </a:r>
          </a:p>
        </p:txBody>
      </p:sp>
      <p:sp>
        <p:nvSpPr>
          <p:cNvPr id="28678" name="Rectangle 1">
            <a:extLst>
              <a:ext uri="{FF2B5EF4-FFF2-40B4-BE49-F238E27FC236}">
                <a16:creationId xmlns:a16="http://schemas.microsoft.com/office/drawing/2014/main" xmlns="" id="{EF407208-8753-881D-0A20-E7118538CE56}"/>
              </a:ext>
            </a:extLst>
          </p:cNvPr>
          <p:cNvSpPr>
            <a:spLocks noChangeArrowheads="1"/>
          </p:cNvSpPr>
          <p:nvPr/>
        </p:nvSpPr>
        <p:spPr bwMode="auto">
          <a:xfrm>
            <a:off x="5016500" y="476250"/>
            <a:ext cx="2249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a:latin typeface="Times New Roman" panose="02020603050405020304" pitchFamily="18" charset="0"/>
              </a:rPr>
              <a:t>GHI NHỚ</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1000"/>
                                        <p:tgtEl>
                                          <p:spTgt spid="28674"/>
                                        </p:tgtEl>
                                      </p:cBhvr>
                                    </p:animEffect>
                                    <p:anim calcmode="lin" valueType="num">
                                      <p:cBhvr>
                                        <p:cTn id="8" dur="1000" fill="hold"/>
                                        <p:tgtEl>
                                          <p:spTgt spid="28674"/>
                                        </p:tgtEl>
                                        <p:attrNameLst>
                                          <p:attrName>ppt_x</p:attrName>
                                        </p:attrNameLst>
                                      </p:cBhvr>
                                      <p:tavLst>
                                        <p:tav tm="0">
                                          <p:val>
                                            <p:strVal val="#ppt_x"/>
                                          </p:val>
                                        </p:tav>
                                        <p:tav tm="100000">
                                          <p:val>
                                            <p:strVal val="#ppt_x"/>
                                          </p:val>
                                        </p:tav>
                                      </p:tavLst>
                                    </p:anim>
                                    <p:anim calcmode="lin" valueType="num">
                                      <p:cBhvr>
                                        <p:cTn id="9" dur="1000" fill="hold"/>
                                        <p:tgtEl>
                                          <p:spTgt spid="2867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678"/>
                                        </p:tgtEl>
                                        <p:attrNameLst>
                                          <p:attrName>style.visibility</p:attrName>
                                        </p:attrNameLst>
                                      </p:cBhvr>
                                      <p:to>
                                        <p:strVal val="visible"/>
                                      </p:to>
                                    </p:set>
                                    <p:animEffect transition="in" filter="fade">
                                      <p:cBhvr>
                                        <p:cTn id="12" dur="1000"/>
                                        <p:tgtEl>
                                          <p:spTgt spid="28678"/>
                                        </p:tgtEl>
                                      </p:cBhvr>
                                    </p:animEffect>
                                    <p:anim calcmode="lin" valueType="num">
                                      <p:cBhvr>
                                        <p:cTn id="13" dur="1000" fill="hold"/>
                                        <p:tgtEl>
                                          <p:spTgt spid="28678"/>
                                        </p:tgtEl>
                                        <p:attrNameLst>
                                          <p:attrName>ppt_x</p:attrName>
                                        </p:attrNameLst>
                                      </p:cBhvr>
                                      <p:tavLst>
                                        <p:tav tm="0">
                                          <p:val>
                                            <p:strVal val="#ppt_x"/>
                                          </p:val>
                                        </p:tav>
                                        <p:tav tm="100000">
                                          <p:val>
                                            <p:strVal val="#ppt_x"/>
                                          </p:val>
                                        </p:tav>
                                      </p:tavLst>
                                    </p:anim>
                                    <p:anim calcmode="lin" valueType="num">
                                      <p:cBhvr>
                                        <p:cTn id="14" dur="1000" fill="hold"/>
                                        <p:tgtEl>
                                          <p:spTgt spid="28678"/>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9224"/>
                                        </p:tgtEl>
                                        <p:attrNameLst>
                                          <p:attrName>style.visibility</p:attrName>
                                        </p:attrNameLst>
                                      </p:cBhvr>
                                      <p:to>
                                        <p:strVal val="visible"/>
                                      </p:to>
                                    </p:set>
                                    <p:anim calcmode="lin" valueType="num">
                                      <p:cBhvr>
                                        <p:cTn id="17" dur="1000" fill="hold"/>
                                        <p:tgtEl>
                                          <p:spTgt spid="9224"/>
                                        </p:tgtEl>
                                        <p:attrNameLst>
                                          <p:attrName>ppt_w</p:attrName>
                                        </p:attrNameLst>
                                      </p:cBhvr>
                                      <p:tavLst>
                                        <p:tav tm="0">
                                          <p:val>
                                            <p:fltVal val="0"/>
                                          </p:val>
                                        </p:tav>
                                        <p:tav tm="100000">
                                          <p:val>
                                            <p:strVal val="#ppt_w"/>
                                          </p:val>
                                        </p:tav>
                                      </p:tavLst>
                                    </p:anim>
                                    <p:anim calcmode="lin" valueType="num">
                                      <p:cBhvr>
                                        <p:cTn id="18" dur="1000" fill="hold"/>
                                        <p:tgtEl>
                                          <p:spTgt spid="9224"/>
                                        </p:tgtEl>
                                        <p:attrNameLst>
                                          <p:attrName>ppt_h</p:attrName>
                                        </p:attrNameLst>
                                      </p:cBhvr>
                                      <p:tavLst>
                                        <p:tav tm="0">
                                          <p:val>
                                            <p:fltVal val="0"/>
                                          </p:val>
                                        </p:tav>
                                        <p:tav tm="100000">
                                          <p:val>
                                            <p:strVal val="#ppt_h"/>
                                          </p:val>
                                        </p:tav>
                                      </p:tavLst>
                                    </p:anim>
                                    <p:animEffect transition="in" filter="fade">
                                      <p:cBhvr>
                                        <p:cTn id="19" dur="1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2867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a:extLst>
              <a:ext uri="{FF2B5EF4-FFF2-40B4-BE49-F238E27FC236}">
                <a16:creationId xmlns:a16="http://schemas.microsoft.com/office/drawing/2014/main" xmlns="" id="{83C040CA-D690-6F3C-C94B-1F2857760897}"/>
              </a:ext>
            </a:extLst>
          </p:cNvPr>
          <p:cNvGrpSpPr>
            <a:grpSpLocks/>
          </p:cNvGrpSpPr>
          <p:nvPr/>
        </p:nvGrpSpPr>
        <p:grpSpPr bwMode="auto">
          <a:xfrm>
            <a:off x="1211263" y="201613"/>
            <a:ext cx="8591550" cy="5884862"/>
            <a:chOff x="251520" y="-33455"/>
            <a:chExt cx="4680520" cy="3631060"/>
          </a:xfrm>
        </p:grpSpPr>
        <p:pic>
          <p:nvPicPr>
            <p:cNvPr id="38915" name="Picture 2" descr="F:\1-原创素材\1_mm1102\PPT\PPT_014\materaials\pageimg_g14.png">
              <a:extLst>
                <a:ext uri="{FF2B5EF4-FFF2-40B4-BE49-F238E27FC236}">
                  <a16:creationId xmlns:a16="http://schemas.microsoft.com/office/drawing/2014/main" xmlns="" id="{44CAB724-3157-CC64-347F-3F3346316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455"/>
              <a:ext cx="4680520" cy="363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7C630190-5BE0-7002-82DA-44BD86D64525}"/>
                </a:ext>
              </a:extLst>
            </p:cNvPr>
            <p:cNvSpPr txBox="1"/>
            <p:nvPr/>
          </p:nvSpPr>
          <p:spPr>
            <a:xfrm>
              <a:off x="1037660" y="1259504"/>
              <a:ext cx="3749951" cy="1159745"/>
            </a:xfrm>
            <a:prstGeom prst="rect">
              <a:avLst/>
            </a:prstGeom>
            <a:noFill/>
          </p:spPr>
          <p:txBody>
            <a:bodyPr>
              <a:spAutoFit/>
            </a:bodyPr>
            <a:lstStyle/>
            <a:p>
              <a:pPr algn="ctr" defTabSz="914217" eaLnBrk="1" fontAlgn="auto" hangingPunct="1">
                <a:lnSpc>
                  <a:spcPct val="150000"/>
                </a:lnSpc>
                <a:spcBef>
                  <a:spcPts val="0"/>
                </a:spcBef>
                <a:spcAft>
                  <a:spcPts val="0"/>
                </a:spcAft>
                <a:defRPr/>
              </a:pPr>
              <a:r>
                <a:rPr lang="en-US" altLang="zh-CN" sz="8798" b="1" dirty="0">
                  <a:solidFill>
                    <a:srgbClr val="00B0F0"/>
                  </a:solidFill>
                  <a:latin typeface="Times New Roman" panose="02020603050405020304" pitchFamily="18" charset="0"/>
                  <a:ea typeface="Wawati SC" pitchFamily="82" charset="-122"/>
                  <a:cs typeface="Times New Roman" panose="02020603050405020304" pitchFamily="18" charset="0"/>
                </a:rPr>
                <a:t>2. </a:t>
              </a:r>
              <a:r>
                <a:rPr lang="en-US" altLang="zh-CN" sz="8798" b="1" dirty="0" err="1">
                  <a:solidFill>
                    <a:srgbClr val="00B0F0"/>
                  </a:solidFill>
                  <a:latin typeface="Times New Roman" panose="02020603050405020304" pitchFamily="18" charset="0"/>
                  <a:ea typeface="Wawati SC" pitchFamily="82" charset="-122"/>
                  <a:cs typeface="Times New Roman" panose="02020603050405020304" pitchFamily="18" charset="0"/>
                </a:rPr>
                <a:t>Luyện</a:t>
              </a:r>
              <a:r>
                <a:rPr lang="en-US" altLang="zh-CN" sz="8798" b="1" dirty="0">
                  <a:solidFill>
                    <a:srgbClr val="00B0F0"/>
                  </a:solidFill>
                  <a:latin typeface="Times New Roman" panose="02020603050405020304" pitchFamily="18" charset="0"/>
                  <a:ea typeface="Wawati SC" pitchFamily="82" charset="-122"/>
                  <a:cs typeface="Times New Roman" panose="02020603050405020304" pitchFamily="18" charset="0"/>
                </a:rPr>
                <a:t> </a:t>
              </a:r>
              <a:r>
                <a:rPr lang="en-US" altLang="zh-CN" sz="8798" b="1" dirty="0" err="1">
                  <a:solidFill>
                    <a:srgbClr val="00B0F0"/>
                  </a:solidFill>
                  <a:latin typeface="Times New Roman" panose="02020603050405020304" pitchFamily="18" charset="0"/>
                  <a:ea typeface="Wawati SC" pitchFamily="82" charset="-122"/>
                  <a:cs typeface="Times New Roman" panose="02020603050405020304" pitchFamily="18" charset="0"/>
                </a:rPr>
                <a:t>tập</a:t>
              </a:r>
              <a:endParaRPr lang="zh-CN" altLang="en-US" sz="4399" b="1" dirty="0">
                <a:solidFill>
                  <a:srgbClr val="00B0F0"/>
                </a:solidFill>
                <a:latin typeface="Times New Roman" panose="02020603050405020304" pitchFamily="18" charset="0"/>
                <a:ea typeface="Wawati SC" pitchFamily="82" charset="-122"/>
                <a:cs typeface="Times New Roman" panose="02020603050405020304" pitchFamily="18"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11" descr="Untitled-6">
            <a:extLst>
              <a:ext uri="{FF2B5EF4-FFF2-40B4-BE49-F238E27FC236}">
                <a16:creationId xmlns:a16="http://schemas.microsoft.com/office/drawing/2014/main" xmlns="" id="{57885FDB-CA97-4B3B-D925-C7F8CF3E6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8255"/>
            <a:ext cx="9144000" cy="658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a:extLst>
              <a:ext uri="{FF2B5EF4-FFF2-40B4-BE49-F238E27FC236}">
                <a16:creationId xmlns:a16="http://schemas.microsoft.com/office/drawing/2014/main" xmlns="" id="{673B89AC-B3E6-CF8C-DB7C-6B18EF93B141}"/>
              </a:ext>
            </a:extLst>
          </p:cNvPr>
          <p:cNvSpPr txBox="1">
            <a:spLocks noChangeArrowheads="1"/>
          </p:cNvSpPr>
          <p:nvPr/>
        </p:nvSpPr>
        <p:spPr bwMode="auto">
          <a:xfrm>
            <a:off x="1919536" y="118839"/>
            <a:ext cx="7848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a:latin typeface="Times New Roman" panose="02020603050405020304" pitchFamily="18" charset="0"/>
                <a:cs typeface="Times New Roman" panose="02020603050405020304" pitchFamily="18" charset="0"/>
              </a:rPr>
              <a:t>1. </a:t>
            </a:r>
            <a:r>
              <a:rPr lang="en-US" altLang="en-US" b="1" dirty="0" err="1">
                <a:latin typeface="Times New Roman" panose="02020603050405020304" pitchFamily="18" charset="0"/>
                <a:cs typeface="Times New Roman" panose="02020603050405020304" pitchFamily="18" charset="0"/>
              </a:rPr>
              <a:t>Tìm</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những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câu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văn</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miêu</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trong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truyện</a:t>
            </a:r>
            <a:r>
              <a:rPr lang="en-US" altLang="en-US" b="1" dirty="0">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Chú</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Đất</a:t>
            </a:r>
            <a:r>
              <a:rPr lang="en-US" altLang="en-US" b="1" dirty="0">
                <a:solidFill>
                  <a:srgbClr val="3333FF"/>
                </a:solidFill>
                <a:latin typeface="Times New Roman" panose="02020603050405020304" pitchFamily="18" charset="0"/>
                <a:cs typeface="Times New Roman" panose="02020603050405020304" pitchFamily="18" charset="0"/>
              </a:rPr>
              <a:t> </a:t>
            </a:r>
            <a:r>
              <a:rPr lang="en-US" altLang="en-US" b="1" dirty="0" err="1">
                <a:solidFill>
                  <a:srgbClr val="3333FF"/>
                </a:solidFill>
                <a:latin typeface="Times New Roman" panose="02020603050405020304" pitchFamily="18" charset="0"/>
                <a:cs typeface="Times New Roman" panose="02020603050405020304" pitchFamily="18" charset="0"/>
              </a:rPr>
              <a:t>Nung</a:t>
            </a:r>
            <a:r>
              <a:rPr lang="en-US" altLang="en-US" b="1" dirty="0">
                <a:solidFill>
                  <a:srgbClr val="3333FF"/>
                </a:solidFill>
                <a:latin typeface="Times New Roman" panose="02020603050405020304" pitchFamily="18" charset="0"/>
                <a:cs typeface="Times New Roman" panose="02020603050405020304" pitchFamily="18" charset="0"/>
              </a:rPr>
              <a:t> – SGK </a:t>
            </a:r>
            <a:r>
              <a:rPr lang="en-US" altLang="en-US" b="1" dirty="0" err="1">
                <a:solidFill>
                  <a:srgbClr val="3333FF"/>
                </a:solidFill>
                <a:latin typeface="Times New Roman" panose="02020603050405020304" pitchFamily="18" charset="0"/>
                <a:cs typeface="Times New Roman" panose="02020603050405020304" pitchFamily="18" charset="0"/>
              </a:rPr>
              <a:t>trang</a:t>
            </a:r>
            <a:r>
              <a:rPr lang="en-US" altLang="en-US" b="1" dirty="0">
                <a:solidFill>
                  <a:srgbClr val="3333FF"/>
                </a:solidFill>
                <a:latin typeface="Times New Roman" panose="02020603050405020304" pitchFamily="18" charset="0"/>
                <a:cs typeface="Times New Roman" panose="02020603050405020304" pitchFamily="18" charset="0"/>
              </a:rPr>
              <a:t> 134</a:t>
            </a:r>
          </a:p>
        </p:txBody>
      </p:sp>
      <p:pic>
        <p:nvPicPr>
          <p:cNvPr id="8" name="Ding392.wav">
            <a:hlinkClick r:id="" action="ppaction://media"/>
            <a:extLst>
              <a:ext uri="{FF2B5EF4-FFF2-40B4-BE49-F238E27FC236}">
                <a16:creationId xmlns:a16="http://schemas.microsoft.com/office/drawing/2014/main" xmlns="" id="{B81DA4C7-476D-4447-4763-8764FB57FA83}"/>
              </a:ext>
            </a:extLst>
          </p:cNvPr>
          <p:cNvPicPr>
            <a:picLocks noChangeAspect="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8667750" y="62865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0">
            <a:extLst>
              <a:ext uri="{FF2B5EF4-FFF2-40B4-BE49-F238E27FC236}">
                <a16:creationId xmlns:a16="http://schemas.microsoft.com/office/drawing/2014/main" xmlns="" id="{8F7BB7D6-AAB0-1FE0-EDE6-B184807DEA36}"/>
              </a:ext>
            </a:extLst>
          </p:cNvPr>
          <p:cNvCxnSpPr>
            <a:cxnSpLocks/>
          </p:cNvCxnSpPr>
          <p:nvPr/>
        </p:nvCxnSpPr>
        <p:spPr>
          <a:xfrm>
            <a:off x="2567608" y="596808"/>
            <a:ext cx="69847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20">
            <a:extLst>
              <a:ext uri="{FF2B5EF4-FFF2-40B4-BE49-F238E27FC236}">
                <a16:creationId xmlns:a16="http://schemas.microsoft.com/office/drawing/2014/main" xmlns="" id="{80EE0CC7-8559-8E3E-6A1B-8A0114A18757}"/>
              </a:ext>
            </a:extLst>
          </p:cNvPr>
          <p:cNvCxnSpPr>
            <a:cxnSpLocks/>
          </p:cNvCxnSpPr>
          <p:nvPr/>
        </p:nvCxnSpPr>
        <p:spPr>
          <a:xfrm>
            <a:off x="3071664" y="1124744"/>
            <a:ext cx="2591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C19EB9D-FEEF-9228-0F52-8790721B49F7}"/>
              </a:ext>
            </a:extLst>
          </p:cNvPr>
          <p:cNvSpPr txBox="1"/>
          <p:nvPr/>
        </p:nvSpPr>
        <p:spPr>
          <a:xfrm>
            <a:off x="407988" y="272876"/>
            <a:ext cx="11449050" cy="6540500"/>
          </a:xfrm>
          <a:prstGeom prst="rect">
            <a:avLst/>
          </a:prstGeom>
          <a:noFill/>
        </p:spPr>
        <p:txBody>
          <a:bodyPr>
            <a:spAutoFit/>
          </a:bodyPr>
          <a:lstStyle/>
          <a:p>
            <a:pPr algn="ctr">
              <a:defRPr/>
            </a:pPr>
            <a:r>
              <a:rPr lang="vi-VN" sz="2100" b="1" dirty="0">
                <a:solidFill>
                  <a:srgbClr val="FF0000"/>
                </a:solidFill>
                <a:latin typeface="+mj-lt"/>
              </a:rPr>
              <a:t>Chú Đất Nung</a:t>
            </a:r>
            <a:endParaRPr lang="vi-VN" sz="2100" dirty="0">
              <a:solidFill>
                <a:srgbClr val="FF0000"/>
              </a:solidFill>
              <a:latin typeface="+mj-lt"/>
            </a:endParaRPr>
          </a:p>
          <a:p>
            <a:pPr algn="just">
              <a:defRPr/>
            </a:pPr>
            <a:r>
              <a:rPr lang="vi-VN" sz="2100" dirty="0">
                <a:solidFill>
                  <a:srgbClr val="000000"/>
                </a:solidFill>
                <a:latin typeface="+mj-lt"/>
              </a:rPr>
              <a:t>   </a:t>
            </a:r>
            <a:r>
              <a:rPr lang="vi-VN" sz="2100" b="1" dirty="0">
                <a:latin typeface="+mj-lt"/>
              </a:rPr>
              <a:t>Tết Trung thu, cu Chắt được món quà. Đó là một chàng kị sĩ rất bảnh, cưỡi ngựa tía, dây cương vàng và một nàng công chúa mặt trắng, ngồi trong mái lầu son. Chắt còn một đồ chơi nữa là chú bé bằng đất em nặn lúc đi chăn trâu.</a:t>
            </a:r>
          </a:p>
          <a:p>
            <a:pPr algn="just">
              <a:defRPr/>
            </a:pPr>
            <a:r>
              <a:rPr lang="vi-VN" sz="2100" b="1" dirty="0">
                <a:latin typeface="+mj-lt"/>
              </a:rPr>
              <a:t>   Cu Chắt cất đồ chơi vào cái nắp tráp hỏng. Hai người bột và chú bé Đất làm quen với nhau. Sáng hôm sau, chàng kị sĩ phàn nàn với nàng công chúa:</a:t>
            </a:r>
          </a:p>
          <a:p>
            <a:pPr algn="just">
              <a:defRPr/>
            </a:pPr>
            <a:r>
              <a:rPr lang="en-US" sz="2100" b="1" dirty="0">
                <a:latin typeface="+mj-lt"/>
              </a:rPr>
              <a:t> </a:t>
            </a:r>
            <a:r>
              <a:rPr lang="vi-VN" sz="2100" b="1" dirty="0">
                <a:latin typeface="+mj-lt"/>
              </a:rPr>
              <a:t>- Cu Đất thật đoảng. Mới chơi với nó một tí mà chúng mình đã bẩn hết quần áo đẹp.</a:t>
            </a:r>
          </a:p>
          <a:p>
            <a:pPr algn="just">
              <a:defRPr/>
            </a:pPr>
            <a:r>
              <a:rPr lang="vi-VN" sz="2100" b="1" dirty="0">
                <a:latin typeface="+mj-lt"/>
              </a:rPr>
              <a:t>   Cu Chắt bèn bỏ hai người bột vào cái lọ thủy tinh.</a:t>
            </a:r>
          </a:p>
          <a:p>
            <a:pPr algn="just">
              <a:defRPr/>
            </a:pPr>
            <a:r>
              <a:rPr lang="vi-VN" sz="2100" b="1" dirty="0">
                <a:latin typeface="+mj-lt"/>
              </a:rPr>
              <a:t>  </a:t>
            </a:r>
            <a:r>
              <a:rPr lang="en-US" sz="2100" b="1" dirty="0">
                <a:latin typeface="+mj-lt"/>
              </a:rPr>
              <a:t> </a:t>
            </a:r>
            <a:r>
              <a:rPr lang="vi-VN" sz="2100" b="1" dirty="0" err="1">
                <a:latin typeface="+mj-lt"/>
              </a:rPr>
              <a:t>Còn</a:t>
            </a:r>
            <a:r>
              <a:rPr lang="vi-VN" sz="2100" b="1" dirty="0">
                <a:latin typeface="+mj-lt"/>
              </a:rPr>
              <a:t> một mình, chú bé Đất nhớ quê, tìm đường ra cánh đồng. Mới đến chái bếp, gặp trời đổ mưa, chú ngấm nước, rét quá. Chú bèn vào bếp, cời đống rấm ra sưởi. Ban đầu thấy ấm và khoan khoái. Lúc sau nóng rát cả chân tay. Chú sợ, lùi lại.</a:t>
            </a:r>
          </a:p>
          <a:p>
            <a:pPr algn="just">
              <a:defRPr/>
            </a:pPr>
            <a:r>
              <a:rPr lang="vi-VN" sz="2100" b="1" dirty="0">
                <a:latin typeface="+mj-lt"/>
              </a:rPr>
              <a:t>   Ông Hòn Rấm cười bảo:</a:t>
            </a:r>
          </a:p>
          <a:p>
            <a:pPr algn="just">
              <a:defRPr/>
            </a:pPr>
            <a:r>
              <a:rPr lang="vi-VN" sz="2100" b="1" dirty="0">
                <a:latin typeface="+mj-lt"/>
              </a:rPr>
              <a:t>- </a:t>
            </a:r>
            <a:r>
              <a:rPr lang="en-US" sz="2100" b="1" dirty="0">
                <a:latin typeface="+mj-lt"/>
              </a:rPr>
              <a:t> </a:t>
            </a:r>
            <a:r>
              <a:rPr lang="vi-VN" sz="2100" b="1" dirty="0">
                <a:latin typeface="+mj-lt"/>
              </a:rPr>
              <a:t>Sao chú mày nhát thế? Đất có thể nung trong lửa kia mà!</a:t>
            </a:r>
          </a:p>
          <a:p>
            <a:pPr algn="just">
              <a:defRPr/>
            </a:pPr>
            <a:r>
              <a:rPr lang="vi-VN" sz="2100" b="1" dirty="0">
                <a:latin typeface="+mj-lt"/>
              </a:rPr>
              <a:t>   Chú bé Đất ngạc nhiên hỏi lại:</a:t>
            </a:r>
          </a:p>
          <a:p>
            <a:pPr algn="just">
              <a:defRPr/>
            </a:pPr>
            <a:r>
              <a:rPr lang="en-US" sz="2100" b="1" dirty="0">
                <a:latin typeface="+mj-lt"/>
              </a:rPr>
              <a:t> </a:t>
            </a:r>
            <a:r>
              <a:rPr lang="vi-VN" sz="2100" b="1" dirty="0">
                <a:latin typeface="+mj-lt"/>
              </a:rPr>
              <a:t>- Nung ấy ạ?</a:t>
            </a:r>
          </a:p>
          <a:p>
            <a:pPr algn="just">
              <a:defRPr/>
            </a:pPr>
            <a:r>
              <a:rPr lang="en-US" sz="2100" b="1" dirty="0">
                <a:latin typeface="+mj-lt"/>
              </a:rPr>
              <a:t> </a:t>
            </a:r>
            <a:r>
              <a:rPr lang="vi-VN" sz="2100" b="1" dirty="0">
                <a:latin typeface="+mj-lt"/>
              </a:rPr>
              <a:t>- Chứ sao? Đã là người thì phải dám xông pha, làm được nhiều việc có ích.</a:t>
            </a:r>
          </a:p>
          <a:p>
            <a:pPr algn="just">
              <a:defRPr/>
            </a:pPr>
            <a:r>
              <a:rPr lang="vi-VN" sz="2100" b="1" dirty="0">
                <a:latin typeface="+mj-lt"/>
              </a:rPr>
              <a:t>   Nghe thế, chú bé Đất không thấy sợ nữa. Chú vui vẻ bảo:</a:t>
            </a:r>
          </a:p>
          <a:p>
            <a:pPr algn="just">
              <a:defRPr/>
            </a:pPr>
            <a:r>
              <a:rPr lang="en-US" sz="2100" b="1" dirty="0">
                <a:latin typeface="+mj-lt"/>
              </a:rPr>
              <a:t> </a:t>
            </a:r>
            <a:r>
              <a:rPr lang="vi-VN" sz="2100" b="1" dirty="0">
                <a:latin typeface="+mj-lt"/>
              </a:rPr>
              <a:t>- Nào, nung thì nung!</a:t>
            </a:r>
          </a:p>
          <a:p>
            <a:pPr algn="just">
              <a:defRPr/>
            </a:pPr>
            <a:r>
              <a:rPr lang="vi-VN" sz="2100" b="1" dirty="0">
                <a:latin typeface="+mj-lt"/>
              </a:rPr>
              <a:t>   Từ đấy, chú thành Đất Nung.</a:t>
            </a:r>
          </a:p>
          <a:p>
            <a:pPr algn="r">
              <a:defRPr/>
            </a:pPr>
            <a:r>
              <a:rPr lang="vi-VN" sz="2000" i="1" dirty="0">
                <a:solidFill>
                  <a:srgbClr val="000000"/>
                </a:solidFill>
                <a:latin typeface="+mj-lt"/>
              </a:rPr>
              <a:t>Theo</a:t>
            </a:r>
            <a:r>
              <a:rPr lang="vi-VN" sz="2000" dirty="0">
                <a:solidFill>
                  <a:srgbClr val="000000"/>
                </a:solidFill>
                <a:latin typeface="+mj-lt"/>
              </a:rPr>
              <a:t> </a:t>
            </a:r>
            <a:r>
              <a:rPr lang="vi-VN" sz="2000" b="1" dirty="0">
                <a:solidFill>
                  <a:srgbClr val="000000"/>
                </a:solidFill>
                <a:latin typeface="+mj-lt"/>
              </a:rPr>
              <a:t>Nguyễn Kiên</a:t>
            </a:r>
            <a:endParaRPr lang="vi-VN" sz="2000" dirty="0">
              <a:solidFill>
                <a:srgbClr val="000000"/>
              </a:solidFill>
              <a:latin typeface="+mj-lt"/>
            </a:endParaRPr>
          </a:p>
        </p:txBody>
      </p:sp>
      <p:sp>
        <p:nvSpPr>
          <p:cNvPr id="5" name="Hộp Văn bản 4">
            <a:extLst>
              <a:ext uri="{FF2B5EF4-FFF2-40B4-BE49-F238E27FC236}">
                <a16:creationId xmlns:a16="http://schemas.microsoft.com/office/drawing/2014/main" xmlns="" id="{BA21DFBC-8A6B-FDB6-DBA0-6E8364CB3EE4}"/>
              </a:ext>
            </a:extLst>
          </p:cNvPr>
          <p:cNvSpPr txBox="1"/>
          <p:nvPr/>
        </p:nvSpPr>
        <p:spPr>
          <a:xfrm>
            <a:off x="623392" y="-27384"/>
            <a:ext cx="6098344" cy="461665"/>
          </a:xfrm>
          <a:prstGeom prst="rect">
            <a:avLst/>
          </a:prstGeom>
          <a:noFill/>
        </p:spPr>
        <p:txBody>
          <a:bodyPr wrap="square">
            <a:spAutoFit/>
          </a:bodyPr>
          <a:lstStyle/>
          <a:p>
            <a:r>
              <a:rPr kumimoji="0" lang="en-US" alt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1. </a:t>
            </a:r>
            <a:r>
              <a:rPr kumimoji="0" lang="en-US" altLang="en-US" sz="24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Tìm</a:t>
            </a:r>
            <a:r>
              <a:rPr kumimoji="0" lang="en-US" alt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những</a:t>
            </a:r>
            <a:r>
              <a:rPr kumimoji="0" lang="en-US" alt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câu</a:t>
            </a:r>
            <a:r>
              <a:rPr kumimoji="0" lang="en-US" alt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văn</a:t>
            </a:r>
            <a:r>
              <a:rPr kumimoji="0" lang="en-US" alt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miêu</a:t>
            </a:r>
            <a:r>
              <a:rPr kumimoji="0" lang="en-US" alt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tả</a:t>
            </a:r>
            <a:r>
              <a:rPr kumimoji="0" lang="en-US" alt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trong</a:t>
            </a:r>
            <a:r>
              <a:rPr kumimoji="0" lang="en-US" alt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truyện</a:t>
            </a:r>
            <a:r>
              <a:rPr kumimoji="0" lang="en-US" altLang="en-US" sz="24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endParaRPr lang="en-US" sz="2400" dirty="0">
              <a:solidFill>
                <a:srgbClr val="3333FF"/>
              </a:solidFill>
            </a:endParaRPr>
          </a:p>
        </p:txBody>
      </p:sp>
      <p:cxnSp>
        <p:nvCxnSpPr>
          <p:cNvPr id="7" name="Straight Connector 20">
            <a:extLst>
              <a:ext uri="{FF2B5EF4-FFF2-40B4-BE49-F238E27FC236}">
                <a16:creationId xmlns:a16="http://schemas.microsoft.com/office/drawing/2014/main" xmlns="" id="{3F0B63C0-7265-0B5C-1358-540261C57E6E}"/>
              </a:ext>
            </a:extLst>
          </p:cNvPr>
          <p:cNvCxnSpPr>
            <a:cxnSpLocks/>
          </p:cNvCxnSpPr>
          <p:nvPr/>
        </p:nvCxnSpPr>
        <p:spPr>
          <a:xfrm>
            <a:off x="1055440" y="332656"/>
            <a:ext cx="352839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Picture 11" descr="Untitled-6">
            <a:extLst>
              <a:ext uri="{FF2B5EF4-FFF2-40B4-BE49-F238E27FC236}">
                <a16:creationId xmlns:a16="http://schemas.microsoft.com/office/drawing/2014/main" xmlns="" id="{217809E3-40DE-D696-8EE7-525DAACB73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0023" y="3517298"/>
            <a:ext cx="2642641" cy="286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a:extLst>
              <a:ext uri="{FF2B5EF4-FFF2-40B4-BE49-F238E27FC236}">
                <a16:creationId xmlns:a16="http://schemas.microsoft.com/office/drawing/2014/main" xmlns="" id="{9317F30D-07DF-BD23-D37B-AB3A273880A1}"/>
              </a:ext>
            </a:extLst>
          </p:cNvPr>
          <p:cNvGrpSpPr>
            <a:grpSpLocks/>
          </p:cNvGrpSpPr>
          <p:nvPr/>
        </p:nvGrpSpPr>
        <p:grpSpPr bwMode="auto">
          <a:xfrm>
            <a:off x="1211263" y="201613"/>
            <a:ext cx="8591550" cy="5884862"/>
            <a:chOff x="251520" y="-33455"/>
            <a:chExt cx="4680520" cy="3631060"/>
          </a:xfrm>
        </p:grpSpPr>
        <p:pic>
          <p:nvPicPr>
            <p:cNvPr id="17411" name="Picture 2" descr="F:\1-原创素材\1_mm1102\PPT\PPT_014\materaials\pageimg_g14.png">
              <a:extLst>
                <a:ext uri="{FF2B5EF4-FFF2-40B4-BE49-F238E27FC236}">
                  <a16:creationId xmlns:a16="http://schemas.microsoft.com/office/drawing/2014/main" xmlns="" id="{1FFCBA1E-DB7C-8769-DC26-0DA79B2A0B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455"/>
              <a:ext cx="4680520" cy="363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02E5DB27-8CBC-E512-B1F3-4CEF9E57B13B}"/>
                </a:ext>
              </a:extLst>
            </p:cNvPr>
            <p:cNvSpPr txBox="1"/>
            <p:nvPr/>
          </p:nvSpPr>
          <p:spPr>
            <a:xfrm>
              <a:off x="1037660" y="1218365"/>
              <a:ext cx="3749951" cy="1159745"/>
            </a:xfrm>
            <a:prstGeom prst="rect">
              <a:avLst/>
            </a:prstGeom>
            <a:noFill/>
          </p:spPr>
          <p:txBody>
            <a:bodyPr>
              <a:spAutoFit/>
            </a:bodyPr>
            <a:lstStyle/>
            <a:p>
              <a:pPr algn="ctr" defTabSz="914217" eaLnBrk="1" fontAlgn="auto" hangingPunct="1">
                <a:lnSpc>
                  <a:spcPct val="150000"/>
                </a:lnSpc>
                <a:spcBef>
                  <a:spcPts val="0"/>
                </a:spcBef>
                <a:spcAft>
                  <a:spcPts val="0"/>
                </a:spcAft>
                <a:defRPr/>
              </a:pPr>
              <a:r>
                <a:rPr lang="en-US" altLang="zh-CN" sz="8798" b="1" dirty="0" err="1">
                  <a:solidFill>
                    <a:srgbClr val="00B0F0"/>
                  </a:solidFill>
                  <a:latin typeface="Times New Roman" panose="02020603050405020304" pitchFamily="18" charset="0"/>
                  <a:ea typeface="Wawati SC" pitchFamily="82" charset="-122"/>
                  <a:cs typeface="Times New Roman" panose="02020603050405020304" pitchFamily="18" charset="0"/>
                </a:rPr>
                <a:t>Khởi</a:t>
              </a:r>
              <a:r>
                <a:rPr lang="en-US" altLang="zh-CN" sz="8798" b="1" dirty="0">
                  <a:solidFill>
                    <a:srgbClr val="00B0F0"/>
                  </a:solidFill>
                  <a:latin typeface="Times New Roman" panose="02020603050405020304" pitchFamily="18" charset="0"/>
                  <a:ea typeface="Wawati SC" pitchFamily="82" charset="-122"/>
                  <a:cs typeface="Times New Roman" panose="02020603050405020304" pitchFamily="18" charset="0"/>
                </a:rPr>
                <a:t> </a:t>
              </a:r>
              <a:r>
                <a:rPr lang="en-US" altLang="zh-CN" sz="8798" b="1" dirty="0" err="1">
                  <a:solidFill>
                    <a:srgbClr val="00B0F0"/>
                  </a:solidFill>
                  <a:latin typeface="Times New Roman" panose="02020603050405020304" pitchFamily="18" charset="0"/>
                  <a:ea typeface="Wawati SC" pitchFamily="82" charset="-122"/>
                  <a:cs typeface="Times New Roman" panose="02020603050405020304" pitchFamily="18" charset="0"/>
                </a:rPr>
                <a:t>động</a:t>
              </a:r>
              <a:endParaRPr lang="zh-CN" altLang="en-US" sz="4399" b="1" dirty="0">
                <a:solidFill>
                  <a:srgbClr val="00B0F0"/>
                </a:solidFill>
                <a:latin typeface="Times New Roman" panose="02020603050405020304" pitchFamily="18" charset="0"/>
                <a:ea typeface="Wawati SC" pitchFamily="82" charset="-122"/>
                <a:cs typeface="Times New Roman" panose="02020603050405020304" pitchFamily="18"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20" descr="MƯA">
            <a:hlinkClick r:id="rId2" action="ppaction://hlinksldjump"/>
            <a:extLst>
              <a:ext uri="{FF2B5EF4-FFF2-40B4-BE49-F238E27FC236}">
                <a16:creationId xmlns:a16="http://schemas.microsoft.com/office/drawing/2014/main" xmlns="" id="{37645FD5-D423-92AC-69AE-56E10A4AF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3788" y="1143000"/>
            <a:ext cx="3173412"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WordArt 13">
            <a:extLst>
              <a:ext uri="{FF2B5EF4-FFF2-40B4-BE49-F238E27FC236}">
                <a16:creationId xmlns:a16="http://schemas.microsoft.com/office/drawing/2014/main" xmlns="" id="{DFECBA22-56B1-B4B2-7DE3-EB86A973D044}"/>
              </a:ext>
            </a:extLst>
          </p:cNvPr>
          <p:cNvSpPr>
            <a:spLocks noChangeArrowheads="1" noChangeShapeType="1" noTextEdit="1"/>
          </p:cNvSpPr>
          <p:nvPr/>
        </p:nvSpPr>
        <p:spPr bwMode="auto">
          <a:xfrm>
            <a:off x="1933575" y="1041400"/>
            <a:ext cx="2228850" cy="6492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vi-VN" sz="2800" b="1" kern="10" dirty="0">
                <a:solidFill>
                  <a:srgbClr val="FF0000"/>
                </a:solidFill>
                <a:effectLst>
                  <a:outerShdw dist="53882" dir="2700000" algn="ctr" rotWithShape="0">
                    <a:srgbClr val="C0C0C0">
                      <a:alpha val="79999"/>
                    </a:srgbClr>
                  </a:outerShdw>
                </a:effectLst>
                <a:latin typeface="+mj-lt"/>
                <a:ea typeface="+mj-lt"/>
                <a:cs typeface="+mj-lt"/>
              </a:rPr>
              <a:t>MƯA</a:t>
            </a:r>
            <a:endParaRPr lang="en-US" sz="2800" b="1" kern="10" dirty="0">
              <a:solidFill>
                <a:srgbClr val="FF0000"/>
              </a:solidFill>
              <a:effectLst>
                <a:outerShdw dist="53882" dir="2700000" algn="ctr" rotWithShape="0">
                  <a:srgbClr val="C0C0C0">
                    <a:alpha val="79999"/>
                  </a:srgbClr>
                </a:outerShdw>
              </a:effectLst>
              <a:latin typeface="+mj-lt"/>
              <a:ea typeface="+mj-lt"/>
              <a:cs typeface="+mj-lt"/>
            </a:endParaRPr>
          </a:p>
        </p:txBody>
      </p:sp>
      <p:sp>
        <p:nvSpPr>
          <p:cNvPr id="14344" name="Rectangle 10">
            <a:extLst>
              <a:ext uri="{FF2B5EF4-FFF2-40B4-BE49-F238E27FC236}">
                <a16:creationId xmlns:a16="http://schemas.microsoft.com/office/drawing/2014/main" xmlns="" id="{C6880621-8590-1928-CEE8-F12E99BA719D}"/>
              </a:ext>
            </a:extLst>
          </p:cNvPr>
          <p:cNvSpPr>
            <a:spLocks noChangeArrowheads="1"/>
          </p:cNvSpPr>
          <p:nvPr/>
        </p:nvSpPr>
        <p:spPr bwMode="auto">
          <a:xfrm>
            <a:off x="1752600" y="1725613"/>
            <a:ext cx="25908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Chớp</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Rạch</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ngang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trời</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Khô</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khốc</a:t>
            </a:r>
            <a:r>
              <a:rPr lang="en-US" altLang="en-US" sz="2200" b="1" dirty="0">
                <a:latin typeface="Times New Roman" panose="02020603050405020304" pitchFamily="18" charset="0"/>
                <a:cs typeface="Times New Roman" panose="02020603050405020304" pitchFamily="18" charset="0"/>
              </a:rPr>
              <a:t> </a:t>
            </a: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Sấm</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Ghé</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xuống</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sân</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vi-VN" altLang="en-US" sz="2200" b="1" dirty="0">
                <a:latin typeface="Times New Roman" panose="02020603050405020304" pitchFamily="18" charset="0"/>
                <a:cs typeface="Times New Roman" panose="02020603050405020304" pitchFamily="18" charset="0"/>
              </a:rPr>
              <a:t>Khanh </a:t>
            </a:r>
            <a:r>
              <a:rPr lang="vi-VN" altLang="en-US" sz="2200" b="1" dirty="0" err="1">
                <a:latin typeface="Times New Roman" panose="02020603050405020304" pitchFamily="18" charset="0"/>
                <a:cs typeface="Times New Roman" panose="02020603050405020304" pitchFamily="18" charset="0"/>
              </a:rPr>
              <a:t>khách</a:t>
            </a:r>
            <a:r>
              <a:rPr lang="vi-VN" altLang="en-US" sz="2200" b="1" dirty="0">
                <a:latin typeface="Times New Roman" panose="02020603050405020304" pitchFamily="18" charset="0"/>
                <a:cs typeface="Times New Roman" panose="02020603050405020304" pitchFamily="18" charset="0"/>
              </a:rPr>
              <a:t> </a:t>
            </a:r>
            <a:r>
              <a:rPr lang="vi-VN" altLang="en-US" sz="2200" b="1" dirty="0" err="1">
                <a:latin typeface="Times New Roman" panose="02020603050405020304" pitchFamily="18" charset="0"/>
                <a:cs typeface="Times New Roman" panose="02020603050405020304" pitchFamily="18" charset="0"/>
              </a:rPr>
              <a:t>cười</a:t>
            </a:r>
            <a:endParaRPr lang="vi-VN"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Cây</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dừa</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Sải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tay</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vi-VN" altLang="en-US" sz="2200" b="1" dirty="0">
                <a:latin typeface="Times New Roman" panose="02020603050405020304" pitchFamily="18" charset="0"/>
                <a:cs typeface="Times New Roman" panose="02020603050405020304" pitchFamily="18" charset="0"/>
              </a:rPr>
              <a:t>Bơi </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vi-VN" altLang="en-US" sz="2200" b="1" dirty="0" err="1">
                <a:latin typeface="Times New Roman" panose="02020603050405020304" pitchFamily="18" charset="0"/>
                <a:cs typeface="Times New Roman" panose="02020603050405020304" pitchFamily="18" charset="0"/>
              </a:rPr>
              <a:t>Ngọn</a:t>
            </a:r>
            <a:r>
              <a:rPr lang="vi-VN" altLang="en-US" sz="2200" b="1" dirty="0">
                <a:latin typeface="Times New Roman" panose="02020603050405020304" pitchFamily="18" charset="0"/>
                <a:cs typeface="Times New Roman" panose="02020603050405020304" pitchFamily="18" charset="0"/>
              </a:rPr>
              <a:t> </a:t>
            </a:r>
            <a:r>
              <a:rPr lang="vi-VN" altLang="en-US" sz="2200" b="1" dirty="0" err="1">
                <a:latin typeface="Times New Roman" panose="02020603050405020304" pitchFamily="18" charset="0"/>
                <a:cs typeface="Times New Roman" panose="02020603050405020304" pitchFamily="18" charset="0"/>
              </a:rPr>
              <a:t>mùng</a:t>
            </a:r>
            <a:r>
              <a:rPr lang="vi-VN" altLang="en-US" sz="2200" b="1" dirty="0">
                <a:latin typeface="Times New Roman" panose="02020603050405020304" pitchFamily="18" charset="0"/>
                <a:cs typeface="Times New Roman" panose="02020603050405020304" pitchFamily="18" charset="0"/>
              </a:rPr>
              <a:t> tơi</a:t>
            </a: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Nhảy</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múa</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vi-VN" altLang="en-US" sz="2200" b="1" dirty="0">
                <a:latin typeface="Times New Roman" panose="02020603050405020304" pitchFamily="18" charset="0"/>
                <a:cs typeface="Times New Roman" panose="02020603050405020304" pitchFamily="18" charset="0"/>
              </a:rPr>
              <a:t>Mưa</a:t>
            </a:r>
          </a:p>
          <a:p>
            <a:pPr eaLnBrk="1" hangingPunct="1">
              <a:spcBef>
                <a:spcPct val="0"/>
              </a:spcBef>
              <a:buFont typeface="Arial" panose="020B0604020202020204" pitchFamily="34" charset="0"/>
              <a:buNone/>
            </a:pPr>
            <a:r>
              <a:rPr lang="vi-VN" altLang="en-US" sz="2200" b="1" dirty="0">
                <a:latin typeface="Times New Roman" panose="02020603050405020304" pitchFamily="18" charset="0"/>
                <a:cs typeface="Times New Roman" panose="02020603050405020304" pitchFamily="18" charset="0"/>
              </a:rPr>
              <a:t>Mưa</a:t>
            </a:r>
          </a:p>
          <a:p>
            <a:pPr eaLnBrk="1" hangingPunct="1">
              <a:spcBef>
                <a:spcPct val="0"/>
              </a:spcBef>
              <a:buFont typeface="Arial" panose="020B0604020202020204" pitchFamily="34" charset="0"/>
              <a:buNone/>
            </a:pPr>
            <a:r>
              <a:rPr lang="en-US" altLang="en-US" sz="2200" b="1" dirty="0">
                <a:latin typeface="Times New Roman" panose="02020603050405020304" pitchFamily="18" charset="0"/>
                <a:cs typeface="Times New Roman" panose="02020603050405020304" pitchFamily="18" charset="0"/>
              </a:rPr>
              <a:t>Ù</a:t>
            </a:r>
            <a:r>
              <a:rPr lang="vi-VN" altLang="en-US" sz="2200" b="1" dirty="0">
                <a:latin typeface="Times New Roman" panose="02020603050405020304" pitchFamily="18" charset="0"/>
                <a:cs typeface="Times New Roman" panose="02020603050405020304" pitchFamily="18" charset="0"/>
              </a:rPr>
              <a:t> ù như xay </a:t>
            </a:r>
            <a:r>
              <a:rPr lang="vi-VN" altLang="en-US" sz="2200" b="1" dirty="0" err="1">
                <a:latin typeface="Times New Roman" panose="02020603050405020304" pitchFamily="18" charset="0"/>
                <a:cs typeface="Times New Roman" panose="02020603050405020304" pitchFamily="18" charset="0"/>
              </a:rPr>
              <a:t>lúa</a:t>
            </a:r>
            <a:endParaRPr lang="vi-VN" altLang="en-US" sz="2200" b="1" dirty="0">
              <a:latin typeface="Times New Roman" panose="02020603050405020304" pitchFamily="18" charset="0"/>
              <a:cs typeface="Times New Roman" panose="02020603050405020304" pitchFamily="18" charset="0"/>
            </a:endParaRPr>
          </a:p>
        </p:txBody>
      </p:sp>
      <p:sp>
        <p:nvSpPr>
          <p:cNvPr id="14345" name="Rectangle 11">
            <a:extLst>
              <a:ext uri="{FF2B5EF4-FFF2-40B4-BE49-F238E27FC236}">
                <a16:creationId xmlns:a16="http://schemas.microsoft.com/office/drawing/2014/main" xmlns="" id="{436274CC-0A4C-8E86-51E4-69697735DB20}"/>
              </a:ext>
            </a:extLst>
          </p:cNvPr>
          <p:cNvSpPr>
            <a:spLocks noChangeArrowheads="1"/>
          </p:cNvSpPr>
          <p:nvPr/>
        </p:nvSpPr>
        <p:spPr bwMode="auto">
          <a:xfrm>
            <a:off x="4545013" y="1371600"/>
            <a:ext cx="3135312"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Lộp</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bộp</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Lộp</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bộp</a:t>
            </a:r>
            <a:r>
              <a:rPr lang="en-US" altLang="en-US" sz="2200" b="1" dirty="0">
                <a:latin typeface="Times New Roman" panose="02020603050405020304" pitchFamily="18" charset="0"/>
                <a:cs typeface="Times New Roman" panose="02020603050405020304" pitchFamily="18" charset="0"/>
              </a:rPr>
              <a:t>…</a:t>
            </a:r>
          </a:p>
          <a:p>
            <a:pPr eaLnBrk="1" hangingPunct="1">
              <a:spcBef>
                <a:spcPct val="0"/>
              </a:spcBef>
              <a:buFont typeface="Arial" panose="020B0604020202020204" pitchFamily="34" charset="0"/>
              <a:buNone/>
            </a:pPr>
            <a:r>
              <a:rPr lang="vi-VN" altLang="en-US" sz="2200" b="1" dirty="0">
                <a:latin typeface="Times New Roman" panose="02020603050405020304" pitchFamily="18" charset="0"/>
                <a:cs typeface="Times New Roman" panose="02020603050405020304" pitchFamily="18" charset="0"/>
              </a:rPr>
              <a:t>Rơi</a:t>
            </a:r>
          </a:p>
          <a:p>
            <a:pPr eaLnBrk="1" hangingPunct="1">
              <a:spcBef>
                <a:spcPct val="0"/>
              </a:spcBef>
              <a:buFont typeface="Arial" panose="020B0604020202020204" pitchFamily="34" charset="0"/>
              <a:buNone/>
            </a:pPr>
            <a:r>
              <a:rPr lang="vi-VN" altLang="en-US" sz="2200" b="1" dirty="0">
                <a:latin typeface="Times New Roman" panose="02020603050405020304" pitchFamily="18" charset="0"/>
                <a:cs typeface="Times New Roman" panose="02020603050405020304" pitchFamily="18" charset="0"/>
              </a:rPr>
              <a:t>Rơi</a:t>
            </a:r>
            <a:r>
              <a:rPr lang="en-US" altLang="en-US" sz="2200" b="1" dirty="0">
                <a:latin typeface="Times New Roman" panose="02020603050405020304" pitchFamily="18" charset="0"/>
                <a:cs typeface="Times New Roman" panose="02020603050405020304" pitchFamily="18" charset="0"/>
              </a:rPr>
              <a:t>…</a:t>
            </a: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Đất</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trời</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vi-VN" altLang="en-US" sz="2200" b="1" dirty="0" err="1">
                <a:latin typeface="Times New Roman" panose="02020603050405020304" pitchFamily="18" charset="0"/>
                <a:cs typeface="Times New Roman" panose="02020603050405020304" pitchFamily="18" charset="0"/>
              </a:rPr>
              <a:t>Mù</a:t>
            </a:r>
            <a:r>
              <a:rPr lang="vi-VN" altLang="en-US" sz="2200" b="1" dirty="0">
                <a:latin typeface="Times New Roman" panose="02020603050405020304" pitchFamily="18" charset="0"/>
                <a:cs typeface="Times New Roman" panose="02020603050405020304" pitchFamily="18" charset="0"/>
              </a:rPr>
              <a:t> </a:t>
            </a:r>
            <a:r>
              <a:rPr lang="vi-VN" altLang="en-US" sz="2200" b="1" dirty="0" err="1">
                <a:latin typeface="Times New Roman" panose="02020603050405020304" pitchFamily="18" charset="0"/>
                <a:cs typeface="Times New Roman" panose="02020603050405020304" pitchFamily="18" charset="0"/>
              </a:rPr>
              <a:t>trắng</a:t>
            </a:r>
            <a:r>
              <a:rPr lang="vi-VN" altLang="en-US" sz="2200" b="1" dirty="0">
                <a:latin typeface="Times New Roman" panose="02020603050405020304" pitchFamily="18" charset="0"/>
                <a:cs typeface="Times New Roman" panose="02020603050405020304" pitchFamily="18" charset="0"/>
              </a:rPr>
              <a:t> </a:t>
            </a:r>
            <a:r>
              <a:rPr lang="vi-VN" altLang="en-US" sz="2200" b="1" dirty="0" err="1">
                <a:latin typeface="Times New Roman" panose="02020603050405020304" pitchFamily="18" charset="0"/>
                <a:cs typeface="Times New Roman" panose="02020603050405020304" pitchFamily="18" charset="0"/>
              </a:rPr>
              <a:t>nước</a:t>
            </a:r>
            <a:endParaRPr lang="vi-VN"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vi-VN" altLang="en-US" sz="2200" b="1" dirty="0">
                <a:latin typeface="Times New Roman" panose="02020603050405020304" pitchFamily="18" charset="0"/>
                <a:cs typeface="Times New Roman" panose="02020603050405020304" pitchFamily="18" charset="0"/>
              </a:rPr>
              <a:t>Mưa </a:t>
            </a:r>
            <a:r>
              <a:rPr lang="vi-VN" altLang="en-US" sz="2200" b="1" dirty="0" err="1">
                <a:latin typeface="Times New Roman" panose="02020603050405020304" pitchFamily="18" charset="0"/>
                <a:cs typeface="Times New Roman" panose="02020603050405020304" pitchFamily="18" charset="0"/>
              </a:rPr>
              <a:t>chéo</a:t>
            </a:r>
            <a:r>
              <a:rPr lang="vi-VN" altLang="en-US" sz="2200" b="1" dirty="0">
                <a:latin typeface="Times New Roman" panose="02020603050405020304" pitchFamily="18" charset="0"/>
                <a:cs typeface="Times New Roman" panose="02020603050405020304" pitchFamily="18" charset="0"/>
              </a:rPr>
              <a:t> </a:t>
            </a:r>
            <a:r>
              <a:rPr lang="vi-VN" altLang="en-US" sz="2200" b="1" dirty="0" err="1">
                <a:latin typeface="Times New Roman" panose="02020603050405020304" pitchFamily="18" charset="0"/>
                <a:cs typeface="Times New Roman" panose="02020603050405020304" pitchFamily="18" charset="0"/>
              </a:rPr>
              <a:t>mặt</a:t>
            </a:r>
            <a:r>
              <a:rPr lang="vi-VN" altLang="en-US" sz="2200" b="1" dirty="0">
                <a:latin typeface="Times New Roman" panose="02020603050405020304" pitchFamily="18" charset="0"/>
                <a:cs typeface="Times New Roman" panose="02020603050405020304" pitchFamily="18" charset="0"/>
              </a:rPr>
              <a:t> sân</a:t>
            </a: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Sủi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bọt</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Cóc</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nhảy</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chồm</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chồm</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Chó</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sủa</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Cây</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lá</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hả</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hê</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pt-BR" altLang="en-US" sz="2200" b="1" dirty="0">
                <a:latin typeface="Times New Roman" panose="02020603050405020304" pitchFamily="18" charset="0"/>
                <a:cs typeface="Times New Roman" panose="02020603050405020304" pitchFamily="18" charset="0"/>
              </a:rPr>
              <a:t>Bố em đi cày về</a:t>
            </a: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Đội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sấm</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en-US" altLang="en-US" sz="2200" b="1" dirty="0" err="1">
                <a:latin typeface="Times New Roman" panose="02020603050405020304" pitchFamily="18" charset="0"/>
                <a:cs typeface="Times New Roman" panose="02020603050405020304" pitchFamily="18" charset="0"/>
              </a:rPr>
              <a:t>Đội</a:t>
            </a:r>
            <a:r>
              <a:rPr lang="en-US" altLang="en-US" sz="2200" b="1" dirty="0">
                <a:latin typeface="Times New Roman" panose="02020603050405020304" pitchFamily="18" charset="0"/>
                <a:cs typeface="Times New Roman" panose="02020603050405020304" pitchFamily="18" charset="0"/>
              </a:rPr>
              <a:t> </a:t>
            </a:r>
            <a:r>
              <a:rPr lang="en-US" altLang="en-US" sz="2200" b="1" dirty="0" err="1">
                <a:latin typeface="Times New Roman" panose="02020603050405020304" pitchFamily="18" charset="0"/>
                <a:cs typeface="Times New Roman" panose="02020603050405020304" pitchFamily="18" charset="0"/>
              </a:rPr>
              <a:t>chớp</a:t>
            </a:r>
            <a:endParaRPr lang="en-US" altLang="en-US" sz="2200" b="1" dirty="0">
              <a:latin typeface="Times New Roman" panose="02020603050405020304" pitchFamily="18" charset="0"/>
              <a:cs typeface="Times New Roman" panose="02020603050405020304" pitchFamily="18" charset="0"/>
            </a:endParaRPr>
          </a:p>
          <a:p>
            <a:pPr eaLnBrk="1" hangingPunct="1">
              <a:spcBef>
                <a:spcPct val="0"/>
              </a:spcBef>
              <a:buFont typeface="Arial" panose="020B0604020202020204" pitchFamily="34" charset="0"/>
              <a:buNone/>
            </a:pPr>
            <a:r>
              <a:rPr lang="vi-VN" altLang="en-US" sz="2200" b="1" dirty="0" err="1">
                <a:latin typeface="Times New Roman" panose="02020603050405020304" pitchFamily="18" charset="0"/>
                <a:cs typeface="Times New Roman" panose="02020603050405020304" pitchFamily="18" charset="0"/>
              </a:rPr>
              <a:t>Đội</a:t>
            </a:r>
            <a:r>
              <a:rPr lang="vi-VN" altLang="en-US" sz="2200" b="1" dirty="0">
                <a:latin typeface="Times New Roman" panose="02020603050405020304" pitchFamily="18" charset="0"/>
                <a:cs typeface="Times New Roman" panose="02020603050405020304" pitchFamily="18" charset="0"/>
              </a:rPr>
              <a:t> </a:t>
            </a:r>
            <a:r>
              <a:rPr lang="vi-VN" altLang="en-US" sz="2200" b="1" dirty="0" err="1">
                <a:latin typeface="Times New Roman" panose="02020603050405020304" pitchFamily="18" charset="0"/>
                <a:cs typeface="Times New Roman" panose="02020603050405020304" pitchFamily="18" charset="0"/>
              </a:rPr>
              <a:t>cả</a:t>
            </a:r>
            <a:r>
              <a:rPr lang="vi-VN" altLang="en-US" sz="2200" b="1" dirty="0">
                <a:latin typeface="Times New Roman" panose="02020603050405020304" pitchFamily="18" charset="0"/>
                <a:cs typeface="Times New Roman" panose="02020603050405020304" pitchFamily="18" charset="0"/>
              </a:rPr>
              <a:t> </a:t>
            </a:r>
            <a:r>
              <a:rPr lang="vi-VN" altLang="en-US" sz="2200" b="1" dirty="0" err="1">
                <a:latin typeface="Times New Roman" panose="02020603050405020304" pitchFamily="18" charset="0"/>
                <a:cs typeface="Times New Roman" panose="02020603050405020304" pitchFamily="18" charset="0"/>
              </a:rPr>
              <a:t>trời</a:t>
            </a:r>
            <a:r>
              <a:rPr lang="vi-VN" altLang="en-US" sz="2200" b="1" dirty="0">
                <a:latin typeface="Times New Roman" panose="02020603050405020304" pitchFamily="18" charset="0"/>
                <a:cs typeface="Times New Roman" panose="02020603050405020304" pitchFamily="18" charset="0"/>
              </a:rPr>
              <a:t> mưa… </a:t>
            </a:r>
          </a:p>
          <a:p>
            <a:pPr eaLnBrk="1" hangingPunct="1">
              <a:spcBef>
                <a:spcPts val="600"/>
              </a:spcBef>
              <a:buFontTx/>
              <a:buNone/>
            </a:pPr>
            <a:r>
              <a:rPr lang="vi-VN" altLang="en-US" sz="2200" b="1" dirty="0">
                <a:latin typeface="Times New Roman" panose="02020603050405020304" pitchFamily="18" charset="0"/>
                <a:cs typeface="Times New Roman" panose="02020603050405020304" pitchFamily="18" charset="0"/>
              </a:rPr>
              <a:t>         (</a:t>
            </a:r>
            <a:r>
              <a:rPr lang="vi-VN" altLang="en-US" sz="2200" b="1" i="1" dirty="0" err="1">
                <a:latin typeface="Times New Roman" panose="02020603050405020304" pitchFamily="18" charset="0"/>
                <a:cs typeface="Times New Roman" panose="02020603050405020304" pitchFamily="18" charset="0"/>
              </a:rPr>
              <a:t>Trần</a:t>
            </a:r>
            <a:r>
              <a:rPr lang="vi-VN" altLang="en-US" sz="2200" b="1" i="1" dirty="0">
                <a:latin typeface="Times New Roman" panose="02020603050405020304" pitchFamily="18" charset="0"/>
                <a:cs typeface="Times New Roman" panose="02020603050405020304" pitchFamily="18" charset="0"/>
              </a:rPr>
              <a:t> Đăng Khoa)</a:t>
            </a:r>
            <a:endParaRPr lang="vi-VN" altLang="en-US" sz="2200" b="1" dirty="0">
              <a:latin typeface="Times New Roman" panose="02020603050405020304" pitchFamily="18" charset="0"/>
              <a:cs typeface="Times New Roman" panose="02020603050405020304" pitchFamily="18" charset="0"/>
            </a:endParaRPr>
          </a:p>
        </p:txBody>
      </p:sp>
      <p:sp>
        <p:nvSpPr>
          <p:cNvPr id="43014" name="Text Box 11">
            <a:extLst>
              <a:ext uri="{FF2B5EF4-FFF2-40B4-BE49-F238E27FC236}">
                <a16:creationId xmlns:a16="http://schemas.microsoft.com/office/drawing/2014/main" xmlns="" id="{05C4C3EE-5380-103D-3C30-A420C9462EE8}"/>
              </a:ext>
            </a:extLst>
          </p:cNvPr>
          <p:cNvSpPr txBox="1">
            <a:spLocks noChangeArrowheads="1"/>
          </p:cNvSpPr>
          <p:nvPr/>
        </p:nvSpPr>
        <p:spPr bwMode="auto">
          <a:xfrm>
            <a:off x="803241" y="81929"/>
            <a:ext cx="97074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vi-VN" altLang="en-US" sz="2800" b="1" i="1" dirty="0">
                <a:solidFill>
                  <a:srgbClr val="660066"/>
                </a:solidFill>
                <a:latin typeface="Times New Roman" panose="02020603050405020304" pitchFamily="18" charset="0"/>
                <a:cs typeface="Times New Roman" panose="02020603050405020304" pitchFamily="18" charset="0"/>
              </a:rPr>
              <a:t>2</a:t>
            </a:r>
            <a:r>
              <a:rPr lang="en-US" altLang="en-US" sz="2800" b="1" i="1" dirty="0">
                <a:solidFill>
                  <a:srgbClr val="660066"/>
                </a:solidFill>
                <a:latin typeface="Times New Roman" panose="02020603050405020304" pitchFamily="18" charset="0"/>
                <a:cs typeface="Times New Roman" panose="02020603050405020304" pitchFamily="18" charset="0"/>
              </a:rPr>
              <a:t>.</a:t>
            </a:r>
            <a:r>
              <a:rPr lang="vi-VN" altLang="en-US" sz="2800" b="1" i="1" dirty="0">
                <a:solidFill>
                  <a:srgbClr val="660066"/>
                </a:solidFill>
                <a:latin typeface="Times New Roman" panose="02020603050405020304" pitchFamily="18" charset="0"/>
                <a:cs typeface="Times New Roman" panose="02020603050405020304" pitchFamily="18" charset="0"/>
              </a:rPr>
              <a:t> Em </a:t>
            </a:r>
            <a:r>
              <a:rPr lang="vi-VN" altLang="en-US" sz="2800" b="1" i="1" dirty="0" err="1">
                <a:solidFill>
                  <a:srgbClr val="660066"/>
                </a:solidFill>
                <a:latin typeface="Times New Roman" panose="02020603050405020304" pitchFamily="18" charset="0"/>
                <a:cs typeface="Times New Roman" panose="02020603050405020304" pitchFamily="18" charset="0"/>
              </a:rPr>
              <a:t>thích</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những</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hình</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ảnh</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nào</a:t>
            </a:r>
            <a:r>
              <a:rPr lang="vi-VN" altLang="en-US" sz="2800" b="1" i="1" dirty="0">
                <a:solidFill>
                  <a:srgbClr val="660066"/>
                </a:solidFill>
                <a:latin typeface="Times New Roman" panose="02020603050405020304" pitchFamily="18" charset="0"/>
                <a:cs typeface="Times New Roman" panose="02020603050405020304" pitchFamily="18" charset="0"/>
              </a:rPr>
              <a:t> trong </a:t>
            </a:r>
            <a:r>
              <a:rPr lang="vi-VN" altLang="en-US" sz="2800" b="1" i="1" dirty="0" err="1">
                <a:solidFill>
                  <a:srgbClr val="660066"/>
                </a:solidFill>
                <a:latin typeface="Times New Roman" panose="02020603050405020304" pitchFamily="18" charset="0"/>
                <a:cs typeface="Times New Roman" panose="02020603050405020304" pitchFamily="18" charset="0"/>
              </a:rPr>
              <a:t>đoạn</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trích</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dưới</a:t>
            </a:r>
            <a:r>
              <a:rPr lang="vi-VN" altLang="en-US" sz="2800" b="1" i="1" dirty="0">
                <a:solidFill>
                  <a:srgbClr val="660066"/>
                </a:solidFill>
                <a:latin typeface="Times New Roman" panose="02020603050405020304" pitchFamily="18" charset="0"/>
                <a:cs typeface="Times New Roman" panose="02020603050405020304" pitchFamily="18" charset="0"/>
              </a:rPr>
              <a:t> đây? </a:t>
            </a:r>
            <a:r>
              <a:rPr lang="vi-VN" altLang="en-US" sz="2800" b="1" i="1" dirty="0" err="1">
                <a:solidFill>
                  <a:srgbClr val="660066"/>
                </a:solidFill>
                <a:latin typeface="Times New Roman" panose="02020603050405020304" pitchFamily="18" charset="0"/>
                <a:cs typeface="Times New Roman" panose="02020603050405020304" pitchFamily="18" charset="0"/>
              </a:rPr>
              <a:t>Hãy</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viết</a:t>
            </a:r>
            <a:r>
              <a:rPr lang="vi-VN" altLang="en-US" sz="2800" b="1" i="1" dirty="0">
                <a:solidFill>
                  <a:srgbClr val="660066"/>
                </a:solidFill>
                <a:latin typeface="Times New Roman" panose="02020603050405020304" pitchFamily="18" charset="0"/>
                <a:cs typeface="Times New Roman" panose="02020603050405020304" pitchFamily="18" charset="0"/>
              </a:rPr>
              <a:t> 1, 2 câu miêu </a:t>
            </a:r>
            <a:r>
              <a:rPr lang="vi-VN" altLang="en-US" sz="2800" b="1" i="1" dirty="0" err="1">
                <a:solidFill>
                  <a:srgbClr val="660066"/>
                </a:solidFill>
                <a:latin typeface="Times New Roman" panose="02020603050405020304" pitchFamily="18" charset="0"/>
                <a:cs typeface="Times New Roman" panose="02020603050405020304" pitchFamily="18" charset="0"/>
              </a:rPr>
              <a:t>tả</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một</a:t>
            </a:r>
            <a:r>
              <a:rPr lang="vi-VN" altLang="en-US" sz="2800" b="1" i="1" dirty="0">
                <a:solidFill>
                  <a:srgbClr val="660066"/>
                </a:solidFill>
                <a:latin typeface="Times New Roman" panose="02020603050405020304" pitchFamily="18" charset="0"/>
                <a:cs typeface="Times New Roman" panose="02020603050405020304" pitchFamily="18" charset="0"/>
              </a:rPr>
              <a:t> trong </a:t>
            </a:r>
            <a:r>
              <a:rPr lang="vi-VN" altLang="en-US" sz="2800" b="1" i="1" dirty="0" err="1">
                <a:solidFill>
                  <a:srgbClr val="660066"/>
                </a:solidFill>
                <a:latin typeface="Times New Roman" panose="02020603050405020304" pitchFamily="18" charset="0"/>
                <a:cs typeface="Times New Roman" panose="02020603050405020304" pitchFamily="18" charset="0"/>
              </a:rPr>
              <a:t>những</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hình</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ảnh</a:t>
            </a:r>
            <a:r>
              <a:rPr lang="vi-VN" altLang="en-US" sz="2800" b="1" i="1" dirty="0">
                <a:solidFill>
                  <a:srgbClr val="660066"/>
                </a:solidFill>
                <a:latin typeface="Times New Roman" panose="02020603050405020304" pitchFamily="18" charset="0"/>
                <a:cs typeface="Times New Roman" panose="02020603050405020304" pitchFamily="18" charset="0"/>
              </a:rPr>
              <a:t> </a:t>
            </a:r>
            <a:r>
              <a:rPr lang="vi-VN" altLang="en-US" sz="2800" b="1" i="1" dirty="0" err="1">
                <a:solidFill>
                  <a:srgbClr val="660066"/>
                </a:solidFill>
                <a:latin typeface="Times New Roman" panose="02020603050405020304" pitchFamily="18" charset="0"/>
                <a:cs typeface="Times New Roman" panose="02020603050405020304" pitchFamily="18" charset="0"/>
              </a:rPr>
              <a:t>đó</a:t>
            </a:r>
            <a:r>
              <a:rPr lang="vi-VN" altLang="en-US" sz="2800" b="1" i="1" dirty="0">
                <a:solidFill>
                  <a:srgbClr val="660066"/>
                </a:solidFill>
                <a:latin typeface="Times New Roman" panose="02020603050405020304" pitchFamily="18" charset="0"/>
                <a:cs typeface="Times New Roman" panose="02020603050405020304" pitchFamily="18" charset="0"/>
              </a:rPr>
              <a:t>.</a:t>
            </a:r>
            <a:endParaRPr lang="en-US" altLang="en-US" sz="2800" b="1" i="1" dirty="0">
              <a:solidFill>
                <a:srgbClr val="660066"/>
              </a:solidFill>
              <a:latin typeface="Times New Roman" panose="02020603050405020304" pitchFamily="18" charset="0"/>
              <a:cs typeface="Times New Roman" panose="02020603050405020304" pitchFamily="18" charset="0"/>
            </a:endParaRPr>
          </a:p>
        </p:txBody>
      </p:sp>
      <p:cxnSp>
        <p:nvCxnSpPr>
          <p:cNvPr id="2" name="Straight Connector 23">
            <a:hlinkClick r:id="rId4" action="ppaction://hlinksldjump"/>
            <a:extLst>
              <a:ext uri="{FF2B5EF4-FFF2-40B4-BE49-F238E27FC236}">
                <a16:creationId xmlns:a16="http://schemas.microsoft.com/office/drawing/2014/main" xmlns="" id="{4E8D18C7-471F-0BF6-90AF-40C2E332EC69}"/>
              </a:ext>
            </a:extLst>
          </p:cNvPr>
          <p:cNvCxnSpPr>
            <a:cxnSpLocks/>
          </p:cNvCxnSpPr>
          <p:nvPr/>
        </p:nvCxnSpPr>
        <p:spPr>
          <a:xfrm>
            <a:off x="1847850" y="2060575"/>
            <a:ext cx="647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23">
            <a:hlinkClick r:id="rId4" action="ppaction://hlinksldjump"/>
            <a:extLst>
              <a:ext uri="{FF2B5EF4-FFF2-40B4-BE49-F238E27FC236}">
                <a16:creationId xmlns:a16="http://schemas.microsoft.com/office/drawing/2014/main" xmlns="" id="{0570956F-0473-0B07-BF0B-41F4F2BF3153}"/>
              </a:ext>
            </a:extLst>
          </p:cNvPr>
          <p:cNvCxnSpPr>
            <a:cxnSpLocks/>
          </p:cNvCxnSpPr>
          <p:nvPr/>
        </p:nvCxnSpPr>
        <p:spPr>
          <a:xfrm>
            <a:off x="1847850" y="3068638"/>
            <a:ext cx="527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23">
            <a:hlinkClick r:id="rId4" action="ppaction://hlinksldjump"/>
            <a:extLst>
              <a:ext uri="{FF2B5EF4-FFF2-40B4-BE49-F238E27FC236}">
                <a16:creationId xmlns:a16="http://schemas.microsoft.com/office/drawing/2014/main" xmlns="" id="{20709535-6CF0-9994-6221-7A514CE6D982}"/>
              </a:ext>
            </a:extLst>
          </p:cNvPr>
          <p:cNvCxnSpPr/>
          <p:nvPr/>
        </p:nvCxnSpPr>
        <p:spPr>
          <a:xfrm>
            <a:off x="1847850" y="4076700"/>
            <a:ext cx="1035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23">
            <a:hlinkClick r:id="rId4" action="ppaction://hlinksldjump"/>
            <a:extLst>
              <a:ext uri="{FF2B5EF4-FFF2-40B4-BE49-F238E27FC236}">
                <a16:creationId xmlns:a16="http://schemas.microsoft.com/office/drawing/2014/main" xmlns="" id="{177F8034-4D14-EBE6-B900-CAE41C22C53B}"/>
              </a:ext>
            </a:extLst>
          </p:cNvPr>
          <p:cNvCxnSpPr>
            <a:cxnSpLocks/>
          </p:cNvCxnSpPr>
          <p:nvPr/>
        </p:nvCxnSpPr>
        <p:spPr>
          <a:xfrm>
            <a:off x="1847850" y="5084763"/>
            <a:ext cx="1800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23">
            <a:hlinkClick r:id="rId4" action="ppaction://hlinksldjump"/>
            <a:extLst>
              <a:ext uri="{FF2B5EF4-FFF2-40B4-BE49-F238E27FC236}">
                <a16:creationId xmlns:a16="http://schemas.microsoft.com/office/drawing/2014/main" xmlns="" id="{5EB7DAAA-67C1-66AC-E283-72536DEFE1E6}"/>
              </a:ext>
            </a:extLst>
          </p:cNvPr>
          <p:cNvCxnSpPr>
            <a:cxnSpLocks/>
          </p:cNvCxnSpPr>
          <p:nvPr/>
        </p:nvCxnSpPr>
        <p:spPr>
          <a:xfrm>
            <a:off x="1775520" y="6093296"/>
            <a:ext cx="647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0">
            <a:extLst>
              <a:ext uri="{FF2B5EF4-FFF2-40B4-BE49-F238E27FC236}">
                <a16:creationId xmlns:a16="http://schemas.microsoft.com/office/drawing/2014/main" xmlns="" id="{BE6E2B89-7652-4F9F-F736-D7D2AC5895D2}"/>
              </a:ext>
            </a:extLst>
          </p:cNvPr>
          <p:cNvCxnSpPr>
            <a:cxnSpLocks/>
          </p:cNvCxnSpPr>
          <p:nvPr/>
        </p:nvCxnSpPr>
        <p:spPr>
          <a:xfrm>
            <a:off x="1933575" y="548680"/>
            <a:ext cx="826688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20">
            <a:extLst>
              <a:ext uri="{FF2B5EF4-FFF2-40B4-BE49-F238E27FC236}">
                <a16:creationId xmlns:a16="http://schemas.microsoft.com/office/drawing/2014/main" xmlns="" id="{FAFB5F39-8F0C-20B7-0CB4-2866F3E2A360}"/>
              </a:ext>
            </a:extLst>
          </p:cNvPr>
          <p:cNvCxnSpPr>
            <a:cxnSpLocks/>
          </p:cNvCxnSpPr>
          <p:nvPr/>
        </p:nvCxnSpPr>
        <p:spPr>
          <a:xfrm>
            <a:off x="911424" y="908720"/>
            <a:ext cx="806435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3">
            <a:hlinkClick r:id="rId4" action="ppaction://hlinksldjump"/>
            <a:extLst>
              <a:ext uri="{FF2B5EF4-FFF2-40B4-BE49-F238E27FC236}">
                <a16:creationId xmlns:a16="http://schemas.microsoft.com/office/drawing/2014/main" xmlns="" id="{3DB5B493-D390-8907-CE0E-846C8A9B0513}"/>
              </a:ext>
            </a:extLst>
          </p:cNvPr>
          <p:cNvCxnSpPr>
            <a:cxnSpLocks/>
          </p:cNvCxnSpPr>
          <p:nvPr/>
        </p:nvCxnSpPr>
        <p:spPr>
          <a:xfrm>
            <a:off x="4617021" y="4437112"/>
            <a:ext cx="542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23">
            <a:hlinkClick r:id="rId4" action="ppaction://hlinksldjump"/>
            <a:extLst>
              <a:ext uri="{FF2B5EF4-FFF2-40B4-BE49-F238E27FC236}">
                <a16:creationId xmlns:a16="http://schemas.microsoft.com/office/drawing/2014/main" xmlns="" id="{B074F67B-855C-B6CA-6904-55AB8196553D}"/>
              </a:ext>
            </a:extLst>
          </p:cNvPr>
          <p:cNvCxnSpPr>
            <a:cxnSpLocks/>
          </p:cNvCxnSpPr>
          <p:nvPr/>
        </p:nvCxnSpPr>
        <p:spPr>
          <a:xfrm>
            <a:off x="4617020" y="4725144"/>
            <a:ext cx="5428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23">
            <a:hlinkClick r:id="rId4" action="ppaction://hlinksldjump"/>
            <a:extLst>
              <a:ext uri="{FF2B5EF4-FFF2-40B4-BE49-F238E27FC236}">
                <a16:creationId xmlns:a16="http://schemas.microsoft.com/office/drawing/2014/main" xmlns="" id="{414D8B50-A430-FE07-404C-76AF9DCCA824}"/>
              </a:ext>
            </a:extLst>
          </p:cNvPr>
          <p:cNvCxnSpPr>
            <a:cxnSpLocks/>
          </p:cNvCxnSpPr>
          <p:nvPr/>
        </p:nvCxnSpPr>
        <p:spPr>
          <a:xfrm>
            <a:off x="4617019" y="5084763"/>
            <a:ext cx="7589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23">
            <a:hlinkClick r:id="rId4" action="ppaction://hlinksldjump"/>
            <a:extLst>
              <a:ext uri="{FF2B5EF4-FFF2-40B4-BE49-F238E27FC236}">
                <a16:creationId xmlns:a16="http://schemas.microsoft.com/office/drawing/2014/main" xmlns="" id="{6681298B-9159-E53A-2F39-0A703219A74B}"/>
              </a:ext>
            </a:extLst>
          </p:cNvPr>
          <p:cNvCxnSpPr/>
          <p:nvPr/>
        </p:nvCxnSpPr>
        <p:spPr>
          <a:xfrm>
            <a:off x="4617019" y="3068638"/>
            <a:ext cx="1035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343"/>
                                        </p:tgtEl>
                                        <p:attrNameLst>
                                          <p:attrName>style.visibility</p:attrName>
                                        </p:attrNameLst>
                                      </p:cBhvr>
                                      <p:to>
                                        <p:strVal val="visible"/>
                                      </p:to>
                                    </p:set>
                                    <p:anim calcmode="lin" valueType="num">
                                      <p:cBhvr additive="base">
                                        <p:cTn id="7" dur="500" fill="hold"/>
                                        <p:tgtEl>
                                          <p:spTgt spid="14343"/>
                                        </p:tgtEl>
                                        <p:attrNameLst>
                                          <p:attrName>ppt_x</p:attrName>
                                        </p:attrNameLst>
                                      </p:cBhvr>
                                      <p:tavLst>
                                        <p:tav tm="0">
                                          <p:val>
                                            <p:strVal val="#ppt_x"/>
                                          </p:val>
                                        </p:tav>
                                        <p:tav tm="100000">
                                          <p:val>
                                            <p:strVal val="#ppt_x"/>
                                          </p:val>
                                        </p:tav>
                                      </p:tavLst>
                                    </p:anim>
                                    <p:anim calcmode="lin" valueType="num">
                                      <p:cBhvr additive="base">
                                        <p:cTn id="8" dur="500" fill="hold"/>
                                        <p:tgtEl>
                                          <p:spTgt spid="143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additive="base">
                                        <p:cTn id="11" dur="500" fill="hold"/>
                                        <p:tgtEl>
                                          <p:spTgt spid="14342"/>
                                        </p:tgtEl>
                                        <p:attrNameLst>
                                          <p:attrName>ppt_x</p:attrName>
                                        </p:attrNameLst>
                                      </p:cBhvr>
                                      <p:tavLst>
                                        <p:tav tm="0">
                                          <p:val>
                                            <p:strVal val="#ppt_x"/>
                                          </p:val>
                                        </p:tav>
                                        <p:tav tm="100000">
                                          <p:val>
                                            <p:strVal val="#ppt_x"/>
                                          </p:val>
                                        </p:tav>
                                      </p:tavLst>
                                    </p:anim>
                                    <p:anim calcmode="lin" valueType="num">
                                      <p:cBhvr additive="base">
                                        <p:cTn id="12" dur="500" fill="hold"/>
                                        <p:tgtEl>
                                          <p:spTgt spid="14342"/>
                                        </p:tgtEl>
                                        <p:attrNameLst>
                                          <p:attrName>ppt_y</p:attrName>
                                        </p:attrNameLst>
                                      </p:cBhvr>
                                      <p:tavLst>
                                        <p:tav tm="0">
                                          <p:val>
                                            <p:strVal val="1+#ppt_h/2"/>
                                          </p:val>
                                        </p:tav>
                                        <p:tav tm="100000">
                                          <p:val>
                                            <p:strVal val="#ppt_y"/>
                                          </p:val>
                                        </p:tav>
                                      </p:tavLst>
                                    </p:anim>
                                  </p:childTnLst>
                                </p:cTn>
                              </p:par>
                              <p:par>
                                <p:cTn id="13" presetID="31" presetClass="entr" presetSubtype="0" fill="hold" grpId="0" nodeType="withEffect">
                                  <p:stCondLst>
                                    <p:cond delay="0"/>
                                  </p:stCondLst>
                                  <p:childTnLst>
                                    <p:set>
                                      <p:cBhvr>
                                        <p:cTn id="14" dur="1" fill="hold">
                                          <p:stCondLst>
                                            <p:cond delay="0"/>
                                          </p:stCondLst>
                                        </p:cTn>
                                        <p:tgtEl>
                                          <p:spTgt spid="14344"/>
                                        </p:tgtEl>
                                        <p:attrNameLst>
                                          <p:attrName>style.visibility</p:attrName>
                                        </p:attrNameLst>
                                      </p:cBhvr>
                                      <p:to>
                                        <p:strVal val="visible"/>
                                      </p:to>
                                    </p:set>
                                    <p:anim calcmode="lin" valueType="num">
                                      <p:cBhvr>
                                        <p:cTn id="15" dur="1000" fill="hold"/>
                                        <p:tgtEl>
                                          <p:spTgt spid="14344"/>
                                        </p:tgtEl>
                                        <p:attrNameLst>
                                          <p:attrName>ppt_w</p:attrName>
                                        </p:attrNameLst>
                                      </p:cBhvr>
                                      <p:tavLst>
                                        <p:tav tm="0">
                                          <p:val>
                                            <p:fltVal val="0"/>
                                          </p:val>
                                        </p:tav>
                                        <p:tav tm="100000">
                                          <p:val>
                                            <p:strVal val="#ppt_w"/>
                                          </p:val>
                                        </p:tav>
                                      </p:tavLst>
                                    </p:anim>
                                    <p:anim calcmode="lin" valueType="num">
                                      <p:cBhvr>
                                        <p:cTn id="16" dur="1000" fill="hold"/>
                                        <p:tgtEl>
                                          <p:spTgt spid="14344"/>
                                        </p:tgtEl>
                                        <p:attrNameLst>
                                          <p:attrName>ppt_h</p:attrName>
                                        </p:attrNameLst>
                                      </p:cBhvr>
                                      <p:tavLst>
                                        <p:tav tm="0">
                                          <p:val>
                                            <p:fltVal val="0"/>
                                          </p:val>
                                        </p:tav>
                                        <p:tav tm="100000">
                                          <p:val>
                                            <p:strVal val="#ppt_h"/>
                                          </p:val>
                                        </p:tav>
                                      </p:tavLst>
                                    </p:anim>
                                    <p:anim calcmode="lin" valueType="num">
                                      <p:cBhvr>
                                        <p:cTn id="17" dur="1000" fill="hold"/>
                                        <p:tgtEl>
                                          <p:spTgt spid="14344"/>
                                        </p:tgtEl>
                                        <p:attrNameLst>
                                          <p:attrName>style.rotation</p:attrName>
                                        </p:attrNameLst>
                                      </p:cBhvr>
                                      <p:tavLst>
                                        <p:tav tm="0">
                                          <p:val>
                                            <p:fltVal val="90"/>
                                          </p:val>
                                        </p:tav>
                                        <p:tav tm="100000">
                                          <p:val>
                                            <p:fltVal val="0"/>
                                          </p:val>
                                        </p:tav>
                                      </p:tavLst>
                                    </p:anim>
                                    <p:animEffect transition="in" filter="fade">
                                      <p:cBhvr>
                                        <p:cTn id="18" dur="1000"/>
                                        <p:tgtEl>
                                          <p:spTgt spid="14344"/>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4345"/>
                                        </p:tgtEl>
                                        <p:attrNameLst>
                                          <p:attrName>style.visibility</p:attrName>
                                        </p:attrNameLst>
                                      </p:cBhvr>
                                      <p:to>
                                        <p:strVal val="visible"/>
                                      </p:to>
                                    </p:set>
                                    <p:anim calcmode="lin" valueType="num">
                                      <p:cBhvr>
                                        <p:cTn id="21" dur="1000" fill="hold"/>
                                        <p:tgtEl>
                                          <p:spTgt spid="14345"/>
                                        </p:tgtEl>
                                        <p:attrNameLst>
                                          <p:attrName>ppt_w</p:attrName>
                                        </p:attrNameLst>
                                      </p:cBhvr>
                                      <p:tavLst>
                                        <p:tav tm="0">
                                          <p:val>
                                            <p:fltVal val="0"/>
                                          </p:val>
                                        </p:tav>
                                        <p:tav tm="100000">
                                          <p:val>
                                            <p:strVal val="#ppt_w"/>
                                          </p:val>
                                        </p:tav>
                                      </p:tavLst>
                                    </p:anim>
                                    <p:anim calcmode="lin" valueType="num">
                                      <p:cBhvr>
                                        <p:cTn id="22" dur="1000" fill="hold"/>
                                        <p:tgtEl>
                                          <p:spTgt spid="14345"/>
                                        </p:tgtEl>
                                        <p:attrNameLst>
                                          <p:attrName>ppt_h</p:attrName>
                                        </p:attrNameLst>
                                      </p:cBhvr>
                                      <p:tavLst>
                                        <p:tav tm="0">
                                          <p:val>
                                            <p:fltVal val="0"/>
                                          </p:val>
                                        </p:tav>
                                        <p:tav tm="100000">
                                          <p:val>
                                            <p:strVal val="#ppt_h"/>
                                          </p:val>
                                        </p:tav>
                                      </p:tavLst>
                                    </p:anim>
                                    <p:anim calcmode="lin" valueType="num">
                                      <p:cBhvr>
                                        <p:cTn id="23" dur="1000" fill="hold"/>
                                        <p:tgtEl>
                                          <p:spTgt spid="14345"/>
                                        </p:tgtEl>
                                        <p:attrNameLst>
                                          <p:attrName>style.rotation</p:attrName>
                                        </p:attrNameLst>
                                      </p:cBhvr>
                                      <p:tavLst>
                                        <p:tav tm="0">
                                          <p:val>
                                            <p:fltVal val="90"/>
                                          </p:val>
                                        </p:tav>
                                        <p:tav tm="100000">
                                          <p:val>
                                            <p:fltVal val="0"/>
                                          </p:val>
                                        </p:tav>
                                      </p:tavLst>
                                    </p:anim>
                                    <p:animEffect transition="in" filter="fade">
                                      <p:cBhvr>
                                        <p:cTn id="24" dur="1000"/>
                                        <p:tgtEl>
                                          <p:spTgt spid="143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3014"/>
                                        </p:tgtEl>
                                        <p:attrNameLst>
                                          <p:attrName>style.visibility</p:attrName>
                                        </p:attrNameLst>
                                      </p:cBhvr>
                                      <p:to>
                                        <p:strVal val="visible"/>
                                      </p:to>
                                    </p:set>
                                    <p:animEffect transition="in" filter="barn(inVertical)">
                                      <p:cBhvr>
                                        <p:cTn id="29" dur="500"/>
                                        <p:tgtEl>
                                          <p:spTgt spid="43014"/>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4" presetClass="entr" presetSubtype="1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randombar(horizontal)">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4" presetClass="entr" presetSubtype="1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horizontal)">
                                      <p:cBhvr>
                                        <p:cTn id="50" dur="500"/>
                                        <p:tgtEl>
                                          <p:spTgt spid="6"/>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4" presetClass="entr" presetSubtype="1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randombar(horizontal)">
                                      <p:cBhvr>
                                        <p:cTn id="55" dur="500"/>
                                        <p:tgtEl>
                                          <p:spTgt spid="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4" presetClass="entr" presetSubtype="1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horizontal)">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randombar(horizontal)">
                                      <p:cBhvr>
                                        <p:cTn id="65" dur="500"/>
                                        <p:tgtEl>
                                          <p:spTgt spid="9"/>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randombar(horizontal)">
                                      <p:cBhvr>
                                        <p:cTn id="70" dur="5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randombar(horizontal)">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randombar(horizontal)">
                                      <p:cBhvr>
                                        <p:cTn id="8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p:bldP spid="14345" grpId="0"/>
      <p:bldP spid="430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5">
            <a:extLst>
              <a:ext uri="{FF2B5EF4-FFF2-40B4-BE49-F238E27FC236}">
                <a16:creationId xmlns:a16="http://schemas.microsoft.com/office/drawing/2014/main" xmlns="" id="{13010033-13BF-D537-50E1-C9717E3C1A1B}"/>
              </a:ext>
            </a:extLst>
          </p:cNvPr>
          <p:cNvSpPr txBox="1">
            <a:spLocks noChangeArrowheads="1"/>
          </p:cNvSpPr>
          <p:nvPr/>
        </p:nvSpPr>
        <p:spPr bwMode="auto">
          <a:xfrm>
            <a:off x="767409" y="2648634"/>
            <a:ext cx="544180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60000"/>
              </a:lnSpc>
              <a:spcBef>
                <a:spcPct val="50000"/>
              </a:spcBef>
              <a:buFontTx/>
              <a:buNone/>
            </a:pPr>
            <a:endParaRPr lang="en-US" altLang="en-US" sz="2000" b="1" dirty="0">
              <a:solidFill>
                <a:srgbClr val="0000FF"/>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en-US" sz="2800" b="1" dirty="0" err="1">
                <a:solidFill>
                  <a:srgbClr val="0000FF"/>
                </a:solidFill>
                <a:latin typeface="Times New Roman" panose="02020603050405020304" pitchFamily="18" charset="0"/>
                <a:cs typeface="Times New Roman" panose="02020603050405020304" pitchFamily="18" charset="0"/>
              </a:rPr>
              <a:t>Chớp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Rạch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ngang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Khô</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khốc</a:t>
            </a:r>
            <a:r>
              <a:rPr lang="en-US" altLang="en-US" sz="2800" b="1" dirty="0">
                <a:solidFill>
                  <a:srgbClr val="0000FF"/>
                </a:solidFill>
                <a:latin typeface="Times New Roman" panose="02020603050405020304" pitchFamily="18" charset="0"/>
                <a:cs typeface="Times New Roman" panose="02020603050405020304" pitchFamily="18" charset="0"/>
              </a:rPr>
              <a:t> </a:t>
            </a:r>
          </a:p>
        </p:txBody>
      </p:sp>
      <p:pic>
        <p:nvPicPr>
          <p:cNvPr id="20484" name="Picture 4" descr="rain_1">
            <a:hlinkClick r:id="rId3" action="ppaction://hlinksldjump"/>
            <a:extLst>
              <a:ext uri="{FF2B5EF4-FFF2-40B4-BE49-F238E27FC236}">
                <a16:creationId xmlns:a16="http://schemas.microsoft.com/office/drawing/2014/main" xmlns="" id="{421EED50-2776-DFF1-1EE3-26083F5599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4495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xmlns="" id="{38E5DF82-E903-7597-F63B-BC6A35164667}"/>
              </a:ext>
            </a:extLst>
          </p:cNvPr>
          <p:cNvSpPr txBox="1">
            <a:spLocks noChangeArrowheads="1"/>
          </p:cNvSpPr>
          <p:nvPr/>
        </p:nvSpPr>
        <p:spPr bwMode="auto">
          <a:xfrm>
            <a:off x="6448872" y="2833772"/>
            <a:ext cx="42191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err="1">
                <a:solidFill>
                  <a:srgbClr val="0000FF"/>
                </a:solidFill>
                <a:latin typeface="Times New Roman" panose="02020603050405020304" pitchFamily="18" charset="0"/>
                <a:cs typeface="Times New Roman" panose="02020603050405020304" pitchFamily="18" charset="0"/>
              </a:rPr>
              <a:t>Đất</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vi-VN" altLang="en-US" sz="2800" b="1" dirty="0" err="1">
                <a:solidFill>
                  <a:srgbClr val="0000FF"/>
                </a:solidFill>
                <a:latin typeface="Times New Roman" panose="02020603050405020304" pitchFamily="18" charset="0"/>
                <a:cs typeface="Times New Roman" panose="02020603050405020304" pitchFamily="18" charset="0"/>
              </a:rPr>
              <a:t>Mù</a:t>
            </a:r>
            <a:r>
              <a:rPr lang="vi-VN" altLang="en-US" sz="2800" b="1" dirty="0">
                <a:solidFill>
                  <a:srgbClr val="0000FF"/>
                </a:solidFill>
                <a:latin typeface="Times New Roman" panose="02020603050405020304" pitchFamily="18" charset="0"/>
                <a:cs typeface="Times New Roman" panose="02020603050405020304" pitchFamily="18" charset="0"/>
              </a:rPr>
              <a:t> </a:t>
            </a:r>
            <a:r>
              <a:rPr lang="vi-VN" altLang="en-US" sz="2800" b="1" dirty="0" err="1">
                <a:solidFill>
                  <a:srgbClr val="0000FF"/>
                </a:solidFill>
                <a:latin typeface="Times New Roman" panose="02020603050405020304" pitchFamily="18" charset="0"/>
                <a:cs typeface="Times New Roman" panose="02020603050405020304" pitchFamily="18" charset="0"/>
              </a:rPr>
              <a:t>trắng</a:t>
            </a:r>
            <a:r>
              <a:rPr lang="vi-VN" altLang="en-US" sz="2800" b="1" dirty="0">
                <a:solidFill>
                  <a:srgbClr val="0000FF"/>
                </a:solidFill>
                <a:latin typeface="Times New Roman" panose="02020603050405020304" pitchFamily="18" charset="0"/>
                <a:cs typeface="Times New Roman" panose="02020603050405020304" pitchFamily="18" charset="0"/>
              </a:rPr>
              <a:t> </a:t>
            </a:r>
            <a:r>
              <a:rPr lang="vi-VN" altLang="en-US" sz="2800" b="1" dirty="0" err="1">
                <a:solidFill>
                  <a:srgbClr val="0000FF"/>
                </a:solidFill>
                <a:latin typeface="Times New Roman" panose="02020603050405020304" pitchFamily="18" charset="0"/>
                <a:cs typeface="Times New Roman" panose="02020603050405020304" pitchFamily="18" charset="0"/>
              </a:rPr>
              <a:t>nước</a:t>
            </a:r>
            <a:endParaRPr lang="vi-VN" altLang="en-US" sz="2800" b="1" dirty="0">
              <a:solidFill>
                <a:srgbClr val="0000FF"/>
              </a:solidFill>
              <a:latin typeface="Times New Roman" panose="02020603050405020304" pitchFamily="18" charset="0"/>
              <a:cs typeface="Times New Roman" panose="02020603050405020304" pitchFamily="18" charset="0"/>
            </a:endParaRPr>
          </a:p>
        </p:txBody>
      </p:sp>
      <p:pic>
        <p:nvPicPr>
          <p:cNvPr id="20486" name="Picture 5" descr="cay%20dua">
            <a:hlinkClick r:id="rId5" action="ppaction://hlinksldjump"/>
            <a:extLst>
              <a:ext uri="{FF2B5EF4-FFF2-40B4-BE49-F238E27FC236}">
                <a16:creationId xmlns:a16="http://schemas.microsoft.com/office/drawing/2014/main" xmlns="" id="{D5AA686C-1403-0108-EBEA-19BC98E832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425" y="3429000"/>
            <a:ext cx="51083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6">
            <a:extLst>
              <a:ext uri="{FF2B5EF4-FFF2-40B4-BE49-F238E27FC236}">
                <a16:creationId xmlns:a16="http://schemas.microsoft.com/office/drawing/2014/main" xmlns="" id="{C17EEDAC-D6C7-A88A-1B5B-412FAC6AAF32}"/>
              </a:ext>
            </a:extLst>
          </p:cNvPr>
          <p:cNvSpPr txBox="1">
            <a:spLocks noChangeArrowheads="1"/>
          </p:cNvSpPr>
          <p:nvPr/>
        </p:nvSpPr>
        <p:spPr bwMode="auto">
          <a:xfrm>
            <a:off x="1371600" y="6132513"/>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err="1">
                <a:solidFill>
                  <a:srgbClr val="0000FF"/>
                </a:solidFill>
                <a:latin typeface="Times New Roman" panose="02020603050405020304" pitchFamily="18" charset="0"/>
                <a:cs typeface="Times New Roman" panose="02020603050405020304" pitchFamily="18" charset="0"/>
              </a:rPr>
              <a:t>Cây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dừa</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Sải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tay</a:t>
            </a:r>
            <a:r>
              <a:rPr lang="en-US" altLang="en-US" sz="2800" b="1" dirty="0">
                <a:solidFill>
                  <a:srgbClr val="0000FF"/>
                </a:solidFill>
                <a:latin typeface="Times New Roman" panose="02020603050405020304" pitchFamily="18" charset="0"/>
                <a:cs typeface="Times New Roman" panose="02020603050405020304" pitchFamily="18" charset="0"/>
              </a:rPr>
              <a:t> - </a:t>
            </a:r>
            <a:r>
              <a:rPr lang="vi-VN" altLang="en-US" sz="2800" b="1" dirty="0">
                <a:solidFill>
                  <a:srgbClr val="0000FF"/>
                </a:solidFill>
                <a:latin typeface="Times New Roman" panose="02020603050405020304" pitchFamily="18" charset="0"/>
                <a:cs typeface="Times New Roman" panose="02020603050405020304" pitchFamily="18" charset="0"/>
              </a:rPr>
              <a:t>Bơi </a:t>
            </a:r>
          </a:p>
        </p:txBody>
      </p:sp>
      <p:pic>
        <p:nvPicPr>
          <p:cNvPr id="20488" name="Picture 4" descr="untitled">
            <a:extLst>
              <a:ext uri="{FF2B5EF4-FFF2-40B4-BE49-F238E27FC236}">
                <a16:creationId xmlns:a16="http://schemas.microsoft.com/office/drawing/2014/main" xmlns="" id="{A3FD026F-8142-2889-5E35-C2256FDD95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99" y="3486984"/>
            <a:ext cx="47148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5">
            <a:extLst>
              <a:ext uri="{FF2B5EF4-FFF2-40B4-BE49-F238E27FC236}">
                <a16:creationId xmlns:a16="http://schemas.microsoft.com/office/drawing/2014/main" xmlns="" id="{CB39648C-EA96-A63C-A0AB-37A0AE08B0AA}"/>
              </a:ext>
            </a:extLst>
          </p:cNvPr>
          <p:cNvSpPr txBox="1">
            <a:spLocks noChangeArrowheads="1"/>
          </p:cNvSpPr>
          <p:nvPr/>
        </p:nvSpPr>
        <p:spPr bwMode="auto">
          <a:xfrm>
            <a:off x="6096000" y="6172200"/>
            <a:ext cx="4638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err="1">
                <a:solidFill>
                  <a:srgbClr val="0000FF"/>
                </a:solidFill>
                <a:latin typeface="Times New Roman" panose="02020603050405020304" pitchFamily="18" charset="0"/>
                <a:cs typeface="Times New Roman" panose="02020603050405020304" pitchFamily="18" charset="0"/>
              </a:rPr>
              <a:t>Ngọn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Nhảy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múa</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pic>
        <p:nvPicPr>
          <p:cNvPr id="10" name="Picture 11" descr="Tia sét mang điện tích gì? - Reference.vn - Chuyên gia hằng ngày của bạn">
            <a:extLst>
              <a:ext uri="{FF2B5EF4-FFF2-40B4-BE49-F238E27FC236}">
                <a16:creationId xmlns:a16="http://schemas.microsoft.com/office/drawing/2014/main" xmlns="" id="{4D6BB6E9-0604-0A13-B478-CF8E973AB8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1425" y="0"/>
            <a:ext cx="5108376"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barn(inVertical)">
                                      <p:cBhvr>
                                        <p:cTn id="10" dur="500"/>
                                        <p:tgtEl>
                                          <p:spTgt spid="204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0486"/>
                                        </p:tgtEl>
                                        <p:attrNameLst>
                                          <p:attrName>style.visibility</p:attrName>
                                        </p:attrNameLst>
                                      </p:cBhvr>
                                      <p:to>
                                        <p:strVal val="visible"/>
                                      </p:to>
                                    </p:set>
                                    <p:animEffect transition="in" filter="barn(inVertical)">
                                      <p:cBhvr>
                                        <p:cTn id="15" dur="500"/>
                                        <p:tgtEl>
                                          <p:spTgt spid="2048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487"/>
                                        </p:tgtEl>
                                        <p:attrNameLst>
                                          <p:attrName>style.visibility</p:attrName>
                                        </p:attrNameLst>
                                      </p:cBhvr>
                                      <p:to>
                                        <p:strVal val="visible"/>
                                      </p:to>
                                    </p:set>
                                    <p:animEffect transition="in" filter="barn(inVertical)">
                                      <p:cBhvr>
                                        <p:cTn id="18" dur="500"/>
                                        <p:tgtEl>
                                          <p:spTgt spid="2048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0488"/>
                                        </p:tgtEl>
                                        <p:attrNameLst>
                                          <p:attrName>style.visibility</p:attrName>
                                        </p:attrNameLst>
                                      </p:cBhvr>
                                      <p:to>
                                        <p:strVal val="visible"/>
                                      </p:to>
                                    </p:set>
                                    <p:animEffect transition="in" filter="barn(inVertical)">
                                      <p:cBhvr>
                                        <p:cTn id="23" dur="500"/>
                                        <p:tgtEl>
                                          <p:spTgt spid="2048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489"/>
                                        </p:tgtEl>
                                        <p:attrNameLst>
                                          <p:attrName>style.visibility</p:attrName>
                                        </p:attrNameLst>
                                      </p:cBhvr>
                                      <p:to>
                                        <p:strVal val="visible"/>
                                      </p:to>
                                    </p:set>
                                    <p:animEffect transition="in" filter="barn(inVertical)">
                                      <p:cBhvr>
                                        <p:cTn id="26" dur="500"/>
                                        <p:tgtEl>
                                          <p:spTgt spid="2048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485"/>
                                        </p:tgtEl>
                                        <p:attrNameLst>
                                          <p:attrName>style.visibility</p:attrName>
                                        </p:attrNameLst>
                                      </p:cBhvr>
                                      <p:to>
                                        <p:strVal val="visible"/>
                                      </p:to>
                                    </p:set>
                                    <p:animEffect transition="in" filter="barn(inVertical)">
                                      <p:cBhvr>
                                        <p:cTn id="31" dur="500"/>
                                        <p:tgtEl>
                                          <p:spTgt spid="20485"/>
                                        </p:tgtEl>
                                      </p:cBhvr>
                                    </p:animEffect>
                                  </p:childTnLst>
                                </p:cTn>
                              </p:par>
                              <p:par>
                                <p:cTn id="32" presetID="16" presetClass="entr" presetSubtype="21" fill="hold" nodeType="withEffect">
                                  <p:stCondLst>
                                    <p:cond delay="0"/>
                                  </p:stCondLst>
                                  <p:childTnLst>
                                    <p:set>
                                      <p:cBhvr>
                                        <p:cTn id="33" dur="1" fill="hold">
                                          <p:stCondLst>
                                            <p:cond delay="0"/>
                                          </p:stCondLst>
                                        </p:cTn>
                                        <p:tgtEl>
                                          <p:spTgt spid="20484"/>
                                        </p:tgtEl>
                                        <p:attrNameLst>
                                          <p:attrName>style.visibility</p:attrName>
                                        </p:attrNameLst>
                                      </p:cBhvr>
                                      <p:to>
                                        <p:strVal val="visible"/>
                                      </p:to>
                                    </p:set>
                                    <p:animEffect transition="in" filter="barn(inVertical)">
                                      <p:cBhvr>
                                        <p:cTn id="34" dur="500"/>
                                        <p:tgtEl>
                                          <p:spTgt spid="20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5" grpId="0"/>
      <p:bldP spid="20487" grpId="0"/>
      <p:bldP spid="204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3">
            <a:extLst>
              <a:ext uri="{FF2B5EF4-FFF2-40B4-BE49-F238E27FC236}">
                <a16:creationId xmlns:a16="http://schemas.microsoft.com/office/drawing/2014/main" xmlns="" id="{77C3E638-7586-153D-9DA1-DD81080FF239}"/>
              </a:ext>
            </a:extLst>
          </p:cNvPr>
          <p:cNvGrpSpPr>
            <a:grpSpLocks/>
          </p:cNvGrpSpPr>
          <p:nvPr/>
        </p:nvGrpSpPr>
        <p:grpSpPr bwMode="auto">
          <a:xfrm>
            <a:off x="1271464" y="2438400"/>
            <a:ext cx="2888764" cy="1128713"/>
            <a:chOff x="2725080" y="-84137"/>
            <a:chExt cx="4024004" cy="1608137"/>
          </a:xfrm>
        </p:grpSpPr>
        <p:pic>
          <p:nvPicPr>
            <p:cNvPr id="55373" name="Picture 2" descr="D:\THU HUONG\HÌNH TRANG TRÍ PP\clouds-vector-clipart-1.jpg">
              <a:extLst>
                <a:ext uri="{FF2B5EF4-FFF2-40B4-BE49-F238E27FC236}">
                  <a16:creationId xmlns:a16="http://schemas.microsoft.com/office/drawing/2014/main" xmlns="" id="{72FE5F94-779A-3AA9-F3AA-F84F1F394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264" y="-84137"/>
              <a:ext cx="3719513"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74" name="Rectangle 5">
              <a:extLst>
                <a:ext uri="{FF2B5EF4-FFF2-40B4-BE49-F238E27FC236}">
                  <a16:creationId xmlns:a16="http://schemas.microsoft.com/office/drawing/2014/main" xmlns="" id="{5EFD8CED-B98F-712D-5D83-B226DF2B5EBB}"/>
                </a:ext>
              </a:extLst>
            </p:cNvPr>
            <p:cNvSpPr>
              <a:spLocks noChangeArrowheads="1"/>
            </p:cNvSpPr>
            <p:nvPr/>
          </p:nvSpPr>
          <p:spPr bwMode="auto">
            <a:xfrm>
              <a:off x="2725080" y="89498"/>
              <a:ext cx="4024004" cy="118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vi-VN" altLang="en-US" sz="2400" b="1" dirty="0">
                  <a:solidFill>
                    <a:srgbClr val="000000"/>
                  </a:solidFill>
                  <a:latin typeface="Times New Roman" panose="02020603050405020304" pitchFamily="18" charset="0"/>
                </a:rPr>
                <a:t>MƯA </a:t>
              </a:r>
              <a:endParaRPr lang="en-US" altLang="en-US" sz="2400" b="1" dirty="0">
                <a:solidFill>
                  <a:srgbClr val="000000"/>
                </a:solidFill>
                <a:latin typeface="Calibri" panose="020F0502020204030204" pitchFamily="34" charset="0"/>
              </a:endParaRPr>
            </a:p>
            <a:p>
              <a:pPr eaLnBrk="1" hangingPunct="1"/>
              <a:r>
                <a:rPr lang="en-US" altLang="en-US" sz="2400" b="1" dirty="0">
                  <a:solidFill>
                    <a:srgbClr val="000000"/>
                  </a:solidFill>
                  <a:latin typeface="Calibri" panose="020F0502020204030204" pitchFamily="34" charset="0"/>
                </a:rPr>
                <a:t>    </a:t>
              </a:r>
              <a:r>
                <a:rPr lang="vi-VN" altLang="en-US" sz="2400" b="1" dirty="0" err="1">
                  <a:solidFill>
                    <a:srgbClr val="000000"/>
                  </a:solidFill>
                  <a:latin typeface="Times New Roman" panose="02020603050405020304" pitchFamily="18" charset="0"/>
                </a:rPr>
                <a:t>Trần</a:t>
              </a:r>
              <a:r>
                <a:rPr lang="vi-VN" altLang="en-US" sz="2400" b="1" dirty="0">
                  <a:solidFill>
                    <a:srgbClr val="000000"/>
                  </a:solidFill>
                  <a:latin typeface="Times New Roman" panose="02020603050405020304" pitchFamily="18" charset="0"/>
                </a:rPr>
                <a:t> Đăng Khoa </a:t>
              </a:r>
            </a:p>
          </p:txBody>
        </p:sp>
      </p:grpSp>
      <p:grpSp>
        <p:nvGrpSpPr>
          <p:cNvPr id="25603" name="Group 17">
            <a:extLst>
              <a:ext uri="{FF2B5EF4-FFF2-40B4-BE49-F238E27FC236}">
                <a16:creationId xmlns:a16="http://schemas.microsoft.com/office/drawing/2014/main" xmlns="" id="{76231159-B833-04DE-3E45-47B7D595089F}"/>
              </a:ext>
            </a:extLst>
          </p:cNvPr>
          <p:cNvGrpSpPr>
            <a:grpSpLocks/>
          </p:cNvGrpSpPr>
          <p:nvPr/>
        </p:nvGrpSpPr>
        <p:grpSpPr bwMode="auto">
          <a:xfrm>
            <a:off x="2714625" y="1082675"/>
            <a:ext cx="2438400" cy="1189038"/>
            <a:chOff x="1828800" y="1311652"/>
            <a:chExt cx="2438400" cy="954494"/>
          </a:xfrm>
        </p:grpSpPr>
        <p:pic>
          <p:nvPicPr>
            <p:cNvPr id="55371" name="Picture 2">
              <a:extLst>
                <a:ext uri="{FF2B5EF4-FFF2-40B4-BE49-F238E27FC236}">
                  <a16:creationId xmlns:a16="http://schemas.microsoft.com/office/drawing/2014/main" xmlns="" id="{099DC151-A5B7-6FB3-E196-072B6B2DB7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35910"/>
            <a:stretch>
              <a:fillRect/>
            </a:stretch>
          </p:blipFill>
          <p:spPr bwMode="auto">
            <a:xfrm>
              <a:off x="1936890" y="1311652"/>
              <a:ext cx="2170671" cy="95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72" name="Rectangle 10">
              <a:extLst>
                <a:ext uri="{FF2B5EF4-FFF2-40B4-BE49-F238E27FC236}">
                  <a16:creationId xmlns:a16="http://schemas.microsoft.com/office/drawing/2014/main" xmlns="" id="{075E5D89-CE59-3BBF-C7A1-E41857CE3960}"/>
                </a:ext>
              </a:extLst>
            </p:cNvPr>
            <p:cNvSpPr>
              <a:spLocks noChangeArrowheads="1"/>
            </p:cNvSpPr>
            <p:nvPr/>
          </p:nvSpPr>
          <p:spPr bwMode="auto">
            <a:xfrm>
              <a:off x="1828800" y="1523999"/>
              <a:ext cx="2438400" cy="66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Trước</a:t>
              </a: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cơn</a:t>
              </a:r>
              <a:r>
                <a:rPr lang="en-US" altLang="en-US" sz="2400" b="1" dirty="0">
                  <a:solidFill>
                    <a:srgbClr val="000000"/>
                  </a:solidFill>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en-US" sz="2400" b="1" dirty="0">
                  <a:solidFill>
                    <a:srgbClr val="000000"/>
                  </a:solidFill>
                  <a:latin typeface="Times New Roman" panose="02020603050405020304" pitchFamily="18" charset="0"/>
                  <a:cs typeface="Times New Roman" panose="02020603050405020304" pitchFamily="18" charset="0"/>
                </a:rPr>
                <a:t>            </a:t>
              </a:r>
              <a:r>
                <a:rPr lang="en-US" altLang="en-US" sz="2400" b="1" dirty="0" err="1">
                  <a:solidFill>
                    <a:srgbClr val="000000"/>
                  </a:solidFill>
                  <a:latin typeface="Times New Roman" panose="02020603050405020304" pitchFamily="18" charset="0"/>
                  <a:cs typeface="Times New Roman" panose="02020603050405020304" pitchFamily="18" charset="0"/>
                </a:rPr>
                <a:t>mưa</a:t>
              </a:r>
              <a:r>
                <a:rPr lang="vi-VN" altLang="en-US" sz="2000" b="1" dirty="0">
                  <a:solidFill>
                    <a:srgbClr val="000000"/>
                  </a:solidFill>
                  <a:latin typeface="Times New Roman" panose="02020603050405020304" pitchFamily="18" charset="0"/>
                  <a:cs typeface="Times New Roman" panose="02020603050405020304" pitchFamily="18" charset="0"/>
                </a:rPr>
                <a:t>	</a:t>
              </a:r>
            </a:p>
          </p:txBody>
        </p:sp>
      </p:grpSp>
      <p:cxnSp>
        <p:nvCxnSpPr>
          <p:cNvPr id="13" name="Curved Connector 12">
            <a:extLst>
              <a:ext uri="{FF2B5EF4-FFF2-40B4-BE49-F238E27FC236}">
                <a16:creationId xmlns:a16="http://schemas.microsoft.com/office/drawing/2014/main" xmlns="" id="{4AD37292-02B9-2B0B-EB90-961183D338EF}"/>
              </a:ext>
            </a:extLst>
          </p:cNvPr>
          <p:cNvCxnSpPr/>
          <p:nvPr/>
        </p:nvCxnSpPr>
        <p:spPr>
          <a:xfrm rot="5400000" flipH="1" flipV="1">
            <a:off x="2347913" y="1963738"/>
            <a:ext cx="906462" cy="42862"/>
          </a:xfrm>
          <a:prstGeom prst="curvedConnector2">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xmlns="" id="{515686C5-95F6-CED7-A38E-5DB21DE53D58}"/>
              </a:ext>
            </a:extLst>
          </p:cNvPr>
          <p:cNvCxnSpPr/>
          <p:nvPr/>
        </p:nvCxnSpPr>
        <p:spPr>
          <a:xfrm rot="5400000">
            <a:off x="2120281" y="4020344"/>
            <a:ext cx="1233487" cy="50800"/>
          </a:xfrm>
          <a:prstGeom prst="curvedConnector4">
            <a:avLst>
              <a:gd name="adj1" fmla="val 19131"/>
              <a:gd name="adj2" fmla="val 548262"/>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463FE15D-76F6-A318-E6E2-E3EEBD46D690}"/>
              </a:ext>
            </a:extLst>
          </p:cNvPr>
          <p:cNvCxnSpPr/>
          <p:nvPr/>
        </p:nvCxnSpPr>
        <p:spPr>
          <a:xfrm flipV="1">
            <a:off x="4992688" y="487363"/>
            <a:ext cx="558800" cy="104457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xmlns="" id="{84482FF0-A0CC-AEB6-6286-67CFA45739CA}"/>
              </a:ext>
            </a:extLst>
          </p:cNvPr>
          <p:cNvCxnSpPr/>
          <p:nvPr/>
        </p:nvCxnSpPr>
        <p:spPr>
          <a:xfrm flipV="1">
            <a:off x="4992688" y="1187450"/>
            <a:ext cx="558800" cy="3444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5A16577B-3A18-E4FC-071F-53E9C0D2DD7B}"/>
              </a:ext>
            </a:extLst>
          </p:cNvPr>
          <p:cNvCxnSpPr/>
          <p:nvPr/>
        </p:nvCxnSpPr>
        <p:spPr>
          <a:xfrm>
            <a:off x="4992688" y="1531938"/>
            <a:ext cx="587375" cy="37941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F160A325-B4A5-2F55-FACA-DE055595DF69}"/>
              </a:ext>
            </a:extLst>
          </p:cNvPr>
          <p:cNvCxnSpPr>
            <a:cxnSpLocks/>
            <a:endCxn id="42" idx="1"/>
          </p:cNvCxnSpPr>
          <p:nvPr/>
        </p:nvCxnSpPr>
        <p:spPr>
          <a:xfrm>
            <a:off x="4992688" y="1531938"/>
            <a:ext cx="639763" cy="129596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ECD4C3C2-AA2F-50DF-7259-B31D02908670}"/>
              </a:ext>
            </a:extLst>
          </p:cNvPr>
          <p:cNvCxnSpPr/>
          <p:nvPr/>
        </p:nvCxnSpPr>
        <p:spPr>
          <a:xfrm>
            <a:off x="7340600" y="487363"/>
            <a:ext cx="500063" cy="198437"/>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61A6A0F3-4F48-4DE0-81BF-E889B9262236}"/>
              </a:ext>
            </a:extLst>
          </p:cNvPr>
          <p:cNvCxnSpPr/>
          <p:nvPr/>
        </p:nvCxnSpPr>
        <p:spPr>
          <a:xfrm flipV="1">
            <a:off x="7340600" y="288925"/>
            <a:ext cx="503238" cy="19843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612" name="TextBox 2066">
            <a:extLst>
              <a:ext uri="{FF2B5EF4-FFF2-40B4-BE49-F238E27FC236}">
                <a16:creationId xmlns:a16="http://schemas.microsoft.com/office/drawing/2014/main" xmlns="" id="{37A981F0-B3D0-83EA-8142-A48D5D8BC1EC}"/>
              </a:ext>
            </a:extLst>
          </p:cNvPr>
          <p:cNvSpPr txBox="1">
            <a:spLocks noChangeArrowheads="1"/>
          </p:cNvSpPr>
          <p:nvPr/>
        </p:nvSpPr>
        <p:spPr bwMode="auto">
          <a:xfrm>
            <a:off x="7752184" y="23813"/>
            <a:ext cx="3112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3333FF"/>
                </a:solidFill>
                <a:latin typeface="Times New Roman" panose="02020603050405020304" pitchFamily="18" charset="0"/>
                <a:cs typeface="Times New Roman" panose="02020603050405020304" pitchFamily="18" charset="0"/>
              </a:rPr>
              <a:t>Rạch</a:t>
            </a:r>
            <a:r>
              <a:rPr lang="en-US" altLang="en-US" sz="2400" b="1" dirty="0">
                <a:solidFill>
                  <a:srgbClr val="3333FF"/>
                </a:solidFill>
                <a:latin typeface="Times New Roman" panose="02020603050405020304" pitchFamily="18" charset="0"/>
                <a:cs typeface="Times New Roman" panose="02020603050405020304" pitchFamily="18" charset="0"/>
              </a:rPr>
              <a:t> </a:t>
            </a:r>
            <a:r>
              <a:rPr lang="en-US" altLang="en-US" sz="2400" b="1" dirty="0" err="1">
                <a:solidFill>
                  <a:srgbClr val="3333FF"/>
                </a:solidFill>
                <a:latin typeface="Times New Roman" panose="02020603050405020304" pitchFamily="18" charset="0"/>
                <a:cs typeface="Times New Roman" panose="02020603050405020304" pitchFamily="18" charset="0"/>
              </a:rPr>
              <a:t>ngang</a:t>
            </a:r>
            <a:r>
              <a:rPr lang="en-US" altLang="en-US" sz="2400" b="1" dirty="0">
                <a:solidFill>
                  <a:srgbClr val="3333FF"/>
                </a:solidFill>
                <a:latin typeface="Times New Roman" panose="02020603050405020304" pitchFamily="18" charset="0"/>
                <a:cs typeface="Times New Roman" panose="02020603050405020304" pitchFamily="18" charset="0"/>
              </a:rPr>
              <a:t> </a:t>
            </a:r>
            <a:r>
              <a:rPr lang="en-US" altLang="en-US" sz="2400" b="1" dirty="0" err="1">
                <a:solidFill>
                  <a:srgbClr val="3333FF"/>
                </a:solidFill>
                <a:latin typeface="Times New Roman" panose="02020603050405020304" pitchFamily="18" charset="0"/>
                <a:cs typeface="Times New Roman" panose="02020603050405020304" pitchFamily="18" charset="0"/>
              </a:rPr>
              <a:t>trời</a:t>
            </a:r>
            <a:endParaRPr lang="en-US" altLang="en-US" sz="2400" b="1" dirty="0">
              <a:solidFill>
                <a:srgbClr val="3333FF"/>
              </a:solidFill>
              <a:latin typeface="Times New Roman" panose="02020603050405020304" pitchFamily="18" charset="0"/>
              <a:cs typeface="Times New Roman" panose="02020603050405020304" pitchFamily="18" charset="0"/>
            </a:endParaRPr>
          </a:p>
        </p:txBody>
      </p:sp>
      <p:cxnSp>
        <p:nvCxnSpPr>
          <p:cNvPr id="60" name="Straight Arrow Connector 59">
            <a:extLst>
              <a:ext uri="{FF2B5EF4-FFF2-40B4-BE49-F238E27FC236}">
                <a16:creationId xmlns:a16="http://schemas.microsoft.com/office/drawing/2014/main" xmlns="" id="{50340B8E-4B76-861E-CEE7-C6621B78110F}"/>
              </a:ext>
            </a:extLst>
          </p:cNvPr>
          <p:cNvCxnSpPr/>
          <p:nvPr/>
        </p:nvCxnSpPr>
        <p:spPr>
          <a:xfrm>
            <a:off x="7358063" y="1195388"/>
            <a:ext cx="536575" cy="177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xmlns="" id="{A7ACC789-E0E0-5ECF-8BCB-7725A8542031}"/>
              </a:ext>
            </a:extLst>
          </p:cNvPr>
          <p:cNvCxnSpPr/>
          <p:nvPr/>
        </p:nvCxnSpPr>
        <p:spPr>
          <a:xfrm flipV="1">
            <a:off x="7358063" y="1082675"/>
            <a:ext cx="536575" cy="11271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615" name="TextBox 61">
            <a:extLst>
              <a:ext uri="{FF2B5EF4-FFF2-40B4-BE49-F238E27FC236}">
                <a16:creationId xmlns:a16="http://schemas.microsoft.com/office/drawing/2014/main" xmlns="" id="{14E143D4-EAD9-177C-009A-AD4D9F033A35}"/>
              </a:ext>
            </a:extLst>
          </p:cNvPr>
          <p:cNvSpPr txBox="1">
            <a:spLocks noChangeArrowheads="1"/>
          </p:cNvSpPr>
          <p:nvPr/>
        </p:nvSpPr>
        <p:spPr bwMode="auto">
          <a:xfrm>
            <a:off x="7807325" y="848024"/>
            <a:ext cx="2827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FF0000"/>
                </a:solidFill>
                <a:latin typeface="Times New Roman" panose="02020603050405020304" pitchFamily="18" charset="0"/>
                <a:cs typeface="Times New Roman" panose="02020603050405020304" pitchFamily="18" charset="0"/>
              </a:rPr>
              <a:t>Ghé</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xuống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sân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63" name="Straight Arrow Connector 62">
            <a:extLst>
              <a:ext uri="{FF2B5EF4-FFF2-40B4-BE49-F238E27FC236}">
                <a16:creationId xmlns:a16="http://schemas.microsoft.com/office/drawing/2014/main" xmlns="" id="{6A044749-25A0-D859-EB88-04AFA46BC1F3}"/>
              </a:ext>
            </a:extLst>
          </p:cNvPr>
          <p:cNvCxnSpPr>
            <a:cxnSpLocks/>
          </p:cNvCxnSpPr>
          <p:nvPr/>
        </p:nvCxnSpPr>
        <p:spPr>
          <a:xfrm flipV="1">
            <a:off x="7363943" y="1913983"/>
            <a:ext cx="481013" cy="10412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xmlns="" id="{8CBCD5EA-41B6-5BC7-5A51-BCC7B09FD146}"/>
              </a:ext>
            </a:extLst>
          </p:cNvPr>
          <p:cNvCxnSpPr/>
          <p:nvPr/>
        </p:nvCxnSpPr>
        <p:spPr>
          <a:xfrm>
            <a:off x="7372350" y="2003409"/>
            <a:ext cx="522288" cy="1412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25618" name="TextBox 64">
            <a:extLst>
              <a:ext uri="{FF2B5EF4-FFF2-40B4-BE49-F238E27FC236}">
                <a16:creationId xmlns:a16="http://schemas.microsoft.com/office/drawing/2014/main" xmlns="" id="{729165C2-0AEF-2245-9210-94F2C6991A45}"/>
              </a:ext>
            </a:extLst>
          </p:cNvPr>
          <p:cNvSpPr txBox="1">
            <a:spLocks noChangeArrowheads="1"/>
          </p:cNvSpPr>
          <p:nvPr/>
        </p:nvSpPr>
        <p:spPr bwMode="auto">
          <a:xfrm>
            <a:off x="7840663" y="1628800"/>
            <a:ext cx="2827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000099"/>
                </a:solidFill>
                <a:latin typeface="Times New Roman" panose="02020603050405020304" pitchFamily="18" charset="0"/>
                <a:cs typeface="Times New Roman" panose="02020603050405020304" pitchFamily="18" charset="0"/>
              </a:rPr>
              <a:t>Sải</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tay</a:t>
            </a:r>
            <a:endParaRPr lang="en-US" altLang="en-US" sz="2400" dirty="0">
              <a:solidFill>
                <a:srgbClr val="000099"/>
              </a:solidFill>
              <a:latin typeface="Times New Roman" panose="02020603050405020304" pitchFamily="18" charset="0"/>
              <a:cs typeface="Times New Roman" panose="02020603050405020304" pitchFamily="18" charset="0"/>
            </a:endParaRPr>
          </a:p>
        </p:txBody>
      </p:sp>
      <p:cxnSp>
        <p:nvCxnSpPr>
          <p:cNvPr id="66" name="Straight Arrow Connector 65">
            <a:extLst>
              <a:ext uri="{FF2B5EF4-FFF2-40B4-BE49-F238E27FC236}">
                <a16:creationId xmlns:a16="http://schemas.microsoft.com/office/drawing/2014/main" xmlns="" id="{B3F78BA2-58C7-934B-B76C-831B36C06C5A}"/>
              </a:ext>
            </a:extLst>
          </p:cNvPr>
          <p:cNvCxnSpPr>
            <a:cxnSpLocks/>
          </p:cNvCxnSpPr>
          <p:nvPr/>
        </p:nvCxnSpPr>
        <p:spPr>
          <a:xfrm>
            <a:off x="7430893" y="2685467"/>
            <a:ext cx="630238" cy="111199"/>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xmlns="" id="{317B3BFB-E9CB-FF1A-9F5F-CC630D8BC9F3}"/>
              </a:ext>
            </a:extLst>
          </p:cNvPr>
          <p:cNvSpPr txBox="1">
            <a:spLocks noChangeArrowheads="1"/>
          </p:cNvSpPr>
          <p:nvPr/>
        </p:nvSpPr>
        <p:spPr bwMode="auto">
          <a:xfrm>
            <a:off x="7870173" y="2572534"/>
            <a:ext cx="2827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3333FF"/>
                </a:solidFill>
                <a:latin typeface="Times New Roman" panose="02020603050405020304" pitchFamily="18" charset="0"/>
                <a:cs typeface="Times New Roman" panose="02020603050405020304" pitchFamily="18" charset="0"/>
              </a:rPr>
              <a:t>Nhảy</a:t>
            </a:r>
            <a:r>
              <a:rPr lang="en-US" altLang="en-US" sz="2400" b="1" dirty="0">
                <a:solidFill>
                  <a:srgbClr val="3333FF"/>
                </a:solidFill>
                <a:latin typeface="Times New Roman" panose="02020603050405020304" pitchFamily="18" charset="0"/>
                <a:cs typeface="Times New Roman" panose="02020603050405020304" pitchFamily="18" charset="0"/>
              </a:rPr>
              <a:t> </a:t>
            </a:r>
            <a:r>
              <a:rPr lang="en-US" altLang="en-US" sz="2400" b="1" dirty="0" err="1">
                <a:solidFill>
                  <a:srgbClr val="3333FF"/>
                </a:solidFill>
                <a:latin typeface="Times New Roman" panose="02020603050405020304" pitchFamily="18" charset="0"/>
                <a:cs typeface="Times New Roman" panose="02020603050405020304" pitchFamily="18" charset="0"/>
              </a:rPr>
              <a:t>múa</a:t>
            </a:r>
            <a:endParaRPr lang="en-US" altLang="en-US" sz="2400" dirty="0">
              <a:solidFill>
                <a:srgbClr val="3333FF"/>
              </a:solidFill>
              <a:latin typeface="Times New Roman" panose="02020603050405020304" pitchFamily="18" charset="0"/>
              <a:cs typeface="Times New Roman" panose="02020603050405020304" pitchFamily="18" charset="0"/>
            </a:endParaRPr>
          </a:p>
        </p:txBody>
      </p:sp>
      <p:sp>
        <p:nvSpPr>
          <p:cNvPr id="31" name="Rounded Rectangle 30">
            <a:extLst>
              <a:ext uri="{FF2B5EF4-FFF2-40B4-BE49-F238E27FC236}">
                <a16:creationId xmlns:a16="http://schemas.microsoft.com/office/drawing/2014/main" xmlns="" id="{3ED9A4DE-AC2F-9EB2-614E-58AE3F8133C9}"/>
              </a:ext>
            </a:extLst>
          </p:cNvPr>
          <p:cNvSpPr/>
          <p:nvPr/>
        </p:nvSpPr>
        <p:spPr>
          <a:xfrm>
            <a:off x="5550795" y="288548"/>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400" b="1" dirty="0" err="1">
                <a:solidFill>
                  <a:srgbClr val="FFFF00"/>
                </a:solidFill>
                <a:latin typeface="Times New Roman" pitchFamily="18" charset="0"/>
                <a:cs typeface="Times New Roman" pitchFamily="18" charset="0"/>
              </a:rPr>
              <a:t>Chớp</a:t>
            </a:r>
            <a:endParaRPr lang="en-US" sz="2400" b="1" dirty="0">
              <a:solidFill>
                <a:srgbClr val="FFFF00"/>
              </a:solidFill>
              <a:latin typeface="Times New Roman" pitchFamily="18" charset="0"/>
              <a:cs typeface="Times New Roman" pitchFamily="18" charset="0"/>
            </a:endParaRPr>
          </a:p>
        </p:txBody>
      </p:sp>
      <p:sp>
        <p:nvSpPr>
          <p:cNvPr id="33" name="Rounded Rectangle 32">
            <a:extLst>
              <a:ext uri="{FF2B5EF4-FFF2-40B4-BE49-F238E27FC236}">
                <a16:creationId xmlns:a16="http://schemas.microsoft.com/office/drawing/2014/main" xmlns="" id="{637BE772-ADDE-EEBD-1373-A44A20D201DF}"/>
              </a:ext>
            </a:extLst>
          </p:cNvPr>
          <p:cNvSpPr/>
          <p:nvPr/>
        </p:nvSpPr>
        <p:spPr>
          <a:xfrm>
            <a:off x="5550795" y="988409"/>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400" b="1" dirty="0" err="1">
                <a:solidFill>
                  <a:srgbClr val="FFFF00"/>
                </a:solidFill>
                <a:latin typeface="Times New Roman" pitchFamily="18" charset="0"/>
                <a:cs typeface="Times New Roman" pitchFamily="18" charset="0"/>
              </a:rPr>
              <a:t>Sấm</a:t>
            </a:r>
            <a:endParaRPr lang="en-US" sz="2400" b="1" dirty="0">
              <a:solidFill>
                <a:srgbClr val="FFFF00"/>
              </a:solidFill>
              <a:latin typeface="Times New Roman" pitchFamily="18" charset="0"/>
              <a:cs typeface="Times New Roman" pitchFamily="18" charset="0"/>
            </a:endParaRPr>
          </a:p>
        </p:txBody>
      </p:sp>
      <p:sp>
        <p:nvSpPr>
          <p:cNvPr id="34" name="Rounded Rectangle 33">
            <a:extLst>
              <a:ext uri="{FF2B5EF4-FFF2-40B4-BE49-F238E27FC236}">
                <a16:creationId xmlns:a16="http://schemas.microsoft.com/office/drawing/2014/main" xmlns="" id="{78C8C5A9-B90F-536D-DEE5-DD76A2EC81C3}"/>
              </a:ext>
            </a:extLst>
          </p:cNvPr>
          <p:cNvSpPr/>
          <p:nvPr/>
        </p:nvSpPr>
        <p:spPr>
          <a:xfrm>
            <a:off x="5579824" y="1804946"/>
            <a:ext cx="1851069" cy="397252"/>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400" b="1" dirty="0" err="1">
                <a:solidFill>
                  <a:srgbClr val="FFFF00"/>
                </a:solidFill>
                <a:latin typeface="Times New Roman" pitchFamily="18" charset="0"/>
                <a:cs typeface="Times New Roman" pitchFamily="18" charset="0"/>
              </a:rPr>
              <a:t>Cây</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dừa</a:t>
            </a:r>
            <a:endParaRPr lang="en-US" sz="2400" b="1" dirty="0">
              <a:solidFill>
                <a:srgbClr val="FFFF00"/>
              </a:solidFill>
              <a:latin typeface="Times New Roman" pitchFamily="18" charset="0"/>
              <a:cs typeface="Times New Roman" pitchFamily="18" charset="0"/>
            </a:endParaRPr>
          </a:p>
        </p:txBody>
      </p:sp>
      <p:sp>
        <p:nvSpPr>
          <p:cNvPr id="42" name="Rounded Rectangle 41">
            <a:extLst>
              <a:ext uri="{FF2B5EF4-FFF2-40B4-BE49-F238E27FC236}">
                <a16:creationId xmlns:a16="http://schemas.microsoft.com/office/drawing/2014/main" xmlns="" id="{BA0BC216-AF45-4080-A05F-702008F25453}"/>
              </a:ext>
            </a:extLst>
          </p:cNvPr>
          <p:cNvSpPr/>
          <p:nvPr/>
        </p:nvSpPr>
        <p:spPr>
          <a:xfrm>
            <a:off x="5632451" y="2410917"/>
            <a:ext cx="1833801" cy="833977"/>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hangingPunct="1">
              <a:defRPr/>
            </a:pPr>
            <a:r>
              <a:rPr lang="en-US" sz="2400" b="1" dirty="0" err="1">
                <a:solidFill>
                  <a:srgbClr val="FFFF00"/>
                </a:solidFill>
                <a:latin typeface="Times New Roman" pitchFamily="18" charset="0"/>
                <a:cs typeface="Times New Roman" pitchFamily="18" charset="0"/>
              </a:rPr>
              <a:t>Ngọn</a:t>
            </a:r>
            <a:r>
              <a:rPr lang="en-US" sz="2400" b="1" dirty="0">
                <a:solidFill>
                  <a:srgbClr val="FFFF00"/>
                </a:solidFill>
                <a:latin typeface="Times New Roman" pitchFamily="18" charset="0"/>
                <a:cs typeface="Times New Roman" pitchFamily="18" charset="0"/>
              </a:rPr>
              <a:t> </a:t>
            </a:r>
          </a:p>
          <a:p>
            <a:pPr algn="ctr" eaLnBrk="1" hangingPunct="1">
              <a:defRPr/>
            </a:pPr>
            <a:r>
              <a:rPr lang="en-US" sz="2400" b="1" dirty="0" err="1">
                <a:solidFill>
                  <a:srgbClr val="FFFF00"/>
                </a:solidFill>
                <a:latin typeface="Times New Roman" pitchFamily="18" charset="0"/>
                <a:cs typeface="Times New Roman" pitchFamily="18" charset="0"/>
              </a:rPr>
              <a:t>mồng</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tơi</a:t>
            </a:r>
            <a:endParaRPr lang="en-US" sz="2400" b="1" dirty="0">
              <a:solidFill>
                <a:srgbClr val="FFFF00"/>
              </a:solidFill>
              <a:latin typeface="Times New Roman" pitchFamily="18" charset="0"/>
              <a:cs typeface="Times New Roman" pitchFamily="18" charset="0"/>
            </a:endParaRPr>
          </a:p>
        </p:txBody>
      </p:sp>
      <p:cxnSp>
        <p:nvCxnSpPr>
          <p:cNvPr id="70" name="Straight Arrow Connector 69">
            <a:extLst>
              <a:ext uri="{FF2B5EF4-FFF2-40B4-BE49-F238E27FC236}">
                <a16:creationId xmlns:a16="http://schemas.microsoft.com/office/drawing/2014/main" xmlns="" id="{E19A1229-2EEF-7630-FDE1-6D297C28FA7F}"/>
              </a:ext>
            </a:extLst>
          </p:cNvPr>
          <p:cNvCxnSpPr/>
          <p:nvPr/>
        </p:nvCxnSpPr>
        <p:spPr>
          <a:xfrm flipV="1">
            <a:off x="5038791" y="3884377"/>
            <a:ext cx="557212" cy="10731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C7FC5F6D-6A5E-6C8E-CE66-08FFF000A10A}"/>
              </a:ext>
            </a:extLst>
          </p:cNvPr>
          <p:cNvCxnSpPr/>
          <p:nvPr/>
        </p:nvCxnSpPr>
        <p:spPr>
          <a:xfrm flipV="1">
            <a:off x="5065713" y="4516725"/>
            <a:ext cx="557212" cy="37306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xmlns="" id="{BAF4688F-7A34-7762-159E-03EF353BCD61}"/>
              </a:ext>
            </a:extLst>
          </p:cNvPr>
          <p:cNvCxnSpPr/>
          <p:nvPr/>
        </p:nvCxnSpPr>
        <p:spPr>
          <a:xfrm>
            <a:off x="5022621" y="4834615"/>
            <a:ext cx="587375" cy="6588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7C2A58D3-E457-176A-6153-73BFAC96F208}"/>
              </a:ext>
            </a:extLst>
          </p:cNvPr>
          <p:cNvCxnSpPr>
            <a:cxnSpLocks/>
          </p:cNvCxnSpPr>
          <p:nvPr/>
        </p:nvCxnSpPr>
        <p:spPr>
          <a:xfrm flipV="1">
            <a:off x="7453382" y="3572792"/>
            <a:ext cx="481013" cy="1506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xmlns="" id="{E9189810-95DB-4DE3-9B59-C1D56DBFF56E}"/>
              </a:ext>
            </a:extLst>
          </p:cNvPr>
          <p:cNvCxnSpPr/>
          <p:nvPr/>
        </p:nvCxnSpPr>
        <p:spPr>
          <a:xfrm>
            <a:off x="7505783" y="3749691"/>
            <a:ext cx="557213" cy="198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39" name="TextBox 75">
            <a:extLst>
              <a:ext uri="{FF2B5EF4-FFF2-40B4-BE49-F238E27FC236}">
                <a16:creationId xmlns:a16="http://schemas.microsoft.com/office/drawing/2014/main" xmlns="" id="{D36A8D87-5245-1D6E-DAB5-752C65F4CD48}"/>
              </a:ext>
            </a:extLst>
          </p:cNvPr>
          <p:cNvSpPr txBox="1">
            <a:spLocks noChangeArrowheads="1"/>
          </p:cNvSpPr>
          <p:nvPr/>
        </p:nvSpPr>
        <p:spPr bwMode="auto">
          <a:xfrm>
            <a:off x="7908925" y="3249464"/>
            <a:ext cx="2697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a:solidFill>
                  <a:srgbClr val="008000"/>
                </a:solidFill>
                <a:latin typeface="Times New Roman" panose="02020603050405020304" pitchFamily="18" charset="0"/>
                <a:cs typeface="Times New Roman" panose="02020603050405020304" pitchFamily="18" charset="0"/>
              </a:rPr>
              <a:t>Ù </a:t>
            </a:r>
            <a:r>
              <a:rPr lang="en-US" altLang="en-US" sz="2400" b="1" dirty="0" err="1">
                <a:solidFill>
                  <a:srgbClr val="008000"/>
                </a:solidFill>
                <a:latin typeface="Times New Roman" panose="02020603050405020304" pitchFamily="18" charset="0"/>
                <a:cs typeface="Times New Roman" panose="02020603050405020304" pitchFamily="18" charset="0"/>
              </a:rPr>
              <a:t>ù</a:t>
            </a:r>
            <a:r>
              <a:rPr lang="en-US" altLang="en-US" sz="2400" b="1" dirty="0">
                <a:solidFill>
                  <a:srgbClr val="008000"/>
                </a:solidFill>
                <a:latin typeface="Times New Roman" panose="02020603050405020304" pitchFamily="18" charset="0"/>
                <a:cs typeface="Times New Roman" panose="02020603050405020304" pitchFamily="18" charset="0"/>
              </a:rPr>
              <a:t> </a:t>
            </a:r>
            <a:r>
              <a:rPr lang="en-US" altLang="en-US" sz="2400" b="1" dirty="0" err="1">
                <a:solidFill>
                  <a:srgbClr val="008000"/>
                </a:solidFill>
                <a:latin typeface="Times New Roman" panose="02020603050405020304" pitchFamily="18" charset="0"/>
                <a:cs typeface="Times New Roman" panose="02020603050405020304" pitchFamily="18" charset="0"/>
              </a:rPr>
              <a:t>như</a:t>
            </a:r>
            <a:r>
              <a:rPr lang="en-US" altLang="en-US" sz="2400" b="1" dirty="0">
                <a:solidFill>
                  <a:srgbClr val="008000"/>
                </a:solidFill>
                <a:latin typeface="Times New Roman" panose="02020603050405020304" pitchFamily="18" charset="0"/>
                <a:cs typeface="Times New Roman" panose="02020603050405020304" pitchFamily="18" charset="0"/>
              </a:rPr>
              <a:t> </a:t>
            </a:r>
            <a:r>
              <a:rPr lang="en-US" altLang="en-US" sz="2400" b="1" dirty="0" err="1">
                <a:solidFill>
                  <a:srgbClr val="008000"/>
                </a:solidFill>
                <a:latin typeface="Times New Roman" panose="02020603050405020304" pitchFamily="18" charset="0"/>
                <a:cs typeface="Times New Roman" panose="02020603050405020304" pitchFamily="18" charset="0"/>
              </a:rPr>
              <a:t>xay</a:t>
            </a:r>
            <a:r>
              <a:rPr lang="en-US" altLang="en-US" sz="2400" b="1" dirty="0">
                <a:solidFill>
                  <a:srgbClr val="008000"/>
                </a:solidFill>
                <a:latin typeface="Times New Roman" panose="02020603050405020304" pitchFamily="18" charset="0"/>
                <a:cs typeface="Times New Roman" panose="02020603050405020304" pitchFamily="18" charset="0"/>
              </a:rPr>
              <a:t> </a:t>
            </a:r>
            <a:r>
              <a:rPr lang="en-US" altLang="en-US" sz="2400" b="1" dirty="0" err="1">
                <a:solidFill>
                  <a:srgbClr val="008000"/>
                </a:solidFill>
                <a:latin typeface="Times New Roman" panose="02020603050405020304" pitchFamily="18" charset="0"/>
                <a:cs typeface="Times New Roman" panose="02020603050405020304" pitchFamily="18" charset="0"/>
              </a:rPr>
              <a:t>lúa</a:t>
            </a:r>
            <a:endParaRPr lang="en-US" altLang="en-US" sz="2400" b="1" dirty="0">
              <a:solidFill>
                <a:srgbClr val="008000"/>
              </a:solidFill>
              <a:latin typeface="Times New Roman" panose="02020603050405020304" pitchFamily="18" charset="0"/>
              <a:cs typeface="Times New Roman" panose="02020603050405020304" pitchFamily="18" charset="0"/>
            </a:endParaRPr>
          </a:p>
        </p:txBody>
      </p:sp>
      <p:cxnSp>
        <p:nvCxnSpPr>
          <p:cNvPr id="77" name="Straight Arrow Connector 76">
            <a:extLst>
              <a:ext uri="{FF2B5EF4-FFF2-40B4-BE49-F238E27FC236}">
                <a16:creationId xmlns:a16="http://schemas.microsoft.com/office/drawing/2014/main" xmlns="" id="{B36F06EE-CDD2-A601-8BA8-F2BFA0F136BA}"/>
              </a:ext>
            </a:extLst>
          </p:cNvPr>
          <p:cNvCxnSpPr>
            <a:cxnSpLocks/>
          </p:cNvCxnSpPr>
          <p:nvPr/>
        </p:nvCxnSpPr>
        <p:spPr>
          <a:xfrm flipV="1">
            <a:off x="7483224" y="4449308"/>
            <a:ext cx="579772" cy="8993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1F73E764-9CB5-4DC0-0C1B-3EB9C90B654D}"/>
              </a:ext>
            </a:extLst>
          </p:cNvPr>
          <p:cNvCxnSpPr>
            <a:cxnSpLocks/>
          </p:cNvCxnSpPr>
          <p:nvPr/>
        </p:nvCxnSpPr>
        <p:spPr>
          <a:xfrm>
            <a:off x="7483224" y="4591810"/>
            <a:ext cx="602332" cy="2498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xmlns="" id="{0E949AB0-41B9-085C-A53D-32E41032BB1F}"/>
              </a:ext>
            </a:extLst>
          </p:cNvPr>
          <p:cNvSpPr txBox="1">
            <a:spLocks noChangeArrowheads="1"/>
          </p:cNvSpPr>
          <p:nvPr/>
        </p:nvSpPr>
        <p:spPr bwMode="auto">
          <a:xfrm>
            <a:off x="7917230" y="4182002"/>
            <a:ext cx="28273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C00000"/>
                </a:solidFill>
                <a:latin typeface="Times New Roman" panose="02020603050405020304" pitchFamily="18" charset="0"/>
                <a:cs typeface="Times New Roman" panose="02020603050405020304" pitchFamily="18" charset="0"/>
              </a:rPr>
              <a:t>Mù</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trắng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nước</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cxnSp>
        <p:nvCxnSpPr>
          <p:cNvPr id="80" name="Straight Arrow Connector 79">
            <a:extLst>
              <a:ext uri="{FF2B5EF4-FFF2-40B4-BE49-F238E27FC236}">
                <a16:creationId xmlns:a16="http://schemas.microsoft.com/office/drawing/2014/main" xmlns="" id="{E211F9C5-FF84-19E7-B959-777638226988}"/>
              </a:ext>
            </a:extLst>
          </p:cNvPr>
          <p:cNvCxnSpPr>
            <a:cxnSpLocks/>
          </p:cNvCxnSpPr>
          <p:nvPr/>
        </p:nvCxnSpPr>
        <p:spPr>
          <a:xfrm flipV="1">
            <a:off x="7513335" y="5341860"/>
            <a:ext cx="547796" cy="3370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xmlns="" id="{CF16F2BD-9F4B-A202-0D5B-376C42C8DD80}"/>
              </a:ext>
            </a:extLst>
          </p:cNvPr>
          <p:cNvCxnSpPr>
            <a:cxnSpLocks/>
          </p:cNvCxnSpPr>
          <p:nvPr/>
        </p:nvCxnSpPr>
        <p:spPr>
          <a:xfrm flipV="1">
            <a:off x="7499914" y="5662195"/>
            <a:ext cx="585642" cy="167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45" name="TextBox 81">
            <a:extLst>
              <a:ext uri="{FF2B5EF4-FFF2-40B4-BE49-F238E27FC236}">
                <a16:creationId xmlns:a16="http://schemas.microsoft.com/office/drawing/2014/main" xmlns="" id="{72683017-DACB-4F59-F0E9-54EBAD4DC844}"/>
              </a:ext>
            </a:extLst>
          </p:cNvPr>
          <p:cNvSpPr txBox="1">
            <a:spLocks noChangeArrowheads="1"/>
          </p:cNvSpPr>
          <p:nvPr/>
        </p:nvSpPr>
        <p:spPr bwMode="auto">
          <a:xfrm>
            <a:off x="7965281" y="5013176"/>
            <a:ext cx="2894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000099"/>
                </a:solidFill>
                <a:latin typeface="Times New Roman" panose="02020603050405020304" pitchFamily="18" charset="0"/>
                <a:cs typeface="Times New Roman" panose="02020603050405020304" pitchFamily="18" charset="0"/>
              </a:rPr>
              <a:t>Cóc</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nhảy</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chồm</a:t>
            </a:r>
            <a:r>
              <a:rPr lang="en-US" altLang="en-US" sz="2400" b="1" dirty="0">
                <a:solidFill>
                  <a:srgbClr val="000099"/>
                </a:solidFill>
                <a:latin typeface="Times New Roman" panose="02020603050405020304" pitchFamily="18" charset="0"/>
                <a:cs typeface="Times New Roman" panose="02020603050405020304" pitchFamily="18" charset="0"/>
              </a:rPr>
              <a:t> </a:t>
            </a:r>
            <a:endParaRPr lang="en-US" altLang="en-US" sz="2400" dirty="0">
              <a:solidFill>
                <a:srgbClr val="000099"/>
              </a:solidFill>
              <a:latin typeface="Times New Roman" panose="02020603050405020304" pitchFamily="18" charset="0"/>
              <a:cs typeface="Times New Roman" panose="02020603050405020304" pitchFamily="18" charset="0"/>
            </a:endParaRPr>
          </a:p>
        </p:txBody>
      </p:sp>
      <p:sp>
        <p:nvSpPr>
          <p:cNvPr id="85" name="Plaque 84">
            <a:extLst>
              <a:ext uri="{FF2B5EF4-FFF2-40B4-BE49-F238E27FC236}">
                <a16:creationId xmlns:a16="http://schemas.microsoft.com/office/drawing/2014/main" xmlns="" id="{A905A592-2553-036B-8C10-3782159D103F}"/>
              </a:ext>
            </a:extLst>
          </p:cNvPr>
          <p:cNvSpPr/>
          <p:nvPr/>
        </p:nvSpPr>
        <p:spPr>
          <a:xfrm>
            <a:off x="5622925" y="3564297"/>
            <a:ext cx="1851069" cy="397252"/>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Mưa</a:t>
            </a:r>
            <a:endParaRPr lang="en-US" sz="2400" b="1" dirty="0">
              <a:solidFill>
                <a:srgbClr val="FFFF00"/>
              </a:solidFill>
              <a:latin typeface="Times New Roman" pitchFamily="18" charset="0"/>
              <a:cs typeface="Times New Roman" pitchFamily="18" charset="0"/>
            </a:endParaRPr>
          </a:p>
        </p:txBody>
      </p:sp>
      <p:sp>
        <p:nvSpPr>
          <p:cNvPr id="86" name="Plaque 85">
            <a:extLst>
              <a:ext uri="{FF2B5EF4-FFF2-40B4-BE49-F238E27FC236}">
                <a16:creationId xmlns:a16="http://schemas.microsoft.com/office/drawing/2014/main" xmlns="" id="{EDCE92D2-0E49-2CD3-43EE-F56F60681707}"/>
              </a:ext>
            </a:extLst>
          </p:cNvPr>
          <p:cNvSpPr/>
          <p:nvPr/>
        </p:nvSpPr>
        <p:spPr>
          <a:xfrm>
            <a:off x="5609996" y="4383604"/>
            <a:ext cx="1851069" cy="397252"/>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400" b="1" dirty="0" err="1">
                <a:solidFill>
                  <a:srgbClr val="FFFF00"/>
                </a:solidFill>
                <a:latin typeface="Times New Roman" pitchFamily="18" charset="0"/>
                <a:cs typeface="Times New Roman" pitchFamily="18" charset="0"/>
              </a:rPr>
              <a:t>Đất</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trời</a:t>
            </a:r>
            <a:endParaRPr lang="en-US" sz="2400" b="1" dirty="0">
              <a:solidFill>
                <a:srgbClr val="FFFF00"/>
              </a:solidFill>
              <a:latin typeface="Times New Roman" pitchFamily="18" charset="0"/>
              <a:cs typeface="Times New Roman" pitchFamily="18" charset="0"/>
            </a:endParaRPr>
          </a:p>
        </p:txBody>
      </p:sp>
      <p:sp>
        <p:nvSpPr>
          <p:cNvPr id="87" name="Plaque 86">
            <a:extLst>
              <a:ext uri="{FF2B5EF4-FFF2-40B4-BE49-F238E27FC236}">
                <a16:creationId xmlns:a16="http://schemas.microsoft.com/office/drawing/2014/main" xmlns="" id="{417AEBDA-6CC7-1721-1C1B-54B8FFB194DF}"/>
              </a:ext>
            </a:extLst>
          </p:cNvPr>
          <p:cNvSpPr/>
          <p:nvPr/>
        </p:nvSpPr>
        <p:spPr>
          <a:xfrm>
            <a:off x="5653044" y="5296259"/>
            <a:ext cx="1851069" cy="892551"/>
          </a:xfrm>
          <a:prstGeom prst="plaque">
            <a:avLst/>
          </a:prstGeom>
          <a:ln>
            <a:solidFill>
              <a:srgbClr val="FF0000"/>
            </a:solidFill>
          </a:ln>
        </p:spPr>
        <p:style>
          <a:lnRef idx="0">
            <a:schemeClr val="accent1"/>
          </a:lnRef>
          <a:fillRef idx="3">
            <a:schemeClr val="accent1"/>
          </a:fillRef>
          <a:effectRef idx="3">
            <a:schemeClr val="accent1"/>
          </a:effectRef>
          <a:fontRef idx="minor">
            <a:schemeClr val="lt1"/>
          </a:fontRef>
        </p:style>
        <p:txBody>
          <a:bodyPr anchor="ctr"/>
          <a:lstStyle/>
          <a:p>
            <a:pPr algn="ctr" eaLnBrk="1" hangingPunct="1">
              <a:defRPr/>
            </a:pPr>
            <a:r>
              <a:rPr lang="en-US" sz="2400" b="1" dirty="0" err="1">
                <a:solidFill>
                  <a:srgbClr val="FFFF00"/>
                </a:solidFill>
                <a:latin typeface="Times New Roman" pitchFamily="18" charset="0"/>
                <a:cs typeface="Times New Roman" pitchFamily="18" charset="0"/>
              </a:rPr>
              <a:t>Convật</a:t>
            </a:r>
            <a:r>
              <a:rPr lang="en-US" sz="2400" b="1" dirty="0">
                <a:solidFill>
                  <a:srgbClr val="FFFF00"/>
                </a:solidFill>
                <a:latin typeface="Times New Roman" pitchFamily="18" charset="0"/>
                <a:cs typeface="Times New Roman" pitchFamily="18" charset="0"/>
              </a:rPr>
              <a:t>,</a:t>
            </a:r>
          </a:p>
          <a:p>
            <a:pPr algn="ctr" eaLnBrk="1" hangingPunct="1">
              <a:defRPr/>
            </a:pPr>
            <a:r>
              <a:rPr lang="en-US" sz="2400" b="1" dirty="0" err="1">
                <a:solidFill>
                  <a:srgbClr val="FFFF00"/>
                </a:solidFill>
                <a:latin typeface="Times New Roman" pitchFamily="18" charset="0"/>
                <a:cs typeface="Times New Roman" pitchFamily="18" charset="0"/>
              </a:rPr>
              <a:t>cây</a:t>
            </a:r>
            <a:r>
              <a:rPr lang="en-US" sz="2400" b="1" dirty="0">
                <a:solidFill>
                  <a:srgbClr val="FFFF00"/>
                </a:solidFill>
                <a:latin typeface="Times New Roman" pitchFamily="18" charset="0"/>
                <a:cs typeface="Times New Roman" pitchFamily="18" charset="0"/>
              </a:rPr>
              <a:t> </a:t>
            </a:r>
            <a:r>
              <a:rPr lang="en-US" sz="2400" b="1" dirty="0" err="1">
                <a:solidFill>
                  <a:srgbClr val="FFFF00"/>
                </a:solidFill>
                <a:latin typeface="Times New Roman" pitchFamily="18" charset="0"/>
                <a:cs typeface="Times New Roman" pitchFamily="18" charset="0"/>
              </a:rPr>
              <a:t>cối</a:t>
            </a:r>
            <a:endParaRPr lang="en-US" sz="2400" b="1" dirty="0">
              <a:solidFill>
                <a:srgbClr val="FFFF00"/>
              </a:solidFill>
              <a:latin typeface="Times New Roman" pitchFamily="18" charset="0"/>
              <a:cs typeface="Times New Roman" pitchFamily="18" charset="0"/>
            </a:endParaRPr>
          </a:p>
        </p:txBody>
      </p:sp>
      <p:grpSp>
        <p:nvGrpSpPr>
          <p:cNvPr id="25660" name="Group 6">
            <a:extLst>
              <a:ext uri="{FF2B5EF4-FFF2-40B4-BE49-F238E27FC236}">
                <a16:creationId xmlns:a16="http://schemas.microsoft.com/office/drawing/2014/main" xmlns="" id="{FD98D6DA-3970-C121-32A7-4D3720102083}"/>
              </a:ext>
            </a:extLst>
          </p:cNvPr>
          <p:cNvGrpSpPr>
            <a:grpSpLocks/>
          </p:cNvGrpSpPr>
          <p:nvPr/>
        </p:nvGrpSpPr>
        <p:grpSpPr bwMode="auto">
          <a:xfrm>
            <a:off x="2559037" y="3914775"/>
            <a:ext cx="2833688" cy="2136775"/>
            <a:chOff x="5111656" y="1655478"/>
            <a:chExt cx="3352800" cy="1956125"/>
          </a:xfrm>
        </p:grpSpPr>
        <p:pic>
          <p:nvPicPr>
            <p:cNvPr id="55369" name="Picture 7" descr="HÃ¬nh áº£nh cÃ³ liÃªn quan">
              <a:extLst>
                <a:ext uri="{FF2B5EF4-FFF2-40B4-BE49-F238E27FC236}">
                  <a16:creationId xmlns:a16="http://schemas.microsoft.com/office/drawing/2014/main" xmlns="" id="{B802B6C6-D5AE-39E7-43B7-EE0A2561A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004" y="1655478"/>
              <a:ext cx="2857500" cy="19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70" name="Rectangle 8">
              <a:extLst>
                <a:ext uri="{FF2B5EF4-FFF2-40B4-BE49-F238E27FC236}">
                  <a16:creationId xmlns:a16="http://schemas.microsoft.com/office/drawing/2014/main" xmlns="" id="{07DA1CBB-3DB8-3111-B462-53B7741C016B}"/>
                </a:ext>
              </a:extLst>
            </p:cNvPr>
            <p:cNvSpPr>
              <a:spLocks noChangeArrowheads="1"/>
            </p:cNvSpPr>
            <p:nvPr/>
          </p:nvSpPr>
          <p:spPr bwMode="auto">
            <a:xfrm>
              <a:off x="5111656" y="2144820"/>
              <a:ext cx="3352800" cy="81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111111"/>
                  </a:solidFill>
                  <a:latin typeface="Times New Roman" panose="02020603050405020304" pitchFamily="18" charset="0"/>
                  <a:cs typeface="Times New Roman" panose="02020603050405020304" pitchFamily="18" charset="0"/>
                </a:rPr>
                <a:t>Trong</a:t>
              </a:r>
              <a:r>
                <a:rPr lang="en-US" altLang="en-US" sz="2400" b="1" dirty="0">
                  <a:solidFill>
                    <a:srgbClr val="111111"/>
                  </a:solidFill>
                  <a:latin typeface="Times New Roman" panose="02020603050405020304" pitchFamily="18" charset="0"/>
                  <a:cs typeface="Times New Roman" panose="02020603050405020304" pitchFamily="18" charset="0"/>
                </a:rPr>
                <a:t> </a:t>
              </a:r>
              <a:r>
                <a:rPr lang="en-US" altLang="en-US" sz="2400" b="1" dirty="0" err="1">
                  <a:solidFill>
                    <a:srgbClr val="111111"/>
                  </a:solidFill>
                  <a:latin typeface="Times New Roman" panose="02020603050405020304" pitchFamily="18" charset="0"/>
                  <a:cs typeface="Times New Roman" panose="02020603050405020304" pitchFamily="18" charset="0"/>
                </a:rPr>
                <a:t>cơn</a:t>
              </a:r>
              <a:r>
                <a:rPr lang="en-US" altLang="en-US" sz="2400" b="1" dirty="0">
                  <a:solidFill>
                    <a:srgbClr val="111111"/>
                  </a:solidFill>
                  <a:latin typeface="Times New Roman" panose="02020603050405020304" pitchFamily="18" charset="0"/>
                  <a:cs typeface="Times New Roman" panose="02020603050405020304" pitchFamily="18" charset="0"/>
                </a:rPr>
                <a:t> </a:t>
              </a:r>
              <a:r>
                <a:rPr lang="en-US" altLang="en-US" sz="2400" b="1" dirty="0" err="1">
                  <a:solidFill>
                    <a:srgbClr val="111111"/>
                  </a:solidFill>
                  <a:latin typeface="Times New Roman" panose="02020603050405020304" pitchFamily="18" charset="0"/>
                  <a:cs typeface="Times New Roman" panose="02020603050405020304" pitchFamily="18" charset="0"/>
                </a:rPr>
                <a:t>mưa</a:t>
              </a:r>
              <a:endParaRPr lang="vi-VN" altLang="en-US" sz="2000" b="1" dirty="0">
                <a:solidFill>
                  <a:srgbClr val="111111"/>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vi-VN" altLang="en-US" sz="1400" b="1" dirty="0">
                  <a:solidFill>
                    <a:srgbClr val="C00000"/>
                  </a:solidFill>
                  <a:latin typeface="Times New Roman" panose="02020603050405020304" pitchFamily="18" charset="0"/>
                  <a:cs typeface="Times New Roman" panose="02020603050405020304" pitchFamily="18" charset="0"/>
                </a:rPr>
                <a:t>	</a:t>
              </a:r>
            </a:p>
            <a:p>
              <a:pPr eaLnBrk="1" hangingPunct="1">
                <a:spcBef>
                  <a:spcPct val="0"/>
                </a:spcBef>
                <a:buFontTx/>
                <a:buNone/>
              </a:pPr>
              <a:r>
                <a:rPr lang="vi-VN" altLang="en-US" sz="1400" b="1" dirty="0">
                  <a:solidFill>
                    <a:srgbClr val="C00000"/>
                  </a:solidFill>
                  <a:latin typeface="Times New Roman" panose="02020603050405020304" pitchFamily="18" charset="0"/>
                  <a:cs typeface="Times New Roman" panose="02020603050405020304" pitchFamily="18" charset="0"/>
                </a:rPr>
                <a:t>	</a:t>
              </a:r>
            </a:p>
          </p:txBody>
        </p:sp>
      </p:grpSp>
      <p:cxnSp>
        <p:nvCxnSpPr>
          <p:cNvPr id="119" name="Straight Arrow Connector 118">
            <a:extLst>
              <a:ext uri="{FF2B5EF4-FFF2-40B4-BE49-F238E27FC236}">
                <a16:creationId xmlns:a16="http://schemas.microsoft.com/office/drawing/2014/main" xmlns="" id="{0D4F1575-70C1-0858-8B57-3DB5AA2A24B5}"/>
              </a:ext>
            </a:extLst>
          </p:cNvPr>
          <p:cNvCxnSpPr/>
          <p:nvPr/>
        </p:nvCxnSpPr>
        <p:spPr>
          <a:xfrm>
            <a:off x="7485856" y="5672138"/>
            <a:ext cx="509587" cy="3794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7" name="TextBox 2066">
            <a:extLst>
              <a:ext uri="{FF2B5EF4-FFF2-40B4-BE49-F238E27FC236}">
                <a16:creationId xmlns:a16="http://schemas.microsoft.com/office/drawing/2014/main" xmlns="" id="{DB36AFD9-4E4B-8A47-183F-C177DC1FDD15}"/>
              </a:ext>
            </a:extLst>
          </p:cNvPr>
          <p:cNvSpPr txBox="1">
            <a:spLocks noChangeArrowheads="1"/>
          </p:cNvSpPr>
          <p:nvPr/>
        </p:nvSpPr>
        <p:spPr bwMode="auto">
          <a:xfrm>
            <a:off x="7740650" y="432743"/>
            <a:ext cx="2632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3333FF"/>
                </a:solidFill>
                <a:latin typeface="Times New Roman" panose="02020603050405020304" pitchFamily="18" charset="0"/>
                <a:cs typeface="Times New Roman" panose="02020603050405020304" pitchFamily="18" charset="0"/>
              </a:rPr>
              <a:t>Khô</a:t>
            </a:r>
            <a:r>
              <a:rPr lang="en-US" altLang="en-US" sz="2400" b="1" dirty="0">
                <a:solidFill>
                  <a:srgbClr val="3333FF"/>
                </a:solidFill>
                <a:latin typeface="Times New Roman" panose="02020603050405020304" pitchFamily="18" charset="0"/>
                <a:cs typeface="Times New Roman" panose="02020603050405020304" pitchFamily="18" charset="0"/>
              </a:rPr>
              <a:t> </a:t>
            </a:r>
            <a:r>
              <a:rPr lang="en-US" altLang="en-US" sz="2400" b="1" dirty="0" err="1">
                <a:solidFill>
                  <a:srgbClr val="3333FF"/>
                </a:solidFill>
                <a:latin typeface="Times New Roman" panose="02020603050405020304" pitchFamily="18" charset="0"/>
                <a:cs typeface="Times New Roman" panose="02020603050405020304" pitchFamily="18" charset="0"/>
              </a:rPr>
              <a:t>khốc</a:t>
            </a:r>
            <a:endParaRPr lang="en-US" altLang="en-US" sz="2400" b="1" dirty="0">
              <a:solidFill>
                <a:srgbClr val="3333FF"/>
              </a:solidFill>
              <a:latin typeface="Times New Roman" panose="02020603050405020304" pitchFamily="18" charset="0"/>
              <a:cs typeface="Times New Roman" panose="02020603050405020304" pitchFamily="18" charset="0"/>
            </a:endParaRPr>
          </a:p>
        </p:txBody>
      </p:sp>
      <p:sp>
        <p:nvSpPr>
          <p:cNvPr id="58" name="TextBox 61">
            <a:extLst>
              <a:ext uri="{FF2B5EF4-FFF2-40B4-BE49-F238E27FC236}">
                <a16:creationId xmlns:a16="http://schemas.microsoft.com/office/drawing/2014/main" xmlns="" id="{66F93DD9-3D1D-BEF5-74FB-2D0D6C1741C9}"/>
              </a:ext>
            </a:extLst>
          </p:cNvPr>
          <p:cNvSpPr txBox="1">
            <a:spLocks noChangeArrowheads="1"/>
          </p:cNvSpPr>
          <p:nvPr/>
        </p:nvSpPr>
        <p:spPr bwMode="auto">
          <a:xfrm>
            <a:off x="7824192" y="1214438"/>
            <a:ext cx="32159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FF0000"/>
                </a:solidFill>
                <a:latin typeface="Times New Roman" panose="02020603050405020304" pitchFamily="18" charset="0"/>
                <a:cs typeface="Times New Roman" panose="02020603050405020304" pitchFamily="18" charset="0"/>
              </a:rPr>
              <a:t>Khanh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khách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cười</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59" name="TextBox 64">
            <a:extLst>
              <a:ext uri="{FF2B5EF4-FFF2-40B4-BE49-F238E27FC236}">
                <a16:creationId xmlns:a16="http://schemas.microsoft.com/office/drawing/2014/main" xmlns="" id="{5CBE88F2-A1C6-7DD4-045B-AE45017BF1A2}"/>
              </a:ext>
            </a:extLst>
          </p:cNvPr>
          <p:cNvSpPr txBox="1">
            <a:spLocks noChangeArrowheads="1"/>
          </p:cNvSpPr>
          <p:nvPr/>
        </p:nvSpPr>
        <p:spPr bwMode="auto">
          <a:xfrm>
            <a:off x="7843838" y="1988840"/>
            <a:ext cx="2827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000099"/>
                </a:solidFill>
                <a:latin typeface="Times New Roman" panose="02020603050405020304" pitchFamily="18" charset="0"/>
                <a:cs typeface="Times New Roman" panose="02020603050405020304" pitchFamily="18" charset="0"/>
              </a:rPr>
              <a:t>Bơi</a:t>
            </a:r>
            <a:endParaRPr lang="en-US" altLang="en-US" sz="2400" dirty="0">
              <a:solidFill>
                <a:srgbClr val="000099"/>
              </a:solidFill>
              <a:latin typeface="Times New Roman" panose="02020603050405020304" pitchFamily="18" charset="0"/>
              <a:cs typeface="Times New Roman" panose="02020603050405020304" pitchFamily="18" charset="0"/>
            </a:endParaRPr>
          </a:p>
        </p:txBody>
      </p:sp>
      <p:sp>
        <p:nvSpPr>
          <p:cNvPr id="62" name="TextBox 75">
            <a:extLst>
              <a:ext uri="{FF2B5EF4-FFF2-40B4-BE49-F238E27FC236}">
                <a16:creationId xmlns:a16="http://schemas.microsoft.com/office/drawing/2014/main" xmlns="" id="{D47AA733-BD75-971E-E9A7-E26E51B65700}"/>
              </a:ext>
            </a:extLst>
          </p:cNvPr>
          <p:cNvSpPr txBox="1">
            <a:spLocks noChangeArrowheads="1"/>
          </p:cNvSpPr>
          <p:nvPr/>
        </p:nvSpPr>
        <p:spPr bwMode="auto">
          <a:xfrm>
            <a:off x="7934395" y="3667766"/>
            <a:ext cx="26971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008000"/>
                </a:solidFill>
                <a:latin typeface="Times New Roman" panose="02020603050405020304" pitchFamily="18" charset="0"/>
                <a:cs typeface="Times New Roman" panose="02020603050405020304" pitchFamily="18" charset="0"/>
              </a:rPr>
              <a:t>Rơi</a:t>
            </a:r>
            <a:r>
              <a:rPr lang="en-US" altLang="en-US" sz="2400" b="1" dirty="0">
                <a:solidFill>
                  <a:srgbClr val="008000"/>
                </a:solidFill>
                <a:latin typeface="Times New Roman" panose="02020603050405020304" pitchFamily="18" charset="0"/>
                <a:cs typeface="Times New Roman" panose="02020603050405020304" pitchFamily="18" charset="0"/>
              </a:rPr>
              <a:t>  </a:t>
            </a:r>
            <a:r>
              <a:rPr lang="en-US" altLang="en-US" sz="2400" b="1" dirty="0" err="1">
                <a:solidFill>
                  <a:srgbClr val="008000"/>
                </a:solidFill>
                <a:latin typeface="Times New Roman" panose="02020603050405020304" pitchFamily="18" charset="0"/>
                <a:cs typeface="Times New Roman" panose="02020603050405020304" pitchFamily="18" charset="0"/>
              </a:rPr>
              <a:t>lộp</a:t>
            </a:r>
            <a:r>
              <a:rPr lang="en-US" altLang="en-US" sz="2400" b="1" dirty="0">
                <a:solidFill>
                  <a:srgbClr val="008000"/>
                </a:solidFill>
                <a:latin typeface="Times New Roman" panose="02020603050405020304" pitchFamily="18" charset="0"/>
                <a:cs typeface="Times New Roman" panose="02020603050405020304" pitchFamily="18" charset="0"/>
              </a:rPr>
              <a:t> </a:t>
            </a:r>
            <a:r>
              <a:rPr lang="en-US" altLang="en-US" sz="2400" b="1" dirty="0" err="1">
                <a:solidFill>
                  <a:srgbClr val="008000"/>
                </a:solidFill>
                <a:latin typeface="Times New Roman" panose="02020603050405020304" pitchFamily="18" charset="0"/>
                <a:cs typeface="Times New Roman" panose="02020603050405020304" pitchFamily="18" charset="0"/>
              </a:rPr>
              <a:t>bộp</a:t>
            </a:r>
            <a:endParaRPr lang="en-US" altLang="en-US" sz="2400" b="1" dirty="0">
              <a:solidFill>
                <a:srgbClr val="008000"/>
              </a:solidFill>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xmlns="" id="{70A39FFC-89E8-5D79-9A13-CAB2251A50FC}"/>
              </a:ext>
            </a:extLst>
          </p:cNvPr>
          <p:cNvSpPr txBox="1">
            <a:spLocks noChangeArrowheads="1"/>
          </p:cNvSpPr>
          <p:nvPr/>
        </p:nvSpPr>
        <p:spPr bwMode="auto">
          <a:xfrm>
            <a:off x="7934395" y="4541632"/>
            <a:ext cx="2827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C00000"/>
                </a:solidFill>
                <a:latin typeface="Times New Roman" panose="02020603050405020304" pitchFamily="18" charset="0"/>
                <a:cs typeface="Times New Roman" panose="02020603050405020304" pitchFamily="18" charset="0"/>
              </a:rPr>
              <a:t>Chéo</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mặt</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sân</a:t>
            </a:r>
            <a:endParaRPr lang="en-US" altLang="en-US" sz="2400" b="1" dirty="0">
              <a:solidFill>
                <a:srgbClr val="C00000"/>
              </a:solidFill>
              <a:latin typeface="Times New Roman" panose="02020603050405020304" pitchFamily="18" charset="0"/>
              <a:cs typeface="Times New Roman" panose="02020603050405020304" pitchFamily="18" charset="0"/>
            </a:endParaRPr>
          </a:p>
        </p:txBody>
      </p:sp>
      <p:sp>
        <p:nvSpPr>
          <p:cNvPr id="67" name="TextBox 81">
            <a:extLst>
              <a:ext uri="{FF2B5EF4-FFF2-40B4-BE49-F238E27FC236}">
                <a16:creationId xmlns:a16="http://schemas.microsoft.com/office/drawing/2014/main" xmlns="" id="{2DB69ABB-99FB-1709-EF42-1F6F7CA7576E}"/>
              </a:ext>
            </a:extLst>
          </p:cNvPr>
          <p:cNvSpPr txBox="1">
            <a:spLocks noChangeArrowheads="1"/>
          </p:cNvSpPr>
          <p:nvPr/>
        </p:nvSpPr>
        <p:spPr bwMode="auto">
          <a:xfrm>
            <a:off x="7938053" y="5420139"/>
            <a:ext cx="2941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000099"/>
                </a:solidFill>
                <a:latin typeface="Times New Roman" panose="02020603050405020304" pitchFamily="18" charset="0"/>
                <a:cs typeface="Times New Roman" panose="02020603050405020304" pitchFamily="18" charset="0"/>
              </a:rPr>
              <a:t>Chó</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sủa</a:t>
            </a:r>
            <a:endParaRPr lang="en-US" altLang="en-US" sz="2400" b="1" dirty="0">
              <a:solidFill>
                <a:srgbClr val="000099"/>
              </a:solidFill>
              <a:latin typeface="Times New Roman" panose="02020603050405020304" pitchFamily="18" charset="0"/>
              <a:cs typeface="Times New Roman" panose="02020603050405020304" pitchFamily="18" charset="0"/>
            </a:endParaRPr>
          </a:p>
        </p:txBody>
      </p:sp>
      <p:sp>
        <p:nvSpPr>
          <p:cNvPr id="69" name="TextBox 81">
            <a:extLst>
              <a:ext uri="{FF2B5EF4-FFF2-40B4-BE49-F238E27FC236}">
                <a16:creationId xmlns:a16="http://schemas.microsoft.com/office/drawing/2014/main" xmlns="" id="{492C3EBB-C473-DD55-C1D4-8B30BBA4AA96}"/>
              </a:ext>
            </a:extLst>
          </p:cNvPr>
          <p:cNvSpPr txBox="1">
            <a:spLocks noChangeArrowheads="1"/>
          </p:cNvSpPr>
          <p:nvPr/>
        </p:nvSpPr>
        <p:spPr bwMode="auto">
          <a:xfrm>
            <a:off x="7993063" y="5870278"/>
            <a:ext cx="2894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400" b="1" dirty="0" err="1">
                <a:solidFill>
                  <a:srgbClr val="000099"/>
                </a:solidFill>
                <a:latin typeface="Times New Roman" panose="02020603050405020304" pitchFamily="18" charset="0"/>
                <a:cs typeface="Times New Roman" panose="02020603050405020304" pitchFamily="18" charset="0"/>
              </a:rPr>
              <a:t>Cây</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lá</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hả</a:t>
            </a:r>
            <a:r>
              <a:rPr lang="en-US" altLang="en-US" sz="2400" b="1" dirty="0">
                <a:solidFill>
                  <a:srgbClr val="000099"/>
                </a:solidFill>
                <a:latin typeface="Times New Roman" panose="02020603050405020304" pitchFamily="18" charset="0"/>
                <a:cs typeface="Times New Roman" panose="02020603050405020304" pitchFamily="18" charset="0"/>
              </a:rPr>
              <a:t> </a:t>
            </a:r>
            <a:r>
              <a:rPr lang="en-US" altLang="en-US" sz="2400" b="1" dirty="0" err="1">
                <a:solidFill>
                  <a:srgbClr val="000099"/>
                </a:solidFill>
                <a:latin typeface="Times New Roman" panose="02020603050405020304" pitchFamily="18" charset="0"/>
                <a:cs typeface="Times New Roman" panose="02020603050405020304" pitchFamily="18" charset="0"/>
              </a:rPr>
              <a:t>hê</a:t>
            </a:r>
            <a:endParaRPr lang="en-US" altLang="en-US" sz="2400" b="1" dirty="0">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wipe(down)">
                                      <p:cBhvr>
                                        <p:cTn id="7" dur="500"/>
                                        <p:tgtEl>
                                          <p:spTgt spid="256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nodeType="afterGroup">
                            <p:stCondLst>
                              <p:cond delay="500"/>
                            </p:stCondLst>
                            <p:childTnLst>
                              <p:par>
                                <p:cTn id="17" presetID="22" presetClass="entr" presetSubtype="4" fill="hold" nodeType="afterEffect">
                                  <p:stCondLst>
                                    <p:cond delay="0"/>
                                  </p:stCondLst>
                                  <p:childTnLst>
                                    <p:set>
                                      <p:cBhvr>
                                        <p:cTn id="18" dur="1" fill="hold">
                                          <p:stCondLst>
                                            <p:cond delay="0"/>
                                          </p:stCondLst>
                                        </p:cTn>
                                        <p:tgtEl>
                                          <p:spTgt spid="25603"/>
                                        </p:tgtEl>
                                        <p:attrNameLst>
                                          <p:attrName>style.visibility</p:attrName>
                                        </p:attrNameLst>
                                      </p:cBhvr>
                                      <p:to>
                                        <p:strVal val="visible"/>
                                      </p:to>
                                    </p:set>
                                    <p:animEffect transition="in" filter="wipe(down)">
                                      <p:cBhvr>
                                        <p:cTn id="19" dur="500"/>
                                        <p:tgtEl>
                                          <p:spTgt spid="25603"/>
                                        </p:tgtEl>
                                      </p:cBhvr>
                                    </p:animEffect>
                                  </p:childTnLst>
                                </p:cTn>
                              </p:par>
                              <p:par>
                                <p:cTn id="20" presetID="22" presetClass="entr" presetSubtype="4" fill="hold" nodeType="withEffect">
                                  <p:stCondLst>
                                    <p:cond delay="0"/>
                                  </p:stCondLst>
                                  <p:childTnLst>
                                    <p:set>
                                      <p:cBhvr>
                                        <p:cTn id="21" dur="1" fill="hold">
                                          <p:stCondLst>
                                            <p:cond delay="0"/>
                                          </p:stCondLst>
                                        </p:cTn>
                                        <p:tgtEl>
                                          <p:spTgt spid="25660"/>
                                        </p:tgtEl>
                                        <p:attrNameLst>
                                          <p:attrName>style.visibility</p:attrName>
                                        </p:attrNameLst>
                                      </p:cBhvr>
                                      <p:to>
                                        <p:strVal val="visible"/>
                                      </p:to>
                                    </p:set>
                                    <p:animEffect transition="in" filter="wipe(down)">
                                      <p:cBhvr>
                                        <p:cTn id="22" dur="500"/>
                                        <p:tgtEl>
                                          <p:spTgt spid="256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par>
                                <p:cTn id="28" presetID="22" presetClass="entr" presetSubtype="4"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par>
                                <p:cTn id="31" presetID="2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down)">
                                      <p:cBhvr>
                                        <p:cTn id="33" dur="500"/>
                                        <p:tgtEl>
                                          <p:spTgt spid="25"/>
                                        </p:tgtEl>
                                      </p:cBhvr>
                                    </p:animEffect>
                                  </p:childTnLst>
                                </p:cTn>
                              </p:par>
                              <p:par>
                                <p:cTn id="34" presetID="22" presetClass="entr" presetSubtype="4"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down)">
                                      <p:cBhvr>
                                        <p:cTn id="36" dur="500"/>
                                        <p:tgtEl>
                                          <p:spTgt spid="33"/>
                                        </p:tgtEl>
                                      </p:cBhvr>
                                    </p:animEffect>
                                  </p:childTnLst>
                                </p:cTn>
                              </p:par>
                              <p:par>
                                <p:cTn id="37" presetID="2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down)">
                                      <p:cBhvr>
                                        <p:cTn id="42" dur="500"/>
                                        <p:tgtEl>
                                          <p:spTgt spid="34"/>
                                        </p:tgtEl>
                                      </p:cBhvr>
                                    </p:animEffect>
                                  </p:childTnLst>
                                </p:cTn>
                              </p:par>
                              <p:par>
                                <p:cTn id="43" presetID="22" presetClass="entr" presetSubtype="4"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down)">
                                      <p:cBhvr>
                                        <p:cTn id="48" dur="500"/>
                                        <p:tgtEl>
                                          <p:spTgt spid="4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wipe(down)">
                                      <p:cBhvr>
                                        <p:cTn id="53" dur="500"/>
                                        <p:tgtEl>
                                          <p:spTgt spid="70"/>
                                        </p:tgtEl>
                                      </p:cBhvr>
                                    </p:animEffect>
                                  </p:childTnLst>
                                </p:cTn>
                              </p:par>
                              <p:par>
                                <p:cTn id="54" presetID="22" presetClass="entr" presetSubtype="4" fill="hold" nodeType="with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wipe(down)">
                                      <p:cBhvr>
                                        <p:cTn id="56" dur="500"/>
                                        <p:tgtEl>
                                          <p:spTgt spid="85"/>
                                        </p:tgtEl>
                                      </p:cBhvr>
                                    </p:animEffect>
                                  </p:childTnLst>
                                </p:cTn>
                              </p:par>
                              <p:par>
                                <p:cTn id="57" presetID="6" presetClass="entr" presetSubtype="16"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animEffect transition="in" filter="circle(in)">
                                      <p:cBhvr>
                                        <p:cTn id="59" dur="500"/>
                                        <p:tgtEl>
                                          <p:spTgt spid="71"/>
                                        </p:tgtEl>
                                      </p:cBhvr>
                                    </p:animEffect>
                                  </p:childTnLst>
                                </p:cTn>
                              </p:par>
                              <p:par>
                                <p:cTn id="60" presetID="6" presetClass="entr" presetSubtype="16"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circle(in)">
                                      <p:cBhvr>
                                        <p:cTn id="62" dur="500"/>
                                        <p:tgtEl>
                                          <p:spTgt spid="86"/>
                                        </p:tgtEl>
                                      </p:cBhvr>
                                    </p:animEffect>
                                  </p:childTnLst>
                                </p:cTn>
                              </p:par>
                              <p:par>
                                <p:cTn id="63" presetID="6" presetClass="entr" presetSubtype="16"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circle(in)">
                                      <p:cBhvr>
                                        <p:cTn id="65" dur="500"/>
                                        <p:tgtEl>
                                          <p:spTgt spid="72"/>
                                        </p:tgtEl>
                                      </p:cBhvr>
                                    </p:animEffect>
                                  </p:childTnLst>
                                </p:cTn>
                              </p:par>
                              <p:par>
                                <p:cTn id="66" presetID="6" presetClass="entr" presetSubtype="16" fill="hold"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circle(in)">
                                      <p:cBhvr>
                                        <p:cTn id="68" dur="500"/>
                                        <p:tgtEl>
                                          <p:spTgt spid="87"/>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6" presetClass="entr" presetSubtype="21" fill="hold" nodeType="click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barn(inVertical)">
                                      <p:cBhvr>
                                        <p:cTn id="73" dur="500"/>
                                        <p:tgtEl>
                                          <p:spTgt spid="5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5612"/>
                                        </p:tgtEl>
                                        <p:attrNameLst>
                                          <p:attrName>style.visibility</p:attrName>
                                        </p:attrNameLst>
                                      </p:cBhvr>
                                      <p:to>
                                        <p:strVal val="visible"/>
                                      </p:to>
                                    </p:set>
                                    <p:animEffect transition="in" filter="barn(inVertical)">
                                      <p:cBhvr>
                                        <p:cTn id="76" dur="500"/>
                                        <p:tgtEl>
                                          <p:spTgt spid="25612"/>
                                        </p:tgtEl>
                                      </p:cBhvr>
                                    </p:animEffect>
                                  </p:childTnLst>
                                </p:cTn>
                              </p:par>
                              <p:par>
                                <p:cTn id="77" presetID="16" presetClass="entr" presetSubtype="21" fill="hold" nodeType="with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barn(inVertical)">
                                      <p:cBhvr>
                                        <p:cTn id="79" dur="500"/>
                                        <p:tgtEl>
                                          <p:spTgt spid="53"/>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barn(inVertical)">
                                      <p:cBhvr>
                                        <p:cTn id="82" dur="500"/>
                                        <p:tgtEl>
                                          <p:spTgt spid="5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barn(inVertical)">
                                      <p:cBhvr>
                                        <p:cTn id="87" dur="500"/>
                                        <p:tgtEl>
                                          <p:spTgt spid="61"/>
                                        </p:tgtEl>
                                      </p:cBhvr>
                                    </p:animEffect>
                                  </p:childTnLst>
                                </p:cTn>
                              </p:par>
                              <p:par>
                                <p:cTn id="88" presetID="16" presetClass="entr" presetSubtype="21" fill="hold" grpId="0" nodeType="withEffect">
                                  <p:stCondLst>
                                    <p:cond delay="0"/>
                                  </p:stCondLst>
                                  <p:childTnLst>
                                    <p:set>
                                      <p:cBhvr>
                                        <p:cTn id="89" dur="1" fill="hold">
                                          <p:stCondLst>
                                            <p:cond delay="0"/>
                                          </p:stCondLst>
                                        </p:cTn>
                                        <p:tgtEl>
                                          <p:spTgt spid="25615"/>
                                        </p:tgtEl>
                                        <p:attrNameLst>
                                          <p:attrName>style.visibility</p:attrName>
                                        </p:attrNameLst>
                                      </p:cBhvr>
                                      <p:to>
                                        <p:strVal val="visible"/>
                                      </p:to>
                                    </p:set>
                                    <p:animEffect transition="in" filter="barn(inVertical)">
                                      <p:cBhvr>
                                        <p:cTn id="90" dur="500"/>
                                        <p:tgtEl>
                                          <p:spTgt spid="25615"/>
                                        </p:tgtEl>
                                      </p:cBhvr>
                                    </p:animEffect>
                                  </p:childTnLst>
                                </p:cTn>
                              </p:par>
                              <p:par>
                                <p:cTn id="91" presetID="16" presetClass="entr" presetSubtype="21" fill="hold"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barn(inVertical)">
                                      <p:cBhvr>
                                        <p:cTn id="93" dur="500"/>
                                        <p:tgtEl>
                                          <p:spTgt spid="60"/>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barn(inVertical)">
                                      <p:cBhvr>
                                        <p:cTn id="96" dur="500"/>
                                        <p:tgtEl>
                                          <p:spTgt spid="5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6" presetClass="entr" presetSubtype="21" fill="hold" nodeType="clickEffect">
                                  <p:stCondLst>
                                    <p:cond delay="0"/>
                                  </p:stCondLst>
                                  <p:childTnLst>
                                    <p:set>
                                      <p:cBhvr>
                                        <p:cTn id="100" dur="1" fill="hold">
                                          <p:stCondLst>
                                            <p:cond delay="0"/>
                                          </p:stCondLst>
                                        </p:cTn>
                                        <p:tgtEl>
                                          <p:spTgt spid="63"/>
                                        </p:tgtEl>
                                        <p:attrNameLst>
                                          <p:attrName>style.visibility</p:attrName>
                                        </p:attrNameLst>
                                      </p:cBhvr>
                                      <p:to>
                                        <p:strVal val="visible"/>
                                      </p:to>
                                    </p:set>
                                    <p:animEffect transition="in" filter="barn(inVertical)">
                                      <p:cBhvr>
                                        <p:cTn id="101" dur="500"/>
                                        <p:tgtEl>
                                          <p:spTgt spid="63"/>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25618"/>
                                        </p:tgtEl>
                                        <p:attrNameLst>
                                          <p:attrName>style.visibility</p:attrName>
                                        </p:attrNameLst>
                                      </p:cBhvr>
                                      <p:to>
                                        <p:strVal val="visible"/>
                                      </p:to>
                                    </p:set>
                                    <p:animEffect transition="in" filter="barn(inVertical)">
                                      <p:cBhvr>
                                        <p:cTn id="104" dur="500"/>
                                        <p:tgtEl>
                                          <p:spTgt spid="25618"/>
                                        </p:tgtEl>
                                      </p:cBhvr>
                                    </p:animEffect>
                                  </p:childTnLst>
                                </p:cTn>
                              </p:par>
                              <p:par>
                                <p:cTn id="105" presetID="16" presetClass="entr" presetSubtype="21" fill="hold" nodeType="withEffect">
                                  <p:stCondLst>
                                    <p:cond delay="0"/>
                                  </p:stCondLst>
                                  <p:childTnLst>
                                    <p:set>
                                      <p:cBhvr>
                                        <p:cTn id="106" dur="1" fill="hold">
                                          <p:stCondLst>
                                            <p:cond delay="0"/>
                                          </p:stCondLst>
                                        </p:cTn>
                                        <p:tgtEl>
                                          <p:spTgt spid="64"/>
                                        </p:tgtEl>
                                        <p:attrNameLst>
                                          <p:attrName>style.visibility</p:attrName>
                                        </p:attrNameLst>
                                      </p:cBhvr>
                                      <p:to>
                                        <p:strVal val="visible"/>
                                      </p:to>
                                    </p:set>
                                    <p:animEffect transition="in" filter="barn(inVertical)">
                                      <p:cBhvr>
                                        <p:cTn id="107" dur="500"/>
                                        <p:tgtEl>
                                          <p:spTgt spid="64"/>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59"/>
                                        </p:tgtEl>
                                        <p:attrNameLst>
                                          <p:attrName>style.visibility</p:attrName>
                                        </p:attrNameLst>
                                      </p:cBhvr>
                                      <p:to>
                                        <p:strVal val="visible"/>
                                      </p:to>
                                    </p:set>
                                    <p:animEffect transition="in" filter="barn(inVertical)">
                                      <p:cBhvr>
                                        <p:cTn id="110" dur="500"/>
                                        <p:tgtEl>
                                          <p:spTgt spid="59"/>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6" presetClass="entr" presetSubtype="21" fill="hold" nodeType="clickEffect">
                                  <p:stCondLst>
                                    <p:cond delay="0"/>
                                  </p:stCondLst>
                                  <p:childTnLst>
                                    <p:set>
                                      <p:cBhvr>
                                        <p:cTn id="114" dur="1" fill="hold">
                                          <p:stCondLst>
                                            <p:cond delay="0"/>
                                          </p:stCondLst>
                                        </p:cTn>
                                        <p:tgtEl>
                                          <p:spTgt spid="66"/>
                                        </p:tgtEl>
                                        <p:attrNameLst>
                                          <p:attrName>style.visibility</p:attrName>
                                        </p:attrNameLst>
                                      </p:cBhvr>
                                      <p:to>
                                        <p:strVal val="visible"/>
                                      </p:to>
                                    </p:set>
                                    <p:animEffect transition="in" filter="barn(inVertical)">
                                      <p:cBhvr>
                                        <p:cTn id="115" dur="500"/>
                                        <p:tgtEl>
                                          <p:spTgt spid="66"/>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68"/>
                                        </p:tgtEl>
                                        <p:attrNameLst>
                                          <p:attrName>style.visibility</p:attrName>
                                        </p:attrNameLst>
                                      </p:cBhvr>
                                      <p:to>
                                        <p:strVal val="visible"/>
                                      </p:to>
                                    </p:set>
                                    <p:animEffect transition="in" filter="barn(inVertical)">
                                      <p:cBhvr>
                                        <p:cTn id="118" dur="500"/>
                                        <p:tgtEl>
                                          <p:spTgt spid="68"/>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16" presetClass="entr" presetSubtype="21" fill="hold" nodeType="clickEffect">
                                  <p:stCondLst>
                                    <p:cond delay="0"/>
                                  </p:stCondLst>
                                  <p:childTnLst>
                                    <p:set>
                                      <p:cBhvr>
                                        <p:cTn id="122" dur="1" fill="hold">
                                          <p:stCondLst>
                                            <p:cond delay="0"/>
                                          </p:stCondLst>
                                        </p:cTn>
                                        <p:tgtEl>
                                          <p:spTgt spid="74"/>
                                        </p:tgtEl>
                                        <p:attrNameLst>
                                          <p:attrName>style.visibility</p:attrName>
                                        </p:attrNameLst>
                                      </p:cBhvr>
                                      <p:to>
                                        <p:strVal val="visible"/>
                                      </p:to>
                                    </p:set>
                                    <p:animEffect transition="in" filter="barn(inVertical)">
                                      <p:cBhvr>
                                        <p:cTn id="123" dur="500"/>
                                        <p:tgtEl>
                                          <p:spTgt spid="74"/>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25639"/>
                                        </p:tgtEl>
                                        <p:attrNameLst>
                                          <p:attrName>style.visibility</p:attrName>
                                        </p:attrNameLst>
                                      </p:cBhvr>
                                      <p:to>
                                        <p:strVal val="visible"/>
                                      </p:to>
                                    </p:set>
                                    <p:animEffect transition="in" filter="barn(inVertical)">
                                      <p:cBhvr>
                                        <p:cTn id="126" dur="500"/>
                                        <p:tgtEl>
                                          <p:spTgt spid="25639"/>
                                        </p:tgtEl>
                                      </p:cBhvr>
                                    </p:animEffect>
                                  </p:childTnLst>
                                </p:cTn>
                              </p:par>
                              <p:par>
                                <p:cTn id="127" presetID="16" presetClass="entr" presetSubtype="21" fill="hold" nodeType="withEffect">
                                  <p:stCondLst>
                                    <p:cond delay="0"/>
                                  </p:stCondLst>
                                  <p:childTnLst>
                                    <p:set>
                                      <p:cBhvr>
                                        <p:cTn id="128" dur="1" fill="hold">
                                          <p:stCondLst>
                                            <p:cond delay="0"/>
                                          </p:stCondLst>
                                        </p:cTn>
                                        <p:tgtEl>
                                          <p:spTgt spid="75"/>
                                        </p:tgtEl>
                                        <p:attrNameLst>
                                          <p:attrName>style.visibility</p:attrName>
                                        </p:attrNameLst>
                                      </p:cBhvr>
                                      <p:to>
                                        <p:strVal val="visible"/>
                                      </p:to>
                                    </p:set>
                                    <p:animEffect transition="in" filter="barn(inVertical)">
                                      <p:cBhvr>
                                        <p:cTn id="129" dur="500"/>
                                        <p:tgtEl>
                                          <p:spTgt spid="75"/>
                                        </p:tgtEl>
                                      </p:cBhvr>
                                    </p:animEffect>
                                  </p:childTnLst>
                                </p:cTn>
                              </p:par>
                              <p:par>
                                <p:cTn id="130" presetID="16" presetClass="entr" presetSubtype="21" fill="hold" grpId="0" nodeType="withEffect">
                                  <p:stCondLst>
                                    <p:cond delay="0"/>
                                  </p:stCondLst>
                                  <p:childTnLst>
                                    <p:set>
                                      <p:cBhvr>
                                        <p:cTn id="131" dur="1" fill="hold">
                                          <p:stCondLst>
                                            <p:cond delay="0"/>
                                          </p:stCondLst>
                                        </p:cTn>
                                        <p:tgtEl>
                                          <p:spTgt spid="62"/>
                                        </p:tgtEl>
                                        <p:attrNameLst>
                                          <p:attrName>style.visibility</p:attrName>
                                        </p:attrNameLst>
                                      </p:cBhvr>
                                      <p:to>
                                        <p:strVal val="visible"/>
                                      </p:to>
                                    </p:set>
                                    <p:animEffect transition="in" filter="barn(inVertical)">
                                      <p:cBhvr>
                                        <p:cTn id="132" dur="500"/>
                                        <p:tgtEl>
                                          <p:spTgt spid="62"/>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barn(inVertical)">
                                      <p:cBhvr>
                                        <p:cTn id="137" dur="500"/>
                                        <p:tgtEl>
                                          <p:spTgt spid="77"/>
                                        </p:tgtEl>
                                      </p:cBhvr>
                                    </p:animEffect>
                                  </p:childTnLst>
                                </p:cTn>
                              </p:par>
                              <p:par>
                                <p:cTn id="138" presetID="16" presetClass="entr" presetSubtype="21" fill="hold" grpId="0" nodeType="withEffect">
                                  <p:stCondLst>
                                    <p:cond delay="0"/>
                                  </p:stCondLst>
                                  <p:childTnLst>
                                    <p:set>
                                      <p:cBhvr>
                                        <p:cTn id="139" dur="1" fill="hold">
                                          <p:stCondLst>
                                            <p:cond delay="0"/>
                                          </p:stCondLst>
                                        </p:cTn>
                                        <p:tgtEl>
                                          <p:spTgt spid="79"/>
                                        </p:tgtEl>
                                        <p:attrNameLst>
                                          <p:attrName>style.visibility</p:attrName>
                                        </p:attrNameLst>
                                      </p:cBhvr>
                                      <p:to>
                                        <p:strVal val="visible"/>
                                      </p:to>
                                    </p:set>
                                    <p:animEffect transition="in" filter="barn(inVertical)">
                                      <p:cBhvr>
                                        <p:cTn id="140" dur="500"/>
                                        <p:tgtEl>
                                          <p:spTgt spid="79"/>
                                        </p:tgtEl>
                                      </p:cBhvr>
                                    </p:animEffect>
                                  </p:childTnLst>
                                </p:cTn>
                              </p:par>
                              <p:par>
                                <p:cTn id="141" presetID="16" presetClass="entr" presetSubtype="21" fill="hold" nodeType="withEffect">
                                  <p:stCondLst>
                                    <p:cond delay="0"/>
                                  </p:stCondLst>
                                  <p:childTnLst>
                                    <p:set>
                                      <p:cBhvr>
                                        <p:cTn id="142" dur="1" fill="hold">
                                          <p:stCondLst>
                                            <p:cond delay="0"/>
                                          </p:stCondLst>
                                        </p:cTn>
                                        <p:tgtEl>
                                          <p:spTgt spid="78"/>
                                        </p:tgtEl>
                                        <p:attrNameLst>
                                          <p:attrName>style.visibility</p:attrName>
                                        </p:attrNameLst>
                                      </p:cBhvr>
                                      <p:to>
                                        <p:strVal val="visible"/>
                                      </p:to>
                                    </p:set>
                                    <p:animEffect transition="in" filter="barn(inVertical)">
                                      <p:cBhvr>
                                        <p:cTn id="143" dur="500"/>
                                        <p:tgtEl>
                                          <p:spTgt spid="78"/>
                                        </p:tgtEl>
                                      </p:cBhvr>
                                    </p:animEffect>
                                  </p:childTnLst>
                                </p:cTn>
                              </p:par>
                              <p:par>
                                <p:cTn id="144" presetID="16" presetClass="entr" presetSubtype="21" fill="hold" grpId="0" nodeType="withEffect">
                                  <p:stCondLst>
                                    <p:cond delay="0"/>
                                  </p:stCondLst>
                                  <p:childTnLst>
                                    <p:set>
                                      <p:cBhvr>
                                        <p:cTn id="145" dur="1" fill="hold">
                                          <p:stCondLst>
                                            <p:cond delay="0"/>
                                          </p:stCondLst>
                                        </p:cTn>
                                        <p:tgtEl>
                                          <p:spTgt spid="65"/>
                                        </p:tgtEl>
                                        <p:attrNameLst>
                                          <p:attrName>style.visibility</p:attrName>
                                        </p:attrNameLst>
                                      </p:cBhvr>
                                      <p:to>
                                        <p:strVal val="visible"/>
                                      </p:to>
                                    </p:set>
                                    <p:animEffect transition="in" filter="barn(inVertical)">
                                      <p:cBhvr>
                                        <p:cTn id="146" dur="500"/>
                                        <p:tgtEl>
                                          <p:spTgt spid="65"/>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80"/>
                                        </p:tgtEl>
                                        <p:attrNameLst>
                                          <p:attrName>style.visibility</p:attrName>
                                        </p:attrNameLst>
                                      </p:cBhvr>
                                      <p:to>
                                        <p:strVal val="visible"/>
                                      </p:to>
                                    </p:set>
                                    <p:animEffect transition="in" filter="barn(inVertical)">
                                      <p:cBhvr>
                                        <p:cTn id="151" dur="500"/>
                                        <p:tgtEl>
                                          <p:spTgt spid="80"/>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25645"/>
                                        </p:tgtEl>
                                        <p:attrNameLst>
                                          <p:attrName>style.visibility</p:attrName>
                                        </p:attrNameLst>
                                      </p:cBhvr>
                                      <p:to>
                                        <p:strVal val="visible"/>
                                      </p:to>
                                    </p:set>
                                    <p:animEffect transition="in" filter="barn(inVertical)">
                                      <p:cBhvr>
                                        <p:cTn id="154" dur="500"/>
                                        <p:tgtEl>
                                          <p:spTgt spid="25645"/>
                                        </p:tgtEl>
                                      </p:cBhvr>
                                    </p:animEffect>
                                  </p:childTnLst>
                                </p:cTn>
                              </p:par>
                              <p:par>
                                <p:cTn id="155" presetID="16" presetClass="entr" presetSubtype="21" fill="hold" nodeType="withEffect">
                                  <p:stCondLst>
                                    <p:cond delay="0"/>
                                  </p:stCondLst>
                                  <p:childTnLst>
                                    <p:set>
                                      <p:cBhvr>
                                        <p:cTn id="156" dur="1" fill="hold">
                                          <p:stCondLst>
                                            <p:cond delay="0"/>
                                          </p:stCondLst>
                                        </p:cTn>
                                        <p:tgtEl>
                                          <p:spTgt spid="81"/>
                                        </p:tgtEl>
                                        <p:attrNameLst>
                                          <p:attrName>style.visibility</p:attrName>
                                        </p:attrNameLst>
                                      </p:cBhvr>
                                      <p:to>
                                        <p:strVal val="visible"/>
                                      </p:to>
                                    </p:set>
                                    <p:animEffect transition="in" filter="barn(inVertical)">
                                      <p:cBhvr>
                                        <p:cTn id="157" dur="500"/>
                                        <p:tgtEl>
                                          <p:spTgt spid="81"/>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67"/>
                                        </p:tgtEl>
                                        <p:attrNameLst>
                                          <p:attrName>style.visibility</p:attrName>
                                        </p:attrNameLst>
                                      </p:cBhvr>
                                      <p:to>
                                        <p:strVal val="visible"/>
                                      </p:to>
                                    </p:set>
                                    <p:animEffect transition="in" filter="barn(inVertical)">
                                      <p:cBhvr>
                                        <p:cTn id="160" dur="500"/>
                                        <p:tgtEl>
                                          <p:spTgt spid="67"/>
                                        </p:tgtEl>
                                      </p:cBhvr>
                                    </p:animEffect>
                                  </p:childTnLst>
                                </p:cTn>
                              </p:par>
                              <p:par>
                                <p:cTn id="161" presetID="16" presetClass="entr" presetSubtype="21" fill="hold" nodeType="withEffect">
                                  <p:stCondLst>
                                    <p:cond delay="0"/>
                                  </p:stCondLst>
                                  <p:childTnLst>
                                    <p:set>
                                      <p:cBhvr>
                                        <p:cTn id="162" dur="1" fill="hold">
                                          <p:stCondLst>
                                            <p:cond delay="0"/>
                                          </p:stCondLst>
                                        </p:cTn>
                                        <p:tgtEl>
                                          <p:spTgt spid="119"/>
                                        </p:tgtEl>
                                        <p:attrNameLst>
                                          <p:attrName>style.visibility</p:attrName>
                                        </p:attrNameLst>
                                      </p:cBhvr>
                                      <p:to>
                                        <p:strVal val="visible"/>
                                      </p:to>
                                    </p:set>
                                    <p:animEffect transition="in" filter="barn(inVertical)">
                                      <p:cBhvr>
                                        <p:cTn id="163" dur="500"/>
                                        <p:tgtEl>
                                          <p:spTgt spid="119"/>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69"/>
                                        </p:tgtEl>
                                        <p:attrNameLst>
                                          <p:attrName>style.visibility</p:attrName>
                                        </p:attrNameLst>
                                      </p:cBhvr>
                                      <p:to>
                                        <p:strVal val="visible"/>
                                      </p:to>
                                    </p:set>
                                    <p:animEffect transition="in" filter="barn(inVertical)">
                                      <p:cBhvr>
                                        <p:cTn id="16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p:bldP spid="25615" grpId="0"/>
      <p:bldP spid="25618" grpId="0"/>
      <p:bldP spid="68" grpId="0"/>
      <p:bldP spid="25639" grpId="0"/>
      <p:bldP spid="79" grpId="0"/>
      <p:bldP spid="25645" grpId="0"/>
      <p:bldP spid="57" grpId="0"/>
      <p:bldP spid="58" grpId="0"/>
      <p:bldP spid="59" grpId="0"/>
      <p:bldP spid="62" grpId="0"/>
      <p:bldP spid="65" grpId="0"/>
      <p:bldP spid="67" grpId="0"/>
      <p:bldP spid="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 descr="D:\THU HUONG\HÌNH TRANG TRÍ PP\5ab366bf3d512.png">
            <a:extLst>
              <a:ext uri="{FF2B5EF4-FFF2-40B4-BE49-F238E27FC236}">
                <a16:creationId xmlns:a16="http://schemas.microsoft.com/office/drawing/2014/main" xmlns="" id="{C56879F6-72F0-DF20-64E6-4385DCE15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458788"/>
            <a:ext cx="4321175" cy="365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10" descr="hinh anh dong dep.gif">
            <a:extLst>
              <a:ext uri="{FF2B5EF4-FFF2-40B4-BE49-F238E27FC236}">
                <a16:creationId xmlns:a16="http://schemas.microsoft.com/office/drawing/2014/main" xmlns="" id="{674739AB-511B-D518-74CB-CA46FA0C7C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092825"/>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5">
            <a:extLst>
              <a:ext uri="{FF2B5EF4-FFF2-40B4-BE49-F238E27FC236}">
                <a16:creationId xmlns:a16="http://schemas.microsoft.com/office/drawing/2014/main" xmlns="" id="{3B638975-56A5-DEA7-3CE5-2A87472F7842}"/>
              </a:ext>
            </a:extLst>
          </p:cNvPr>
          <p:cNvSpPr txBox="1">
            <a:spLocks noChangeArrowheads="1"/>
          </p:cNvSpPr>
          <p:nvPr/>
        </p:nvSpPr>
        <p:spPr bwMode="auto">
          <a:xfrm>
            <a:off x="2135560" y="2894027"/>
            <a:ext cx="82089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4000" b="1" dirty="0">
                <a:solidFill>
                  <a:srgbClr val="FF0000"/>
                </a:solidFill>
                <a:latin typeface="Arial" panose="020B0604020202020204" pitchFamily="34" charset="0"/>
                <a:cs typeface="Arial" panose="020B0604020202020204" pitchFamily="34"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Miêu</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tả</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3333FF"/>
                </a:solidFill>
                <a:latin typeface="Times New Roman" panose="02020603050405020304" pitchFamily="18" charset="0"/>
                <a:cs typeface="Times New Roman" panose="02020603050405020304" pitchFamily="18" charset="0"/>
              </a:rPr>
              <a:t>là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vẽ</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lại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bằng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lời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những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đặc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điểm</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nổi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bật</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của</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cảnh</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của</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người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của</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vật</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để</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giúp</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người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nghe</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người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đọc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hình</a:t>
            </a:r>
            <a:r>
              <a:rPr lang="en-US" altLang="en-US" sz="4000" b="1" dirty="0">
                <a:solidFill>
                  <a:srgbClr val="0000FF"/>
                </a:solidFill>
                <a:latin typeface="Times New Roman" panose="02020603050405020304" pitchFamily="18" charset="0"/>
                <a:cs typeface="Times New Roman" panose="02020603050405020304" pitchFamily="18" charset="0"/>
              </a:rPr>
              <a:t> dung </a:t>
            </a:r>
            <a:r>
              <a:rPr lang="en-US" altLang="en-US" sz="4000" b="1" dirty="0" err="1">
                <a:solidFill>
                  <a:srgbClr val="0000FF"/>
                </a:solidFill>
                <a:latin typeface="Times New Roman" panose="02020603050405020304" pitchFamily="18" charset="0"/>
                <a:cs typeface="Times New Roman" panose="02020603050405020304" pitchFamily="18" charset="0"/>
              </a:rPr>
              <a:t>được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các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đối</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tượng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ấy</a:t>
            </a:r>
            <a:r>
              <a:rPr lang="en-US" altLang="en-US" sz="4000" b="1" dirty="0">
                <a:solidFill>
                  <a:srgbClr val="0000FF"/>
                </a:solidFill>
                <a:latin typeface="Times New Roman" panose="02020603050405020304" pitchFamily="18" charset="0"/>
                <a:cs typeface="Times New Roman" panose="02020603050405020304" pitchFamily="18" charset="0"/>
              </a:rPr>
              <a:t>.</a:t>
            </a:r>
          </a:p>
        </p:txBody>
      </p:sp>
      <p:sp>
        <p:nvSpPr>
          <p:cNvPr id="28678" name="Rectangle 1">
            <a:extLst>
              <a:ext uri="{FF2B5EF4-FFF2-40B4-BE49-F238E27FC236}">
                <a16:creationId xmlns:a16="http://schemas.microsoft.com/office/drawing/2014/main" xmlns="" id="{74A5C8A0-8137-1A22-A7F8-E585124D183E}"/>
              </a:ext>
            </a:extLst>
          </p:cNvPr>
          <p:cNvSpPr>
            <a:spLocks noChangeArrowheads="1"/>
          </p:cNvSpPr>
          <p:nvPr/>
        </p:nvSpPr>
        <p:spPr bwMode="auto">
          <a:xfrm>
            <a:off x="5016500" y="476250"/>
            <a:ext cx="22494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b="1" dirty="0">
                <a:solidFill>
                  <a:srgbClr val="000000"/>
                </a:solidFill>
                <a:latin typeface="Times New Roman" panose="02020603050405020304" pitchFamily="18" charset="0"/>
              </a:rPr>
              <a:t>GHI NHỚ</a:t>
            </a:r>
          </a:p>
        </p:txBody>
      </p:sp>
      <p:sp>
        <p:nvSpPr>
          <p:cNvPr id="4" name="Text Box 12">
            <a:extLst>
              <a:ext uri="{FF2B5EF4-FFF2-40B4-BE49-F238E27FC236}">
                <a16:creationId xmlns:a16="http://schemas.microsoft.com/office/drawing/2014/main" xmlns="" id="{EF953849-C58F-A92C-5DC9-EF5C68234682}"/>
              </a:ext>
            </a:extLst>
          </p:cNvPr>
          <p:cNvSpPr txBox="1">
            <a:spLocks noChangeArrowheads="1"/>
          </p:cNvSpPr>
          <p:nvPr/>
        </p:nvSpPr>
        <p:spPr bwMode="auto">
          <a:xfrm>
            <a:off x="2853903" y="2057401"/>
            <a:ext cx="677227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4000" b="1" dirty="0" err="1">
                <a:solidFill>
                  <a:srgbClr val="006600"/>
                </a:solidFill>
                <a:latin typeface="Times New Roman" panose="02020603050405020304" pitchFamily="18" charset="0"/>
                <a:cs typeface="Times New Roman" panose="02020603050405020304" pitchFamily="18" charset="0"/>
              </a:rPr>
              <a:t>Thế</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nào</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là</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miêu</a:t>
            </a:r>
            <a:r>
              <a:rPr lang="en-US" altLang="en-US" sz="4000" b="1" dirty="0">
                <a:solidFill>
                  <a:srgbClr val="006600"/>
                </a:solidFill>
                <a:latin typeface="Times New Roman" panose="02020603050405020304" pitchFamily="18" charset="0"/>
                <a:cs typeface="Times New Roman" panose="02020603050405020304" pitchFamily="18" charset="0"/>
              </a:rPr>
              <a:t> </a:t>
            </a:r>
            <a:r>
              <a:rPr lang="en-US" altLang="en-US" sz="4000" b="1" dirty="0" err="1">
                <a:solidFill>
                  <a:srgbClr val="006600"/>
                </a:solidFill>
                <a:latin typeface="Times New Roman" panose="02020603050405020304" pitchFamily="18" charset="0"/>
                <a:cs typeface="Times New Roman" panose="02020603050405020304" pitchFamily="18" charset="0"/>
              </a:rPr>
              <a:t>tả</a:t>
            </a:r>
            <a:r>
              <a:rPr lang="en-US" altLang="en-US" sz="2800" b="1" dirty="0">
                <a:solidFill>
                  <a:srgbClr val="006600"/>
                </a:solidFill>
                <a:latin typeface="Times New Roman" panose="02020603050405020304" pitchFamily="18" charset="0"/>
                <a:cs typeface="Times New Roman" panose="02020603050405020304" pitchFamily="18"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 calcmode="lin" valueType="num">
                                      <p:cBhvr additive="base">
                                        <p:cTn id="10" dur="500" fill="hold"/>
                                        <p:tgtEl>
                                          <p:spTgt spid="28674"/>
                                        </p:tgtEl>
                                        <p:attrNameLst>
                                          <p:attrName>ppt_x</p:attrName>
                                        </p:attrNameLst>
                                      </p:cBhvr>
                                      <p:tavLst>
                                        <p:tav tm="0">
                                          <p:val>
                                            <p:strVal val="#ppt_x"/>
                                          </p:val>
                                        </p:tav>
                                        <p:tav tm="100000">
                                          <p:val>
                                            <p:strVal val="#ppt_x"/>
                                          </p:val>
                                        </p:tav>
                                      </p:tavLst>
                                    </p:anim>
                                    <p:anim calcmode="lin" valueType="num">
                                      <p:cBhvr additive="base">
                                        <p:cTn id="11" dur="500" fill="hold"/>
                                        <p:tgtEl>
                                          <p:spTgt spid="2867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28678"/>
                                        </p:tgtEl>
                                        <p:attrNameLst>
                                          <p:attrName>style.visibility</p:attrName>
                                        </p:attrNameLst>
                                      </p:cBhvr>
                                      <p:to>
                                        <p:strVal val="visible"/>
                                      </p:to>
                                    </p:set>
                                    <p:anim calcmode="lin" valueType="num">
                                      <p:cBhvr additive="base">
                                        <p:cTn id="14" dur="500" fill="hold"/>
                                        <p:tgtEl>
                                          <p:spTgt spid="28678"/>
                                        </p:tgtEl>
                                        <p:attrNameLst>
                                          <p:attrName>ppt_x</p:attrName>
                                        </p:attrNameLst>
                                      </p:cBhvr>
                                      <p:tavLst>
                                        <p:tav tm="0">
                                          <p:val>
                                            <p:strVal val="#ppt_x"/>
                                          </p:val>
                                        </p:tav>
                                        <p:tav tm="100000">
                                          <p:val>
                                            <p:strVal val="#ppt_x"/>
                                          </p:val>
                                        </p:tav>
                                      </p:tavLst>
                                    </p:anim>
                                    <p:anim calcmode="lin" valueType="num">
                                      <p:cBhvr additive="base">
                                        <p:cTn id="15" dur="500" fill="hold"/>
                                        <p:tgtEl>
                                          <p:spTgt spid="2867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224"/>
                                        </p:tgtEl>
                                        <p:attrNameLst>
                                          <p:attrName>style.visibility</p:attrName>
                                        </p:attrNameLst>
                                      </p:cBhvr>
                                      <p:to>
                                        <p:strVal val="visible"/>
                                      </p:to>
                                    </p:set>
                                    <p:anim calcmode="lin" valueType="num">
                                      <p:cBhvr additive="base">
                                        <p:cTn id="18" dur="500" fill="hold"/>
                                        <p:tgtEl>
                                          <p:spTgt spid="9224"/>
                                        </p:tgtEl>
                                        <p:attrNameLst>
                                          <p:attrName>ppt_x</p:attrName>
                                        </p:attrNameLst>
                                      </p:cBhvr>
                                      <p:tavLst>
                                        <p:tav tm="0">
                                          <p:val>
                                            <p:strVal val="#ppt_x"/>
                                          </p:val>
                                        </p:tav>
                                        <p:tav tm="100000">
                                          <p:val>
                                            <p:strVal val="#ppt_x"/>
                                          </p:val>
                                        </p:tav>
                                      </p:tavLst>
                                    </p:anim>
                                    <p:anim calcmode="lin" valueType="num">
                                      <p:cBhvr additive="base">
                                        <p:cTn id="19" dur="500" fill="hold"/>
                                        <p:tgtEl>
                                          <p:spTgt spid="9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p:bldP spid="28678"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2" descr="F:\1-原创素材\1_mm1102\PPT\PPT_014\materaials\pageimg_g14.png">
            <a:extLst>
              <a:ext uri="{FF2B5EF4-FFF2-40B4-BE49-F238E27FC236}">
                <a16:creationId xmlns:a16="http://schemas.microsoft.com/office/drawing/2014/main" xmlns="" id="{44CAB724-3157-CC64-347F-3F3346316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116632"/>
            <a:ext cx="9649072"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2">
            <a:extLst>
              <a:ext uri="{FF2B5EF4-FFF2-40B4-BE49-F238E27FC236}">
                <a16:creationId xmlns:a16="http://schemas.microsoft.com/office/drawing/2014/main" xmlns="" id="{196D8E50-5C1A-38F1-0E74-B84C1FBE7A92}"/>
              </a:ext>
            </a:extLst>
          </p:cNvPr>
          <p:cNvSpPr txBox="1">
            <a:spLocks noChangeArrowheads="1"/>
          </p:cNvSpPr>
          <p:nvPr/>
        </p:nvSpPr>
        <p:spPr bwMode="auto">
          <a:xfrm>
            <a:off x="4943872" y="1769925"/>
            <a:ext cx="31686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Dặn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dò</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TextBox 1">
            <a:extLst>
              <a:ext uri="{FF2B5EF4-FFF2-40B4-BE49-F238E27FC236}">
                <a16:creationId xmlns:a16="http://schemas.microsoft.com/office/drawing/2014/main" xmlns="" id="{03AEEF04-9A8C-041D-6FB8-2F0C6D19A234}"/>
              </a:ext>
            </a:extLst>
          </p:cNvPr>
          <p:cNvSpPr txBox="1">
            <a:spLocks noChangeArrowheads="1"/>
          </p:cNvSpPr>
          <p:nvPr/>
        </p:nvSpPr>
        <p:spPr bwMode="auto">
          <a:xfrm>
            <a:off x="2635183" y="2566278"/>
            <a:ext cx="842486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en-US" altLang="en-US" dirty="0" err="1">
                <a:solidFill>
                  <a:schemeClr val="tx2"/>
                </a:solidFill>
                <a:latin typeface="Times New Roman" panose="02020603050405020304" pitchFamily="18" charset="0"/>
                <a:cs typeface="Times New Roman" panose="02020603050405020304" pitchFamily="18" charset="0"/>
              </a:rPr>
              <a:t>Học</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ghi</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nhớ</a:t>
            </a:r>
            <a:endParaRPr lang="en-US" altLang="en-US" dirty="0">
              <a:solidFill>
                <a:schemeClr val="tx2"/>
              </a:solidFill>
              <a:latin typeface="Times New Roman" panose="02020603050405020304" pitchFamily="18" charset="0"/>
              <a:cs typeface="Times New Roman" panose="02020603050405020304" pitchFamily="18" charset="0"/>
            </a:endParaRPr>
          </a:p>
          <a:p>
            <a:pPr>
              <a:spcBef>
                <a:spcPct val="0"/>
              </a:spcBef>
              <a:buFontTx/>
              <a:buChar char="-"/>
            </a:pPr>
            <a:r>
              <a:rPr lang="en-US" altLang="en-US" dirty="0">
                <a:solidFill>
                  <a:schemeClr val="tx2"/>
                </a:solidFill>
                <a:latin typeface="Times New Roman" panose="02020603050405020304" pitchFamily="18" charset="0"/>
                <a:cs typeface="Times New Roman" panose="02020603050405020304" pitchFamily="18" charset="0"/>
              </a:rPr>
              <a:t>Làm </a:t>
            </a:r>
            <a:r>
              <a:rPr lang="en-US" altLang="en-US" dirty="0" err="1">
                <a:solidFill>
                  <a:schemeClr val="tx2"/>
                </a:solidFill>
                <a:latin typeface="Times New Roman" panose="02020603050405020304" pitchFamily="18" charset="0"/>
                <a:cs typeface="Times New Roman" panose="02020603050405020304" pitchFamily="18" charset="0"/>
              </a:rPr>
              <a:t>tiếp</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bài</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tập</a:t>
            </a:r>
            <a:r>
              <a:rPr lang="en-US" altLang="en-US" dirty="0">
                <a:solidFill>
                  <a:schemeClr val="tx2"/>
                </a:solidFill>
                <a:latin typeface="Times New Roman" panose="02020603050405020304" pitchFamily="18" charset="0"/>
                <a:cs typeface="Times New Roman" panose="02020603050405020304" pitchFamily="18" charset="0"/>
              </a:rPr>
              <a:t> 2 vào </a:t>
            </a:r>
            <a:r>
              <a:rPr lang="en-US" altLang="en-US" dirty="0" err="1">
                <a:solidFill>
                  <a:schemeClr val="tx2"/>
                </a:solidFill>
                <a:latin typeface="Times New Roman" panose="02020603050405020304" pitchFamily="18" charset="0"/>
                <a:cs typeface="Times New Roman" panose="02020603050405020304" pitchFamily="18" charset="0"/>
              </a:rPr>
              <a:t>vở</a:t>
            </a:r>
            <a:r>
              <a:rPr lang="en-US" altLang="en-US" dirty="0">
                <a:solidFill>
                  <a:schemeClr val="tx2"/>
                </a:solidFill>
                <a:latin typeface="Times New Roman" panose="02020603050405020304" pitchFamily="18" charset="0"/>
                <a:cs typeface="Times New Roman" panose="02020603050405020304" pitchFamily="18" charset="0"/>
              </a:rPr>
              <a:t> </a:t>
            </a:r>
          </a:p>
          <a:p>
            <a:pPr>
              <a:spcBef>
                <a:spcPct val="0"/>
              </a:spcBef>
              <a:buFontTx/>
              <a:buChar char="-"/>
            </a:pPr>
            <a:r>
              <a:rPr lang="en-US" altLang="en-US" dirty="0" err="1">
                <a:solidFill>
                  <a:schemeClr val="tx2"/>
                </a:solidFill>
                <a:latin typeface="Times New Roman" panose="02020603050405020304" pitchFamily="18" charset="0"/>
                <a:cs typeface="Times New Roman" panose="02020603050405020304" pitchFamily="18" charset="0"/>
              </a:rPr>
              <a:t>Tìm</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hiểu</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và</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chuẩn</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bị</a:t>
            </a: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dirty="0" err="1">
                <a:solidFill>
                  <a:schemeClr val="tx2"/>
                </a:solidFill>
                <a:latin typeface="Times New Roman" panose="02020603050405020304" pitchFamily="18" charset="0"/>
                <a:cs typeface="Times New Roman" panose="02020603050405020304" pitchFamily="18" charset="0"/>
              </a:rPr>
              <a:t>bài</a:t>
            </a:r>
            <a:r>
              <a:rPr lang="en-US" altLang="en-US" dirty="0">
                <a:solidFill>
                  <a:schemeClr val="tx2"/>
                </a:solidFill>
                <a:latin typeface="Times New Roman" panose="02020603050405020304" pitchFamily="18" charset="0"/>
                <a:cs typeface="Times New Roman" panose="02020603050405020304" pitchFamily="18" charset="0"/>
              </a:rPr>
              <a:t>:</a:t>
            </a:r>
          </a:p>
          <a:p>
            <a:pPr marL="0" indent="0">
              <a:spcBef>
                <a:spcPct val="0"/>
              </a:spcBef>
              <a:buNone/>
            </a:pPr>
            <a:r>
              <a:rPr lang="en-US" altLang="en-US"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Cấu</a:t>
            </a:r>
            <a:r>
              <a:rPr lang="en-US" altLang="en-US"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tạo</a:t>
            </a:r>
            <a:r>
              <a:rPr lang="en-US" altLang="en-US"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bài</a:t>
            </a:r>
            <a:r>
              <a:rPr lang="en-US" altLang="en-US"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văn</a:t>
            </a:r>
            <a:r>
              <a:rPr lang="en-US" altLang="en-US"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miêu</a:t>
            </a:r>
            <a:r>
              <a:rPr lang="en-US" altLang="en-US"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tả</a:t>
            </a:r>
            <a:r>
              <a:rPr lang="en-US" altLang="en-US"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đồ</a:t>
            </a:r>
            <a:r>
              <a:rPr lang="en-US" altLang="en-US"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vật</a:t>
            </a:r>
            <a:endParaRPr lang="en-US" altLang="en-US" b="1" dirty="0">
              <a:solidFill>
                <a:schemeClr val="tx2"/>
              </a:solidFill>
              <a:latin typeface=".VnShelley Allegro" pitchFamily="82" charset="0"/>
            </a:endParaRPr>
          </a:p>
        </p:txBody>
      </p:sp>
    </p:spTree>
    <p:extLst>
      <p:ext uri="{BB962C8B-B14F-4D97-AF65-F5344CB8AC3E}">
        <p14:creationId xmlns:p14="http://schemas.microsoft.com/office/powerpoint/2010/main" val="96695352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83C4E58-3844-5B01-BDB1-79DCA566F623}"/>
              </a:ext>
            </a:extLst>
          </p:cNvPr>
          <p:cNvSpPr txBox="1">
            <a:spLocks noChangeArrowheads="1"/>
          </p:cNvSpPr>
          <p:nvPr/>
        </p:nvSpPr>
        <p:spPr bwMode="auto">
          <a:xfrm>
            <a:off x="2838165" y="6165304"/>
            <a:ext cx="77620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err="1">
                <a:latin typeface="Times New Roman" panose="02020603050405020304" pitchFamily="18" charset="0"/>
                <a:cs typeface="Times New Roman" panose="02020603050405020304" pitchFamily="18" charset="0"/>
              </a:rPr>
              <a:t>Hãy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tìm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những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đặc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điểm</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nổi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bật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của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cây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phượng</a:t>
            </a:r>
            <a:endParaRPr lang="en-US" altLang="en-US" sz="2800" b="1" dirty="0">
              <a:latin typeface="Times New Roman" panose="02020603050405020304" pitchFamily="18" charset="0"/>
              <a:cs typeface="Times New Roman" panose="02020603050405020304" pitchFamily="18" charset="0"/>
            </a:endParaRPr>
          </a:p>
        </p:txBody>
      </p:sp>
      <p:pic>
        <p:nvPicPr>
          <p:cNvPr id="2052" name="Picture 4" descr="Thuyết minh cây phượng vĩ - Theki.vn">
            <a:extLst>
              <a:ext uri="{FF2B5EF4-FFF2-40B4-BE49-F238E27FC236}">
                <a16:creationId xmlns:a16="http://schemas.microsoft.com/office/drawing/2014/main" xmlns="" id="{3450F4E4-54B5-D984-CFAD-D493146F0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724" y="0"/>
            <a:ext cx="6977707" cy="60792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图片 325">
            <a:extLst>
              <a:ext uri="{FF2B5EF4-FFF2-40B4-BE49-F238E27FC236}">
                <a16:creationId xmlns:a16="http://schemas.microsoft.com/office/drawing/2014/main" xmlns="" id="{676C520D-A441-EF7E-59CA-4010FC36D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579" y="6550854"/>
            <a:ext cx="4117596" cy="347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图片 327">
            <a:extLst>
              <a:ext uri="{FF2B5EF4-FFF2-40B4-BE49-F238E27FC236}">
                <a16:creationId xmlns:a16="http://schemas.microsoft.com/office/drawing/2014/main" xmlns="" id="{5D86CB82-23E9-685E-8794-388087CEDA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7" y="6488113"/>
            <a:ext cx="5936456"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图片 331">
            <a:extLst>
              <a:ext uri="{FF2B5EF4-FFF2-40B4-BE49-F238E27FC236}">
                <a16:creationId xmlns:a16="http://schemas.microsoft.com/office/drawing/2014/main" xmlns="" id="{0677A2ED-46DC-8A2B-750D-56D7CBCEF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2" y="4300538"/>
            <a:ext cx="2097088" cy="250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图片 333">
            <a:extLst>
              <a:ext uri="{FF2B5EF4-FFF2-40B4-BE49-F238E27FC236}">
                <a16:creationId xmlns:a16="http://schemas.microsoft.com/office/drawing/2014/main" xmlns="" id="{B550F1A1-3399-008D-D679-DA8AF8FF99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1648" y="4804569"/>
            <a:ext cx="7762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图片 335">
            <a:extLst>
              <a:ext uri="{FF2B5EF4-FFF2-40B4-BE49-F238E27FC236}">
                <a16:creationId xmlns:a16="http://schemas.microsoft.com/office/drawing/2014/main" xmlns="" id="{CE770C5B-B918-108C-A0F9-94476DEA0F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7200" y="6048375"/>
            <a:ext cx="2241127"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图片 337">
            <a:extLst>
              <a:ext uri="{FF2B5EF4-FFF2-40B4-BE49-F238E27FC236}">
                <a16:creationId xmlns:a16="http://schemas.microsoft.com/office/drawing/2014/main" xmlns="" id="{64A1E0E9-0185-F637-5C33-9F922817B4C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67188" y="858838"/>
            <a:ext cx="368458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6">
            <a:extLst>
              <a:ext uri="{FF2B5EF4-FFF2-40B4-BE49-F238E27FC236}">
                <a16:creationId xmlns:a16="http://schemas.microsoft.com/office/drawing/2014/main" xmlns="" id="{D7A4E02F-F240-2013-DB13-28EC935AF2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4533" t="32474" r="80000" b="43585"/>
          <a:stretch>
            <a:fillRect/>
          </a:stretch>
        </p:blipFill>
        <p:spPr bwMode="auto">
          <a:xfrm>
            <a:off x="5461000" y="3933825"/>
            <a:ext cx="5381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7">
            <a:extLst>
              <a:ext uri="{FF2B5EF4-FFF2-40B4-BE49-F238E27FC236}">
                <a16:creationId xmlns:a16="http://schemas.microsoft.com/office/drawing/2014/main" xmlns="" id="{A18143CB-CA11-13BF-5824-00A0E2B29A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34267" t="5688" r="53999" b="64444"/>
          <a:stretch>
            <a:fillRect/>
          </a:stretch>
        </p:blipFill>
        <p:spPr bwMode="auto">
          <a:xfrm>
            <a:off x="3905250" y="2098675"/>
            <a:ext cx="41592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8">
            <a:extLst>
              <a:ext uri="{FF2B5EF4-FFF2-40B4-BE49-F238E27FC236}">
                <a16:creationId xmlns:a16="http://schemas.microsoft.com/office/drawing/2014/main" xmlns="" id="{9EED3C2F-7561-6228-539C-94273951B1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69333" t="3081" r="19867" b="71083"/>
          <a:stretch>
            <a:fillRect/>
          </a:stretch>
        </p:blipFill>
        <p:spPr bwMode="auto">
          <a:xfrm>
            <a:off x="8215313" y="809625"/>
            <a:ext cx="39528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xmlns="" id="{ADC36876-6447-8D3A-00DE-D127E0B709C0}"/>
              </a:ext>
            </a:extLst>
          </p:cNvPr>
          <p:cNvSpPr txBox="1">
            <a:spLocks noChangeArrowheads="1"/>
          </p:cNvSpPr>
          <p:nvPr/>
        </p:nvSpPr>
        <p:spPr>
          <a:xfrm>
            <a:off x="1824038" y="215900"/>
            <a:ext cx="8351837" cy="700088"/>
          </a:xfrm>
          <a:prstGeom prst="rect">
            <a:avLst/>
          </a:prstGeom>
        </p:spPr>
        <p:txBody>
          <a:bodyPr lIns="0" tIns="0" rIns="0" bIns="0"/>
          <a:lstStyle>
            <a:defPPr>
              <a:defRPr lang="en-US"/>
            </a:defPPr>
            <a:lvl1pPr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sz="3200" kern="1200">
                <a:solidFill>
                  <a:srgbClr val="FF0000"/>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3200" kern="1200">
                <a:solidFill>
                  <a:srgbClr val="FF0000"/>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3200" kern="1200">
                <a:solidFill>
                  <a:srgbClr val="FF0000"/>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3200" kern="1200">
                <a:solidFill>
                  <a:srgbClr val="FF0000"/>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3200" kern="1200">
                <a:solidFill>
                  <a:srgbClr val="FF0000"/>
                </a:solidFill>
                <a:latin typeface="Times New Roman" panose="02020603050405020304" pitchFamily="18" charset="0"/>
                <a:ea typeface="+mn-ea"/>
                <a:cs typeface="Times New Roman" panose="02020603050405020304" pitchFamily="18" charset="0"/>
              </a:defRPr>
            </a:lvl9pPr>
          </a:lstStyle>
          <a:p>
            <a:pPr algn="ctr" eaLnBrk="1" hangingPunct="1">
              <a:lnSpc>
                <a:spcPct val="90000"/>
              </a:lnSpc>
              <a:defRPr/>
            </a:pPr>
            <a:r>
              <a:rPr lang="en-US" b="1" kern="0" dirty="0" err="1">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Thứ</a:t>
            </a:r>
            <a:r>
              <a:rPr lang="en-US" b="1" kern="0" dirty="0">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 </a:t>
            </a:r>
            <a:r>
              <a:rPr lang="en-US" b="1" kern="0" dirty="0" err="1">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ba</a:t>
            </a:r>
            <a:r>
              <a:rPr lang="en-US" b="1" kern="0" dirty="0">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 </a:t>
            </a:r>
            <a:r>
              <a:rPr lang="en-US" b="1" kern="0" dirty="0" err="1">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ngày</a:t>
            </a:r>
            <a:r>
              <a:rPr lang="en-US" b="1" kern="0" dirty="0">
                <a:solidFill>
                  <a:srgbClr val="002060"/>
                </a:solidFill>
                <a:effectLst>
                  <a:outerShdw blurRad="38100" dist="38100" dir="2700000" algn="tl">
                    <a:srgbClr val="C0C0C0"/>
                  </a:outerShdw>
                </a:effectLst>
                <a:latin typeface="Arial" panose="020B0604020202020204" pitchFamily="34" charset="0"/>
                <a:ea typeface="+mj-ea"/>
                <a:cs typeface="Arial" panose="020B0604020202020204" pitchFamily="34" charset="0"/>
              </a:rPr>
              <a:t> 6 tháng 12 năm 2022</a:t>
            </a:r>
          </a:p>
        </p:txBody>
      </p:sp>
      <p:sp>
        <p:nvSpPr>
          <p:cNvPr id="5137" name="TextBox 1">
            <a:extLst>
              <a:ext uri="{FF2B5EF4-FFF2-40B4-BE49-F238E27FC236}">
                <a16:creationId xmlns:a16="http://schemas.microsoft.com/office/drawing/2014/main" xmlns="" id="{AFD2278A-3E81-74D0-3A33-6DDD7E337AD8}"/>
              </a:ext>
            </a:extLst>
          </p:cNvPr>
          <p:cNvSpPr txBox="1">
            <a:spLocks noChangeArrowheads="1"/>
          </p:cNvSpPr>
          <p:nvPr/>
        </p:nvSpPr>
        <p:spPr bwMode="auto">
          <a:xfrm flipH="1" flipV="1">
            <a:off x="5948363" y="2452688"/>
            <a:ext cx="587375" cy="30003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defRPr/>
            </a:pPr>
            <a:endParaRPr lang="en-US" altLang="en-US" sz="1353">
              <a:latin typeface="Times New Roman" panose="02020603050405020304" pitchFamily="18" charset="0"/>
            </a:endParaRPr>
          </a:p>
        </p:txBody>
      </p:sp>
      <p:pic>
        <p:nvPicPr>
          <p:cNvPr id="15374" name="图片 329">
            <a:extLst>
              <a:ext uri="{FF2B5EF4-FFF2-40B4-BE49-F238E27FC236}">
                <a16:creationId xmlns:a16="http://schemas.microsoft.com/office/drawing/2014/main" xmlns="" id="{0C5B2603-72F4-5987-07D8-3C76E08FF9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25806" y="4642194"/>
            <a:ext cx="2503487" cy="22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2055">
            <a:extLst>
              <a:ext uri="{FF2B5EF4-FFF2-40B4-BE49-F238E27FC236}">
                <a16:creationId xmlns:a16="http://schemas.microsoft.com/office/drawing/2014/main" xmlns="" id="{E69EB7C7-7588-FF39-2658-039F7DED795A}"/>
              </a:ext>
            </a:extLst>
          </p:cNvPr>
          <p:cNvSpPr txBox="1">
            <a:spLocks noChangeArrowheads="1"/>
          </p:cNvSpPr>
          <p:nvPr/>
        </p:nvSpPr>
        <p:spPr bwMode="auto">
          <a:xfrm>
            <a:off x="3995738" y="551657"/>
            <a:ext cx="4219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500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500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500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500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500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500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500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500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500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zh-CN" sz="3600" b="1" u="sng" dirty="0" err="1">
                <a:latin typeface="Times New Roman" panose="02020603050405020304" pitchFamily="18" charset="0"/>
                <a:ea typeface="黑体"/>
                <a:cs typeface="Times New Roman" panose="02020603050405020304" pitchFamily="18" charset="0"/>
              </a:rPr>
              <a:t>Tập</a:t>
            </a:r>
            <a:r>
              <a:rPr lang="en-US" altLang="zh-CN" sz="3600" b="1" u="sng" dirty="0">
                <a:latin typeface="Times New Roman" panose="02020603050405020304" pitchFamily="18" charset="0"/>
                <a:ea typeface="黑体"/>
                <a:cs typeface="Times New Roman" panose="02020603050405020304" pitchFamily="18" charset="0"/>
              </a:rPr>
              <a:t> làm </a:t>
            </a:r>
            <a:r>
              <a:rPr lang="en-US" altLang="zh-CN" sz="3600" b="1" u="sng" dirty="0" err="1">
                <a:latin typeface="Times New Roman" panose="02020603050405020304" pitchFamily="18" charset="0"/>
                <a:ea typeface="黑体"/>
                <a:cs typeface="Times New Roman" panose="02020603050405020304" pitchFamily="18" charset="0"/>
              </a:rPr>
              <a:t>văn</a:t>
            </a:r>
            <a:endParaRPr lang="en-US" altLang="zh-CN" sz="3600" b="1" dirty="0">
              <a:latin typeface="Times New Roman" panose="02020603050405020304" pitchFamily="18" charset="0"/>
              <a:ea typeface="黑体"/>
              <a:cs typeface="Times New Roman" panose="02020603050405020304" pitchFamily="18" charset="0"/>
            </a:endParaRPr>
          </a:p>
        </p:txBody>
      </p:sp>
      <p:sp>
        <p:nvSpPr>
          <p:cNvPr id="21" name="文本框 21">
            <a:extLst>
              <a:ext uri="{FF2B5EF4-FFF2-40B4-BE49-F238E27FC236}">
                <a16:creationId xmlns:a16="http://schemas.microsoft.com/office/drawing/2014/main" xmlns="" id="{7FD88248-B21E-1434-C971-7889A9650289}"/>
              </a:ext>
            </a:extLst>
          </p:cNvPr>
          <p:cNvSpPr txBox="1">
            <a:spLocks noChangeArrowheads="1"/>
          </p:cNvSpPr>
          <p:nvPr/>
        </p:nvSpPr>
        <p:spPr bwMode="auto">
          <a:xfrm>
            <a:off x="2428875" y="1087887"/>
            <a:ext cx="73533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4800" b="1" dirty="0" err="1">
                <a:solidFill>
                  <a:srgbClr val="FF0000"/>
                </a:solidFill>
                <a:ea typeface="Microsoft YaHei" panose="020B0503020204020204" pitchFamily="34" charset="-122"/>
              </a:rPr>
              <a:t>Thế</a:t>
            </a:r>
            <a:r>
              <a:rPr lang="en-US" altLang="en-US" sz="4800" b="1" dirty="0">
                <a:solidFill>
                  <a:srgbClr val="FF0000"/>
                </a:solidFill>
                <a:ea typeface="Microsoft YaHei" panose="020B0503020204020204" pitchFamily="34" charset="-122"/>
              </a:rPr>
              <a:t> </a:t>
            </a:r>
            <a:r>
              <a:rPr lang="en-US" altLang="en-US" sz="4800" b="1" dirty="0" err="1">
                <a:solidFill>
                  <a:srgbClr val="FF0000"/>
                </a:solidFill>
                <a:ea typeface="Microsoft YaHei" panose="020B0503020204020204" pitchFamily="34" charset="-122"/>
              </a:rPr>
              <a:t>nào</a:t>
            </a:r>
            <a:r>
              <a:rPr lang="en-US" altLang="en-US" sz="4800" b="1" dirty="0">
                <a:solidFill>
                  <a:srgbClr val="FF0000"/>
                </a:solidFill>
                <a:ea typeface="Microsoft YaHei" panose="020B0503020204020204" pitchFamily="34" charset="-122"/>
              </a:rPr>
              <a:t> </a:t>
            </a:r>
            <a:r>
              <a:rPr lang="en-US" altLang="en-US" sz="4800" b="1" dirty="0" err="1" smtClean="0">
                <a:solidFill>
                  <a:srgbClr val="FF0000"/>
                </a:solidFill>
                <a:ea typeface="Microsoft YaHei" panose="020B0503020204020204" pitchFamily="34" charset="-122"/>
              </a:rPr>
              <a:t>là</a:t>
            </a:r>
            <a:r>
              <a:rPr lang="en-US" altLang="en-US" sz="4800" b="1" dirty="0" smtClean="0">
                <a:solidFill>
                  <a:srgbClr val="FF0000"/>
                </a:solidFill>
                <a:ea typeface="Microsoft YaHei" panose="020B0503020204020204" pitchFamily="34" charset="-122"/>
              </a:rPr>
              <a:t> </a:t>
            </a:r>
            <a:r>
              <a:rPr lang="en-US" altLang="en-US" sz="4800" b="1" dirty="0" err="1">
                <a:solidFill>
                  <a:srgbClr val="FF0000"/>
                </a:solidFill>
                <a:ea typeface="Microsoft YaHei" panose="020B0503020204020204" pitchFamily="34" charset="-122"/>
              </a:rPr>
              <a:t>miêu</a:t>
            </a:r>
            <a:r>
              <a:rPr lang="en-US" altLang="en-US" sz="4800" b="1" dirty="0">
                <a:solidFill>
                  <a:srgbClr val="FF0000"/>
                </a:solidFill>
                <a:ea typeface="Microsoft YaHei" panose="020B0503020204020204" pitchFamily="34" charset="-122"/>
              </a:rPr>
              <a:t> </a:t>
            </a:r>
            <a:r>
              <a:rPr lang="en-US" altLang="en-US" sz="4800" b="1" dirty="0" err="1">
                <a:solidFill>
                  <a:srgbClr val="FF0000"/>
                </a:solidFill>
                <a:ea typeface="Microsoft YaHei" panose="020B0503020204020204" pitchFamily="34" charset="-122"/>
              </a:rPr>
              <a:t>tả</a:t>
            </a:r>
            <a:r>
              <a:rPr lang="en-US" altLang="en-US" sz="4800" b="1" dirty="0">
                <a:solidFill>
                  <a:srgbClr val="FF0000"/>
                </a:solidFill>
                <a:ea typeface="Microsoft YaHei" panose="020B0503020204020204" pitchFamily="34" charset="-122"/>
              </a:rPr>
              <a:t>?</a:t>
            </a:r>
          </a:p>
          <a:p>
            <a:pPr algn="r" eaLnBrk="1" hangingPunct="1">
              <a:lnSpc>
                <a:spcPct val="100000"/>
              </a:lnSpc>
              <a:spcBef>
                <a:spcPct val="0"/>
              </a:spcBef>
              <a:buFontTx/>
              <a:buNone/>
            </a:pPr>
            <a:r>
              <a:rPr lang="en-US" altLang="zh-CN" dirty="0">
                <a:latin typeface="Times New Roman" panose="02020603050405020304" pitchFamily="18" charset="0"/>
                <a:ea typeface="inpin heiti"/>
                <a:cs typeface="Times New Roman" panose="02020603050405020304" pitchFamily="18" charset="0"/>
              </a:rPr>
              <a:t>(SGK </a:t>
            </a:r>
            <a:r>
              <a:rPr lang="en-US" altLang="zh-CN" dirty="0" err="1">
                <a:latin typeface="Times New Roman" panose="02020603050405020304" pitchFamily="18" charset="0"/>
                <a:ea typeface="inpin heiti"/>
                <a:cs typeface="Times New Roman" panose="02020603050405020304" pitchFamily="18" charset="0"/>
              </a:rPr>
              <a:t>trang</a:t>
            </a:r>
            <a:r>
              <a:rPr lang="en-US" altLang="zh-CN" dirty="0">
                <a:latin typeface="Times New Roman" panose="02020603050405020304" pitchFamily="18" charset="0"/>
                <a:ea typeface="inpin heiti"/>
                <a:cs typeface="Times New Roman" panose="02020603050405020304" pitchFamily="18" charset="0"/>
              </a:rPr>
              <a:t> 140)</a:t>
            </a:r>
            <a:endParaRPr lang="zh-CN" altLang="en-US" dirty="0">
              <a:latin typeface="Times New Roman" panose="02020603050405020304" pitchFamily="18" charset="0"/>
              <a:ea typeface="inpin heiti"/>
              <a:cs typeface="Times New Roman" panose="02020603050405020304" pitchFamily="18" charset="0"/>
            </a:endParaRPr>
          </a:p>
          <a:p>
            <a:pPr algn="ctr" eaLnBrk="1" hangingPunct="1">
              <a:lnSpc>
                <a:spcPct val="100000"/>
              </a:lnSpc>
              <a:spcBef>
                <a:spcPct val="0"/>
              </a:spcBef>
              <a:buFontTx/>
              <a:buNone/>
            </a:pPr>
            <a:endParaRPr lang="zh-CN" altLang="en-US" dirty="0">
              <a:latin typeface="Times New Roman" panose="02020603050405020304" pitchFamily="18" charset="0"/>
              <a:ea typeface="inpin heiti"/>
              <a:cs typeface="Times New Roman" panose="02020603050405020304" pitchFamily="18" charset="0"/>
            </a:endParaRPr>
          </a:p>
        </p:txBody>
      </p:sp>
      <p:grpSp>
        <p:nvGrpSpPr>
          <p:cNvPr id="3" name="组合 4">
            <a:extLst>
              <a:ext uri="{FF2B5EF4-FFF2-40B4-BE49-F238E27FC236}">
                <a16:creationId xmlns:a16="http://schemas.microsoft.com/office/drawing/2014/main" xmlns="" id="{DCF86BEB-C319-F8F4-82C9-4099ED12C6F5}"/>
              </a:ext>
            </a:extLst>
          </p:cNvPr>
          <p:cNvGrpSpPr>
            <a:grpSpLocks/>
          </p:cNvGrpSpPr>
          <p:nvPr/>
        </p:nvGrpSpPr>
        <p:grpSpPr bwMode="auto">
          <a:xfrm>
            <a:off x="2231471" y="1921669"/>
            <a:ext cx="7200800" cy="4157084"/>
            <a:chOff x="287572" y="315634"/>
            <a:chExt cx="4680520" cy="3631059"/>
          </a:xfrm>
        </p:grpSpPr>
        <p:pic>
          <p:nvPicPr>
            <p:cNvPr id="4" name="Picture 2" descr="F:\1-原创素材\1_mm1102\PPT\PPT_014\materaials\pageimg_g14.png">
              <a:extLst>
                <a:ext uri="{FF2B5EF4-FFF2-40B4-BE49-F238E27FC236}">
                  <a16:creationId xmlns:a16="http://schemas.microsoft.com/office/drawing/2014/main" xmlns="" id="{F071CD03-7AAD-6F77-0A62-9282528522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7572" y="315634"/>
              <a:ext cx="4680520" cy="363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xmlns="" id="{13C7A5F8-E0EE-55E1-4D69-86DCDEDDBA4A}"/>
                </a:ext>
              </a:extLst>
            </p:cNvPr>
            <p:cNvSpPr txBox="1"/>
            <p:nvPr/>
          </p:nvSpPr>
          <p:spPr>
            <a:xfrm>
              <a:off x="1801358" y="1841962"/>
              <a:ext cx="1958828" cy="809820"/>
            </a:xfrm>
            <a:prstGeom prst="rect">
              <a:avLst/>
            </a:prstGeom>
            <a:noFill/>
          </p:spPr>
          <p:txBody>
            <a:bodyPr wrap="square">
              <a:spAutoFit/>
            </a:bodyPr>
            <a:lstStyle/>
            <a:p>
              <a:pPr defTabSz="914217" eaLnBrk="1" fontAlgn="auto" hangingPunct="1">
                <a:lnSpc>
                  <a:spcPct val="150000"/>
                </a:lnSpc>
                <a:spcBef>
                  <a:spcPts val="0"/>
                </a:spcBef>
                <a:spcAft>
                  <a:spcPts val="0"/>
                </a:spcAft>
                <a:defRPr/>
              </a:pPr>
              <a:r>
                <a:rPr lang="en-US" altLang="zh-CN" sz="3600" b="1" dirty="0">
                  <a:solidFill>
                    <a:srgbClr val="3333FF"/>
                  </a:solidFill>
                  <a:latin typeface="Times New Roman" panose="02020603050405020304" pitchFamily="18" charset="0"/>
                  <a:ea typeface="Wawati SC" pitchFamily="82" charset="-122"/>
                  <a:cs typeface="Times New Roman" panose="02020603050405020304" pitchFamily="18" charset="0"/>
                </a:rPr>
                <a:t>1. Nhận </a:t>
              </a:r>
              <a:r>
                <a:rPr lang="en-US" altLang="zh-CN" sz="3600" b="1" dirty="0" err="1">
                  <a:solidFill>
                    <a:srgbClr val="3333FF"/>
                  </a:solidFill>
                  <a:latin typeface="Times New Roman" panose="02020603050405020304" pitchFamily="18" charset="0"/>
                  <a:ea typeface="Wawati SC" pitchFamily="82" charset="-122"/>
                  <a:cs typeface="Times New Roman" panose="02020603050405020304" pitchFamily="18" charset="0"/>
                </a:rPr>
                <a:t>xét</a:t>
              </a:r>
              <a:endParaRPr lang="zh-CN" altLang="en-US" sz="1400" b="1" dirty="0">
                <a:solidFill>
                  <a:srgbClr val="3333FF"/>
                </a:solidFill>
                <a:latin typeface="Times New Roman" panose="02020603050405020304" pitchFamily="18" charset="0"/>
                <a:ea typeface="Wawati SC" pitchFamily="82" charset="-122"/>
                <a:cs typeface="Times New Roman" panose="02020603050405020304" pitchFamily="18" charset="0"/>
              </a:endParaRPr>
            </a:p>
          </p:txBody>
        </p:sp>
      </p:grpSp>
      <p:pic>
        <p:nvPicPr>
          <p:cNvPr id="6" name="图片 341">
            <a:extLst>
              <a:ext uri="{FF2B5EF4-FFF2-40B4-BE49-F238E27FC236}">
                <a16:creationId xmlns:a16="http://schemas.microsoft.com/office/drawing/2014/main" xmlns="" id="{90C89DE5-C95D-BE53-F953-66A1B7EA9F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24035" y="5363615"/>
            <a:ext cx="20415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a:extLst>
              <a:ext uri="{FF2B5EF4-FFF2-40B4-BE49-F238E27FC236}">
                <a16:creationId xmlns:a16="http://schemas.microsoft.com/office/drawing/2014/main" xmlns="" id="{65279CCF-49B4-AA2B-0E44-B32B17F3F5A2}"/>
              </a:ext>
            </a:extLst>
          </p:cNvPr>
          <p:cNvSpPr txBox="1"/>
          <p:nvPr/>
        </p:nvSpPr>
        <p:spPr bwMode="auto">
          <a:xfrm>
            <a:off x="4555572" y="4268566"/>
            <a:ext cx="3857384" cy="823752"/>
          </a:xfrm>
          <a:prstGeom prst="rect">
            <a:avLst/>
          </a:prstGeom>
          <a:noFill/>
        </p:spPr>
        <p:txBody>
          <a:bodyPr wrap="square">
            <a:spAutoFit/>
          </a:bodyPr>
          <a:lstStyle/>
          <a:p>
            <a:pPr defTabSz="914217" eaLnBrk="1" fontAlgn="auto" hangingPunct="1">
              <a:lnSpc>
                <a:spcPct val="150000"/>
              </a:lnSpc>
              <a:spcBef>
                <a:spcPts val="0"/>
              </a:spcBef>
              <a:spcAft>
                <a:spcPts val="0"/>
              </a:spcAft>
              <a:defRPr/>
            </a:pPr>
            <a:r>
              <a:rPr lang="en-US" altLang="zh-CN" sz="3600" b="1" dirty="0">
                <a:solidFill>
                  <a:srgbClr val="3333FF"/>
                </a:solidFill>
                <a:latin typeface="Times New Roman" panose="02020603050405020304" pitchFamily="18" charset="0"/>
                <a:ea typeface="Wawati SC" pitchFamily="82" charset="-122"/>
                <a:cs typeface="Times New Roman" panose="02020603050405020304" pitchFamily="18" charset="0"/>
              </a:rPr>
              <a:t>2. </a:t>
            </a:r>
            <a:r>
              <a:rPr lang="en-US" altLang="zh-CN" sz="3600" b="1" dirty="0" err="1">
                <a:solidFill>
                  <a:srgbClr val="3333FF"/>
                </a:solidFill>
                <a:latin typeface="Times New Roman" panose="02020603050405020304" pitchFamily="18" charset="0"/>
                <a:ea typeface="Wawati SC" pitchFamily="82" charset="-122"/>
                <a:cs typeface="Times New Roman" panose="02020603050405020304" pitchFamily="18" charset="0"/>
              </a:rPr>
              <a:t>Luyện</a:t>
            </a:r>
            <a:r>
              <a:rPr lang="en-US" altLang="zh-CN" sz="3600" b="1" dirty="0">
                <a:solidFill>
                  <a:srgbClr val="3333FF"/>
                </a:solidFill>
                <a:latin typeface="Times New Roman" panose="02020603050405020304" pitchFamily="18" charset="0"/>
                <a:ea typeface="Wawati SC" pitchFamily="82" charset="-122"/>
                <a:cs typeface="Times New Roman" panose="02020603050405020304" pitchFamily="18" charset="0"/>
              </a:rPr>
              <a:t> </a:t>
            </a:r>
            <a:r>
              <a:rPr lang="en-US" altLang="zh-CN" sz="3600" b="1" dirty="0" err="1">
                <a:solidFill>
                  <a:srgbClr val="3333FF"/>
                </a:solidFill>
                <a:latin typeface="Times New Roman" panose="02020603050405020304" pitchFamily="18" charset="0"/>
                <a:ea typeface="Wawati SC" pitchFamily="82" charset="-122"/>
                <a:cs typeface="Times New Roman" panose="02020603050405020304" pitchFamily="18" charset="0"/>
              </a:rPr>
              <a:t>tập</a:t>
            </a:r>
            <a:endParaRPr lang="zh-CN" altLang="en-US" sz="1400" b="1" dirty="0">
              <a:solidFill>
                <a:srgbClr val="3333FF"/>
              </a:solidFill>
              <a:latin typeface="Times New Roman" panose="02020603050405020304" pitchFamily="18" charset="0"/>
              <a:ea typeface="Wawati SC" pitchFamily="82" charset="-122"/>
              <a:cs typeface="Times New Roman" panose="02020603050405020304" pitchFamily="18" charset="0"/>
            </a:endParaRPr>
          </a:p>
        </p:txBody>
      </p:sp>
      <p:sp>
        <p:nvSpPr>
          <p:cNvPr id="8" name="文本框 2055">
            <a:extLst>
              <a:ext uri="{FF2B5EF4-FFF2-40B4-BE49-F238E27FC236}">
                <a16:creationId xmlns:a16="http://schemas.microsoft.com/office/drawing/2014/main" xmlns="" id="{AFE2F503-5C56-AEA3-0F0F-88A4DF61C592}"/>
              </a:ext>
            </a:extLst>
          </p:cNvPr>
          <p:cNvSpPr txBox="1">
            <a:spLocks noChangeArrowheads="1"/>
          </p:cNvSpPr>
          <p:nvPr/>
        </p:nvSpPr>
        <p:spPr bwMode="auto">
          <a:xfrm>
            <a:off x="3465012" y="3305011"/>
            <a:ext cx="4219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500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5001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5001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5001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5001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zh-CN" sz="2800" b="1" u="sng" dirty="0">
                <a:solidFill>
                  <a:srgbClr val="000000"/>
                </a:solidFill>
                <a:latin typeface="Times New Roman" panose="02020603050405020304" pitchFamily="18" charset="0"/>
                <a:ea typeface="黑体"/>
                <a:cs typeface="Times New Roman" panose="02020603050405020304" pitchFamily="18" charset="0"/>
              </a:rPr>
              <a:t>CÁC HOẠT ĐỘNG:</a:t>
            </a:r>
            <a:endParaRPr lang="en-US" altLang="zh-CN" sz="2800" b="1" dirty="0">
              <a:solidFill>
                <a:srgbClr val="000000"/>
              </a:solidFill>
              <a:latin typeface="Times New Roman" panose="02020603050405020304" pitchFamily="18" charset="0"/>
              <a:ea typeface="黑体"/>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4">
            <a:extLst>
              <a:ext uri="{FF2B5EF4-FFF2-40B4-BE49-F238E27FC236}">
                <a16:creationId xmlns:a16="http://schemas.microsoft.com/office/drawing/2014/main" xmlns="" id="{58C07C47-D7D9-CAE5-2FF0-9EFA10C0B81E}"/>
              </a:ext>
            </a:extLst>
          </p:cNvPr>
          <p:cNvGrpSpPr>
            <a:grpSpLocks/>
          </p:cNvGrpSpPr>
          <p:nvPr/>
        </p:nvGrpSpPr>
        <p:grpSpPr bwMode="auto">
          <a:xfrm>
            <a:off x="1211263" y="201613"/>
            <a:ext cx="8591550" cy="5884862"/>
            <a:chOff x="251520" y="-33455"/>
            <a:chExt cx="4680520" cy="3631060"/>
          </a:xfrm>
        </p:grpSpPr>
        <p:pic>
          <p:nvPicPr>
            <p:cNvPr id="20483" name="Picture 2" descr="F:\1-原创素材\1_mm1102\PPT\PPT_014\materaials\pageimg_g14.png">
              <a:extLst>
                <a:ext uri="{FF2B5EF4-FFF2-40B4-BE49-F238E27FC236}">
                  <a16:creationId xmlns:a16="http://schemas.microsoft.com/office/drawing/2014/main" xmlns="" id="{6E3BFE58-AAC2-BB09-55A4-5AB8BFEA5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455"/>
              <a:ext cx="4680520" cy="3631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118726E4-E2DE-F442-3950-EA30C0D6A050}"/>
                </a:ext>
              </a:extLst>
            </p:cNvPr>
            <p:cNvSpPr txBox="1"/>
            <p:nvPr/>
          </p:nvSpPr>
          <p:spPr>
            <a:xfrm>
              <a:off x="1037660" y="1259504"/>
              <a:ext cx="3749951" cy="1159745"/>
            </a:xfrm>
            <a:prstGeom prst="rect">
              <a:avLst/>
            </a:prstGeom>
            <a:noFill/>
          </p:spPr>
          <p:txBody>
            <a:bodyPr>
              <a:spAutoFit/>
            </a:bodyPr>
            <a:lstStyle/>
            <a:p>
              <a:pPr algn="ctr" defTabSz="914217" eaLnBrk="1" fontAlgn="auto" hangingPunct="1">
                <a:lnSpc>
                  <a:spcPct val="150000"/>
                </a:lnSpc>
                <a:spcBef>
                  <a:spcPts val="0"/>
                </a:spcBef>
                <a:spcAft>
                  <a:spcPts val="0"/>
                </a:spcAft>
                <a:defRPr/>
              </a:pPr>
              <a:r>
                <a:rPr lang="en-US" altLang="zh-CN" sz="8798" b="1" dirty="0">
                  <a:solidFill>
                    <a:srgbClr val="00B0F0"/>
                  </a:solidFill>
                  <a:latin typeface="Times New Roman" panose="02020603050405020304" pitchFamily="18" charset="0"/>
                  <a:ea typeface="Wawati SC" pitchFamily="82" charset="-122"/>
                  <a:cs typeface="Times New Roman" panose="02020603050405020304" pitchFamily="18" charset="0"/>
                </a:rPr>
                <a:t>1.Nhận </a:t>
              </a:r>
              <a:r>
                <a:rPr lang="en-US" altLang="zh-CN" sz="8798" b="1" dirty="0" err="1">
                  <a:solidFill>
                    <a:srgbClr val="00B0F0"/>
                  </a:solidFill>
                  <a:latin typeface="Times New Roman" panose="02020603050405020304" pitchFamily="18" charset="0"/>
                  <a:ea typeface="Wawati SC" pitchFamily="82" charset="-122"/>
                  <a:cs typeface="Times New Roman" panose="02020603050405020304" pitchFamily="18" charset="0"/>
                </a:rPr>
                <a:t>xét</a:t>
              </a:r>
              <a:endParaRPr lang="zh-CN" altLang="en-US" sz="4399" b="1" dirty="0">
                <a:solidFill>
                  <a:srgbClr val="00B0F0"/>
                </a:solidFill>
                <a:latin typeface="Times New Roman" panose="02020603050405020304" pitchFamily="18" charset="0"/>
                <a:ea typeface="Wawati SC" pitchFamily="82" charset="-122"/>
                <a:cs typeface="Times New Roman" panose="02020603050405020304" pitchFamily="18" charset="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a:extLst>
              <a:ext uri="{FF2B5EF4-FFF2-40B4-BE49-F238E27FC236}">
                <a16:creationId xmlns:a16="http://schemas.microsoft.com/office/drawing/2014/main" xmlns="" id="{9C21934E-6A09-9B7E-DB5F-4B8FDD7B27AD}"/>
              </a:ext>
            </a:extLst>
          </p:cNvPr>
          <p:cNvSpPr txBox="1">
            <a:spLocks noChangeArrowheads="1"/>
          </p:cNvSpPr>
          <p:nvPr/>
        </p:nvSpPr>
        <p:spPr bwMode="auto">
          <a:xfrm>
            <a:off x="1703388" y="1366838"/>
            <a:ext cx="2057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a:solidFill>
                  <a:srgbClr val="000000"/>
                </a:solidFill>
                <a:latin typeface="Times New Roman" panose="02020603050405020304" pitchFamily="18" charset="0"/>
                <a:cs typeface="Times New Roman" panose="02020603050405020304" pitchFamily="18" charset="0"/>
              </a:rPr>
              <a:t>I. Nhận xét.</a:t>
            </a:r>
          </a:p>
        </p:txBody>
      </p:sp>
      <p:sp>
        <p:nvSpPr>
          <p:cNvPr id="3" name="Text Box 12">
            <a:extLst>
              <a:ext uri="{FF2B5EF4-FFF2-40B4-BE49-F238E27FC236}">
                <a16:creationId xmlns:a16="http://schemas.microsoft.com/office/drawing/2014/main" xmlns="" id="{572D55C4-C387-0D1D-DCF5-2A1428D7976A}"/>
              </a:ext>
            </a:extLst>
          </p:cNvPr>
          <p:cNvSpPr txBox="1">
            <a:spLocks noChangeArrowheads="1"/>
          </p:cNvSpPr>
          <p:nvPr/>
        </p:nvSpPr>
        <p:spPr bwMode="auto">
          <a:xfrm>
            <a:off x="1703388" y="1825625"/>
            <a:ext cx="6772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Arial" panose="020B0604020202020204" pitchFamily="34" charset="0"/>
              <a:buNone/>
            </a:pPr>
            <a:r>
              <a:rPr lang="en-US" altLang="en-US" sz="2800" b="1" dirty="0">
                <a:solidFill>
                  <a:srgbClr val="006600"/>
                </a:solidFill>
                <a:latin typeface="Times New Roman" panose="02020603050405020304" pitchFamily="18" charset="0"/>
                <a:cs typeface="Times New Roman" panose="02020603050405020304" pitchFamily="18" charset="0"/>
              </a:rPr>
              <a:t>1. </a:t>
            </a:r>
            <a:r>
              <a:rPr lang="en-US" altLang="en-US" sz="2800" b="1" dirty="0" err="1">
                <a:solidFill>
                  <a:srgbClr val="006600"/>
                </a:solidFill>
                <a:latin typeface="Times New Roman" panose="02020603050405020304" pitchFamily="18" charset="0"/>
                <a:cs typeface="Times New Roman" panose="02020603050405020304" pitchFamily="18" charset="0"/>
              </a:rPr>
              <a:t>Đoạn</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văn</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sau</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miêu</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tả</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những</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sự</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vật</a:t>
            </a:r>
            <a:r>
              <a:rPr lang="en-US" altLang="en-US" sz="2800" b="1" dirty="0">
                <a:solidFill>
                  <a:srgbClr val="006600"/>
                </a:solidFill>
                <a:latin typeface="Times New Roman" panose="02020603050405020304" pitchFamily="18" charset="0"/>
                <a:cs typeface="Times New Roman" panose="02020603050405020304" pitchFamily="18" charset="0"/>
              </a:rPr>
              <a:t> </a:t>
            </a:r>
            <a:r>
              <a:rPr lang="en-US" altLang="en-US" sz="2800" b="1" dirty="0" err="1">
                <a:solidFill>
                  <a:srgbClr val="006600"/>
                </a:solidFill>
                <a:latin typeface="Times New Roman" panose="02020603050405020304" pitchFamily="18" charset="0"/>
                <a:cs typeface="Times New Roman" panose="02020603050405020304" pitchFamily="18" charset="0"/>
              </a:rPr>
              <a:t>nào</a:t>
            </a:r>
            <a:r>
              <a:rPr lang="en-US" altLang="en-US" sz="2800" b="1" dirty="0">
                <a:solidFill>
                  <a:srgbClr val="006600"/>
                </a:solidFill>
                <a:latin typeface="Times New Roman" panose="02020603050405020304" pitchFamily="18" charset="0"/>
                <a:cs typeface="Times New Roman" panose="02020603050405020304" pitchFamily="18" charset="0"/>
              </a:rPr>
              <a:t>?</a:t>
            </a:r>
          </a:p>
        </p:txBody>
      </p:sp>
      <p:sp>
        <p:nvSpPr>
          <p:cNvPr id="4" name="文本框 2055">
            <a:extLst>
              <a:ext uri="{FF2B5EF4-FFF2-40B4-BE49-F238E27FC236}">
                <a16:creationId xmlns:a16="http://schemas.microsoft.com/office/drawing/2014/main" xmlns="" id="{76BD3508-D459-A776-2177-888237769BEF}"/>
              </a:ext>
            </a:extLst>
          </p:cNvPr>
          <p:cNvSpPr txBox="1">
            <a:spLocks noChangeArrowheads="1"/>
          </p:cNvSpPr>
          <p:nvPr/>
        </p:nvSpPr>
        <p:spPr bwMode="auto">
          <a:xfrm>
            <a:off x="3984625" y="596900"/>
            <a:ext cx="4219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500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1500188">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1500188">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1500188">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1500188">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1500188"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zh-CN" sz="2800" b="1" u="sng">
                <a:solidFill>
                  <a:srgbClr val="000000"/>
                </a:solidFill>
                <a:latin typeface="Times New Roman" panose="02020603050405020304" pitchFamily="18" charset="0"/>
                <a:ea typeface="黑体"/>
                <a:cs typeface="Times New Roman" panose="02020603050405020304" pitchFamily="18" charset="0"/>
              </a:rPr>
              <a:t>Tập làm văn</a:t>
            </a:r>
            <a:endParaRPr lang="en-US" altLang="zh-CN" sz="2800" b="1">
              <a:solidFill>
                <a:srgbClr val="000000"/>
              </a:solidFill>
              <a:latin typeface="Times New Roman" panose="02020603050405020304" pitchFamily="18" charset="0"/>
              <a:ea typeface="黑体"/>
              <a:cs typeface="Times New Roman" panose="02020603050405020304" pitchFamily="18" charset="0"/>
            </a:endParaRPr>
          </a:p>
        </p:txBody>
      </p:sp>
      <p:sp>
        <p:nvSpPr>
          <p:cNvPr id="6" name="文本框 21">
            <a:extLst>
              <a:ext uri="{FF2B5EF4-FFF2-40B4-BE49-F238E27FC236}">
                <a16:creationId xmlns:a16="http://schemas.microsoft.com/office/drawing/2014/main" xmlns="" id="{3E3D3064-E307-0CEE-4ECD-8C8789871CCE}"/>
              </a:ext>
            </a:extLst>
          </p:cNvPr>
          <p:cNvSpPr txBox="1">
            <a:spLocks noChangeArrowheads="1"/>
          </p:cNvSpPr>
          <p:nvPr/>
        </p:nvSpPr>
        <p:spPr bwMode="auto">
          <a:xfrm>
            <a:off x="2428875" y="1020763"/>
            <a:ext cx="735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Thế</a:t>
            </a:r>
            <a:r>
              <a:rPr lang="en-US" altLang="en-US" sz="28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nào</a:t>
            </a:r>
            <a:r>
              <a:rPr lang="en-US" altLang="en-US" sz="28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b="1" dirty="0" err="1"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là</a:t>
            </a:r>
            <a:r>
              <a:rPr lang="en-US" altLang="en-US" sz="2800" b="1" dirty="0" smtClean="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miêu</a:t>
            </a:r>
            <a:r>
              <a:rPr lang="en-US" altLang="en-US" sz="28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b="1"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tả</a:t>
            </a:r>
            <a:r>
              <a:rPr lang="en-US" altLang="en-US" sz="2800" b="1"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p>
        </p:txBody>
      </p:sp>
      <p:sp>
        <p:nvSpPr>
          <p:cNvPr id="8" name="TextBox 10">
            <a:extLst>
              <a:ext uri="{FF2B5EF4-FFF2-40B4-BE49-F238E27FC236}">
                <a16:creationId xmlns:a16="http://schemas.microsoft.com/office/drawing/2014/main" xmlns="" id="{6851A7FC-1824-C737-A54C-B8AAD1369860}"/>
              </a:ext>
            </a:extLst>
          </p:cNvPr>
          <p:cNvSpPr txBox="1">
            <a:spLocks noChangeArrowheads="1"/>
          </p:cNvSpPr>
          <p:nvPr/>
        </p:nvSpPr>
        <p:spPr bwMode="auto">
          <a:xfrm>
            <a:off x="119063" y="2954338"/>
            <a:ext cx="1195387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US"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Trước</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mặt</a:t>
            </a:r>
            <a:r>
              <a:rPr lang="vi-VN" altLang="en-US" sz="2800" dirty="0">
                <a:solidFill>
                  <a:srgbClr val="002060"/>
                </a:solidFill>
                <a:latin typeface="Times New Roman" panose="02020603050405020304" pitchFamily="18" charset="0"/>
                <a:cs typeface="Times New Roman" panose="02020603050405020304" pitchFamily="18" charset="0"/>
              </a:rPr>
              <a:t> tôi, </a:t>
            </a:r>
            <a:r>
              <a:rPr lang="vi-VN" altLang="en-US" sz="2800" dirty="0" err="1">
                <a:solidFill>
                  <a:srgbClr val="002060"/>
                </a:solidFill>
                <a:latin typeface="Times New Roman" panose="02020603050405020304" pitchFamily="18" charset="0"/>
                <a:cs typeface="Times New Roman" panose="02020603050405020304" pitchFamily="18" charset="0"/>
              </a:rPr>
              <a:t>một</a:t>
            </a:r>
            <a:r>
              <a:rPr lang="vi-VN" altLang="en-US" sz="2800" dirty="0">
                <a:solidFill>
                  <a:srgbClr val="002060"/>
                </a:solidFill>
                <a:latin typeface="Times New Roman" panose="02020603050405020304" pitchFamily="18" charset="0"/>
                <a:cs typeface="Times New Roman" panose="02020603050405020304" pitchFamily="18" charset="0"/>
              </a:rPr>
              <a:t> cây </a:t>
            </a:r>
            <a:r>
              <a:rPr lang="vi-VN" altLang="en-US" sz="2800" dirty="0" err="1">
                <a:solidFill>
                  <a:srgbClr val="002060"/>
                </a:solidFill>
                <a:latin typeface="Times New Roman" panose="02020603050405020304" pitchFamily="18" charset="0"/>
                <a:cs typeface="Times New Roman" panose="02020603050405020304" pitchFamily="18" charset="0"/>
              </a:rPr>
              <a:t>sòi</a:t>
            </a:r>
            <a:r>
              <a:rPr lang="vi-VN" altLang="en-US" sz="2800" dirty="0">
                <a:solidFill>
                  <a:srgbClr val="002060"/>
                </a:solidFill>
                <a:latin typeface="Times New Roman" panose="02020603050405020304" pitchFamily="18" charset="0"/>
                <a:cs typeface="Times New Roman" panose="02020603050405020304" pitchFamily="18" charset="0"/>
              </a:rPr>
              <a:t> cao </a:t>
            </a:r>
            <a:r>
              <a:rPr lang="vi-VN" altLang="en-US" sz="2800" dirty="0" err="1">
                <a:solidFill>
                  <a:srgbClr val="002060"/>
                </a:solidFill>
                <a:latin typeface="Times New Roman" panose="02020603050405020304" pitchFamily="18" charset="0"/>
                <a:cs typeface="Times New Roman" panose="02020603050405020304" pitchFamily="18" charset="0"/>
              </a:rPr>
              <a:t>lớn</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toàn</a:t>
            </a:r>
            <a:r>
              <a:rPr lang="vi-VN" altLang="en-US" sz="2800" dirty="0">
                <a:solidFill>
                  <a:srgbClr val="002060"/>
                </a:solidFill>
                <a:latin typeface="Times New Roman" panose="02020603050405020304" pitchFamily="18" charset="0"/>
                <a:cs typeface="Times New Roman" panose="02020603050405020304" pitchFamily="18" charset="0"/>
              </a:rPr>
              <a:t> thân </a:t>
            </a:r>
            <a:r>
              <a:rPr lang="vi-VN" altLang="en-US" sz="2800" dirty="0" err="1">
                <a:solidFill>
                  <a:srgbClr val="002060"/>
                </a:solidFill>
                <a:latin typeface="Times New Roman" panose="02020603050405020304" pitchFamily="18" charset="0"/>
                <a:cs typeface="Times New Roman" panose="02020603050405020304" pitchFamily="18" charset="0"/>
              </a:rPr>
              <a:t>phủ</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đầy</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lá</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đỏ</a:t>
            </a:r>
            <a:r>
              <a:rPr lang="vi-VN" altLang="en-US" sz="2800" dirty="0">
                <a:solidFill>
                  <a:srgbClr val="002060"/>
                </a:solidFill>
                <a:latin typeface="Times New Roman" panose="02020603050405020304" pitchFamily="18" charset="0"/>
                <a:cs typeface="Times New Roman" panose="02020603050405020304" pitchFamily="18" charset="0"/>
              </a:rPr>
              <a:t>. Bên </a:t>
            </a:r>
            <a:r>
              <a:rPr lang="vi-VN" altLang="en-US" sz="2800" dirty="0" err="1">
                <a:solidFill>
                  <a:srgbClr val="002060"/>
                </a:solidFill>
                <a:latin typeface="Times New Roman" panose="02020603050405020304" pitchFamily="18" charset="0"/>
                <a:cs typeface="Times New Roman" panose="02020603050405020304" pitchFamily="18" charset="0"/>
              </a:rPr>
              <a:t>cạnh</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đó</a:t>
            </a:r>
            <a:r>
              <a:rPr lang="vi-VN" altLang="en-US" sz="2800" dirty="0">
                <a:solidFill>
                  <a:srgbClr val="002060"/>
                </a:solidFill>
                <a:latin typeface="Times New Roman" panose="02020603050405020304" pitchFamily="18" charset="0"/>
                <a:cs typeface="Times New Roman" panose="02020603050405020304" pitchFamily="18" charset="0"/>
              </a:rPr>
              <a:t>, như </a:t>
            </a:r>
            <a:r>
              <a:rPr lang="vi-VN" altLang="en-US" sz="2800" dirty="0" err="1">
                <a:solidFill>
                  <a:srgbClr val="002060"/>
                </a:solidFill>
                <a:latin typeface="Times New Roman" panose="02020603050405020304" pitchFamily="18" charset="0"/>
                <a:cs typeface="Times New Roman" panose="02020603050405020304" pitchFamily="18" charset="0"/>
              </a:rPr>
              <a:t>để</a:t>
            </a:r>
            <a:r>
              <a:rPr lang="vi-VN" altLang="en-US" sz="2800" dirty="0">
                <a:solidFill>
                  <a:srgbClr val="002060"/>
                </a:solidFill>
                <a:latin typeface="Times New Roman" panose="02020603050405020304" pitchFamily="18" charset="0"/>
                <a:cs typeface="Times New Roman" panose="02020603050405020304" pitchFamily="18" charset="0"/>
              </a:rPr>
              <a:t> tôn thêm </a:t>
            </a:r>
            <a:r>
              <a:rPr lang="vi-VN" altLang="en-US" sz="2800" dirty="0" err="1">
                <a:solidFill>
                  <a:srgbClr val="002060"/>
                </a:solidFill>
                <a:latin typeface="Times New Roman" panose="02020603050405020304" pitchFamily="18" charset="0"/>
                <a:cs typeface="Times New Roman" panose="02020603050405020304" pitchFamily="18" charset="0"/>
              </a:rPr>
              <a:t>màu</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đỏ</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chói</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lọi</a:t>
            </a:r>
            <a:r>
              <a:rPr lang="vi-VN" altLang="en-US" sz="2800" dirty="0">
                <a:solidFill>
                  <a:srgbClr val="002060"/>
                </a:solidFill>
                <a:latin typeface="Times New Roman" panose="02020603050405020304" pitchFamily="18" charset="0"/>
                <a:cs typeface="Times New Roman" panose="02020603050405020304" pitchFamily="18" charset="0"/>
              </a:rPr>
              <a:t> kia </a:t>
            </a:r>
            <a:r>
              <a:rPr lang="vi-VN" altLang="en-US" sz="2800" dirty="0" err="1">
                <a:solidFill>
                  <a:srgbClr val="002060"/>
                </a:solidFill>
                <a:latin typeface="Times New Roman" panose="02020603050405020304" pitchFamily="18" charset="0"/>
                <a:cs typeface="Times New Roman" panose="02020603050405020304" pitchFamily="18" charset="0"/>
              </a:rPr>
              <a:t>lại</a:t>
            </a:r>
            <a:r>
              <a:rPr lang="en-US" altLang="en-US" sz="2800" dirty="0">
                <a:solidFill>
                  <a:srgbClr val="002060"/>
                </a:solidFill>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là</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màu</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vàng</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rực</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rỡ</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của</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mấy</a:t>
            </a:r>
            <a:r>
              <a:rPr lang="vi-VN" altLang="en-US" sz="2800" dirty="0">
                <a:solidFill>
                  <a:srgbClr val="002060"/>
                </a:solidFill>
                <a:latin typeface="Times New Roman" panose="02020603050405020304" pitchFamily="18" charset="0"/>
                <a:cs typeface="Times New Roman" panose="02020603050405020304" pitchFamily="18" charset="0"/>
              </a:rPr>
              <a:t> cây cơm </a:t>
            </a:r>
            <a:r>
              <a:rPr lang="vi-VN" altLang="en-US" sz="2800" dirty="0" err="1">
                <a:solidFill>
                  <a:srgbClr val="002060"/>
                </a:solidFill>
                <a:latin typeface="Times New Roman" panose="02020603050405020304" pitchFamily="18" charset="0"/>
                <a:cs typeface="Times New Roman" panose="02020603050405020304" pitchFamily="18" charset="0"/>
              </a:rPr>
              <a:t>nguội</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Một</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làn</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gió</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rì</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rào</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chạy</a:t>
            </a:r>
            <a:r>
              <a:rPr lang="vi-VN" altLang="en-US" sz="2800" dirty="0">
                <a:solidFill>
                  <a:srgbClr val="002060"/>
                </a:solidFill>
                <a:latin typeface="Times New Roman" panose="02020603050405020304" pitchFamily="18" charset="0"/>
                <a:cs typeface="Times New Roman" panose="02020603050405020304" pitchFamily="18" charset="0"/>
              </a:rPr>
              <a:t> qua, </a:t>
            </a:r>
            <a:r>
              <a:rPr lang="vi-VN" altLang="en-US" sz="2800" dirty="0" err="1">
                <a:solidFill>
                  <a:srgbClr val="002060"/>
                </a:solidFill>
                <a:latin typeface="Times New Roman" panose="02020603050405020304" pitchFamily="18" charset="0"/>
                <a:cs typeface="Times New Roman" panose="02020603050405020304" pitchFamily="18" charset="0"/>
              </a:rPr>
              <a:t>những</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chiếc</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lá</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rập</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rình</a:t>
            </a:r>
            <a:r>
              <a:rPr lang="vi-VN" altLang="en-US" sz="2800" dirty="0">
                <a:solidFill>
                  <a:srgbClr val="002060"/>
                </a:solidFill>
                <a:latin typeface="Times New Roman" panose="02020603050405020304" pitchFamily="18" charset="0"/>
                <a:cs typeface="Times New Roman" panose="02020603050405020304" pitchFamily="18" charset="0"/>
              </a:rPr>
              <a:t> lay </a:t>
            </a:r>
            <a:r>
              <a:rPr lang="vi-VN" altLang="en-US" sz="2800" dirty="0" err="1">
                <a:solidFill>
                  <a:srgbClr val="002060"/>
                </a:solidFill>
                <a:latin typeface="Times New Roman" panose="02020603050405020304" pitchFamily="18" charset="0"/>
                <a:cs typeface="Times New Roman" panose="02020603050405020304" pitchFamily="18" charset="0"/>
              </a:rPr>
              <a:t>động</a:t>
            </a:r>
            <a:r>
              <a:rPr lang="vi-VN" altLang="en-US" sz="2800" dirty="0">
                <a:solidFill>
                  <a:srgbClr val="002060"/>
                </a:solidFill>
                <a:latin typeface="Times New Roman" panose="02020603050405020304" pitchFamily="18" charset="0"/>
                <a:cs typeface="Times New Roman" panose="02020603050405020304" pitchFamily="18" charset="0"/>
              </a:rPr>
              <a:t> như </a:t>
            </a:r>
            <a:r>
              <a:rPr lang="vi-VN" altLang="en-US" sz="2800" dirty="0" err="1">
                <a:solidFill>
                  <a:srgbClr val="002060"/>
                </a:solidFill>
                <a:latin typeface="Times New Roman" panose="02020603050405020304" pitchFamily="18" charset="0"/>
                <a:cs typeface="Times New Roman" panose="02020603050405020304" pitchFamily="18" charset="0"/>
              </a:rPr>
              <a:t>những</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đốm</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lửa</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vàng</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lửa</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đỏ</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bập</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bùng</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cháy</a:t>
            </a:r>
            <a:r>
              <a:rPr lang="vi-VN" altLang="en-US" sz="2800" dirty="0">
                <a:solidFill>
                  <a:srgbClr val="002060"/>
                </a:solidFill>
                <a:latin typeface="Times New Roman" panose="02020603050405020304" pitchFamily="18" charset="0"/>
                <a:cs typeface="Times New Roman" panose="02020603050405020304" pitchFamily="18" charset="0"/>
              </a:rPr>
              <a:t>. Tôi </a:t>
            </a:r>
            <a:r>
              <a:rPr lang="vi-VN" altLang="en-US" sz="2800" dirty="0" err="1">
                <a:solidFill>
                  <a:srgbClr val="002060"/>
                </a:solidFill>
                <a:latin typeface="Times New Roman" panose="02020603050405020304" pitchFamily="18" charset="0"/>
                <a:cs typeface="Times New Roman" panose="02020603050405020304" pitchFamily="18" charset="0"/>
              </a:rPr>
              <a:t>rẽ</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lá</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nhẹ</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nhàng</a:t>
            </a:r>
            <a:r>
              <a:rPr lang="vi-VN" altLang="en-US" sz="2800" dirty="0">
                <a:solidFill>
                  <a:srgbClr val="002060"/>
                </a:solidFill>
                <a:latin typeface="Times New Roman" panose="02020603050405020304" pitchFamily="18" charset="0"/>
                <a:cs typeface="Times New Roman" panose="02020603050405020304" pitchFamily="18" charset="0"/>
              </a:rPr>
              <a:t> men theo </a:t>
            </a:r>
            <a:r>
              <a:rPr lang="vi-VN" altLang="en-US" sz="2800" dirty="0" err="1">
                <a:solidFill>
                  <a:srgbClr val="002060"/>
                </a:solidFill>
                <a:latin typeface="Times New Roman" panose="02020603050405020304" pitchFamily="18" charset="0"/>
                <a:cs typeface="Times New Roman" panose="02020603050405020304" pitchFamily="18" charset="0"/>
              </a:rPr>
              <a:t>một</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lạch</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nước</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để</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đến</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cạnh</a:t>
            </a:r>
            <a:r>
              <a:rPr lang="vi-VN" altLang="en-US" sz="2800" dirty="0">
                <a:solidFill>
                  <a:srgbClr val="002060"/>
                </a:solidFill>
                <a:latin typeface="Times New Roman" panose="02020603050405020304" pitchFamily="18" charset="0"/>
                <a:cs typeface="Times New Roman" panose="02020603050405020304" pitchFamily="18" charset="0"/>
              </a:rPr>
              <a:t> cây </a:t>
            </a:r>
            <a:r>
              <a:rPr lang="vi-VN" altLang="en-US" sz="2800" dirty="0" err="1">
                <a:solidFill>
                  <a:srgbClr val="002060"/>
                </a:solidFill>
                <a:latin typeface="Times New Roman" panose="02020603050405020304" pitchFamily="18" charset="0"/>
                <a:cs typeface="Times New Roman" panose="02020603050405020304" pitchFamily="18" charset="0"/>
              </a:rPr>
              <a:t>sòi</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Nước</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róc</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rách</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chảy</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lúc</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trườn</a:t>
            </a:r>
            <a:r>
              <a:rPr lang="vi-VN" altLang="en-US" sz="2800" dirty="0">
                <a:solidFill>
                  <a:srgbClr val="002060"/>
                </a:solidFill>
                <a:latin typeface="Times New Roman" panose="02020603050405020304" pitchFamily="18" charset="0"/>
                <a:cs typeface="Times New Roman" panose="02020603050405020304" pitchFamily="18" charset="0"/>
              </a:rPr>
              <a:t> lên </a:t>
            </a:r>
            <a:r>
              <a:rPr lang="vi-VN" altLang="en-US" sz="2800" dirty="0" err="1">
                <a:solidFill>
                  <a:srgbClr val="002060"/>
                </a:solidFill>
                <a:latin typeface="Times New Roman" panose="02020603050405020304" pitchFamily="18" charset="0"/>
                <a:cs typeface="Times New Roman" panose="02020603050405020304" pitchFamily="18" charset="0"/>
              </a:rPr>
              <a:t>mấy</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tảng</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đá</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trắng</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lúc</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luồn</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dưới</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mấy</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gốc</a:t>
            </a:r>
            <a:r>
              <a:rPr lang="vi-VN" altLang="en-US" sz="2800" dirty="0">
                <a:solidFill>
                  <a:srgbClr val="002060"/>
                </a:solidFill>
                <a:latin typeface="Times New Roman" panose="02020603050405020304" pitchFamily="18" charset="0"/>
                <a:cs typeface="Times New Roman" panose="02020603050405020304" pitchFamily="18" charset="0"/>
              </a:rPr>
              <a:t> cây </a:t>
            </a:r>
            <a:r>
              <a:rPr lang="vi-VN" altLang="en-US" sz="2800" dirty="0" err="1">
                <a:solidFill>
                  <a:srgbClr val="002060"/>
                </a:solidFill>
                <a:latin typeface="Times New Roman" panose="02020603050405020304" pitchFamily="18" charset="0"/>
                <a:cs typeface="Times New Roman" panose="02020603050405020304" pitchFamily="18" charset="0"/>
              </a:rPr>
              <a:t>ẩm</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mục</a:t>
            </a:r>
            <a:r>
              <a:rPr lang="vi-VN" altLang="en-US" sz="2800" dirty="0">
                <a:solidFill>
                  <a:srgbClr val="002060"/>
                </a:solidFill>
                <a:latin typeface="Times New Roman" panose="02020603050405020304" pitchFamily="18" charset="0"/>
                <a:cs typeface="Times New Roman" panose="02020603050405020304" pitchFamily="18" charset="0"/>
              </a:rPr>
              <a:t>.</a:t>
            </a:r>
            <a:r>
              <a:rPr lang="en-US" altLang="en-US" sz="2800" dirty="0">
                <a:solidFill>
                  <a:srgbClr val="002060"/>
                </a:solidFill>
                <a:cs typeface="Times New Roman" panose="02020603050405020304" pitchFamily="18" charset="0"/>
              </a:rPr>
              <a:t>                                </a:t>
            </a:r>
          </a:p>
          <a:p>
            <a:pPr algn="r" eaLnBrk="1" hangingPunct="1">
              <a:spcBef>
                <a:spcPct val="0"/>
              </a:spcBef>
              <a:buFont typeface="Arial" panose="020B0604020202020204" pitchFamily="34" charset="0"/>
              <a:buNone/>
            </a:pPr>
            <a:r>
              <a:rPr lang="en-US" altLang="en-US" sz="2800" dirty="0">
                <a:solidFill>
                  <a:srgbClr val="002060"/>
                </a:solidFill>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Trần</a:t>
            </a:r>
            <a:r>
              <a:rPr lang="vi-VN" altLang="en-US" sz="2800" dirty="0">
                <a:solidFill>
                  <a:srgbClr val="002060"/>
                </a:solidFill>
                <a:latin typeface="Times New Roman" panose="02020603050405020304" pitchFamily="18" charset="0"/>
                <a:cs typeface="Times New Roman" panose="02020603050405020304" pitchFamily="18" charset="0"/>
              </a:rPr>
              <a:t> </a:t>
            </a:r>
            <a:r>
              <a:rPr lang="vi-VN" altLang="en-US" sz="2800" dirty="0" err="1">
                <a:solidFill>
                  <a:srgbClr val="002060"/>
                </a:solidFill>
                <a:latin typeface="Times New Roman" panose="02020603050405020304" pitchFamily="18" charset="0"/>
                <a:cs typeface="Times New Roman" panose="02020603050405020304" pitchFamily="18" charset="0"/>
              </a:rPr>
              <a:t>Hoài</a:t>
            </a:r>
            <a:r>
              <a:rPr lang="vi-VN" altLang="en-US" sz="2800" dirty="0">
                <a:solidFill>
                  <a:srgbClr val="002060"/>
                </a:solidFill>
                <a:latin typeface="Times New Roman" panose="02020603050405020304" pitchFamily="18" charset="0"/>
                <a:cs typeface="Times New Roman" panose="02020603050405020304" pitchFamily="18" charset="0"/>
              </a:rPr>
              <a:t> Dương</a:t>
            </a:r>
            <a:endParaRPr lang="en-GB" altLang="en-US" sz="2800" dirty="0">
              <a:solidFill>
                <a:srgbClr val="002060"/>
              </a:solidFill>
              <a:cs typeface="Times New Roman" panose="02020603050405020304" pitchFamily="18" charset="0"/>
            </a:endParaRPr>
          </a:p>
        </p:txBody>
      </p:sp>
      <p:cxnSp>
        <p:nvCxnSpPr>
          <p:cNvPr id="9" name="Straight Connector 19">
            <a:extLst>
              <a:ext uri="{FF2B5EF4-FFF2-40B4-BE49-F238E27FC236}">
                <a16:creationId xmlns:a16="http://schemas.microsoft.com/office/drawing/2014/main" xmlns="" id="{34AF4A20-9473-AF7D-AB31-2AA37A9B1B2D}"/>
              </a:ext>
            </a:extLst>
          </p:cNvPr>
          <p:cNvCxnSpPr>
            <a:cxnSpLocks/>
          </p:cNvCxnSpPr>
          <p:nvPr/>
        </p:nvCxnSpPr>
        <p:spPr>
          <a:xfrm>
            <a:off x="2145887" y="2276475"/>
            <a:ext cx="14398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20">
            <a:extLst>
              <a:ext uri="{FF2B5EF4-FFF2-40B4-BE49-F238E27FC236}">
                <a16:creationId xmlns:a16="http://schemas.microsoft.com/office/drawing/2014/main" xmlns="" id="{490650A4-0E88-66CD-1BA4-B90DF0D5C383}"/>
              </a:ext>
            </a:extLst>
          </p:cNvPr>
          <p:cNvCxnSpPr/>
          <p:nvPr/>
        </p:nvCxnSpPr>
        <p:spPr>
          <a:xfrm flipV="1">
            <a:off x="4377912" y="2276475"/>
            <a:ext cx="3816350" cy="190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23">
            <a:hlinkClick r:id="rId2" action="ppaction://hlinksldjump"/>
            <a:extLst>
              <a:ext uri="{FF2B5EF4-FFF2-40B4-BE49-F238E27FC236}">
                <a16:creationId xmlns:a16="http://schemas.microsoft.com/office/drawing/2014/main" xmlns="" id="{E5A05376-F647-738D-8C1C-536696F4501C}"/>
              </a:ext>
            </a:extLst>
          </p:cNvPr>
          <p:cNvCxnSpPr/>
          <p:nvPr/>
        </p:nvCxnSpPr>
        <p:spPr>
          <a:xfrm>
            <a:off x="3292062" y="3357563"/>
            <a:ext cx="10350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 Box 7">
            <a:extLst>
              <a:ext uri="{FF2B5EF4-FFF2-40B4-BE49-F238E27FC236}">
                <a16:creationId xmlns:a16="http://schemas.microsoft.com/office/drawing/2014/main" xmlns="" id="{BD81060F-D434-E242-8621-F637724C9CD6}"/>
              </a:ext>
            </a:extLst>
          </p:cNvPr>
          <p:cNvSpPr txBox="1">
            <a:spLocks noChangeArrowheads="1"/>
          </p:cNvSpPr>
          <p:nvPr/>
        </p:nvSpPr>
        <p:spPr bwMode="auto">
          <a:xfrm>
            <a:off x="10233422" y="106649"/>
            <a:ext cx="1479202" cy="523875"/>
          </a:xfrm>
          <a:prstGeom prst="rect">
            <a:avLst/>
          </a:prstGeom>
          <a:solidFill>
            <a:schemeClr val="accent6">
              <a:lumMod val="20000"/>
              <a:lumOff val="80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defRPr/>
            </a:pPr>
            <a:r>
              <a:rPr lang="en-US" altLang="en-US" sz="2800" b="1" dirty="0">
                <a:latin typeface="+mj-lt"/>
              </a:rPr>
              <a:t>SGK/140</a:t>
            </a:r>
            <a:endParaRPr lang="vi-VN" altLang="en-US" sz="2800" b="1" dirty="0">
              <a:latin typeface="+mj-lt"/>
            </a:endParaRPr>
          </a:p>
        </p:txBody>
      </p:sp>
      <p:cxnSp>
        <p:nvCxnSpPr>
          <p:cNvPr id="12" name="Straight Connector 24">
            <a:hlinkClick r:id="rId3" action="ppaction://hlinksldjump"/>
            <a:extLst>
              <a:ext uri="{FF2B5EF4-FFF2-40B4-BE49-F238E27FC236}">
                <a16:creationId xmlns:a16="http://schemas.microsoft.com/office/drawing/2014/main" xmlns="" id="{376DC699-3789-EE79-9C5F-109AD5D132AD}"/>
              </a:ext>
            </a:extLst>
          </p:cNvPr>
          <p:cNvCxnSpPr/>
          <p:nvPr/>
        </p:nvCxnSpPr>
        <p:spPr>
          <a:xfrm>
            <a:off x="8832304" y="3789363"/>
            <a:ext cx="2187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25">
            <a:hlinkClick r:id="rId4" action="ppaction://hlinksldjump"/>
            <a:extLst>
              <a:ext uri="{FF2B5EF4-FFF2-40B4-BE49-F238E27FC236}">
                <a16:creationId xmlns:a16="http://schemas.microsoft.com/office/drawing/2014/main" xmlns="" id="{7C91E5B2-8ACE-F792-9057-CA1EF50898A2}"/>
              </a:ext>
            </a:extLst>
          </p:cNvPr>
          <p:cNvCxnSpPr>
            <a:cxnSpLocks/>
          </p:cNvCxnSpPr>
          <p:nvPr/>
        </p:nvCxnSpPr>
        <p:spPr>
          <a:xfrm>
            <a:off x="8328248" y="4652963"/>
            <a:ext cx="14952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57385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6" presetClass="entr" presetSubtype="21"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a:extLst>
              <a:ext uri="{FF2B5EF4-FFF2-40B4-BE49-F238E27FC236}">
                <a16:creationId xmlns:a16="http://schemas.microsoft.com/office/drawing/2014/main" xmlns="" id="{1D91C7A3-03C5-F961-A63E-5E5363FB7C78}"/>
              </a:ext>
            </a:extLst>
          </p:cNvPr>
          <p:cNvSpPr txBox="1">
            <a:spLocks noChangeArrowheads="1"/>
          </p:cNvSpPr>
          <p:nvPr/>
        </p:nvSpPr>
        <p:spPr bwMode="auto">
          <a:xfrm>
            <a:off x="1524000" y="5214938"/>
            <a:ext cx="5286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xmlns="" id="{8B19F48B-F6D6-7673-3C3B-AED397A69ED1}"/>
              </a:ext>
            </a:extLst>
          </p:cNvPr>
          <p:cNvSpPr txBox="1">
            <a:spLocks noChangeArrowheads="1"/>
          </p:cNvSpPr>
          <p:nvPr/>
        </p:nvSpPr>
        <p:spPr bwMode="auto">
          <a:xfrm>
            <a:off x="1415481" y="4625975"/>
            <a:ext cx="10153127"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5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en-US" sz="40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Cây</a:t>
            </a:r>
            <a:r>
              <a:rPr kumimoji="0" lang="en-US" altLang="en-US" sz="40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sòi</a:t>
            </a:r>
            <a:endParaRPr kumimoji="0" lang="en-US" altLang="en-US" sz="40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Cây</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cùng</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thầu</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dầu</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lá</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nhỏ</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hình</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đậu</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để</a:t>
            </a:r>
            <a:r>
              <a:rPr lang="en-US" altLang="en-US" sz="2600" b="1" dirty="0">
                <a:solidFill>
                  <a:srgbClr val="FF0000"/>
                </a:solidFill>
                <a:latin typeface="Times New Roman" panose="02020603050405020304" pitchFamily="18" charset="0"/>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nhuộm</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hạt</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thể</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ép</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lấy</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dầu</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alt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công </a:t>
            </a:r>
            <a:r>
              <a:rPr kumimoji="0" lang="en-US" alt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nghiệp</a:t>
            </a:r>
            <a:endParaRPr kumimoji="0" lang="en-US" altLang="en-US" sz="2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28618074-2283-F36A-7691-A2370C01489F}"/>
              </a:ext>
            </a:extLst>
          </p:cNvPr>
          <p:cNvPicPr>
            <a:picLocks noChangeAspect="1"/>
          </p:cNvPicPr>
          <p:nvPr/>
        </p:nvPicPr>
        <p:blipFill rotWithShape="1">
          <a:blip r:embed="rId3"/>
          <a:srcRect/>
          <a:stretch/>
        </p:blipFill>
        <p:spPr>
          <a:xfrm>
            <a:off x="542194" y="268106"/>
            <a:ext cx="5286375" cy="4439009"/>
          </a:xfrm>
          <a:prstGeom prst="rect">
            <a:avLst/>
          </a:prstGeom>
          <a:ln>
            <a:noFill/>
          </a:ln>
          <a:effectLst>
            <a:softEdge rad="112500"/>
          </a:effectLst>
        </p:spPr>
      </p:pic>
      <p:pic>
        <p:nvPicPr>
          <p:cNvPr id="9221" name="Hình ảnh 1">
            <a:extLst>
              <a:ext uri="{FF2B5EF4-FFF2-40B4-BE49-F238E27FC236}">
                <a16:creationId xmlns:a16="http://schemas.microsoft.com/office/drawing/2014/main" xmlns="" id="{931596BA-3C93-8992-6A7F-CBA3E937F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0" y="349250"/>
            <a:ext cx="533717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AE511EEB-13BD-D868-D707-BAB49B1A9C04}"/>
              </a:ext>
            </a:extLst>
          </p:cNvPr>
          <p:cNvSpPr txBox="1">
            <a:spLocks noChangeArrowheads="1"/>
          </p:cNvSpPr>
          <p:nvPr/>
        </p:nvSpPr>
        <p:spPr bwMode="auto">
          <a:xfrm>
            <a:off x="839416" y="5293293"/>
            <a:ext cx="100218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dirty="0">
                <a:ln>
                  <a:noFill/>
                </a:ln>
                <a:solidFill>
                  <a:srgbClr val="0000FF"/>
                </a:solidFill>
                <a:effectLst/>
                <a:uLnTx/>
                <a:uFillTx/>
                <a:latin typeface="VNI-Vari" pitchFamily="2" charset="0"/>
                <a:ea typeface="+mn-ea"/>
                <a:cs typeface="+mn-cs"/>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Cây</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cơm</a:t>
            </a:r>
            <a:r>
              <a:rPr kumimoji="0" lang="en-US" alt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nguội</a:t>
            </a:r>
            <a:endParaRPr kumimoji="0" lang="en-US" alt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một</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loại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cây</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thuộc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Gai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được</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trồng</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trên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tuyến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đường</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ở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Hà</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Nội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giữ</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kỉ</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niệm</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đẹp</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người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dân</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nơi</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đây</a:t>
            </a:r>
            <a:r>
              <a:rPr kumimoji="0" lang="en-US"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4342" name="Picture 6" descr="Tháng 9, Hà Nội có bao giờ đẹp như thế | Văn hóa">
            <a:extLst>
              <a:ext uri="{FF2B5EF4-FFF2-40B4-BE49-F238E27FC236}">
                <a16:creationId xmlns:a16="http://schemas.microsoft.com/office/drawing/2014/main" xmlns="" id="{3BA2614F-693E-8C34-23A9-310479AFBEFC}"/>
              </a:ext>
            </a:extLst>
          </p:cNvPr>
          <p:cNvPicPr>
            <a:picLocks noChangeAspect="1" noChangeArrowheads="1"/>
          </p:cNvPicPr>
          <p:nvPr/>
        </p:nvPicPr>
        <p:blipFill>
          <a:blip r:embed="rId2"/>
          <a:srcRect/>
          <a:stretch>
            <a:fillRect/>
          </a:stretch>
        </p:blipFill>
        <p:spPr bwMode="auto">
          <a:xfrm>
            <a:off x="1199456" y="179712"/>
            <a:ext cx="4896544" cy="49887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344" name="Picture 8" descr="tamtay.vn - photo - Sắc vàng cơm nguội Hà Nội thu">
            <a:extLst>
              <a:ext uri="{FF2B5EF4-FFF2-40B4-BE49-F238E27FC236}">
                <a16:creationId xmlns:a16="http://schemas.microsoft.com/office/drawing/2014/main" xmlns="" id="{22AAB53B-9162-248F-B898-BC94069DE608}"/>
              </a:ext>
            </a:extLst>
          </p:cNvPr>
          <p:cNvPicPr>
            <a:picLocks noChangeAspect="1" noChangeArrowheads="1"/>
          </p:cNvPicPr>
          <p:nvPr/>
        </p:nvPicPr>
        <p:blipFill>
          <a:blip r:embed="rId3"/>
          <a:srcRect/>
          <a:stretch>
            <a:fillRect/>
          </a:stretch>
        </p:blipFill>
        <p:spPr bwMode="auto">
          <a:xfrm>
            <a:off x="6240016" y="2450706"/>
            <a:ext cx="4896544" cy="2717721"/>
          </a:xfrm>
          <a:prstGeom prst="ellipse">
            <a:avLst/>
          </a:prstGeom>
          <a:ln>
            <a:noFill/>
          </a:ln>
          <a:effectLst>
            <a:softEdge rad="112500"/>
          </a:effectLst>
        </p:spPr>
      </p:pic>
      <p:pic>
        <p:nvPicPr>
          <p:cNvPr id="14346" name="Picture 10" descr="tamtay.vn - photo - Sắc vàng cơm nguội Hà Nội thu">
            <a:extLst>
              <a:ext uri="{FF2B5EF4-FFF2-40B4-BE49-F238E27FC236}">
                <a16:creationId xmlns:a16="http://schemas.microsoft.com/office/drawing/2014/main" xmlns="" id="{E90592B3-49F9-2D89-D32A-4C3873E3B996}"/>
              </a:ext>
            </a:extLst>
          </p:cNvPr>
          <p:cNvPicPr>
            <a:picLocks noChangeAspect="1" noChangeArrowheads="1"/>
          </p:cNvPicPr>
          <p:nvPr/>
        </p:nvPicPr>
        <p:blipFill>
          <a:blip r:embed="rId4"/>
          <a:srcRect/>
          <a:stretch>
            <a:fillRect/>
          </a:stretch>
        </p:blipFill>
        <p:spPr bwMode="auto">
          <a:xfrm>
            <a:off x="6311330" y="100709"/>
            <a:ext cx="4753222" cy="2304256"/>
          </a:xfrm>
          <a:prstGeom prst="ellipse">
            <a:avLst/>
          </a:prstGeom>
          <a:ln>
            <a:noFill/>
          </a:ln>
          <a:effectLst>
            <a:softEdge rad="112500"/>
          </a:effec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BDCEB78C-E089-488A-28BB-86B5A5F6DABF}"/>
              </a:ext>
            </a:extLst>
          </p:cNvPr>
          <p:cNvSpPr txBox="1">
            <a:spLocks noChangeArrowheads="1"/>
          </p:cNvSpPr>
          <p:nvPr/>
        </p:nvSpPr>
        <p:spPr bwMode="auto">
          <a:xfrm>
            <a:off x="5303838" y="5303838"/>
            <a:ext cx="2447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Lạch nước</a:t>
            </a:r>
          </a:p>
        </p:txBody>
      </p:sp>
      <p:sp>
        <p:nvSpPr>
          <p:cNvPr id="4" name="TextBox 3">
            <a:extLst>
              <a:ext uri="{FF2B5EF4-FFF2-40B4-BE49-F238E27FC236}">
                <a16:creationId xmlns:a16="http://schemas.microsoft.com/office/drawing/2014/main" xmlns="" id="{5503DC7F-CE6D-5F7A-9A5D-4F5AB046701D}"/>
              </a:ext>
            </a:extLst>
          </p:cNvPr>
          <p:cNvSpPr txBox="1">
            <a:spLocks noChangeArrowheads="1"/>
          </p:cNvSpPr>
          <p:nvPr/>
        </p:nvSpPr>
        <p:spPr bwMode="auto">
          <a:xfrm>
            <a:off x="1490663" y="6000750"/>
            <a:ext cx="8813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Đường nước chảy hẹp, nông, ít dốc, thông ra sông, hồ.</a:t>
            </a:r>
          </a:p>
        </p:txBody>
      </p:sp>
      <p:pic>
        <p:nvPicPr>
          <p:cNvPr id="12292" name="Picture 6" descr="phong cảnh, Nước, thiên nhiên, rừng, Thác nước, Lạch nhỏ, núi, Lá, hoa, con sông, Thung lũng, Cục đá, mùa hè, kỳ nghỉ, rêu, suối, màu xanh lá, rừng nhiệt đới, Thực vật học, vườn, Cơ thể của nước, Hàn Quốc, mát mẻ, Cây cỏ, Rừng nhiệt đới, Rừng cây, môi trường sống, đặc tính của nước, Hệ sinh thái, Nguồn nước, dòng, Rừng già, môi trường tự nhiên">
            <a:extLst>
              <a:ext uri="{FF2B5EF4-FFF2-40B4-BE49-F238E27FC236}">
                <a16:creationId xmlns:a16="http://schemas.microsoft.com/office/drawing/2014/main" xmlns="" id="{E52F4183-91DA-50F7-4BCB-5FFD7E81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4488" y="188913"/>
            <a:ext cx="89630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4"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6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4811</TotalTime>
  <Words>912</Words>
  <Application>Microsoft Office PowerPoint</Application>
  <PresentationFormat>Custom</PresentationFormat>
  <Paragraphs>192</Paragraphs>
  <Slides>24</Slides>
  <Notes>5</Notes>
  <HiddenSlides>0</HiddenSlides>
  <MMClips>1</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24</vt:i4>
      </vt:variant>
    </vt:vector>
  </HeadingPairs>
  <TitlesOfParts>
    <vt:vector size="32" baseType="lpstr">
      <vt:lpstr>Office Theme</vt:lpstr>
      <vt:lpstr>2_Office Theme</vt:lpstr>
      <vt:lpstr>3_Office Theme</vt:lpstr>
      <vt:lpstr>6_Office Theme</vt:lpstr>
      <vt:lpstr>7_Office Theme</vt:lpstr>
      <vt:lpstr>4_Office Theme</vt:lpstr>
      <vt:lpstr>5_Office Theme</vt:lpstr>
      <vt:lpstr>PDF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Hoan Long 410</dc:creator>
  <cp:lastModifiedBy>Admin</cp:lastModifiedBy>
  <cp:revision>535</cp:revision>
  <cp:lastPrinted>2022-12-06T03:29:55Z</cp:lastPrinted>
  <dcterms:created xsi:type="dcterms:W3CDTF">2010-03-02T13:17:16Z</dcterms:created>
  <dcterms:modified xsi:type="dcterms:W3CDTF">2022-12-16T03:30:14Z</dcterms:modified>
</cp:coreProperties>
</file>