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13" r:id="rId3"/>
    <p:sldId id="682" r:id="rId4"/>
    <p:sldId id="652" r:id="rId5"/>
    <p:sldId id="314" r:id="rId6"/>
    <p:sldId id="672" r:id="rId7"/>
    <p:sldId id="673" r:id="rId8"/>
    <p:sldId id="674" r:id="rId9"/>
    <p:sldId id="675" r:id="rId10"/>
    <p:sldId id="676" r:id="rId11"/>
    <p:sldId id="677" r:id="rId12"/>
    <p:sldId id="288" r:id="rId13"/>
    <p:sldId id="297" r:id="rId14"/>
    <p:sldId id="318" r:id="rId15"/>
    <p:sldId id="679" r:id="rId16"/>
    <p:sldId id="681" r:id="rId17"/>
    <p:sldId id="656" r:id="rId18"/>
    <p:sldId id="320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A08E-8749-4DAF-938A-C37AD832C7F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26F7-35D5-4FA4-8B7A-21020D8B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0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0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be0e1090f1_0_3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be0e1090f1_0_3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2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2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31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body" idx="1"/>
          </p:nvPr>
        </p:nvSpPr>
        <p:spPr>
          <a:xfrm>
            <a:off x="3423600" y="1359767"/>
            <a:ext cx="5344800" cy="111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0" name="Google Shape;650;p27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5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579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1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02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1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0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9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5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95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6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26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6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4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3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5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1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1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7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5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D5080-275A-455B-9990-5578D32775F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E4BA4-B439-4502-997B-62B31876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microsoft.com/office/2007/relationships/media" Target="../media/media11.mp3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NULL" TargetMode="External"/><Relationship Id="rId16" Type="http://schemas.openxmlformats.org/officeDocument/2006/relationships/image" Target="../media/image42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7.png"/><Relationship Id="rId5" Type="http://schemas.openxmlformats.org/officeDocument/2006/relationships/audio" Target="../media/media12.m4a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5.png"/><Relationship Id="rId4" Type="http://schemas.microsoft.com/office/2007/relationships/media" Target="../media/media12.m4a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3" y="2988452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-1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" y="1203453"/>
            <a:ext cx="1930062" cy="205643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259852" y="1497843"/>
            <a:ext cx="5669133" cy="723488"/>
            <a:chOff x="1108947" y="3181152"/>
            <a:chExt cx="5778260" cy="610174"/>
          </a:xfrm>
        </p:grpSpPr>
        <p:sp>
          <p:nvSpPr>
            <p:cNvPr id="11" name="圆角矩形 10"/>
            <p:cNvSpPr/>
            <p:nvPr/>
          </p:nvSpPr>
          <p:spPr>
            <a:xfrm>
              <a:off x="1108947" y="3181152"/>
              <a:ext cx="5597014" cy="610174"/>
            </a:xfrm>
            <a:prstGeom prst="roundRect">
              <a:avLst/>
            </a:prstGeom>
            <a:solidFill>
              <a:srgbClr val="62A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56587" y="3241452"/>
              <a:ext cx="5530620" cy="52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Môn</a:t>
              </a: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kumimoji="0" lang="en-US" altLang="zh-CN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Luyện</a:t>
              </a: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3" end="207908.4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838" y="186374"/>
            <a:ext cx="609412" cy="6094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85" y="3463880"/>
            <a:ext cx="3015509" cy="351786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414349" y="1944412"/>
            <a:ext cx="3090041" cy="2041122"/>
            <a:chOff x="2786193" y="1972833"/>
            <a:chExt cx="1592094" cy="143433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93" y="1972833"/>
              <a:ext cx="1592094" cy="143433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112245" y="2501363"/>
              <a:ext cx="1046587" cy="43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Lớp</a:t>
              </a: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72D383B-878C-4C07-AE6B-8492A1EA5B5B}"/>
              </a:ext>
            </a:extLst>
          </p:cNvPr>
          <p:cNvSpPr/>
          <p:nvPr/>
        </p:nvSpPr>
        <p:spPr>
          <a:xfrm>
            <a:off x="2920166" y="3695732"/>
            <a:ext cx="6944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vốn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0349" y="290624"/>
            <a:ext cx="77442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NGUYỄN THỊ MINH KHAI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B2E900-D666-47F3-AD46-536466D38DF0}"/>
              </a:ext>
            </a:extLst>
          </p:cNvPr>
          <p:cNvSpPr txBox="1"/>
          <p:nvPr/>
        </p:nvSpPr>
        <p:spPr>
          <a:xfrm>
            <a:off x="1842050" y="6255892"/>
            <a:ext cx="6467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70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914">
        <p:random/>
      </p:transition>
    </mc:Choice>
    <mc:Fallback xmlns="">
      <p:transition spd="slow" advTm="179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8" grpId="0"/>
      <p:bldP spid="19" grpId="0"/>
    </p:bldLst>
  </p:timing>
  <p:extLst mod="1">
    <p:ext uri="{E180D4A7-C9FB-4DFB-919C-405C955672EB}">
      <p14:showEvtLst xmlns:p14="http://schemas.microsoft.com/office/powerpoint/2010/main">
        <p14:playEvt time="18" objId="13"/>
        <p14:stopEvt time="14637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62"/>
          <p:cNvSpPr txBox="1">
            <a:spLocks noGrp="1"/>
          </p:cNvSpPr>
          <p:nvPr>
            <p:ph type="subTitle" idx="4294967295"/>
          </p:nvPr>
        </p:nvSpPr>
        <p:spPr>
          <a:xfrm>
            <a:off x="7489724" y="4884238"/>
            <a:ext cx="2026231" cy="7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vi-VN" b="1" dirty="0" err="1"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rất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giỏi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mọi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lĩnh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vực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07" name="Google Shape;2407;p62"/>
          <p:cNvSpPr txBox="1">
            <a:spLocks noGrp="1"/>
          </p:cNvSpPr>
          <p:nvPr>
            <p:ph type="subTitle" idx="4294967295"/>
          </p:nvPr>
        </p:nvSpPr>
        <p:spPr>
          <a:xfrm>
            <a:off x="-133073" y="1752648"/>
            <a:ext cx="3264920" cy="7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vi-VN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của cải vật chất có sẵn trong tự nhiên </a:t>
            </a:r>
            <a:endParaRPr lang="en-US" altLang="vi-VN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412" name="Google Shape;2412;p62"/>
          <p:cNvSpPr/>
          <p:nvPr/>
        </p:nvSpPr>
        <p:spPr>
          <a:xfrm>
            <a:off x="9863625" y="34318"/>
            <a:ext cx="1635636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4" name="Google Shape;2414;p62"/>
          <p:cNvSpPr/>
          <p:nvPr/>
        </p:nvSpPr>
        <p:spPr>
          <a:xfrm>
            <a:off x="662056" y="25735"/>
            <a:ext cx="1674662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</a:t>
            </a:r>
            <a:endParaRPr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73956" y="1273208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619792" y="1283939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405;p62"/>
          <p:cNvSpPr txBox="1">
            <a:spLocks/>
          </p:cNvSpPr>
          <p:nvPr/>
        </p:nvSpPr>
        <p:spPr>
          <a:xfrm>
            <a:off x="3178895" y="1690401"/>
            <a:ext cx="2897747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sự tài hoa trong nghệ thuật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Google Shape;2414;p62"/>
          <p:cNvSpPr/>
          <p:nvPr/>
        </p:nvSpPr>
        <p:spPr>
          <a:xfrm>
            <a:off x="3647836" y="36466"/>
            <a:ext cx="1674662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59736" y="1283939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405;p62"/>
          <p:cNvSpPr txBox="1">
            <a:spLocks/>
          </p:cNvSpPr>
          <p:nvPr/>
        </p:nvSpPr>
        <p:spPr>
          <a:xfrm>
            <a:off x="5426310" y="1868559"/>
            <a:ext cx="4271451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b="1">
                <a:solidFill>
                  <a:srgbClr val="7030A0"/>
                </a:solidFill>
                <a:latin typeface="Times New Roman" panose="02020603050405020304" pitchFamily="18" charset="0"/>
              </a:rPr>
              <a:t>năng lực xuất sắc,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vi-VN" b="1">
                <a:solidFill>
                  <a:srgbClr val="7030A0"/>
                </a:solidFill>
                <a:latin typeface="Times New Roman" panose="02020603050405020304" pitchFamily="18" charset="0"/>
              </a:rPr>
              <a:t> có sáng tạo trong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vi-VN" b="1">
                <a:solidFill>
                  <a:srgbClr val="7030A0"/>
                </a:solidFill>
                <a:latin typeface="Times New Roman" panose="02020603050405020304" pitchFamily="18" charset="0"/>
              </a:rPr>
              <a:t>công việc</a:t>
            </a:r>
            <a:endParaRPr lang="en-US" altLang="vi-VN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Google Shape;2414;p62"/>
          <p:cNvSpPr/>
          <p:nvPr/>
        </p:nvSpPr>
        <p:spPr>
          <a:xfrm>
            <a:off x="6749527" y="34318"/>
            <a:ext cx="1674662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  <a:endParaRPr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561427" y="1281791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2405;p62"/>
          <p:cNvSpPr txBox="1">
            <a:spLocks/>
          </p:cNvSpPr>
          <p:nvPr/>
        </p:nvSpPr>
        <p:spPr>
          <a:xfrm>
            <a:off x="9399986" y="1635343"/>
            <a:ext cx="2897747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Google Shape;2412;p62"/>
          <p:cNvSpPr/>
          <p:nvPr/>
        </p:nvSpPr>
        <p:spPr>
          <a:xfrm>
            <a:off x="1296498" y="3023506"/>
            <a:ext cx="1635636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33770" y="4258988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2405;p62"/>
          <p:cNvSpPr txBox="1">
            <a:spLocks/>
          </p:cNvSpPr>
          <p:nvPr/>
        </p:nvSpPr>
        <p:spPr>
          <a:xfrm>
            <a:off x="8858532" y="4529292"/>
            <a:ext cx="2897747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rất có tài</a:t>
            </a:r>
            <a:endParaRPr lang="en-US" altLang="vi-VN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Google Shape;2412;p62"/>
          <p:cNvSpPr/>
          <p:nvPr/>
        </p:nvSpPr>
        <p:spPr>
          <a:xfrm>
            <a:off x="9416771" y="2985902"/>
            <a:ext cx="1635636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262021" y="4258988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2405;p62"/>
          <p:cNvSpPr txBox="1">
            <a:spLocks/>
          </p:cNvSpPr>
          <p:nvPr/>
        </p:nvSpPr>
        <p:spPr>
          <a:xfrm>
            <a:off x="5093640" y="4688172"/>
            <a:ext cx="2897747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</a:t>
            </a:r>
            <a:endParaRPr lang="en-US" altLang="vi-VN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Google Shape;2412;p62"/>
          <p:cNvSpPr/>
          <p:nvPr/>
        </p:nvSpPr>
        <p:spPr>
          <a:xfrm>
            <a:off x="5686062" y="3023506"/>
            <a:ext cx="1635636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29234" y="4258988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2405;p62"/>
          <p:cNvSpPr txBox="1">
            <a:spLocks/>
          </p:cNvSpPr>
          <p:nvPr/>
        </p:nvSpPr>
        <p:spPr>
          <a:xfrm>
            <a:off x="653909" y="4619226"/>
            <a:ext cx="2897747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chung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Google Shape;2412;p62"/>
          <p:cNvSpPr/>
          <p:nvPr/>
        </p:nvSpPr>
        <p:spPr>
          <a:xfrm>
            <a:off x="7624230" y="3044932"/>
            <a:ext cx="1635636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424189" y="4299286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2405;p62"/>
          <p:cNvSpPr txBox="1">
            <a:spLocks/>
          </p:cNvSpPr>
          <p:nvPr/>
        </p:nvSpPr>
        <p:spPr>
          <a:xfrm>
            <a:off x="3347402" y="4854339"/>
            <a:ext cx="2897747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có tài về nghệ thuật, văn chương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Google Shape;2412;p62"/>
          <p:cNvSpPr/>
          <p:nvPr/>
        </p:nvSpPr>
        <p:spPr>
          <a:xfrm>
            <a:off x="3643607" y="2972878"/>
            <a:ext cx="1635636" cy="1247473"/>
          </a:xfrm>
          <a:custGeom>
            <a:avLst/>
            <a:gdLst/>
            <a:ahLst/>
            <a:cxnLst/>
            <a:rect l="l" t="t" r="r" b="b"/>
            <a:pathLst>
              <a:path w="7099" h="7100" extrusionOk="0">
                <a:moveTo>
                  <a:pt x="3550" y="1"/>
                </a:moveTo>
                <a:cubicBezTo>
                  <a:pt x="1589" y="1"/>
                  <a:pt x="0" y="1589"/>
                  <a:pt x="0" y="3551"/>
                </a:cubicBezTo>
                <a:cubicBezTo>
                  <a:pt x="0" y="5511"/>
                  <a:pt x="1589" y="7099"/>
                  <a:pt x="3550" y="7099"/>
                </a:cubicBezTo>
                <a:cubicBezTo>
                  <a:pt x="5510" y="7099"/>
                  <a:pt x="7099" y="5511"/>
                  <a:pt x="7099" y="3551"/>
                </a:cubicBezTo>
                <a:cubicBezTo>
                  <a:pt x="7099" y="1589"/>
                  <a:pt x="5510" y="1"/>
                  <a:pt x="355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478758" y="4243961"/>
            <a:ext cx="0" cy="37526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A67D92F-BD2B-4B71-A8E7-F9D4E37A3C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83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6"/>
    </mc:Choice>
    <mc:Fallback xmlns="">
      <p:transition spd="slow" advTm="4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05" grpId="0" build="p"/>
      <p:bldP spid="20" grpId="0"/>
      <p:bldP spid="21" grpId="0" animBg="1"/>
      <p:bldP spid="23" grpId="0"/>
      <p:bldP spid="24" grpId="0" animBg="1"/>
      <p:bldP spid="28" grpId="0" animBg="1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6"/>
            <a:ext cx="12192000" cy="6947082"/>
          </a:xfrm>
        </p:spPr>
      </p:pic>
      <p:sp>
        <p:nvSpPr>
          <p:cNvPr id="5" name="TextBox 4"/>
          <p:cNvSpPr txBox="1"/>
          <p:nvPr/>
        </p:nvSpPr>
        <p:spPr>
          <a:xfrm>
            <a:off x="2385848" y="1392748"/>
            <a:ext cx="7598980" cy="209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8956" y="1976862"/>
            <a:ext cx="82577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8000" b="1" dirty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anose="020F0502020204030204"/>
              </a:rPr>
              <a:t>Ong </a:t>
            </a:r>
            <a:r>
              <a:rPr lang="en-US" sz="8000" b="1" dirty="0" err="1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anose="020F0502020204030204"/>
              </a:rPr>
              <a:t>về</a:t>
            </a:r>
            <a:r>
              <a:rPr lang="en-US" sz="8000" b="1" dirty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anose="020F0502020204030204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anose="020F0502020204030204"/>
              </a:rPr>
              <a:t>tổ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B168F840-1C8E-4519-AA12-08D4F47D2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"/>
    </mc:Choice>
    <mc:Fallback xmlns="">
      <p:transition spd="slow" advTm="1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 TO O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724" flipH="1">
            <a:off x="6918252" y="-676884"/>
            <a:ext cx="4117679" cy="43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7248124" y="2898138"/>
            <a:ext cx="3191276" cy="2973171"/>
          </a:xfrm>
          <a:prstGeom prst="cloudCallout">
            <a:avLst>
              <a:gd name="adj1" fmla="val 2879"/>
              <a:gd name="adj2" fmla="val -74726"/>
            </a:avLst>
          </a:prstGeom>
          <a:solidFill>
            <a:srgbClr val="FFFF66"/>
          </a:solidFill>
          <a:ln>
            <a:solidFill>
              <a:schemeClr val="accent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0697">
            <a:off x="1912472" y="-356025"/>
            <a:ext cx="2813009" cy="29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rot="5746182">
            <a:off x="1392768" y="1258492"/>
            <a:ext cx="2760852" cy="3793048"/>
          </a:xfrm>
          <a:prstGeom prst="wedgeEllipseCallout">
            <a:avLst>
              <a:gd name="adj1" fmla="val -61776"/>
              <a:gd name="adj2" fmla="val -3917"/>
            </a:avLst>
          </a:prstGeom>
          <a:solidFill>
            <a:schemeClr val="accent3">
              <a:lumMod val="20000"/>
              <a:lumOff val="8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240" y="2151126"/>
            <a:ext cx="337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656" y="3113002"/>
            <a:ext cx="170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1638" y="3520624"/>
            <a:ext cx="150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9942" y="4855523"/>
            <a:ext cx="196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8147" y="3498642"/>
            <a:ext cx="151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01646" y="4049304"/>
            <a:ext cx="1426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03477" y="4429544"/>
            <a:ext cx="156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89989" y="2769078"/>
            <a:ext cx="167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1087" y="3123047"/>
            <a:ext cx="1256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42477" y="3412997"/>
            <a:ext cx="2089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800600" y="408025"/>
            <a:ext cx="1177282" cy="1296257"/>
            <a:chOff x="3318518" y="308034"/>
            <a:chExt cx="1177282" cy="1296257"/>
          </a:xfrm>
        </p:grpSpPr>
        <p:pic>
          <p:nvPicPr>
            <p:cNvPr id="13" name="Picture 3" descr="C:\Users\ADMIN\Desktop\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2333">
              <a:off x="3561851" y="775549"/>
              <a:ext cx="652948" cy="8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ounded Rectangular Callout 27"/>
            <p:cNvSpPr/>
            <p:nvPr/>
          </p:nvSpPr>
          <p:spPr>
            <a:xfrm>
              <a:off x="3318518" y="308034"/>
              <a:ext cx="1177282" cy="457200"/>
            </a:xfrm>
            <a:prstGeom prst="wedgeRoundRectCallout">
              <a:avLst>
                <a:gd name="adj1" fmla="val -15801"/>
                <a:gd name="adj2" fmla="val 89329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281924" y="1902240"/>
            <a:ext cx="1311200" cy="1249582"/>
            <a:chOff x="4757924" y="1902240"/>
            <a:chExt cx="1311200" cy="1249582"/>
          </a:xfrm>
        </p:grpSpPr>
        <p:pic>
          <p:nvPicPr>
            <p:cNvPr id="26" name="Picture 4" descr="C:\Users\ADMIN\Desktop\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4757924" y="2255225"/>
              <a:ext cx="684934" cy="89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ular Callout 28"/>
            <p:cNvSpPr/>
            <p:nvPr/>
          </p:nvSpPr>
          <p:spPr>
            <a:xfrm>
              <a:off x="4761843" y="1902240"/>
              <a:ext cx="1307281" cy="405891"/>
            </a:xfrm>
            <a:prstGeom prst="wedgeRoundRectCallout">
              <a:avLst>
                <a:gd name="adj1" fmla="val -15801"/>
                <a:gd name="adj2" fmla="val 89329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01925" y="4662609"/>
            <a:ext cx="1547826" cy="1331054"/>
            <a:chOff x="2077925" y="4662609"/>
            <a:chExt cx="1547826" cy="1331054"/>
          </a:xfrm>
        </p:grpSpPr>
        <p:pic>
          <p:nvPicPr>
            <p:cNvPr id="22" name="Picture 3" descr="C:\Users\ADMIN\Desktop\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2333">
              <a:off x="2223341" y="5055664"/>
              <a:ext cx="739029" cy="93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ular Callout 29"/>
            <p:cNvSpPr/>
            <p:nvPr/>
          </p:nvSpPr>
          <p:spPr>
            <a:xfrm>
              <a:off x="2077925" y="4662609"/>
              <a:ext cx="1547826" cy="457200"/>
            </a:xfrm>
            <a:prstGeom prst="wedgeRoundRectCallout">
              <a:avLst>
                <a:gd name="adj1" fmla="val -15801"/>
                <a:gd name="adj2" fmla="val 89329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13274" y="4016739"/>
            <a:ext cx="1734850" cy="1557272"/>
            <a:chOff x="3989273" y="4050192"/>
            <a:chExt cx="1734850" cy="1557272"/>
          </a:xfrm>
        </p:grpSpPr>
        <p:pic>
          <p:nvPicPr>
            <p:cNvPr id="23" name="Picture 4" descr="C:\Users\ADMIN\Desktop\2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4092292" y="4050192"/>
              <a:ext cx="729708" cy="955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ular Callout 35"/>
            <p:cNvSpPr/>
            <p:nvPr/>
          </p:nvSpPr>
          <p:spPr>
            <a:xfrm>
              <a:off x="3989273" y="5119809"/>
              <a:ext cx="1734850" cy="487655"/>
            </a:xfrm>
            <a:prstGeom prst="wedgeRoundRectCallout">
              <a:avLst>
                <a:gd name="adj1" fmla="val -17598"/>
                <a:gd name="adj2" fmla="val -105427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799222" y="5485987"/>
            <a:ext cx="2269728" cy="1022384"/>
            <a:chOff x="4275222" y="5742460"/>
            <a:chExt cx="2269728" cy="1022384"/>
          </a:xfrm>
        </p:grpSpPr>
        <p:pic>
          <p:nvPicPr>
            <p:cNvPr id="11" name="Picture 4" descr="C:\Users\ADMIN\Desktop\2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5878317" y="5742460"/>
              <a:ext cx="666633" cy="87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ounded Rectangular Callout 36"/>
            <p:cNvSpPr/>
            <p:nvPr/>
          </p:nvSpPr>
          <p:spPr>
            <a:xfrm>
              <a:off x="4275222" y="6277189"/>
              <a:ext cx="1616842" cy="487655"/>
            </a:xfrm>
            <a:prstGeom prst="wedgeRoundRectCallout">
              <a:avLst>
                <a:gd name="adj1" fmla="val 50969"/>
                <a:gd name="adj2" fmla="val -84847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786467" y="1798716"/>
            <a:ext cx="1422092" cy="1452529"/>
            <a:chOff x="3275171" y="1838516"/>
            <a:chExt cx="1422092" cy="1452529"/>
          </a:xfrm>
        </p:grpSpPr>
        <p:pic>
          <p:nvPicPr>
            <p:cNvPr id="14" name="Picture 3" descr="C:\Users\ADMIN\Desktop\1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2962">
              <a:off x="3403301" y="1838516"/>
              <a:ext cx="700881" cy="88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ular Callout 39"/>
            <p:cNvSpPr/>
            <p:nvPr/>
          </p:nvSpPr>
          <p:spPr>
            <a:xfrm>
              <a:off x="3275171" y="2877849"/>
              <a:ext cx="1422092" cy="413196"/>
            </a:xfrm>
            <a:prstGeom prst="wedgeRoundRectCallout">
              <a:avLst>
                <a:gd name="adj1" fmla="val -17598"/>
                <a:gd name="adj2" fmla="val -105427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46692" y="4686108"/>
            <a:ext cx="1420903" cy="1479791"/>
            <a:chOff x="166577" y="4686107"/>
            <a:chExt cx="1420903" cy="1479791"/>
          </a:xfrm>
        </p:grpSpPr>
        <p:pic>
          <p:nvPicPr>
            <p:cNvPr id="25" name="Picture 4" descr="C:\Users\ADMIN\Desktop\2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861497" y="5215566"/>
              <a:ext cx="725983" cy="95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ular Callout 40"/>
            <p:cNvSpPr/>
            <p:nvPr/>
          </p:nvSpPr>
          <p:spPr>
            <a:xfrm>
              <a:off x="166577" y="4686107"/>
              <a:ext cx="1177282" cy="457200"/>
            </a:xfrm>
            <a:prstGeom prst="wedgeRoundRectCallout">
              <a:avLst>
                <a:gd name="adj1" fmla="val 42477"/>
                <a:gd name="adj2" fmla="val 13400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20295" y="3197332"/>
            <a:ext cx="1822182" cy="1270336"/>
            <a:chOff x="4820316" y="3173543"/>
            <a:chExt cx="1822182" cy="1270336"/>
          </a:xfrm>
        </p:grpSpPr>
        <p:pic>
          <p:nvPicPr>
            <p:cNvPr id="24" name="Picture 4" descr="C:\Users\ADMIN\Desktop\2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3505">
              <a:off x="4820316" y="3530676"/>
              <a:ext cx="697619" cy="913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ounded Rectangular Callout 41"/>
            <p:cNvSpPr/>
            <p:nvPr/>
          </p:nvSpPr>
          <p:spPr>
            <a:xfrm>
              <a:off x="4955720" y="3173543"/>
              <a:ext cx="1686778" cy="343263"/>
            </a:xfrm>
            <a:prstGeom prst="wedgeRoundRectCallout">
              <a:avLst>
                <a:gd name="adj1" fmla="val -35380"/>
                <a:gd name="adj2" fmla="val 15310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8540.458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1186" y="331825"/>
            <a:ext cx="609600" cy="609600"/>
          </a:xfrm>
          <a:prstGeom prst="rect">
            <a:avLst/>
          </a:prstGeom>
        </p:spPr>
      </p:pic>
      <p:pic>
        <p:nvPicPr>
          <p:cNvPr id="56" name="Picture 3" descr="C:\Users\ADMIN\Desktop\1.png">
            <a:extLst>
              <a:ext uri="{FF2B5EF4-FFF2-40B4-BE49-F238E27FC236}">
                <a16:creationId xmlns:a16="http://schemas.microsoft.com/office/drawing/2014/main" xmlns="" id="{8C43DB01-809F-435B-B3B0-90AAD45F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5742051" y="1176555"/>
            <a:ext cx="652948" cy="8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ular Callout 27">
            <a:extLst>
              <a:ext uri="{FF2B5EF4-FFF2-40B4-BE49-F238E27FC236}">
                <a16:creationId xmlns:a16="http://schemas.microsoft.com/office/drawing/2014/main" xmlns="" id="{D11A6B9B-7E67-43A2-B9A1-52891FC26031}"/>
              </a:ext>
            </a:extLst>
          </p:cNvPr>
          <p:cNvSpPr/>
          <p:nvPr/>
        </p:nvSpPr>
        <p:spPr>
          <a:xfrm>
            <a:off x="6052436" y="865780"/>
            <a:ext cx="1177282" cy="457200"/>
          </a:xfrm>
          <a:prstGeom prst="wedgeRoundRectCallout">
            <a:avLst>
              <a:gd name="adj1" fmla="val -15801"/>
              <a:gd name="adj2" fmla="val 893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090A7C3-2C23-4154-A6EF-EB06F24C3215}"/>
              </a:ext>
            </a:extLst>
          </p:cNvPr>
          <p:cNvSpPr txBox="1"/>
          <p:nvPr/>
        </p:nvSpPr>
        <p:spPr>
          <a:xfrm>
            <a:off x="1275219" y="2772843"/>
            <a:ext cx="167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xmlns="" id="{6B98AB2E-61AE-4A58-A68B-20E78EE4293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75"/>
    </mc:Choice>
    <mc:Fallback xmlns="">
      <p:transition spd="slow" advTm="11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66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034 -0.01158 0.00348 -0.02153 0.00868 -0.02223 C 0.01354 -0.02292 0.01841 -0.01528 0.01841 -0.0044 C 0.0191 0.00601 0.01563 0.0155 0.01111 0.01643 C 0.0066 0.01666 0.00278 0.01041 0.00243 0.00092 C 0.00209 -0.00764 0.00486 -0.01598 0.00868 -0.01667 C 0.0125 -0.01713 0.01598 -0.01204 0.01598 -0.00394 C 0.01632 0.00324 0.01424 0.01018 0.01077 0.01041 C 0.00799 0.01087 0.00521 0.00694 0.00486 0.00069 C 0.00486 -0.00533 0.00625 -0.01088 0.00903 -0.01135 C 0.01111 -0.01158 0.01354 -0.00834 0.01354 -0.00348 C 0.01389 0.00069 0.0125 0.00486 0.01077 0.00509 C 0.00903 0.00555 0.00764 0.00347 0.00729 0.00023 C 0.00729 -0.00255 0.00799 -0.00556 0.00903 -0.00579 C 0.01007 -0.00579 0.01111 -0.0051 0.01111 -0.00325 C 0.01111 -0.00209 0.01111 -0.0007 0.01042 -0.00024 C 0.01042 4.81481E-6 0.01007 4.81481E-6 0.01007 -0.00024 " pathEditMode="relative" rAng="0" ptsTypes="AAAAAAAAAAAAAAAAA">
                                      <p:cBhvr>
                                        <p:cTn id="8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0.00023 C -0.01563 -0.01713 -0.00973 -0.03241 -0.00209 -0.03356 C 0.00538 -0.03495 0.0125 -0.02292 0.01302 -0.00602 C 0.01354 0.00972 0.0085 0.02454 0.00156 0.0257 C -0.00486 0.02639 -0.01059 0.01667 -0.01146 0.00185 C -0.01181 -0.01157 -0.00747 -0.02407 -0.00157 -0.025 C 0.00382 -0.02592 0.00902 -0.01782 0.00937 -0.00532 C 0.00972 0.00556 0.00607 0.01644 0.00156 0.0169 C -0.00278 0.01759 -0.00695 0.01134 -0.00747 0.00139 C -0.00782 -0.00764 -0.00521 -0.0162 -0.00157 -0.01667 C 0.00191 -0.01713 0.00538 -0.0125 0.00538 -0.00486 C 0.00573 0.00162 0.00382 0.00787 0.00121 0.00833 C -0.00122 0.00903 -0.00365 0.00602 -0.00365 0.00093 C -0.004 -0.00324 -0.00278 -0.00787 -0.00122 -0.00833 C 0.00034 -0.00833 0.00156 -0.00717 0.00191 -0.0044 C 0.00191 -0.00254 0.00156 -0.00069 0.00121 -1.48148E-6 C 0.00069 0.00023 0.00034 0.00023 3.05556E-6 -1.48148E-6 " pathEditMode="relative" rAng="0" ptsTypes="AAAAAAAAAAAAAAAAA">
                                      <p:cBhvr>
                                        <p:cTn id="9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-41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0.00023 C -0.00903 -0.00787 -0.00556 -0.01458 -0.00104 -0.01527 C 0.0033 -0.01597 0.00712 -0.01041 0.00764 -0.00254 C 0.00781 0.0044 0.00503 0.01111 0.00104 0.01204 C -0.00261 0.01204 -0.00625 0.00764 -0.00643 0.00093 C -0.00677 -0.00509 -0.00434 -0.01064 -0.00104 -0.01157 C 0.00225 -0.01157 0.00521 -0.00787 0.00538 -0.00231 C 0.00555 0.00255 0.00364 0.00741 0.00087 0.00787 C -0.00174 0.00811 -0.00417 0.00533 -0.00434 0.0007 C -0.00452 -0.00324 -0.00295 -0.0074 -0.00087 -0.00764 C 0.00121 -0.00787 0.00312 -0.00578 0.0033 -0.00231 C 0.0033 0.0007 0.00243 0.00371 0.00069 0.00394 C -0.00052 0.00417 -0.00209 0.00278 -0.00209 0.00047 C -0.00226 -0.00139 -0.00174 -0.00347 -0.0007 -0.0037 C 0.00017 -0.0037 0.00087 -0.00324 0.00104 -0.00208 C 0.00121 -0.00115 0.00104 -0.00023 0.00052 -3.33333E-6 C 0.00034 0.00023 0.00034 0.00023 2.5E-6 -3.33333E-6 " pathEditMode="relative" rAng="0" ptsTypes="AAAAAAAAAAAAAAAAA">
                                      <p:cBhvr>
                                        <p:cTn id="100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-18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0023 C -0.01237 -0.00811 -0.00769 -0.01505 -0.00144 -0.01551 C 0.00455 -0.01598 0.01002 -0.01065 0.01054 -0.00278 C 0.0108 0.00463 0.0069 0.01134 0.00143 0.01203 C -0.00378 0.01226 -0.00847 0.00764 -0.00899 0.00092 C -0.00938 -0.00533 -0.00612 -0.01111 -0.00118 -0.01158 C 0.00312 -0.01204 0.00729 -0.00834 0.00742 -0.00255 C 0.00781 0.00254 0.0052 0.00764 0.00117 0.00787 C -0.00222 0.00833 -0.00573 0.00509 -0.00586 0.00069 C -0.00612 -0.00348 -0.00417 -0.00741 -0.00105 -0.00787 C 0.00156 -0.00811 0.00429 -0.00579 0.00455 -0.00209 C 0.00468 0.00092 0.00325 0.0037 0.00104 0.00393 C -0.00066 0.00416 -0.00274 0.00277 -0.00274 0.00046 C -0.00313 -0.00162 -0.00222 -0.00371 -0.00105 -0.00394 C 0.00013 -0.00394 0.00143 -0.00324 0.00156 -0.00186 C 0.00156 -0.00116 0.00143 -0.00024 0.00091 3.7037E-6 C 0.00052 0.00023 0.00039 0.00023 4.16667E-6 3.7037E-6 " pathEditMode="relative" rAng="0" ptsTypes="AAAAAAAAAAAAAAAAA">
                                      <p:cBhvr>
                                        <p:cTn id="10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-20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C 2.77778E-6 -0.00648 -0.00278 -0.01226 -0.0066 -0.0125 C -0.01025 -0.01296 -0.01372 -0.00856 -0.01389 -0.00231 C -0.01407 0.00371 -0.01181 0.00926 -0.00834 0.00996 C -0.00521 0.00996 -0.00243 0.00625 -0.00209 0.0007 C -0.00174 -0.00416 -0.00382 -0.00879 -0.00677 -0.00949 C -0.00938 -0.00949 -0.01198 -0.00671 -0.01198 -0.00185 C -0.01233 0.00209 -0.01059 0.00602 -0.00816 0.00649 C -0.00608 0.00672 -0.004 0.0044 -0.00382 0.0007 C -0.00382 -0.00277 -0.00486 -0.00601 -0.00695 -0.00625 C -0.00851 -0.00648 -0.01007 -0.00463 -0.01025 -0.00185 C -0.01025 0.0007 -0.00955 0.00301 -0.00816 0.00324 C -0.00695 0.00348 -0.00591 0.00232 -0.00573 0.00047 C -0.00556 -0.00139 -0.00608 -0.00277 -0.00695 -0.00301 C -0.00764 -0.00301 -0.00834 -0.00254 -0.00834 -0.00139 C -0.00851 -0.00092 -0.00834 -0.00023 -0.00799 -3.7037E-6 C -0.00782 -3.7037E-6 -0.00782 0.00024 -0.00747 -3.7037E-6 " pathEditMode="relative" rAng="0" ptsTypes="AAAAAAAAAAAAAAAAA">
                                      <p:cBhvr>
                                        <p:cTn id="10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13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C -0.00052 0.01342 0.0066 0.02523 0.01632 0.02615 C 0.02552 0.02731 0.03403 0.01782 0.0349 0.00486 C 0.03542 -0.00741 0.02934 -0.01829 0.02083 -0.01991 C 0.01285 -0.01991 0.00538 -0.01273 0.00486 -0.00116 C 0.00417 0.00903 0.00938 0.01875 0.01667 0.01967 C 0.02344 0.02037 0.02969 0.01389 0.03021 0.0044 C 0.03056 -0.00417 0.02656 -0.01273 0.02049 -0.01273 C 0.01493 -0.0132 0.0099 -0.00857 0.00955 -0.00093 C 0.00903 0.00602 0.01215 0.01273 0.01702 0.01296 C 0.02101 0.01342 0.02518 0.00972 0.02552 0.00416 C 0.02587 -0.00116 0.02361 -0.00579 0.02014 -0.00625 C 0.01736 -0.00695 0.01441 -0.0044 0.01424 -0.00093 C 0.01372 0.00278 0.01493 0.00602 0.01719 0.00648 C 0.01893 0.00648 0.02066 0.00578 0.02101 0.0037 C 0.02101 0.00208 0.02083 0.00069 0.01997 2.59259E-6 C 0.01945 2.59259E-6 0.01927 2.59259E-6 0.01875 2.59259E-6 " pathEditMode="relative" rAng="0" ptsTypes="AAAAAAAAAAAAAAAAA">
                                      <p:cBhvr>
                                        <p:cTn id="106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32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6 0.00024 C -0.01563 -0.00902 -0.01007 -0.01713 -0.00209 -0.01759 C 0.00555 -0.01805 0.0125 -0.01226 0.01319 -0.00301 C 0.01319 0.0051 0.00868 0.01297 0.00156 0.01389 C -0.00487 0.01389 -0.01094 0.0088 -0.01146 0.00116 C -0.01198 -0.00601 -0.00764 -0.01273 -0.00191 -0.01319 C 0.00382 -0.01365 0.00885 -0.00926 0.0092 -0.00301 C 0.00954 0.00301 0.00625 0.0088 0.00138 0.00903 C -0.00313 0.00949 -0.0073 0.00625 -0.00764 0.0007 C -0.00799 -0.00393 -0.00539 -0.00856 -0.00174 -0.00856 C 0.00191 -0.00902 0.0052 -0.00648 0.00555 -0.00254 C 0.00572 0.00093 0.00382 0.00417 0.00104 0.00463 C -0.00122 0.00463 -0.00365 0.00324 -0.004 0.00047 C -0.004 -0.00162 -0.00313 -0.00416 -0.00139 -0.00439 C 4.44444E-6 -0.00439 0.00156 -0.00393 0.00156 -0.00231 C 0.00191 -0.00138 0.00156 -0.00023 0.00086 -4.07407E-6 C 0.00052 0.00024 0.00034 0.00024 4.44444E-6 -4.07407E-6 " pathEditMode="relative" rAng="0" ptsTypes="AAAAAAAAAAAAAAAAA">
                                      <p:cBhvr>
                                        <p:cTn id="10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23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0.00023 C -0.01892 -0.0125 -0.01198 -0.02361 -0.00243 -0.02431 C 0.0066 -0.02523 0.0151 -0.01667 0.01563 -0.0044 C 0.01632 0.00717 0.01042 0.01782 0.00191 0.01875 C -0.0059 0.01898 -0.01319 0.01203 -0.01371 0.00139 C -0.01441 -0.00834 -0.00937 -0.0176 -0.00226 -0.01829 C 0.00451 -0.01875 0.01076 -0.01297 0.01111 -0.00394 C 0.01163 0.00393 0.00764 0.0118 0.00174 0.01227 C -0.00365 0.01273 -0.00885 0.0081 -0.0092 0.00092 C -0.00955 -0.00556 -0.0066 -0.01181 -0.00191 -0.01227 C 0.00226 -0.0125 0.00625 -0.00903 0.0066 -0.00371 C 0.00694 0.00115 0.00486 0.00578 0.00139 0.00625 C -0.00139 0.00648 -0.00451 0.0044 -0.00451 0.00046 C -0.00486 -0.00232 -0.00365 -0.00579 -0.00156 -0.00602 C 0.00017 -0.00602 0.00174 -0.00533 0.00208 -0.00324 C 0.00226 -0.00185 0.00191 -0.00047 0.00104 2.96296E-6 C 0.00069 0.00023 0.00035 0.00023 -2.77778E-7 2.96296E-6 " pathEditMode="relative" rAng="0" ptsTypes="AAAAAAAAAAAAAAAAA">
                                      <p:cBhvr>
                                        <p:cTn id="11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-32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023 L 0.02422 -0.00023 C 0.03086 -0.00023 0.0388 0.03981 0.0388 0.07314 C 0.04037 0.08449 0.03438 0.06389 0.03451 0.06666 C 0.01146 0.04699 -0.26588 0.03912 -0.28971 0.0199 C -0.31328 0.00092 -0.18151 0.02546 -0.18281 0.02477 " pathEditMode="relative" rAng="0" ptsTypes="AAAAAA">
                                      <p:cBhvr>
                                        <p:cTn id="1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36 -0.00093 L 0.02839 0.02754 C 0.04427 0.03356 0.05404 0.04259 0.05404 0.05208 C 0.05404 0.06273 0.04427 0.07129 0.02839 0.07731 C 0.0043 0.08703 -0.24141 -0.16158 -0.2651 -0.15186 C -0.31419 -0.19005 -0.19036 -0.16968 -0.19089 -0.16968 " pathEditMode="relative" rAng="0" ptsTypes="AAAAAA">
                                      <p:cBhvr>
                                        <p:cTn id="1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1055 0.0155 -0.00821 0.00092 -0.01836 0.01689 C -0.02552 0.02708 -0.0642 -0.01042 -0.08555 -0.01852 C -0.1069 -0.02662 -0.15508 -0.04167 -0.14792 -0.03172 C -0.13802 -0.01551 -0.30117 -0.16065 -0.29115 -0.14422 " pathEditMode="relative" rAng="0" ptsTypes="AAAAA">
                                      <p:cBhvr>
                                        <p:cTn id="1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6706 0.02754 C -0.08243 0.03333 -0.08946 0.04189 -0.08946 0.05115 C -0.08946 0.06134 -0.08243 0.06967 -0.06706 0.07546 L 4.16667E-6 0.10324 C 0.01067 0.10787 0.24661 -0.11389 0.24661 -0.11343 C 0.28828 -0.14977 0.19544 -0.28264 0.19622 -0.28264 " pathEditMode="relative" rAng="0" ptsTypes="AAAAAAA">
                                      <p:cBhvr>
                                        <p:cTn id="16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C 0.01407 0.01042 0.00599 0.00625 0.02058 0.01667 C 0.02982 0.02315 0.03607 0.03334 0.03607 0.04352 C 0.03607 0.05533 0.02982 0.06528 0.02058 0.07153 L -0.02187 0.10394 C -0.02864 0.10834 0.00795 -0.57916 0.00808 -0.57963 C 0.01328 -0.69305 0.05313 -0.60162 0.05339 -0.60092 " pathEditMode="relative" rAng="0" ptsTypes="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3.7037E-7 L -0.03047 0.03056 C -0.04167 0.03681 -0.04714 0.04699 -0.04714 0.05671 C -0.04714 0.06875 -0.04167 0.07755 -0.03047 0.08426 L 0.01875 0.11597 C 0.02721 0.12037 0.54687 -0.34861 0.54766 -0.34907 C 0.63607 -0.42662 0.41393 -0.51875 0.41458 -0.51875 " pathEditMode="relative" rAng="0" ptsTypes="AAAAAAA">
                                      <p:cBhvr>
                                        <p:cTn id="19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4896 0.01088 C 0.06041 0.01366 0.06692 0.0169 0.06692 0.0213 C 0.06692 0.02524 0.06041 0.02848 0.04896 0.03125 L 3.33333E-6 0.0426 C -0.00886 0.04375 -0.06823 0.00116 -0.06901 -4.07407E-6 C -0.08073 -0.00671 -0.01628 -0.1331 -0.01667 -0.1331 C -0.00743 -0.15532 0.39505 -0.3199 0.39531 -0.3199 C 0.4638 -0.35138 0.2431 -0.42939 0.24271 -0.42963 " pathEditMode="relative" rAng="0" ptsTypes="AAAAAAAAA">
                                      <p:cBhvr>
                                        <p:cTn id="2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66 -0.06574 C -0.43854 -0.0632 -0.43971 -0.06065 -0.43047 -0.05787 C -0.42435 -0.05556 -0.42721 -0.04028 -0.4276 -0.03588 C -0.42773 -0.03195 -0.43099 -0.02986 -0.43724 -0.02871 L -0.46406 -0.01852 C -0.46823 -0.01806 -0.47943 -0.09306 -0.47943 -0.0926 C -0.48203 -0.10602 -0.44987 -0.17014 -0.44961 -0.17014 C -0.44414 -0.1838 -0.29271 -0.4926 -0.29167 -0.4926 C -0.26549 -0.54699 -0.34544 -0.67871 -0.34544 -0.67917 " pathEditMode="relative" rAng="0" ptsTypes="AAAAAAAAA">
                                      <p:cBhvr>
                                        <p:cTn id="2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18182">
                <p:cTn id="2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 isNarration="1">
              <p:cMediaNode vol="80000" showWhenStopped="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  <p:bldP spid="4" grpId="0" animBg="1"/>
      <p:bldP spid="5" grpId="0"/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  <p:bldP spid="57" grpId="0" animBg="1"/>
      <p:bldP spid="57" grpId="1" animBg="1"/>
      <p:bldP spid="58" grpId="0"/>
    </p:bldLst>
  </p:timing>
  <p:extLst>
    <p:ext uri="{E180D4A7-C9FB-4DFB-919C-405C955672EB}">
      <p14:showEvtLst xmlns:p14="http://schemas.microsoft.com/office/powerpoint/2010/main">
        <p14:playEvt time="476" objId="51"/>
        <p14:triggerEvt type="onClick" time="37597" objId="43"/>
        <p14:triggerEvt type="onClick" time="41998" objId="46"/>
        <p14:triggerEvt type="onClick" time="45031" objId="45"/>
        <p14:triggerEvt type="onClick" time="48663" objId="49"/>
        <p14:triggerEvt type="onClick" time="51727" objId="48"/>
        <p14:triggerEvt type="onClick" time="54393" objId="44"/>
        <p14:triggerEvt type="onClick" time="57575" objId="50"/>
        <p14:triggerEvt type="onClick" time="60892" objId="47"/>
        <p14:playEvt time="109152" objId="51"/>
        <p14:stopEvt time="116275" objId="5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27"/>
            <a:ext cx="12192000" cy="687413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97567" y="503560"/>
            <a:ext cx="1088917" cy="4867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SGK/11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5AEC36-588C-43A0-B3E6-0505B255ABA0}"/>
              </a:ext>
            </a:extLst>
          </p:cNvPr>
          <p:cNvSpPr txBox="1"/>
          <p:nvPr/>
        </p:nvSpPr>
        <p:spPr>
          <a:xfrm>
            <a:off x="3615596" y="664850"/>
            <a:ext cx="597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1B7392-005D-4949-A2F8-5794DA9CDA4B}"/>
              </a:ext>
            </a:extLst>
          </p:cNvPr>
          <p:cNvSpPr txBox="1"/>
          <p:nvPr/>
        </p:nvSpPr>
        <p:spPr>
          <a:xfrm>
            <a:off x="4514964" y="1267363"/>
            <a:ext cx="6508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xmlns="" id="{DD7AD295-4679-425B-8AD3-413B339B6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84" y="2397766"/>
            <a:ext cx="1167152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 2.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tập</a:t>
            </a:r>
            <a:r>
              <a:rPr lang="en-US" altLang="vi-VN" sz="2800" b="1" dirty="0">
                <a:latin typeface="Times New Roman" panose="02020603050405020304" pitchFamily="18" charset="0"/>
              </a:rPr>
              <a:t> 1. 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36F39A-F6C2-47A3-9B33-F6EB25209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38" y="3566161"/>
            <a:ext cx="3625471" cy="3153188"/>
          </a:xfrm>
          <a:prstGeom prst="rect">
            <a:avLst/>
          </a:prstGeom>
        </p:spPr>
      </p:pic>
      <p:sp>
        <p:nvSpPr>
          <p:cNvPr id="18" name="Oval Callout 7">
            <a:extLst>
              <a:ext uri="{FF2B5EF4-FFF2-40B4-BE49-F238E27FC236}">
                <a16:creationId xmlns:a16="http://schemas.microsoft.com/office/drawing/2014/main" xmlns="" id="{1F52B72D-AB1A-4B76-9E6B-7F6289A07BE0}"/>
              </a:ext>
            </a:extLst>
          </p:cNvPr>
          <p:cNvSpPr/>
          <p:nvPr/>
        </p:nvSpPr>
        <p:spPr>
          <a:xfrm>
            <a:off x="4654734" y="3339897"/>
            <a:ext cx="7104511" cy="1692462"/>
          </a:xfrm>
          <a:prstGeom prst="wedgeEllipseCallout">
            <a:avLst>
              <a:gd name="adj1" fmla="val -60126"/>
              <a:gd name="adj2" fmla="val 10598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xmlns="" id="{458B1670-6052-4A41-87C3-9F1194993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467" y="3871075"/>
            <a:ext cx="62758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79DAF8BB-5729-44F3-B77F-1986670CA8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1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60" advTm="62680"/>
    </mc:Choice>
    <mc:Fallback xmlns="">
      <p:transition spd="slow" advTm="6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36"/>
            <a:ext cx="12192000" cy="687413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97567" y="503560"/>
            <a:ext cx="1088917" cy="4867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SGK/11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5AEC36-588C-43A0-B3E6-0505B255ABA0}"/>
              </a:ext>
            </a:extLst>
          </p:cNvPr>
          <p:cNvSpPr txBox="1"/>
          <p:nvPr/>
        </p:nvSpPr>
        <p:spPr>
          <a:xfrm>
            <a:off x="3538345" y="574031"/>
            <a:ext cx="597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1B7392-005D-4949-A2F8-5794DA9CDA4B}"/>
              </a:ext>
            </a:extLst>
          </p:cNvPr>
          <p:cNvSpPr txBox="1"/>
          <p:nvPr/>
        </p:nvSpPr>
        <p:spPr>
          <a:xfrm>
            <a:off x="4231500" y="1186801"/>
            <a:ext cx="6508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xmlns="" id="{DD7AD295-4679-425B-8AD3-413B339B6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84" y="2397766"/>
            <a:ext cx="115611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 2.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tập</a:t>
            </a:r>
            <a:r>
              <a:rPr lang="en-US" altLang="vi-VN" sz="2800" b="1" dirty="0">
                <a:latin typeface="Times New Roman" panose="02020603050405020304" pitchFamily="18" charset="0"/>
              </a:rPr>
              <a:t> 1. 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xmlns="" id="{AA80BEA1-DD47-49F6-AB00-6DFA24B4A4B9}"/>
              </a:ext>
            </a:extLst>
          </p:cNvPr>
          <p:cNvSpPr/>
          <p:nvPr/>
        </p:nvSpPr>
        <p:spPr>
          <a:xfrm>
            <a:off x="-100584" y="3555123"/>
            <a:ext cx="7205471" cy="2569779"/>
          </a:xfrm>
          <a:prstGeom prst="cloudCallout">
            <a:avLst>
              <a:gd name="adj1" fmla="val 68614"/>
              <a:gd name="adj2" fmla="val -214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2CD0D9-4D68-4438-9B2F-55D2EB42F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437" y="2867753"/>
            <a:ext cx="3477969" cy="38201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80C1449-4704-42B1-A751-EF2165A82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6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60" advTm="15172"/>
    </mc:Choice>
    <mc:Fallback xmlns="">
      <p:transition spd="slow" advTm="1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13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97567" y="503560"/>
            <a:ext cx="1088917" cy="4867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SGK/11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5AEC36-588C-43A0-B3E6-0505B255ABA0}"/>
              </a:ext>
            </a:extLst>
          </p:cNvPr>
          <p:cNvSpPr txBox="1"/>
          <p:nvPr/>
        </p:nvSpPr>
        <p:spPr>
          <a:xfrm>
            <a:off x="3574921" y="579423"/>
            <a:ext cx="597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1B7392-005D-4949-A2F8-5794DA9CDA4B}"/>
              </a:ext>
            </a:extLst>
          </p:cNvPr>
          <p:cNvSpPr txBox="1"/>
          <p:nvPr/>
        </p:nvSpPr>
        <p:spPr>
          <a:xfrm>
            <a:off x="4475550" y="1196206"/>
            <a:ext cx="6508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xmlns="" id="{DD7AD295-4679-425B-8AD3-413B339B6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83" y="2397766"/>
            <a:ext cx="116557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tập</a:t>
            </a:r>
            <a:r>
              <a:rPr lang="en-US" altLang="vi-VN" sz="2800" b="1" dirty="0">
                <a:latin typeface="Times New Roman" panose="02020603050405020304" pitchFamily="18" charset="0"/>
              </a:rPr>
              <a:t> 1. 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xmlns="" id="{AA80BEA1-DD47-49F6-AB00-6DFA24B4A4B9}"/>
              </a:ext>
            </a:extLst>
          </p:cNvPr>
          <p:cNvSpPr/>
          <p:nvPr/>
        </p:nvSpPr>
        <p:spPr>
          <a:xfrm>
            <a:off x="6134101" y="3055104"/>
            <a:ext cx="6095999" cy="2709245"/>
          </a:xfrm>
          <a:prstGeom prst="cloudCallout">
            <a:avLst>
              <a:gd name="adj1" fmla="val -77033"/>
              <a:gd name="adj2" fmla="val 4212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46BFD2-138C-4D28-9839-D1D073DBC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6" y="3381703"/>
            <a:ext cx="4263128" cy="33656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C9DA9C3-B08B-41FA-A7A2-94BED06C35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1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60" advTm="20002"/>
    </mc:Choice>
    <mc:Fallback xmlns="">
      <p:transition spd="slow" advTm="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27"/>
            <a:ext cx="12192000" cy="687413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97567" y="503560"/>
            <a:ext cx="1088917" cy="4867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SGK/11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5AEC36-588C-43A0-B3E6-0505B255ABA0}"/>
              </a:ext>
            </a:extLst>
          </p:cNvPr>
          <p:cNvSpPr txBox="1"/>
          <p:nvPr/>
        </p:nvSpPr>
        <p:spPr>
          <a:xfrm>
            <a:off x="3584065" y="580442"/>
            <a:ext cx="597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1B7392-005D-4949-A2F8-5794DA9CDA4B}"/>
              </a:ext>
            </a:extLst>
          </p:cNvPr>
          <p:cNvSpPr txBox="1"/>
          <p:nvPr/>
        </p:nvSpPr>
        <p:spPr>
          <a:xfrm>
            <a:off x="4499198" y="1142035"/>
            <a:ext cx="6508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xmlns="" id="{7D095D4C-7091-4E87-B460-65399C23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40" y="2228951"/>
            <a:ext cx="1160932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3.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Tìm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ngữ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đây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3200" b="1" dirty="0">
                <a:latin typeface="Times New Roman" panose="02020603050405020304" pitchFamily="18" charset="0"/>
              </a:rPr>
              <a:t> ca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ngợi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trí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latin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a)     	                      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                          </a:t>
            </a:r>
          </a:p>
          <a:p>
            <a:pPr eaLnBrk="1" hangingPunct="1"/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b)                           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Chuông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		    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khêu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			</a:t>
            </a:r>
          </a:p>
          <a:p>
            <a:pPr eaLnBrk="1" hangingPunct="1"/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c)                            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lã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vã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hồ</a:t>
            </a:r>
            <a:endParaRPr lang="en-US" altLang="vi-VN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	    Tay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vi-VN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623E77D9-5D9A-4343-AC3D-C50CC8A341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7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60" advTm="45730"/>
    </mc:Choice>
    <mc:Fallback xmlns="">
      <p:transition spd="slow" advTm="4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" y="0"/>
            <a:ext cx="12192000" cy="687413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97567" y="503560"/>
            <a:ext cx="1088917" cy="4867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SGK/11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173E53-6203-4BEB-A314-14085C6CBA69}"/>
              </a:ext>
            </a:extLst>
          </p:cNvPr>
          <p:cNvSpPr txBox="1"/>
          <p:nvPr/>
        </p:nvSpPr>
        <p:spPr>
          <a:xfrm>
            <a:off x="3584065" y="707131"/>
            <a:ext cx="597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A79391-87F9-49D4-B110-9FEE92179FF7}"/>
              </a:ext>
            </a:extLst>
          </p:cNvPr>
          <p:cNvSpPr txBox="1"/>
          <p:nvPr/>
        </p:nvSpPr>
        <p:spPr>
          <a:xfrm>
            <a:off x="4514964" y="1146340"/>
            <a:ext cx="6508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73944ED4-D2ED-4119-B943-BD19C682C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5" y="2264485"/>
            <a:ext cx="11861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>
                <a:latin typeface="Times New Roman" panose="02020603050405020304" pitchFamily="18" charset="0"/>
              </a:rPr>
              <a:t>3.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Tìm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ngữ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đây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2700" b="1" dirty="0">
                <a:latin typeface="Times New Roman" panose="02020603050405020304" pitchFamily="18" charset="0"/>
              </a:rPr>
              <a:t> ca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ngợi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trí</a:t>
            </a:r>
            <a:r>
              <a:rPr lang="en-US" altLang="vi-VN" sz="2700" b="1" dirty="0"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700" b="1" dirty="0">
                <a:latin typeface="Times New Roman" panose="02020603050405020304" pitchFamily="18" charset="0"/>
              </a:rPr>
              <a:t> con </a:t>
            </a:r>
            <a:r>
              <a:rPr lang="en-US" altLang="vi-VN" sz="2700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2700" b="1" i="1" dirty="0">
                <a:latin typeface="Times New Roman" panose="02020603050405020304" pitchFamily="18" charset="0"/>
              </a:rPr>
              <a:t>      </a:t>
            </a:r>
            <a:endParaRPr lang="en-US" altLang="vi-VN" sz="27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563388BF-63EF-4133-BDC1-792BE42FE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54" y="3897883"/>
            <a:ext cx="47003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khêu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xmlns="" id="{EE370089-5F68-4CF7-85B4-2A680C4A4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54" y="3914185"/>
            <a:ext cx="57992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bộc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khả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B1F305D2-5E6B-4C63-AC08-DBADDD1F6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13" y="3061053"/>
            <a:ext cx="374978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a) 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7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xmlns="" id="{F8249538-8BD6-4C3B-933A-5DEBDB93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232" y="2872600"/>
            <a:ext cx="59503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quí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xmlns="" id="{C1DCC70A-5AD1-417F-88A0-AE64ED2A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66" y="5081166"/>
            <a:ext cx="542693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     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vi-VN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27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7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29B43D72-095C-4627-9CB2-381E0A672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396" y="4902016"/>
            <a:ext cx="602657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xmlns="" id="{BC56A0F4-B5DF-4C3C-B0A8-2B0CCE1FC347}"/>
              </a:ext>
            </a:extLst>
          </p:cNvPr>
          <p:cNvGrpSpPr>
            <a:grpSpLocks/>
          </p:cNvGrpSpPr>
          <p:nvPr/>
        </p:nvGrpSpPr>
        <p:grpSpPr bwMode="auto">
          <a:xfrm>
            <a:off x="423345" y="2853523"/>
            <a:ext cx="11619186" cy="3429000"/>
            <a:chOff x="192" y="1248"/>
            <a:chExt cx="5424" cy="1776"/>
          </a:xfrm>
        </p:grpSpPr>
        <p:sp>
          <p:nvSpPr>
            <p:cNvPr id="26" name="Line 13">
              <a:extLst>
                <a:ext uri="{FF2B5EF4-FFF2-40B4-BE49-F238E27FC236}">
                  <a16:creationId xmlns:a16="http://schemas.microsoft.com/office/drawing/2014/main" xmlns="" id="{620ECE7E-6806-4FC7-B77C-75B0DB2E5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248"/>
              <a:ext cx="0" cy="1776"/>
            </a:xfrm>
            <a:prstGeom prst="line">
              <a:avLst/>
            </a:prstGeom>
            <a:noFill/>
            <a:ln w="38100" cmpd="dbl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xmlns="" id="{53A930FA-D617-43E2-A07B-C3FF8020C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248"/>
              <a:ext cx="5424" cy="1776"/>
            </a:xfrm>
            <a:prstGeom prst="rect">
              <a:avLst/>
            </a:prstGeom>
            <a:noFill/>
            <a:ln w="38100" cmpd="dbl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xmlns="" id="{7F9DE943-4B3C-4607-B224-6AD61D304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xmlns="" id="{7C620A69-6BA2-421E-9BDA-4D500C663A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304"/>
              <a:ext cx="5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xmlns="" id="{648DF87D-B6B2-46ED-8D9B-FD17183B9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66" y="3064768"/>
            <a:ext cx="374978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a) 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E8A9F212-1818-4132-B475-8F2B18BF9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33" y="5076678"/>
            <a:ext cx="542693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     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FF9A2AB-54A9-4256-87CE-297D1844E8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0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60" advTm="82593"/>
    </mc:Choice>
    <mc:Fallback xmlns="">
      <p:transition spd="slow" advTm="82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4A7E56C4-B530-46B4-9D89-6C818ED473FE}"/>
              </a:ext>
            </a:extLst>
          </p:cNvPr>
          <p:cNvSpPr/>
          <p:nvPr/>
        </p:nvSpPr>
        <p:spPr>
          <a:xfrm>
            <a:off x="3666744" y="813816"/>
            <a:ext cx="4681728" cy="4901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858;p44">
            <a:extLst>
              <a:ext uri="{FF2B5EF4-FFF2-40B4-BE49-F238E27FC236}">
                <a16:creationId xmlns:a16="http://schemas.microsoft.com/office/drawing/2014/main" xmlns="" id="{DAA1118A-7A36-4696-9B32-EBBBB16EF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0856" y="2182361"/>
            <a:ext cx="4517136" cy="31882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GB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GB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4564B49F-9C60-4AFF-900A-658B28B9B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1" y="0"/>
            <a:ext cx="1930062" cy="2056435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477C3520-E577-4949-B776-14C140559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519" y="1207973"/>
            <a:ext cx="1930062" cy="20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2"/>
    </mc:Choice>
    <mc:Fallback xmlns="">
      <p:transition spd="slow" advTm="2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3" y="2988452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13" y="-1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" y="1203453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3" end="207908.4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838" y="186374"/>
            <a:ext cx="609412" cy="6094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85" y="3463880"/>
            <a:ext cx="3015509" cy="351786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413164" y="-748145"/>
            <a:ext cx="7940730" cy="6280727"/>
            <a:chOff x="2767736" y="1620999"/>
            <a:chExt cx="1592094" cy="143433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736" y="1620999"/>
              <a:ext cx="1592094" cy="143433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112943" y="2319069"/>
              <a:ext cx="1046587" cy="21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solidFill>
                    <a:srgbClr val="FF0000"/>
                  </a:solidFill>
                  <a:latin typeface="Algerian" panose="04020705040A020607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KHỞI</a:t>
              </a:r>
              <a:r>
                <a:rPr lang="en-US" altLang="zh-CN" sz="5400" b="1" dirty="0">
                  <a:solidFill>
                    <a:srgbClr val="FF0000"/>
                  </a:solidFill>
                  <a:latin typeface="Algerian" panose="04020705040A020607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FF0000"/>
                  </a:solidFill>
                  <a:latin typeface="Algerian" panose="04020705040A020607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90">
        <p:random/>
      </p:transition>
    </mc:Choice>
    <mc:Fallback xmlns="">
      <p:transition spd="slow" advTm="419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4393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Hình nền Powerpoint dễ thương - Tổng hợp những hình nền dễ thương cho Slide  Powerpoint">
            <a:extLst>
              <a:ext uri="{FF2B5EF4-FFF2-40B4-BE49-F238E27FC236}">
                <a16:creationId xmlns:a16="http://schemas.microsoft.com/office/drawing/2014/main" xmlns="" id="{7063FB52-CC3F-4B3C-8699-B608F7AB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90" y="-60325"/>
            <a:ext cx="12399579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FEEEF3-15BF-485F-A6E8-056931925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202" y="1357514"/>
            <a:ext cx="2209800" cy="2392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8ED84D-43CA-410A-AAF6-6B538660F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373" y="1369237"/>
            <a:ext cx="2118391" cy="239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634A8B-1393-4A04-8503-B50368B53150}"/>
              </a:ext>
            </a:extLst>
          </p:cNvPr>
          <p:cNvSpPr/>
          <p:nvPr/>
        </p:nvSpPr>
        <p:spPr>
          <a:xfrm>
            <a:off x="1778219" y="5335673"/>
            <a:ext cx="1752600" cy="47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C1ACF12-9151-4199-A974-5BAFEF359215}"/>
              </a:ext>
            </a:extLst>
          </p:cNvPr>
          <p:cNvSpPr/>
          <p:nvPr/>
        </p:nvSpPr>
        <p:spPr>
          <a:xfrm>
            <a:off x="4030358" y="5336878"/>
            <a:ext cx="1752600" cy="47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29F7991-2045-4B87-9CC7-1A517B8BCAED}"/>
              </a:ext>
            </a:extLst>
          </p:cNvPr>
          <p:cNvSpPr/>
          <p:nvPr/>
        </p:nvSpPr>
        <p:spPr>
          <a:xfrm>
            <a:off x="6309790" y="5339500"/>
            <a:ext cx="1752600" cy="47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88EF0-6D12-4F6C-8415-3BFC6F172263}"/>
              </a:ext>
            </a:extLst>
          </p:cNvPr>
          <p:cNvSpPr/>
          <p:nvPr/>
        </p:nvSpPr>
        <p:spPr>
          <a:xfrm>
            <a:off x="8570170" y="5334000"/>
            <a:ext cx="1752600" cy="47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xmlns="" id="{4713060A-266A-4197-B870-814E86155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435" y="5342704"/>
            <a:ext cx="16002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E2930D8F-71A9-404D-81E6-371A66E1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55" y="5313722"/>
            <a:ext cx="16002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FD6DFACF-EC21-483A-AE7C-AB000DE3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4" y="5356684"/>
            <a:ext cx="16002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DD769CF-069D-4648-A2EF-2BE810A4451E}"/>
              </a:ext>
            </a:extLst>
          </p:cNvPr>
          <p:cNvSpPr/>
          <p:nvPr/>
        </p:nvSpPr>
        <p:spPr>
          <a:xfrm>
            <a:off x="3418065" y="114831"/>
            <a:ext cx="567822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FA28334-B435-4EDF-9687-DDD7A0BC3410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711739" y="4053099"/>
            <a:ext cx="5474351" cy="1286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2E8FE56-BF00-4289-863D-65F5D3008BA5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012535" y="4135880"/>
            <a:ext cx="5284926" cy="1206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811941C3-4CE2-4148-87BB-9F23062D5F0F}"/>
              </a:ext>
            </a:extLst>
          </p:cNvPr>
          <p:cNvCxnSpPr>
            <a:cxnSpLocks/>
          </p:cNvCxnSpPr>
          <p:nvPr/>
        </p:nvCxnSpPr>
        <p:spPr>
          <a:xfrm>
            <a:off x="4402342" y="4048120"/>
            <a:ext cx="4991155" cy="1261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5C1F152B-C299-4F4B-BA9F-31E729F66337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748455" y="4104987"/>
            <a:ext cx="4653494" cy="1208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 Box 11">
            <a:extLst>
              <a:ext uri="{FF2B5EF4-FFF2-40B4-BE49-F238E27FC236}">
                <a16:creationId xmlns:a16="http://schemas.microsoft.com/office/drawing/2014/main" xmlns="" id="{725AF675-78CF-469A-B403-DF21CEEC3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425" y="5327041"/>
            <a:ext cx="16002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FABC4FB-1CFC-4117-80C2-20D1A7E47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27" y="1322141"/>
            <a:ext cx="2123162" cy="2397953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26E7E2F5-06EB-430D-A99D-AAFEFC1D7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3" y="139823"/>
            <a:ext cx="2283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E9CC90-F200-4119-8D7B-D203D62B7DA4}"/>
              </a:ext>
            </a:extLst>
          </p:cNvPr>
          <p:cNvSpPr/>
          <p:nvPr/>
        </p:nvSpPr>
        <p:spPr>
          <a:xfrm>
            <a:off x="657023" y="3735236"/>
            <a:ext cx="2141480" cy="304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885BB6DF-D632-4673-8C4B-A66059FE42D6}"/>
              </a:ext>
            </a:extLst>
          </p:cNvPr>
          <p:cNvSpPr/>
          <p:nvPr/>
        </p:nvSpPr>
        <p:spPr>
          <a:xfrm>
            <a:off x="3308682" y="3728685"/>
            <a:ext cx="2197319" cy="304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E2530D2B-50A6-4D30-B8BF-B6B71BC36879}"/>
              </a:ext>
            </a:extLst>
          </p:cNvPr>
          <p:cNvSpPr/>
          <p:nvPr/>
        </p:nvSpPr>
        <p:spPr>
          <a:xfrm>
            <a:off x="6331209" y="3785251"/>
            <a:ext cx="2141480" cy="304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475DE96-2C1E-481B-A833-C131F5745397}"/>
              </a:ext>
            </a:extLst>
          </p:cNvPr>
          <p:cNvSpPr/>
          <p:nvPr/>
        </p:nvSpPr>
        <p:spPr>
          <a:xfrm>
            <a:off x="9096286" y="3831590"/>
            <a:ext cx="2141480" cy="304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648A7EB-7582-4EF1-B9BA-E74418161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286" y="1351108"/>
            <a:ext cx="2141479" cy="2522637"/>
          </a:xfrm>
          <a:prstGeom prst="rect">
            <a:avLst/>
          </a:prstGeom>
        </p:spPr>
      </p:pic>
      <p:sp>
        <p:nvSpPr>
          <p:cNvPr id="31" name="Text Box 11">
            <a:extLst>
              <a:ext uri="{FF2B5EF4-FFF2-40B4-BE49-F238E27FC236}">
                <a16:creationId xmlns:a16="http://schemas.microsoft.com/office/drawing/2014/main" xmlns="" id="{E8419788-03CF-43F8-8790-317CB165D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065" y="194188"/>
            <a:ext cx="54493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xmlns="" id="{ECD436F5-13A6-4883-95A7-B59EABFCFC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9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0"/>
    </mc:Choice>
    <mc:Fallback xmlns="">
      <p:transition spd="slow" advTm="7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58"/>
            <a:ext cx="12192000" cy="687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4065" y="506179"/>
            <a:ext cx="597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4019" y="1065061"/>
            <a:ext cx="6508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0294" y="503560"/>
            <a:ext cx="1088917" cy="4867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SGK/11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16565CE5-41EA-4DC6-BEF5-94FCD0E9B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73" y="2208720"/>
            <a:ext cx="9552080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defRPr/>
            </a:pP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6A540392-F49B-4B60-B7E0-B12CB77D3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53" y="3736276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eaLnBrk="1" hangingPunct="1"/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xmlns="" id="{FE4DB84F-C618-4AFC-A86C-F45FF83B9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73" y="4928582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eaLnBrk="1" hangingPunct="1"/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2ED2AA6-E4E2-4F95-AECA-B6271C0BA2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0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8"/>
    </mc:Choice>
    <mc:Fallback xmlns="">
      <p:transition spd="slow" advTm="6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20" grpId="0" autoUpdateAnimBg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3A6CA0F4-401E-4903-8964-59B0D3D3A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96" y="1069014"/>
            <a:ext cx="4480528" cy="249555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xmlns="" id="{082B935C-5AA2-42F6-855F-DF5C01A8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77" y="3805389"/>
            <a:ext cx="4480528" cy="2725138"/>
          </a:xfrm>
          <a:prstGeom prst="rect">
            <a:avLst/>
          </a:prstGeom>
          <a:noFill/>
          <a:ln w="88900" cap="sq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193867-6236-48FC-B9CA-DEB71CA3C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497" y="3745120"/>
            <a:ext cx="4605527" cy="2845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83CA8F-7374-4349-8790-AF67B4926443}"/>
              </a:ext>
            </a:extLst>
          </p:cNvPr>
          <p:cNvSpPr/>
          <p:nvPr/>
        </p:nvSpPr>
        <p:spPr>
          <a:xfrm>
            <a:off x="1251848" y="151882"/>
            <a:ext cx="9312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nguyên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213755-33C3-4C22-94A8-6612F5049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77" y="960317"/>
            <a:ext cx="4681728" cy="26042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61D62D07-C0B3-428A-91FC-8448A2E81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7"/>
    </mc:Choice>
    <mc:Fallback xmlns="">
      <p:transition spd="slow" advTm="1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C259E4-3470-447F-8534-17D80094FD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4249" y="3730752"/>
            <a:ext cx="4674381" cy="299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20B500-7DC4-4857-83BA-CFB36C6B2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90641"/>
            <a:ext cx="4638524" cy="297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B051F7-4F7B-4632-89F2-3FC5269E4BE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3730752"/>
            <a:ext cx="4674381" cy="299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7C99E2-8E03-418E-ABCC-9EA85E442D63}"/>
              </a:ext>
            </a:extLst>
          </p:cNvPr>
          <p:cNvSpPr/>
          <p:nvPr/>
        </p:nvSpPr>
        <p:spPr>
          <a:xfrm>
            <a:off x="711982" y="-61707"/>
            <a:ext cx="102616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năng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2DEC1A-A028-43E9-BFC0-8022B733B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286" y="567635"/>
            <a:ext cx="4840306" cy="299923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600D6B1-5D8A-49E3-898B-C3E0CE737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7">
            <a:extLst>
              <a:ext uri="{FF2B5EF4-FFF2-40B4-BE49-F238E27FC236}">
                <a16:creationId xmlns:a16="http://schemas.microsoft.com/office/drawing/2014/main" xmlns="" id="{79F5617B-D44D-445E-BA41-4BD1006CA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39938"/>
            <a:ext cx="335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ko-KR" altLang="en-US" sz="4400" b="1">
              <a:solidFill>
                <a:srgbClr val="FFFF00"/>
              </a:solidFill>
              <a:latin typeface=".VnTime" panose="020B7200000000000000" pitchFamily="34" charset="0"/>
              <a:ea typeface="Gulim" panose="020B0600000101010101" pitchFamily="34" charset="-127"/>
            </a:endParaRPr>
          </a:p>
        </p:txBody>
      </p:sp>
      <p:sp>
        <p:nvSpPr>
          <p:cNvPr id="31747" name="Text Box 22">
            <a:extLst>
              <a:ext uri="{FF2B5EF4-FFF2-40B4-BE49-F238E27FC236}">
                <a16:creationId xmlns:a16="http://schemas.microsoft.com/office/drawing/2014/main" xmlns="" id="{E0348E52-9B19-4955-B9C6-E320B1154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69013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pic>
        <p:nvPicPr>
          <p:cNvPr id="31749" name="Picture 10" descr="Múa baleet">
            <a:extLst>
              <a:ext uri="{FF2B5EF4-FFF2-40B4-BE49-F238E27FC236}">
                <a16:creationId xmlns:a16="http://schemas.microsoft.com/office/drawing/2014/main" xmlns="" id="{AFA4E4A6-6C6F-4786-A17E-705C9907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47" y="3684538"/>
            <a:ext cx="4815893" cy="3375219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12" descr="da3e6ccb-8778-453c-843b-f28643ca94bc">
            <a:extLst>
              <a:ext uri="{FF2B5EF4-FFF2-40B4-BE49-F238E27FC236}">
                <a16:creationId xmlns:a16="http://schemas.microsoft.com/office/drawing/2014/main" xmlns="" id="{A7107386-F3A4-48DB-A216-D4D80802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42" y="585021"/>
            <a:ext cx="4646676" cy="2960714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B7FD4F-6932-4C4F-B65E-766931FB1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342" y="3684538"/>
            <a:ext cx="4787911" cy="31734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00C817-DFCF-455C-A475-386F1B500458}"/>
              </a:ext>
            </a:extLst>
          </p:cNvPr>
          <p:cNvSpPr/>
          <p:nvPr/>
        </p:nvSpPr>
        <p:spPr>
          <a:xfrm>
            <a:off x="2589411" y="-24496"/>
            <a:ext cx="7089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nghệ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90A1B6-AEC2-4020-9864-416B0018E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938" y="585021"/>
            <a:ext cx="4815893" cy="29607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6CB35DC-9823-4211-B0A5-0F2CF0F67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"/>
    </mc:Choice>
    <mc:Fallback xmlns="">
      <p:transition spd="slow" advTm="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C6715-D2A9-4024-AB4D-F5BB49D6E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" y="1202436"/>
            <a:ext cx="5924107" cy="4453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9502B2-A4B9-46A8-AEBC-99B4724E5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121" y="1202436"/>
            <a:ext cx="5609229" cy="4453128"/>
          </a:xfrm>
          <a:prstGeom prst="rect">
            <a:avLst/>
          </a:prstGeom>
        </p:spPr>
      </p:pic>
      <p:sp>
        <p:nvSpPr>
          <p:cNvPr id="7" name="Google Shape;2405;p62">
            <a:extLst>
              <a:ext uri="{FF2B5EF4-FFF2-40B4-BE49-F238E27FC236}">
                <a16:creationId xmlns:a16="http://schemas.microsoft.com/office/drawing/2014/main" xmlns="" id="{D54860A6-FA64-4860-B5AD-5F82B7695E8C}"/>
              </a:ext>
            </a:extLst>
          </p:cNvPr>
          <p:cNvSpPr txBox="1">
            <a:spLocks/>
          </p:cNvSpPr>
          <p:nvPr/>
        </p:nvSpPr>
        <p:spPr>
          <a:xfrm>
            <a:off x="2742733" y="286893"/>
            <a:ext cx="6706533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trợ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BCDEAF9-2842-43CE-8E19-E5D1F8D01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"/>
    </mc:Choice>
    <mc:Fallback xmlns=""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A8BEB5-5D96-49BA-9FBE-8E401AC3D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268" y="729638"/>
            <a:ext cx="4765971" cy="2939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7A2F86-188E-43C2-9A64-03DEBD657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46" y="3757698"/>
            <a:ext cx="4984300" cy="3100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75400C-24B6-49A4-A571-03F1F43C0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812" y="596686"/>
            <a:ext cx="4672734" cy="3072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1FB0F1-9FC2-4D2E-868B-31E790ADD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812" y="3757698"/>
            <a:ext cx="4672734" cy="3100300"/>
          </a:xfrm>
          <a:prstGeom prst="rect">
            <a:avLst/>
          </a:prstGeom>
        </p:spPr>
      </p:pic>
      <p:sp>
        <p:nvSpPr>
          <p:cNvPr id="13" name="Google Shape;2405;p62">
            <a:extLst>
              <a:ext uri="{FF2B5EF4-FFF2-40B4-BE49-F238E27FC236}">
                <a16:creationId xmlns:a16="http://schemas.microsoft.com/office/drawing/2014/main" xmlns="" id="{CD2F7B05-8C47-4CEC-8DF6-CBE43A91C431}"/>
              </a:ext>
            </a:extLst>
          </p:cNvPr>
          <p:cNvSpPr txBox="1">
            <a:spLocks/>
          </p:cNvSpPr>
          <p:nvPr/>
        </p:nvSpPr>
        <p:spPr>
          <a:xfrm>
            <a:off x="2800536" y="-86249"/>
            <a:ext cx="6856021" cy="7432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sz="3200" b="1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2C889BF-E878-421E-9193-6CF236790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9"/>
    </mc:Choice>
    <mc:Fallback xmlns="">
      <p:transition spd="slow" advTm="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8.8|7.8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9.3|25.3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1|3.4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7|4.8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3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|6.7|5.5|6.8|7.1|17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751</Words>
  <Application>Microsoft Office PowerPoint</Application>
  <PresentationFormat>Custom</PresentationFormat>
  <Paragraphs>118</Paragraphs>
  <Slides>18</Slides>
  <Notes>3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hoàn thành tiết học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232</cp:revision>
  <dcterms:created xsi:type="dcterms:W3CDTF">2021-08-22T03:21:51Z</dcterms:created>
  <dcterms:modified xsi:type="dcterms:W3CDTF">2023-01-09T07:30:37Z</dcterms:modified>
</cp:coreProperties>
</file>