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16"/>
  </p:notesMasterIdLst>
  <p:sldIdLst>
    <p:sldId id="256" r:id="rId2"/>
    <p:sldId id="475" r:id="rId3"/>
    <p:sldId id="467" r:id="rId4"/>
    <p:sldId id="468" r:id="rId5"/>
    <p:sldId id="469" r:id="rId6"/>
    <p:sldId id="477" r:id="rId7"/>
    <p:sldId id="478" r:id="rId8"/>
    <p:sldId id="479" r:id="rId9"/>
    <p:sldId id="480" r:id="rId10"/>
    <p:sldId id="481" r:id="rId11"/>
    <p:sldId id="482" r:id="rId12"/>
    <p:sldId id="471" r:id="rId13"/>
    <p:sldId id="466" r:id="rId14"/>
    <p:sldId id="43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5" autoAdjust="0"/>
    <p:restoredTop sz="94660"/>
  </p:normalViewPr>
  <p:slideViewPr>
    <p:cSldViewPr>
      <p:cViewPr varScale="1">
        <p:scale>
          <a:sx n="69" d="100"/>
          <a:sy n="69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89DE7-C5E6-4591-8AA8-9AD554314D9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ED652-EAE9-4F33-B1A1-025D172EC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8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B1D-ABD8-473F-B6FB-0EBE586C8FCB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D57-ECF4-43DF-81AD-1E6E46F17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B1D-ABD8-473F-B6FB-0EBE586C8FCB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D57-ECF4-43DF-81AD-1E6E46F17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B1D-ABD8-473F-B6FB-0EBE586C8FCB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D57-ECF4-43DF-81AD-1E6E46F1748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B1D-ABD8-473F-B6FB-0EBE586C8FCB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D57-ECF4-43DF-81AD-1E6E46F174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B1D-ABD8-473F-B6FB-0EBE586C8FCB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D57-ECF4-43DF-81AD-1E6E46F17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B1D-ABD8-473F-B6FB-0EBE586C8FCB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D57-ECF4-43DF-81AD-1E6E46F174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B1D-ABD8-473F-B6FB-0EBE586C8FCB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D57-ECF4-43DF-81AD-1E6E46F17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B1D-ABD8-473F-B6FB-0EBE586C8FCB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D57-ECF4-43DF-81AD-1E6E46F17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B1D-ABD8-473F-B6FB-0EBE586C8FCB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D57-ECF4-43DF-81AD-1E6E46F17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B1D-ABD8-473F-B6FB-0EBE586C8FCB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D57-ECF4-43DF-81AD-1E6E46F1748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B1D-ABD8-473F-B6FB-0EBE586C8FCB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D57-ECF4-43DF-81AD-1E6E46F174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86EB1D-ABD8-473F-B6FB-0EBE586C8FCB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87D3D57-ECF4-43DF-81AD-1E6E46F174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2286000"/>
            <a:ext cx="441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- LỚP 4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8813" y="3663705"/>
            <a:ext cx="2743200" cy="1143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TUẦN 20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16200000">
            <a:off x="-1604964" y="3271837"/>
            <a:ext cx="4800601" cy="847725"/>
            <a:chOff x="2350" y="1008"/>
            <a:chExt cx="1826" cy="534"/>
          </a:xfrm>
        </p:grpSpPr>
        <p:pic>
          <p:nvPicPr>
            <p:cNvPr id="9" name="Picture 8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 rot="16200000">
            <a:off x="6001389" y="3157536"/>
            <a:ext cx="4800601" cy="847725"/>
            <a:chOff x="2350" y="1008"/>
            <a:chExt cx="1826" cy="534"/>
          </a:xfrm>
        </p:grpSpPr>
        <p:pic>
          <p:nvPicPr>
            <p:cNvPr id="14" name="Picture 1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xmlns="" id="{69700F52-2C0B-769C-ADBB-DECFD9995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502" y="526775"/>
            <a:ext cx="673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12</a:t>
            </a:r>
          </a:p>
          <a:p>
            <a:pPr algn="ctr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Nguyễn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1200" y="14478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8458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11"/>
          <p:cNvSpPr/>
          <p:nvPr/>
        </p:nvSpPr>
        <p:spPr>
          <a:xfrm>
            <a:off x="304800" y="1039504"/>
            <a:ext cx="3124200" cy="408296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[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2 Viết theo mẫu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23391"/>
            <a:ext cx="861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               Phân số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3525"/>
            <a:ext cx="89154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76600" y="4114800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43600" y="4114800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562600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72200" y="5562600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005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1200" y="14478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304800" y="1039504"/>
            <a:ext cx="3124200" cy="408296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[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2 Viết theo mẫu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23391"/>
            <a:ext cx="861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               Phân số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6600" y="4114800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43600" y="4114800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562600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72200" y="5562600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1156"/>
            <a:ext cx="8686800" cy="522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97256" y="2873992"/>
            <a:ext cx="2286000" cy="108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2800" y="4245592"/>
            <a:ext cx="2286000" cy="108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19800" y="4210336"/>
            <a:ext cx="2286000" cy="108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2000" y="5505736"/>
            <a:ext cx="2286000" cy="108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6670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nip Diagonal Corner Rectangle 18"/>
          <p:cNvSpPr/>
          <p:nvPr/>
        </p:nvSpPr>
        <p:spPr>
          <a:xfrm>
            <a:off x="470848" y="3325504"/>
            <a:ext cx="2895600" cy="408296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[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 làm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1200" y="14478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" y="5257800"/>
            <a:ext cx="7467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52400"/>
            <a:ext cx="861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               Phân số </a:t>
            </a:r>
          </a:p>
        </p:txBody>
      </p:sp>
      <p:sp>
        <p:nvSpPr>
          <p:cNvPr id="9" name="Snip Diagonal Corner Rectangle 8"/>
          <p:cNvSpPr/>
          <p:nvPr/>
        </p:nvSpPr>
        <p:spPr>
          <a:xfrm>
            <a:off x="304800" y="762000"/>
            <a:ext cx="2590800" cy="408296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[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4 (BT PTNL)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46496"/>
            <a:ext cx="8229599" cy="557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09600" y="1981200"/>
            <a:ext cx="8001000" cy="108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1981201"/>
            <a:ext cx="8305800" cy="108840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4064" y="3581400"/>
            <a:ext cx="6420136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Diagonal Corner Rectangle 17"/>
          <p:cNvSpPr/>
          <p:nvPr/>
        </p:nvSpPr>
        <p:spPr>
          <a:xfrm>
            <a:off x="457200" y="3200400"/>
            <a:ext cx="2895600" cy="408296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[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 làm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473120" y="3200400"/>
            <a:ext cx="2895600" cy="408296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[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 làm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628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609600" y="1600200"/>
            <a:ext cx="7543800" cy="4343400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Nhận xét tiết học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Về hoàn thành bài tập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Về học bài và chuẩn bị bài mới: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 số và phép chia số tự nhiên.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33600" y="609600"/>
            <a:ext cx="51816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 rot="16200000">
            <a:off x="-1824037" y="3005136"/>
            <a:ext cx="4800601" cy="847725"/>
            <a:chOff x="2350" y="1008"/>
            <a:chExt cx="1826" cy="534"/>
          </a:xfrm>
        </p:grpSpPr>
        <p:pic>
          <p:nvPicPr>
            <p:cNvPr id="5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 rot="16200000">
            <a:off x="5948362" y="3195637"/>
            <a:ext cx="4800601" cy="847725"/>
            <a:chOff x="2350" y="1008"/>
            <a:chExt cx="1826" cy="534"/>
          </a:xfrm>
        </p:grpSpPr>
        <p:pic>
          <p:nvPicPr>
            <p:cNvPr id="11" name="Picture 10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 descr="D:\HOC PHOTOSHOP-phim\anh cho photoshop\Pictures\Thiep\CHIP0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80037"/>
            <a:ext cx="1223963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D:\HOC PHOTOSHOP-phim\anh cho photoshop\Pictures\Thiep\A022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86400"/>
            <a:ext cx="1524000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2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nhoc heo\tplate\illustration-cartoon-girl-b10-psd-033-1--184539.jpg">
            <a:extLst>
              <a:ext uri="{FF2B5EF4-FFF2-40B4-BE49-F238E27FC236}">
                <a16:creationId xmlns:a16="http://schemas.microsoft.com/office/drawing/2014/main" xmlns="" id="{4AEA05C1-6D4B-4364-9745-BF27D75F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FA4CDB-8DBD-4BD9-BC61-96F22A625DF5}"/>
              </a:ext>
            </a:extLst>
          </p:cNvPr>
          <p:cNvSpPr/>
          <p:nvPr/>
        </p:nvSpPr>
        <p:spPr>
          <a:xfrm>
            <a:off x="533400" y="1993880"/>
            <a:ext cx="8382000" cy="3416320"/>
          </a:xfrm>
          <a:prstGeom prst="rect">
            <a:avLst/>
          </a:prstGeom>
          <a:scene3d>
            <a:camera prst="orthographicFront">
              <a:rot lat="0" lon="300000" rev="0"/>
            </a:camera>
            <a:lightRig rig="threePt" dir="t"/>
          </a:scene3d>
          <a:sp3d z="25400"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Verdana" pitchFamily="34" charset="0"/>
            </a:endParaRPr>
          </a:p>
          <a:p>
            <a:pPr eaLnBrk="0" hangingPunct="0">
              <a:defRPr/>
            </a:pP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Verdana" pitchFamily="34" charset="0"/>
            </a:endParaRPr>
          </a:p>
          <a:p>
            <a:pPr algn="just" eaLnBrk="0" hangingPunct="0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  <a:t>Chúc các em chăm ngoan, học giỏi!</a:t>
            </a:r>
          </a:p>
        </p:txBody>
      </p:sp>
      <p:pic>
        <p:nvPicPr>
          <p:cNvPr id="24580" name="Picture 3" descr="D:\giao an\pp animation\1229244bcmvzi2n84.gif">
            <a:extLst>
              <a:ext uri="{FF2B5EF4-FFF2-40B4-BE49-F238E27FC236}">
                <a16:creationId xmlns:a16="http://schemas.microsoft.com/office/drawing/2014/main" xmlns="" id="{59A85619-00C0-4D0B-9978-FE3E6E3C0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D:\giao an\pp animation\1229244bcmvzi2n84.gif">
            <a:extLst>
              <a:ext uri="{FF2B5EF4-FFF2-40B4-BE49-F238E27FC236}">
                <a16:creationId xmlns:a16="http://schemas.microsoft.com/office/drawing/2014/main" xmlns="" id="{08F81187-C10A-4CD6-B9B0-8FB190F909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D:\giao an\pp animation\1229244bcmvzi2n84.gif">
            <a:extLst>
              <a:ext uri="{FF2B5EF4-FFF2-40B4-BE49-F238E27FC236}">
                <a16:creationId xmlns:a16="http://schemas.microsoft.com/office/drawing/2014/main" xmlns="" id="{C3886CF4-7890-4438-9DB3-708CB406E4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0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D:\giao an\pp animation\1229244bcmvzi2n84.gif">
            <a:extLst>
              <a:ext uri="{FF2B5EF4-FFF2-40B4-BE49-F238E27FC236}">
                <a16:creationId xmlns:a16="http://schemas.microsoft.com/office/drawing/2014/main" xmlns="" id="{83749211-1B3C-4908-8EDA-5D7BC64715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838200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6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73"/>
    </mc:Choice>
    <mc:Fallback xmlns="">
      <p:transition spd="slow" advTm="3117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1200" y="14478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" y="5257800"/>
            <a:ext cx="7467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410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4357048"/>
            <a:ext cx="8458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8458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11"/>
          <p:cNvSpPr/>
          <p:nvPr/>
        </p:nvSpPr>
        <p:spPr>
          <a:xfrm>
            <a:off x="304800" y="1039504"/>
            <a:ext cx="2286000" cy="408296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[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Chữa bài 3 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529137"/>
            <a:ext cx="8305800" cy="2176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Diagonal Corner Rectangle 15"/>
          <p:cNvSpPr/>
          <p:nvPr/>
        </p:nvSpPr>
        <p:spPr>
          <a:xfrm>
            <a:off x="1600200" y="228600"/>
            <a:ext cx="5943600" cy="717195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[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3048000" y="3048000"/>
            <a:ext cx="2743200" cy="8382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0575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1200" y="14478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312" name="Text Box 128"/>
          <p:cNvSpPr txBox="1">
            <a:spLocks noChangeArrowheads="1"/>
          </p:cNvSpPr>
          <p:nvPr/>
        </p:nvSpPr>
        <p:spPr bwMode="auto">
          <a:xfrm>
            <a:off x="762000" y="5029200"/>
            <a:ext cx="807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28600"/>
            <a:ext cx="861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               Phân số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97976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60" y="1631156"/>
            <a:ext cx="5700713" cy="487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29000" y="2209800"/>
            <a:ext cx="5410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52800" y="2971800"/>
            <a:ext cx="5410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01704" y="3733800"/>
            <a:ext cx="5410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2800" y="4724400"/>
            <a:ext cx="5410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2800" y="5715000"/>
            <a:ext cx="5410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8360" y="1600200"/>
            <a:ext cx="5707040" cy="4876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2928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1200" y="14478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" y="5257800"/>
            <a:ext cx="7467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4572000"/>
            <a:ext cx="205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81800" y="4615216"/>
            <a:ext cx="205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223391"/>
            <a:ext cx="861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               Phân số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8166"/>
            <a:ext cx="8610600" cy="597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3400" y="3581400"/>
            <a:ext cx="8001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" y="4572000"/>
            <a:ext cx="8001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400" y="5334000"/>
            <a:ext cx="8001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" y="3532496"/>
            <a:ext cx="8610600" cy="3200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2928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1200" y="14478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" y="5257800"/>
            <a:ext cx="7467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4876800" y="519991"/>
            <a:ext cx="3962400" cy="851609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8458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11"/>
          <p:cNvSpPr/>
          <p:nvPr/>
        </p:nvSpPr>
        <p:spPr>
          <a:xfrm>
            <a:off x="304800" y="1039504"/>
            <a:ext cx="1143000" cy="408296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[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23391"/>
            <a:ext cx="861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               Phân số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3" y="1524000"/>
            <a:ext cx="8839199" cy="505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5825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1200" y="14478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" y="5257800"/>
            <a:ext cx="7467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8458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11"/>
          <p:cNvSpPr/>
          <p:nvPr/>
        </p:nvSpPr>
        <p:spPr>
          <a:xfrm>
            <a:off x="304800" y="1039504"/>
            <a:ext cx="1143000" cy="408296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[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1a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23391"/>
            <a:ext cx="861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               Phân số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1157"/>
            <a:ext cx="7848600" cy="507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51916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1200" y="14478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8458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11"/>
          <p:cNvSpPr/>
          <p:nvPr/>
        </p:nvSpPr>
        <p:spPr>
          <a:xfrm>
            <a:off x="304800" y="1039504"/>
            <a:ext cx="1143000" cy="408296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[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23391"/>
            <a:ext cx="861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               Phân số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3675"/>
            <a:ext cx="86868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04800" y="2895600"/>
            <a:ext cx="85344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0" fontAlgn="b" hangingPunct="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mỗi phân số đó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 số chỉ số phần bằng nhau đã được tô màu và mẫu số chỉ tổng số phần bằng nhau.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9395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1200" y="14478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8458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11"/>
          <p:cNvSpPr/>
          <p:nvPr/>
        </p:nvSpPr>
        <p:spPr>
          <a:xfrm>
            <a:off x="304800" y="1039504"/>
            <a:ext cx="1143000" cy="408296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[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23391"/>
            <a:ext cx="861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               Phân số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1972"/>
            <a:ext cx="8762999" cy="515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73813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1200" y="14478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8458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11"/>
          <p:cNvSpPr/>
          <p:nvPr/>
        </p:nvSpPr>
        <p:spPr>
          <a:xfrm>
            <a:off x="304800" y="1039504"/>
            <a:ext cx="1143000" cy="408296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[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1b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23391"/>
            <a:ext cx="861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               Phân số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1157"/>
            <a:ext cx="8763000" cy="507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70764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2283</TotalTime>
  <Words>179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370</cp:revision>
  <dcterms:created xsi:type="dcterms:W3CDTF">2021-10-06T06:34:14Z</dcterms:created>
  <dcterms:modified xsi:type="dcterms:W3CDTF">2023-01-09T07:36:35Z</dcterms:modified>
</cp:coreProperties>
</file>