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media/audio3.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74" r:id="rId2"/>
    <p:sldId id="256" r:id="rId3"/>
    <p:sldId id="257" r:id="rId4"/>
    <p:sldId id="258" r:id="rId5"/>
    <p:sldId id="259" r:id="rId6"/>
    <p:sldId id="313" r:id="rId7"/>
    <p:sldId id="275" r:id="rId8"/>
    <p:sldId id="266" r:id="rId9"/>
    <p:sldId id="276" r:id="rId10"/>
    <p:sldId id="262" r:id="rId11"/>
    <p:sldId id="260" r:id="rId12"/>
    <p:sldId id="261" r:id="rId13"/>
    <p:sldId id="277" r:id="rId14"/>
    <p:sldId id="316" r:id="rId15"/>
    <p:sldId id="278" r:id="rId16"/>
    <p:sldId id="314" r:id="rId17"/>
    <p:sldId id="319" r:id="rId18"/>
    <p:sldId id="281" r:id="rId19"/>
    <p:sldId id="282" r:id="rId20"/>
    <p:sldId id="283" r:id="rId21"/>
    <p:sldId id="284" r:id="rId22"/>
    <p:sldId id="285" r:id="rId23"/>
    <p:sldId id="286" r:id="rId24"/>
    <p:sldId id="287" r:id="rId25"/>
    <p:sldId id="320" r:id="rId26"/>
    <p:sldId id="279" r:id="rId27"/>
    <p:sldId id="315" r:id="rId28"/>
    <p:sldId id="318"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288" r:id="rId42"/>
    <p:sldId id="289" r:id="rId43"/>
    <p:sldId id="290" r:id="rId44"/>
    <p:sldId id="333" r:id="rId45"/>
    <p:sldId id="334" r:id="rId46"/>
    <p:sldId id="335" r:id="rId47"/>
    <p:sldId id="291" r:id="rId48"/>
    <p:sldId id="293" r:id="rId49"/>
    <p:sldId id="336" r:id="rId50"/>
    <p:sldId id="337" r:id="rId51"/>
    <p:sldId id="294" r:id="rId52"/>
    <p:sldId id="295" r:id="rId53"/>
    <p:sldId id="338" r:id="rId54"/>
    <p:sldId id="296" r:id="rId55"/>
    <p:sldId id="339" r:id="rId56"/>
    <p:sldId id="340" r:id="rId57"/>
    <p:sldId id="280" r:id="rId58"/>
    <p:sldId id="272" r:id="rId59"/>
  </p:sldIdLst>
  <p:sldSz cx="18288000" cy="10287000"/>
  <p:notesSz cx="6858000" cy="9144000"/>
  <p:embeddedFontLst>
    <p:embeddedFont>
      <p:font typeface="SimSun" panose="02010600030101010101" pitchFamily="2" charset="-122"/>
      <p:regular r:id="rId61"/>
    </p:embeddedFont>
    <p:embeddedFont>
      <p:font typeface=".VnVogue" panose="020B7200000000000000"/>
      <p:regular r:id="rId62"/>
    </p:embeddedFont>
    <p:embeddedFont>
      <p:font typeface="Calibri" panose="020F0502020204030204" pitchFamily="34" charset="0"/>
      <p:regular r:id="rId63"/>
      <p:bold r:id="rId64"/>
      <p:italic r:id="rId65"/>
      <p:boldItalic r:id="rId66"/>
    </p:embeddedFont>
    <p:embeddedFont>
      <p:font typeface="Fredoka One" panose="020B0604020202020204" charset="0"/>
      <p:regular r:id="rId67"/>
    </p:embeddedFont>
    <p:embeddedFont>
      <p:font typeface="Jumble" panose="020B0604020202020204" charset="0"/>
      <p:regular r:id="rId68"/>
    </p:embeddedFont>
    <p:embeddedFont>
      <p:font typeface="Nunito Sans Regular" panose="020B0604020202020204" charset="0"/>
      <p:regular r:id="rId69"/>
    </p:embeddedFont>
    <p:embeddedFont>
      <p:font typeface="Sniglet" panose="020B0604020202020204" charset="0"/>
      <p:regular r:id="rId70"/>
    </p:embeddedFont>
    <p:embeddedFont>
      <p:font typeface="Tenor Sans"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94622" autoAdjust="0"/>
  </p:normalViewPr>
  <p:slideViewPr>
    <p:cSldViewPr>
      <p:cViewPr varScale="1">
        <p:scale>
          <a:sx n="40" d="100"/>
          <a:sy n="40" d="100"/>
        </p:scale>
        <p:origin x="118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295794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b="0" i="0" dirty="0">
                <a:solidFill>
                  <a:srgbClr val="242021"/>
                </a:solidFill>
                <a:effectLst/>
                <a:latin typeface="MyriadPro-Light"/>
                <a:ea typeface="Times New Roman" panose="02020603050405020304" pitchFamily="18" charset="0"/>
              </a:rPr>
              <a:t>Ask comprehension questions, e.g. </a:t>
            </a:r>
            <a:r>
              <a:rPr lang="en-US" sz="1800" b="0" i="1" dirty="0">
                <a:solidFill>
                  <a:srgbClr val="242021"/>
                </a:solidFill>
                <a:effectLst/>
                <a:latin typeface="MyriadPro-Light"/>
                <a:ea typeface="Times New Roman" panose="02020603050405020304" pitchFamily="18" charset="0"/>
              </a:rPr>
              <a:t>Are Tim and the teddy bears pilots? Is Grandma a student? Who are heroes?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22</a:t>
            </a:fld>
            <a:endParaRPr lang="en-US"/>
          </a:p>
        </p:txBody>
      </p:sp>
    </p:spTree>
    <p:extLst>
      <p:ext uri="{BB962C8B-B14F-4D97-AF65-F5344CB8AC3E}">
        <p14:creationId xmlns:p14="http://schemas.microsoft.com/office/powerpoint/2010/main" val="243207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23</a:t>
            </a:fld>
            <a:endParaRPr lang="en-US"/>
          </a:p>
        </p:txBody>
      </p:sp>
    </p:spTree>
    <p:extLst>
      <p:ext uri="{BB962C8B-B14F-4D97-AF65-F5344CB8AC3E}">
        <p14:creationId xmlns:p14="http://schemas.microsoft.com/office/powerpoint/2010/main" val="35996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24</a:t>
            </a:fld>
            <a:endParaRPr lang="en-US"/>
          </a:p>
        </p:txBody>
      </p:sp>
    </p:spTree>
    <p:extLst>
      <p:ext uri="{BB962C8B-B14F-4D97-AF65-F5344CB8AC3E}">
        <p14:creationId xmlns:p14="http://schemas.microsoft.com/office/powerpoint/2010/main" val="1795450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25</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a:solidFill>
                  <a:srgbClr val="000000"/>
                </a:solidFill>
                <a:effectLst/>
                <a:latin typeface="Times New Roman" panose="02020603050405020304" pitchFamily="18" charset="0"/>
                <a:ea typeface="SimSun" panose="02010600030101010101" pitchFamily="2" charset="-122"/>
              </a:rPr>
              <a:t>* Game</a:t>
            </a:r>
            <a:r>
              <a:rPr lang="en-US" sz="1800" b="1" dirty="0">
                <a:solidFill>
                  <a:srgbClr val="000000"/>
                </a:solidFill>
                <a:effectLst/>
                <a:latin typeface="Times New Roman" panose="02020603050405020304" pitchFamily="18" charset="0"/>
                <a:ea typeface="SimSun" panose="02010600030101010101" pitchFamily="2" charset="-122"/>
              </a:rPr>
              <a:t>:</a:t>
            </a:r>
            <a:r>
              <a:rPr lang="en-US" sz="1800" b="1" i="1" dirty="0">
                <a:solidFill>
                  <a:srgbClr val="000000"/>
                </a:solidFill>
                <a:effectLst/>
                <a:latin typeface="Times New Roman" panose="02020603050405020304" pitchFamily="18" charset="0"/>
                <a:ea typeface="SimSun" panose="02010600030101010101" pitchFamily="2" charset="-122"/>
              </a:rPr>
              <a:t> “Mysterious bag”</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SzPts val="1000"/>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Put the things related to the jobs into a bag.</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SzPts val="1000"/>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Explain how the game is played.</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SzPts val="1000"/>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Call each student to put his/her hand in the bag and try to identify the job by touching the things.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SzPts val="1000"/>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Encourage students to say the name of the jobs.</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SzPts val="1000"/>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The student who names the correct job is the winner.</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SzPts val="1000"/>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Praise the winner.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26</a:t>
            </a:fld>
            <a:endParaRPr lang="en-US"/>
          </a:p>
        </p:txBody>
      </p:sp>
    </p:spTree>
    <p:extLst>
      <p:ext uri="{BB962C8B-B14F-4D97-AF65-F5344CB8AC3E}">
        <p14:creationId xmlns:p14="http://schemas.microsoft.com/office/powerpoint/2010/main" val="1594093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27</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28</a:t>
            </a:fld>
            <a:endParaRPr lang="en-US"/>
          </a:p>
        </p:txBody>
      </p:sp>
    </p:spTree>
    <p:extLst>
      <p:ext uri="{BB962C8B-B14F-4D97-AF65-F5344CB8AC3E}">
        <p14:creationId xmlns:p14="http://schemas.microsoft.com/office/powerpoint/2010/main" val="357194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30</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38</a:t>
            </a:fld>
            <a:endParaRPr lang="en-US"/>
          </a:p>
        </p:txBody>
      </p:sp>
    </p:spTree>
    <p:extLst>
      <p:ext uri="{BB962C8B-B14F-4D97-AF65-F5344CB8AC3E}">
        <p14:creationId xmlns:p14="http://schemas.microsoft.com/office/powerpoint/2010/main" val="180496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 </a:t>
            </a:r>
            <a:r>
              <a:rPr lang="en-US" sz="1800" b="1" i="0" dirty="0">
                <a:solidFill>
                  <a:srgbClr val="242021"/>
                </a:solidFill>
                <a:effectLst/>
                <a:latin typeface="MyriadPro-Light"/>
                <a:ea typeface="SimSun" panose="02010600030101010101" pitchFamily="2" charset="-122"/>
              </a:rPr>
              <a:t>Game: “Simon says...”</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Calibri" panose="020F0502020204030204" pitchFamily="34" charset="0"/>
              </a:rPr>
              <a:t>Ask the students to stand at their desks. Explain that you are going to give instructions. If the instruction begins with the words </a:t>
            </a:r>
            <a:r>
              <a:rPr lang="en-US" sz="1800" i="1" dirty="0">
                <a:solidFill>
                  <a:srgbClr val="000000"/>
                </a:solidFill>
                <a:effectLst/>
                <a:latin typeface="Times New Roman" panose="02020603050405020304" pitchFamily="18" charset="0"/>
                <a:ea typeface="Calibri" panose="020F0502020204030204" pitchFamily="34" charset="0"/>
              </a:rPr>
              <a:t>Simon says… </a:t>
            </a:r>
            <a:r>
              <a:rPr lang="en-US" sz="1800" dirty="0">
                <a:solidFill>
                  <a:srgbClr val="000000"/>
                </a:solidFill>
                <a:effectLst/>
                <a:latin typeface="Times New Roman" panose="02020603050405020304" pitchFamily="18" charset="0"/>
                <a:ea typeface="Calibri" panose="020F0502020204030204" pitchFamily="34" charset="0"/>
              </a:rPr>
              <a:t>students must do as you say. If not, they must stand still and wait for the next instruction. Any student who gets this wrong is out of the game and sits down.</a:t>
            </a:r>
            <a:endParaRPr lang="en-US" sz="1800" dirty="0">
              <a:effectLst/>
              <a:latin typeface="Times New Roman" panose="02020603050405020304" pitchFamily="18" charset="0"/>
              <a:ea typeface="Calibri" panose="020F0502020204030204" pitchFamily="34"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Calibri" panose="020F0502020204030204" pitchFamily="34" charset="0"/>
              </a:rPr>
              <a:t>Model the activity, e.g., </a:t>
            </a:r>
            <a:r>
              <a:rPr lang="en-US" sz="1800" i="1" dirty="0">
                <a:solidFill>
                  <a:srgbClr val="000000"/>
                </a:solidFill>
                <a:effectLst/>
                <a:latin typeface="Times New Roman" panose="02020603050405020304" pitchFamily="18" charset="0"/>
                <a:ea typeface="Calibri" panose="020F0502020204030204" pitchFamily="34" charset="0"/>
              </a:rPr>
              <a:t>Simon says stand up. Simon says open your book. </a:t>
            </a:r>
            <a:r>
              <a:rPr lang="en-US" sz="1800" dirty="0">
                <a:solidFill>
                  <a:srgbClr val="000000"/>
                </a:solidFill>
                <a:effectLst/>
                <a:latin typeface="Times New Roman" panose="02020603050405020304" pitchFamily="18" charset="0"/>
                <a:ea typeface="Calibri" panose="020F0502020204030204" pitchFamily="34" charset="0"/>
              </a:rPr>
              <a:t>Intermittently, introduce an instruction that doesn’t start with </a:t>
            </a:r>
            <a:r>
              <a:rPr lang="en-US" sz="1800" i="1" dirty="0">
                <a:solidFill>
                  <a:srgbClr val="000000"/>
                </a:solidFill>
                <a:effectLst/>
                <a:latin typeface="Times New Roman" panose="02020603050405020304" pitchFamily="18" charset="0"/>
                <a:ea typeface="Calibri" panose="020F0502020204030204" pitchFamily="34" charset="0"/>
              </a:rPr>
              <a:t>Simon says </a:t>
            </a:r>
            <a:r>
              <a:rPr lang="en-US" sz="1800" dirty="0">
                <a:solidFill>
                  <a:srgbClr val="000000"/>
                </a:solidFill>
                <a:effectLst/>
                <a:latin typeface="Times New Roman" panose="02020603050405020304" pitchFamily="18" charset="0"/>
                <a:ea typeface="Calibri" panose="020F0502020204030204" pitchFamily="34" charset="0"/>
              </a:rPr>
              <a:t>and see if any students follow the instruction.</a:t>
            </a:r>
            <a:endParaRPr lang="en-US" sz="1800" dirty="0">
              <a:effectLst/>
              <a:latin typeface="Times New Roman" panose="02020603050405020304" pitchFamily="18" charset="0"/>
              <a:ea typeface="Calibri" panose="020F0502020204030204" pitchFamily="34"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Calibri" panose="020F0502020204030204" pitchFamily="34" charset="0"/>
              </a:rPr>
              <a:t>Continue the game until there is one winner or a group of winners, if you prefer.</a:t>
            </a:r>
            <a:endParaRPr lang="en-US" sz="1800" dirty="0">
              <a:effectLst/>
              <a:latin typeface="Times New Roman" panose="02020603050405020304" pitchFamily="18" charset="0"/>
              <a:ea typeface="Calibri" panose="020F0502020204030204" pitchFamily="34"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Calibri" panose="020F0502020204030204" pitchFamily="34" charset="0"/>
              </a:rPr>
              <a:t>Call some volunteers to say the commands.</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Praise the winner.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2042791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a:t>
            </a:r>
            <a:r>
              <a:rPr lang="en-US" sz="1800" b="1" i="0" dirty="0">
                <a:solidFill>
                  <a:srgbClr val="000000"/>
                </a:solidFill>
                <a:effectLst/>
                <a:latin typeface="MyriadPro-Light"/>
                <a:ea typeface="SimSun" panose="02010600030101010101" pitchFamily="2" charset="-122"/>
              </a:rPr>
              <a:t>Game:</a:t>
            </a:r>
            <a:r>
              <a:rPr lang="en-US" sz="1800" b="0" i="0" dirty="0">
                <a:solidFill>
                  <a:srgbClr val="000000"/>
                </a:solidFill>
                <a:effectLst/>
                <a:latin typeface="MyriadPro-Light"/>
                <a:ea typeface="SimSun" panose="02010600030101010101" pitchFamily="2" charset="-122"/>
              </a:rPr>
              <a:t> </a:t>
            </a:r>
            <a:r>
              <a:rPr lang="en-US" sz="1800" b="1" i="1" dirty="0">
                <a:solidFill>
                  <a:srgbClr val="000000"/>
                </a:solidFill>
                <a:effectLst/>
                <a:latin typeface="MyriadPro-Light"/>
                <a:ea typeface="SimSun" panose="02010600030101010101" pitchFamily="2" charset="-122"/>
              </a:rPr>
              <a:t>“Guess the word”</a:t>
            </a:r>
            <a:endParaRPr lang="en-US" sz="1800" dirty="0">
              <a:effectLst/>
              <a:latin typeface="Times New Roman" panose="02020603050405020304" pitchFamily="18" charset="0"/>
              <a:ea typeface="SimSun" panose="02010600030101010101" pitchFamily="2" charset="-122"/>
            </a:endParaRPr>
          </a:p>
          <a:p>
            <a:pPr marL="93345" marR="93345" algn="just">
              <a:spcBef>
                <a:spcPts val="600"/>
              </a:spcBef>
              <a:spcAft>
                <a:spcPts val="600"/>
              </a:spcAft>
            </a:pPr>
            <a:r>
              <a:rPr lang="en-US" sz="1800" b="0" i="1" dirty="0">
                <a:solidFill>
                  <a:srgbClr val="000000"/>
                </a:solidFill>
                <a:effectLst/>
                <a:latin typeface="MyriadPro-Light"/>
                <a:ea typeface="SimSun" panose="02010600030101010101" pitchFamily="2" charset="-122"/>
              </a:rPr>
              <a:t>Picture cards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Divide the class into four groups.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Write a word on the board with several or all letters missing. </a:t>
            </a:r>
            <a:endParaRPr lang="en-US" sz="1800" dirty="0">
              <a:solidFill>
                <a:schemeClr val="tx1"/>
              </a:solidFill>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each team take turns calling out a letter.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Add the missing letters to the word if correctly guessed.</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Give that team one point if it’s a correct guess.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Continue until the students guess the word correctly.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The group that gets the most points win. Praise the winner.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Ask students to read all words aloud.</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Check students’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39</a:t>
            </a:fld>
            <a:endParaRPr lang="en-US"/>
          </a:p>
        </p:txBody>
      </p:sp>
    </p:spTree>
    <p:extLst>
      <p:ext uri="{BB962C8B-B14F-4D97-AF65-F5344CB8AC3E}">
        <p14:creationId xmlns:p14="http://schemas.microsoft.com/office/powerpoint/2010/main" val="703891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40</a:t>
            </a:fld>
            <a:endParaRPr lang="en-US"/>
          </a:p>
        </p:txBody>
      </p:sp>
    </p:spTree>
    <p:extLst>
      <p:ext uri="{BB962C8B-B14F-4D97-AF65-F5344CB8AC3E}">
        <p14:creationId xmlns:p14="http://schemas.microsoft.com/office/powerpoint/2010/main" val="1804969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students about jobs words in the story. Ask them to write them on their mini board. </a:t>
            </a:r>
          </a:p>
        </p:txBody>
      </p:sp>
      <p:sp>
        <p:nvSpPr>
          <p:cNvPr id="4" name="Slide Number Placeholder 3"/>
          <p:cNvSpPr>
            <a:spLocks noGrp="1"/>
          </p:cNvSpPr>
          <p:nvPr>
            <p:ph type="sldNum" sz="quarter" idx="5"/>
          </p:nvPr>
        </p:nvSpPr>
        <p:spPr/>
        <p:txBody>
          <a:bodyPr/>
          <a:lstStyle/>
          <a:p>
            <a:fld id="{EA7F774B-2D99-4A84-BE05-FB7CB2702A11}" type="slidenum">
              <a:rPr lang="en-US" smtClean="0"/>
              <a:t>41</a:t>
            </a:fld>
            <a:endParaRPr lang="en-US"/>
          </a:p>
        </p:txBody>
      </p:sp>
    </p:spTree>
    <p:extLst>
      <p:ext uri="{BB962C8B-B14F-4D97-AF65-F5344CB8AC3E}">
        <p14:creationId xmlns:p14="http://schemas.microsoft.com/office/powerpoint/2010/main" val="81036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42</a:t>
            </a:fld>
            <a:endParaRPr lang="en-US"/>
          </a:p>
        </p:txBody>
      </p:sp>
    </p:spTree>
    <p:extLst>
      <p:ext uri="{BB962C8B-B14F-4D97-AF65-F5344CB8AC3E}">
        <p14:creationId xmlns:p14="http://schemas.microsoft.com/office/powerpoint/2010/main" val="29216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44</a:t>
            </a:fld>
            <a:endParaRPr lang="en-US"/>
          </a:p>
        </p:txBody>
      </p:sp>
    </p:spTree>
    <p:extLst>
      <p:ext uri="{BB962C8B-B14F-4D97-AF65-F5344CB8AC3E}">
        <p14:creationId xmlns:p14="http://schemas.microsoft.com/office/powerpoint/2010/main" val="1804969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children to listen and repeat.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45</a:t>
            </a:fld>
            <a:endParaRPr lang="en-US"/>
          </a:p>
        </p:txBody>
      </p:sp>
    </p:spTree>
    <p:extLst>
      <p:ext uri="{BB962C8B-B14F-4D97-AF65-F5344CB8AC3E}">
        <p14:creationId xmlns:p14="http://schemas.microsoft.com/office/powerpoint/2010/main" val="1231714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93980" lvl="0" indent="-342900" algn="just">
              <a:spcBef>
                <a:spcPts val="600"/>
              </a:spcBef>
              <a:spcAft>
                <a:spcPts val="600"/>
              </a:spcAft>
              <a:buClr>
                <a:srgbClr val="000000"/>
              </a:buClr>
              <a:buSzPts val="1200"/>
              <a:buFont typeface="Times New Roman" panose="02020603050405020304" pitchFamily="18" charset="0"/>
              <a:buChar char="-"/>
            </a:pPr>
            <a:r>
              <a:rPr lang="en-US" sz="1800" dirty="0">
                <a:solidFill>
                  <a:srgbClr val="000000"/>
                </a:solidFill>
                <a:effectLst/>
                <a:latin typeface="Times New Roman" panose="02020603050405020304" pitchFamily="18" charset="0"/>
                <a:ea typeface="Calibri" panose="020F0502020204030204" pitchFamily="34" charset="0"/>
              </a:rPr>
              <a:t>Focus on the grammar box. On the board write </a:t>
            </a:r>
            <a:r>
              <a:rPr lang="en-US" sz="1800" i="1" dirty="0">
                <a:solidFill>
                  <a:srgbClr val="000000"/>
                </a:solidFill>
                <a:effectLst/>
                <a:latin typeface="Times New Roman" panose="02020603050405020304" pitchFamily="18" charset="0"/>
                <a:ea typeface="Calibri" panose="020F0502020204030204" pitchFamily="34" charset="0"/>
              </a:rPr>
              <a:t>we are </a:t>
            </a:r>
            <a:r>
              <a:rPr lang="en-US" sz="1800" dirty="0">
                <a:solidFill>
                  <a:srgbClr val="000000"/>
                </a:solidFill>
                <a:effectLst/>
                <a:latin typeface="Times New Roman" panose="02020603050405020304" pitchFamily="18" charset="0"/>
                <a:ea typeface="Calibri" panose="020F0502020204030204" pitchFamily="34" charset="0"/>
              </a:rPr>
              <a:t>and then the contracted forms </a:t>
            </a:r>
            <a:r>
              <a:rPr lang="en-US" sz="1800" i="1" dirty="0">
                <a:solidFill>
                  <a:srgbClr val="000000"/>
                </a:solidFill>
                <a:effectLst/>
                <a:latin typeface="Times New Roman" panose="02020603050405020304" pitchFamily="18" charset="0"/>
                <a:ea typeface="Calibri" panose="020F0502020204030204" pitchFamily="34" charset="0"/>
              </a:rPr>
              <a:t>we’re.</a:t>
            </a: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46</a:t>
            </a:fld>
            <a:endParaRPr lang="en-US"/>
          </a:p>
        </p:txBody>
      </p:sp>
    </p:spTree>
    <p:extLst>
      <p:ext uri="{BB962C8B-B14F-4D97-AF65-F5344CB8AC3E}">
        <p14:creationId xmlns:p14="http://schemas.microsoft.com/office/powerpoint/2010/main" val="315120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“What do students do?”</a:t>
            </a:r>
          </a:p>
          <a:p>
            <a:pPr marL="171450" indent="-171450">
              <a:buFontTx/>
              <a:buChar char="-"/>
            </a:pPr>
            <a:r>
              <a:rPr lang="en-US" dirty="0"/>
              <a:t>Elicit answers from the students.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47</a:t>
            </a:fld>
            <a:endParaRPr lang="en-US"/>
          </a:p>
        </p:txBody>
      </p:sp>
    </p:spTree>
    <p:extLst>
      <p:ext uri="{BB962C8B-B14F-4D97-AF65-F5344CB8AC3E}">
        <p14:creationId xmlns:p14="http://schemas.microsoft.com/office/powerpoint/2010/main" val="552692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students to work in pairs, ask and answer the questions.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48</a:t>
            </a:fld>
            <a:endParaRPr lang="en-US"/>
          </a:p>
        </p:txBody>
      </p:sp>
    </p:spTree>
    <p:extLst>
      <p:ext uri="{BB962C8B-B14F-4D97-AF65-F5344CB8AC3E}">
        <p14:creationId xmlns:p14="http://schemas.microsoft.com/office/powerpoint/2010/main" val="3350549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49</a:t>
            </a:fld>
            <a:endParaRPr lang="en-US"/>
          </a:p>
        </p:txBody>
      </p:sp>
    </p:spTree>
    <p:extLst>
      <p:ext uri="{BB962C8B-B14F-4D97-AF65-F5344CB8AC3E}">
        <p14:creationId xmlns:p14="http://schemas.microsoft.com/office/powerpoint/2010/main" val="180496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50</a:t>
            </a:fld>
            <a:endParaRPr lang="en-US"/>
          </a:p>
        </p:txBody>
      </p:sp>
    </p:spTree>
    <p:extLst>
      <p:ext uri="{BB962C8B-B14F-4D97-AF65-F5344CB8AC3E}">
        <p14:creationId xmlns:p14="http://schemas.microsoft.com/office/powerpoint/2010/main" val="1216078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51</a:t>
            </a:fld>
            <a:endParaRPr lang="en-US"/>
          </a:p>
        </p:txBody>
      </p:sp>
    </p:spTree>
    <p:extLst>
      <p:ext uri="{BB962C8B-B14F-4D97-AF65-F5344CB8AC3E}">
        <p14:creationId xmlns:p14="http://schemas.microsoft.com/office/powerpoint/2010/main" val="3760631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52</a:t>
            </a:fld>
            <a:endParaRPr lang="en-US"/>
          </a:p>
        </p:txBody>
      </p:sp>
    </p:spTree>
    <p:extLst>
      <p:ext uri="{BB962C8B-B14F-4D97-AF65-F5344CB8AC3E}">
        <p14:creationId xmlns:p14="http://schemas.microsoft.com/office/powerpoint/2010/main" val="4033031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53</a:t>
            </a:fld>
            <a:endParaRPr lang="en-US"/>
          </a:p>
        </p:txBody>
      </p:sp>
    </p:spTree>
    <p:extLst>
      <p:ext uri="{BB962C8B-B14F-4D97-AF65-F5344CB8AC3E}">
        <p14:creationId xmlns:p14="http://schemas.microsoft.com/office/powerpoint/2010/main" val="1804969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585" marR="93980" algn="just">
              <a:spcBef>
                <a:spcPts val="600"/>
              </a:spcBef>
              <a:spcAft>
                <a:spcPts val="600"/>
              </a:spcAft>
            </a:pPr>
            <a:r>
              <a:rPr lang="en-US" sz="1800" b="1" i="0" dirty="0">
                <a:solidFill>
                  <a:srgbClr val="242021"/>
                </a:solidFill>
                <a:effectLst/>
                <a:latin typeface="MyriadPro-Light"/>
                <a:ea typeface="SimSun" panose="02010600030101010101" pitchFamily="2" charset="-122"/>
              </a:rPr>
              <a:t>* Mingle</a:t>
            </a:r>
            <a:endParaRPr lang="en-US" sz="1800" dirty="0">
              <a:effectLst/>
              <a:latin typeface="Times New Roman" panose="02020603050405020304" pitchFamily="18" charset="0"/>
              <a:ea typeface="SimSun" panose="02010600030101010101" pitchFamily="2" charset="-122"/>
            </a:endParaRPr>
          </a:p>
          <a:p>
            <a:pPr marL="342900" marR="93980" lvl="0" indent="-342900" algn="just">
              <a:spcBef>
                <a:spcPts val="600"/>
              </a:spcBef>
              <a:spcAft>
                <a:spcPts val="600"/>
              </a:spcAft>
              <a:buFont typeface="Times New Roman" panose="02020603050405020304" pitchFamily="18" charset="0"/>
              <a:buChar char="-"/>
            </a:pPr>
            <a:r>
              <a:rPr lang="en-US" sz="1800" kern="1200" dirty="0">
                <a:solidFill>
                  <a:srgbClr val="000000"/>
                </a:solidFill>
                <a:effectLst/>
                <a:latin typeface="Times New Roman" panose="02020603050405020304" pitchFamily="18" charset="0"/>
                <a:ea typeface="mn-ea"/>
              </a:rPr>
              <a:t>Ask students to prepare some photos of people (from magazines or newspapers).</a:t>
            </a:r>
          </a:p>
          <a:p>
            <a:pPr marL="342900" marR="939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students to look at the picture and speech bubble.</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Have a student demonstrate the sentence for the class. </a:t>
            </a:r>
            <a:r>
              <a:rPr lang="en-US" sz="1800" i="1" dirty="0">
                <a:solidFill>
                  <a:srgbClr val="242021"/>
                </a:solidFill>
                <a:effectLst/>
                <a:latin typeface="Times New Roman" panose="02020603050405020304" pitchFamily="18" charset="0"/>
                <a:ea typeface="Times New Roman" panose="02020603050405020304" pitchFamily="18" charset="0"/>
              </a:rPr>
              <a:t>E.g., We’re students.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Have students move around with their photos while listening to music and talk about their photos.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Tell students to use other vocabulary on the page.</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Call some students to perform in front of the class with their photos. </a:t>
            </a:r>
            <a:endParaRPr lang="en-US" sz="1800" dirty="0">
              <a:effectLst/>
              <a:latin typeface="Times New Roman" panose="02020603050405020304" pitchFamily="18" charset="0"/>
              <a:ea typeface="Times New Roman" panose="02020603050405020304" pitchFamily="18" charset="0"/>
            </a:endParaRPr>
          </a:p>
          <a:p>
            <a:pPr marL="342900" marR="9398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Check students’ speaking skills.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54</a:t>
            </a:fld>
            <a:endParaRPr lang="en-US"/>
          </a:p>
        </p:txBody>
      </p:sp>
    </p:spTree>
    <p:extLst>
      <p:ext uri="{BB962C8B-B14F-4D97-AF65-F5344CB8AC3E}">
        <p14:creationId xmlns:p14="http://schemas.microsoft.com/office/powerpoint/2010/main" val="218365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55</a:t>
            </a:fld>
            <a:endParaRPr lang="en-US"/>
          </a:p>
        </p:txBody>
      </p:sp>
    </p:spTree>
    <p:extLst>
      <p:ext uri="{BB962C8B-B14F-4D97-AF65-F5344CB8AC3E}">
        <p14:creationId xmlns:p14="http://schemas.microsoft.com/office/powerpoint/2010/main" val="1804969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56</a:t>
            </a:fld>
            <a:endParaRPr lang="en-US"/>
          </a:p>
        </p:txBody>
      </p:sp>
    </p:spTree>
    <p:extLst>
      <p:ext uri="{BB962C8B-B14F-4D97-AF65-F5344CB8AC3E}">
        <p14:creationId xmlns:p14="http://schemas.microsoft.com/office/powerpoint/2010/main" val="3571944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57</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58</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Who’s this?”</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315120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409108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1437605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Ask “ What’s happening?”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1216078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1.sv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16.png"/><Relationship Id="rId5" Type="http://schemas.openxmlformats.org/officeDocument/2006/relationships/image" Target="../media/image3.svg"/><Relationship Id="rId15" Type="http://schemas.openxmlformats.org/officeDocument/2006/relationships/image" Target="../media/image47.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 Id="rId1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53.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52.png"/><Relationship Id="rId5" Type="http://schemas.openxmlformats.org/officeDocument/2006/relationships/image" Target="../media/image14.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5.png"/><Relationship Id="rId18"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6.svg"/><Relationship Id="rId17" Type="http://schemas.openxmlformats.org/officeDocument/2006/relationships/image" Target="../media/image52.png"/><Relationship Id="rId2" Type="http://schemas.openxmlformats.org/officeDocument/2006/relationships/audio" Target="../media/media1.mp3"/><Relationship Id="rId16" Type="http://schemas.openxmlformats.org/officeDocument/2006/relationships/image" Target="../media/image3.svg"/><Relationship Id="rId20" Type="http://schemas.openxmlformats.org/officeDocument/2006/relationships/image" Target="../media/image47.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45.png"/><Relationship Id="rId5" Type="http://schemas.openxmlformats.org/officeDocument/2006/relationships/image" Target="../media/image14.png"/><Relationship Id="rId15" Type="http://schemas.openxmlformats.org/officeDocument/2006/relationships/image" Target="../media/image2.png"/><Relationship Id="rId10" Type="http://schemas.openxmlformats.org/officeDocument/2006/relationships/image" Target="../media/image42.svg"/><Relationship Id="rId19"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5.png"/><Relationship Id="rId18"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6.svg"/><Relationship Id="rId17"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3.svg"/><Relationship Id="rId20" Type="http://schemas.openxmlformats.org/officeDocument/2006/relationships/image" Target="../media/image47.png"/><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45.png"/><Relationship Id="rId5" Type="http://schemas.openxmlformats.org/officeDocument/2006/relationships/image" Target="../media/image14.png"/><Relationship Id="rId15" Type="http://schemas.openxmlformats.org/officeDocument/2006/relationships/image" Target="../media/image2.png"/><Relationship Id="rId10" Type="http://schemas.openxmlformats.org/officeDocument/2006/relationships/image" Target="../media/image42.svg"/><Relationship Id="rId19"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42.sv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5" Type="http://schemas.openxmlformats.org/officeDocument/2006/relationships/image" Target="../media/image9.svg"/><Relationship Id="rId10" Type="http://schemas.openxmlformats.org/officeDocument/2006/relationships/image" Target="../media/image41.png"/><Relationship Id="rId4" Type="http://schemas.openxmlformats.org/officeDocument/2006/relationships/notesSlide" Target="../notesSlides/notesSlide11.xml"/><Relationship Id="rId9" Type="http://schemas.openxmlformats.org/officeDocument/2006/relationships/image" Target="../media/image17.pn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5" Type="http://schemas.openxmlformats.org/officeDocument/2006/relationships/image" Target="../media/image9.svg"/><Relationship Id="rId10" Type="http://schemas.openxmlformats.org/officeDocument/2006/relationships/image" Target="../media/image41.png"/><Relationship Id="rId4" Type="http://schemas.openxmlformats.org/officeDocument/2006/relationships/notesSlide" Target="../notesSlides/notesSlide12.xml"/><Relationship Id="rId9" Type="http://schemas.openxmlformats.org/officeDocument/2006/relationships/image" Target="../media/image17.png"/><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5" Type="http://schemas.openxmlformats.org/officeDocument/2006/relationships/image" Target="../media/image9.svg"/><Relationship Id="rId10" Type="http://schemas.openxmlformats.org/officeDocument/2006/relationships/image" Target="../media/image41.png"/><Relationship Id="rId4" Type="http://schemas.openxmlformats.org/officeDocument/2006/relationships/notesSlide" Target="../notesSlides/notesSlide13.xml"/><Relationship Id="rId9" Type="http://schemas.openxmlformats.org/officeDocument/2006/relationships/image" Target="../media/image17.png"/><Relationship Id="rId1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16.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42.sv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15.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3.gif"/><Relationship Id="rId11" Type="http://schemas.openxmlformats.org/officeDocument/2006/relationships/image" Target="../media/image14.png"/><Relationship Id="rId5" Type="http://schemas.openxmlformats.org/officeDocument/2006/relationships/image" Target="../media/image22.sv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16.png"/><Relationship Id="rId5" Type="http://schemas.openxmlformats.org/officeDocument/2006/relationships/image" Target="../media/image46.svg"/><Relationship Id="rId15" Type="http://schemas.openxmlformats.org/officeDocument/2006/relationships/image" Target="../media/image47.png"/><Relationship Id="rId10" Type="http://schemas.openxmlformats.org/officeDocument/2006/relationships/image" Target="../media/image15.png"/><Relationship Id="rId4" Type="http://schemas.openxmlformats.org/officeDocument/2006/relationships/image" Target="../media/image45.png"/><Relationship Id="rId9" Type="http://schemas.openxmlformats.org/officeDocument/2006/relationships/image" Target="../media/image14.png"/><Relationship Id="rId14"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48.png"/><Relationship Id="rId5" Type="http://schemas.openxmlformats.org/officeDocument/2006/relationships/image" Target="../media/image14.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6.sv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1.sv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16.png"/><Relationship Id="rId5" Type="http://schemas.openxmlformats.org/officeDocument/2006/relationships/image" Target="../media/image3.svg"/><Relationship Id="rId15" Type="http://schemas.openxmlformats.org/officeDocument/2006/relationships/image" Target="../media/image47.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 Id="rId14"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53.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52.png"/><Relationship Id="rId5" Type="http://schemas.openxmlformats.org/officeDocument/2006/relationships/image" Target="../media/image14.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2.sv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55.sv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5.png"/><Relationship Id="rId18"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6.svg"/><Relationship Id="rId17"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3.svg"/><Relationship Id="rId20" Type="http://schemas.openxmlformats.org/officeDocument/2006/relationships/image" Target="../media/image47.png"/><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45.png"/><Relationship Id="rId5" Type="http://schemas.openxmlformats.org/officeDocument/2006/relationships/image" Target="../media/image14.png"/><Relationship Id="rId15" Type="http://schemas.openxmlformats.org/officeDocument/2006/relationships/image" Target="../media/image2.png"/><Relationship Id="rId10" Type="http://schemas.openxmlformats.org/officeDocument/2006/relationships/image" Target="../media/image42.svg"/><Relationship Id="rId19"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6.sv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19.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24.png"/><Relationship Id="rId12"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11" Type="http://schemas.openxmlformats.org/officeDocument/2006/relationships/image" Target="../media/image14.png"/><Relationship Id="rId5" Type="http://schemas.openxmlformats.org/officeDocument/2006/relationships/image" Target="../media/image22.sv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26.gif"/><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21.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56.png"/><Relationship Id="rId4" Type="http://schemas.openxmlformats.org/officeDocument/2006/relationships/image" Target="../media/image14.png"/><Relationship Id="rId9" Type="http://schemas.openxmlformats.org/officeDocument/2006/relationships/image" Target="../media/image42.sv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5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5" Type="http://schemas.openxmlformats.org/officeDocument/2006/relationships/image" Target="../media/image9.svg"/><Relationship Id="rId10" Type="http://schemas.openxmlformats.org/officeDocument/2006/relationships/image" Target="../media/image41.png"/><Relationship Id="rId4" Type="http://schemas.openxmlformats.org/officeDocument/2006/relationships/notesSlide" Target="../notesSlides/notesSlide23.xml"/><Relationship Id="rId9" Type="http://schemas.openxmlformats.org/officeDocument/2006/relationships/image" Target="../media/image17.png"/><Relationship Id="rId1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47.png"/><Relationship Id="rId2" Type="http://schemas.openxmlformats.org/officeDocument/2006/relationships/audio" Target="../media/media5.mp3"/><Relationship Id="rId16" Type="http://schemas.openxmlformats.org/officeDocument/2006/relationships/image" Target="../media/image32.svg"/><Relationship Id="rId1" Type="http://schemas.microsoft.com/office/2007/relationships/media" Target="../media/media5.mp3"/><Relationship Id="rId6" Type="http://schemas.openxmlformats.org/officeDocument/2006/relationships/image" Target="../media/image15.png"/><Relationship Id="rId11" Type="http://schemas.openxmlformats.org/officeDocument/2006/relationships/image" Target="../media/image3.svg"/><Relationship Id="rId5" Type="http://schemas.openxmlformats.org/officeDocument/2006/relationships/image" Target="../media/image14.png"/><Relationship Id="rId15" Type="http://schemas.openxmlformats.org/officeDocument/2006/relationships/image" Target="../media/image31.pn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62.png"/><Relationship Id="rId14" Type="http://schemas.openxmlformats.org/officeDocument/2006/relationships/image" Target="../media/image30.png"/></Relationships>
</file>

<file path=ppt/slides/_rels/slide4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24.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63.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notesSlide" Target="../notesSlides/notesSlide25.xml"/><Relationship Id="rId9" Type="http://schemas.openxmlformats.org/officeDocument/2006/relationships/image" Target="../media/image17.png"/></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64.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5" Type="http://schemas.openxmlformats.org/officeDocument/2006/relationships/image" Target="../media/image47.png"/><Relationship Id="rId10" Type="http://schemas.openxmlformats.org/officeDocument/2006/relationships/image" Target="../media/image41.png"/><Relationship Id="rId4" Type="http://schemas.openxmlformats.org/officeDocument/2006/relationships/notesSlide" Target="../notesSlides/notesSlide26.xml"/><Relationship Id="rId9" Type="http://schemas.openxmlformats.org/officeDocument/2006/relationships/image" Target="../media/image17.png"/><Relationship Id="rId14" Type="http://schemas.openxmlformats.org/officeDocument/2006/relationships/image" Target="../media/image66.sv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2.svg"/><Relationship Id="rId18" Type="http://schemas.openxmlformats.org/officeDocument/2006/relationships/image" Target="../media/image7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31.png"/><Relationship Id="rId17" Type="http://schemas.openxmlformats.org/officeDocument/2006/relationships/image" Target="../media/image70.svg"/><Relationship Id="rId2" Type="http://schemas.openxmlformats.org/officeDocument/2006/relationships/notesSlide" Target="../notesSlides/notesSlide27.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3.svg"/><Relationship Id="rId5" Type="http://schemas.openxmlformats.org/officeDocument/2006/relationships/image" Target="../media/image15.png"/><Relationship Id="rId15" Type="http://schemas.openxmlformats.org/officeDocument/2006/relationships/image" Target="../media/image68.svg"/><Relationship Id="rId10" Type="http://schemas.openxmlformats.org/officeDocument/2006/relationships/image" Target="../media/image52.png"/><Relationship Id="rId19" Type="http://schemas.openxmlformats.org/officeDocument/2006/relationships/image" Target="../media/image72.png"/><Relationship Id="rId4" Type="http://schemas.openxmlformats.org/officeDocument/2006/relationships/image" Target="../media/image14.png"/><Relationship Id="rId9" Type="http://schemas.openxmlformats.org/officeDocument/2006/relationships/image" Target="../media/image42.svg"/><Relationship Id="rId14"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3.svg"/><Relationship Id="rId18" Type="http://schemas.openxmlformats.org/officeDocument/2006/relationships/image" Target="../media/image69.png"/><Relationship Id="rId3" Type="http://schemas.openxmlformats.org/officeDocument/2006/relationships/slideLayout" Target="../slideLayouts/slideLayout7.xml"/><Relationship Id="rId21" Type="http://schemas.openxmlformats.org/officeDocument/2006/relationships/image" Target="../media/image72.png"/><Relationship Id="rId7" Type="http://schemas.openxmlformats.org/officeDocument/2006/relationships/image" Target="../media/image15.png"/><Relationship Id="rId12" Type="http://schemas.openxmlformats.org/officeDocument/2006/relationships/image" Target="../media/image52.png"/><Relationship Id="rId17" Type="http://schemas.openxmlformats.org/officeDocument/2006/relationships/image" Target="../media/image68.svg"/><Relationship Id="rId2" Type="http://schemas.openxmlformats.org/officeDocument/2006/relationships/audio" Target="../media/media5.mp3"/><Relationship Id="rId16" Type="http://schemas.openxmlformats.org/officeDocument/2006/relationships/image" Target="../media/image67.png"/><Relationship Id="rId20" Type="http://schemas.openxmlformats.org/officeDocument/2006/relationships/image" Target="../media/image71.png"/><Relationship Id="rId1" Type="http://schemas.microsoft.com/office/2007/relationships/media" Target="../media/media5.mp3"/><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13.png"/><Relationship Id="rId15" Type="http://schemas.openxmlformats.org/officeDocument/2006/relationships/image" Target="../media/image32.svg"/><Relationship Id="rId23" Type="http://schemas.openxmlformats.org/officeDocument/2006/relationships/image" Target="../media/image73.png"/><Relationship Id="rId10" Type="http://schemas.openxmlformats.org/officeDocument/2006/relationships/image" Target="../media/image41.png"/><Relationship Id="rId19" Type="http://schemas.openxmlformats.org/officeDocument/2006/relationships/image" Target="../media/image70.svg"/><Relationship Id="rId4" Type="http://schemas.openxmlformats.org/officeDocument/2006/relationships/notesSlide" Target="../notesSlides/notesSlide28.xml"/><Relationship Id="rId9" Type="http://schemas.openxmlformats.org/officeDocument/2006/relationships/image" Target="../media/image17.png"/><Relationship Id="rId14" Type="http://schemas.openxmlformats.org/officeDocument/2006/relationships/image" Target="../media/image31.png"/><Relationship Id="rId22"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29.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8.sv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74.png"/><Relationship Id="rId4" Type="http://schemas.openxmlformats.org/officeDocument/2006/relationships/image" Target="../media/image14.png"/><Relationship Id="rId9" Type="http://schemas.openxmlformats.org/officeDocument/2006/relationships/image" Target="../media/image42.svg"/></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75.png"/><Relationship Id="rId4" Type="http://schemas.openxmlformats.org/officeDocument/2006/relationships/image" Target="../media/image14.png"/><Relationship Id="rId9" Type="http://schemas.openxmlformats.org/officeDocument/2006/relationships/image" Target="../media/image42.sv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76.png"/><Relationship Id="rId4" Type="http://schemas.openxmlformats.org/officeDocument/2006/relationships/image" Target="../media/image14.png"/><Relationship Id="rId9" Type="http://schemas.openxmlformats.org/officeDocument/2006/relationships/image" Target="../media/image42.svg"/></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33.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5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svg"/><Relationship Id="rId18" Type="http://schemas.openxmlformats.org/officeDocument/2006/relationships/image" Target="../media/image77.jpeg"/><Relationship Id="rId3" Type="http://schemas.openxmlformats.org/officeDocument/2006/relationships/slideLayout" Target="../slideLayouts/slideLayout7.xml"/><Relationship Id="rId21" Type="http://schemas.openxmlformats.org/officeDocument/2006/relationships/image" Target="../media/image35.png"/><Relationship Id="rId7" Type="http://schemas.openxmlformats.org/officeDocument/2006/relationships/image" Target="../media/image15.png"/><Relationship Id="rId12" Type="http://schemas.openxmlformats.org/officeDocument/2006/relationships/image" Target="../media/image4.png"/><Relationship Id="rId17" Type="http://schemas.openxmlformats.org/officeDocument/2006/relationships/image" Target="../media/image47.png"/><Relationship Id="rId2" Type="http://schemas.openxmlformats.org/officeDocument/2006/relationships/audio" Target="../media/media5.mp3"/><Relationship Id="rId16" Type="http://schemas.openxmlformats.org/officeDocument/2006/relationships/image" Target="../media/image32.svg"/><Relationship Id="rId20" Type="http://schemas.openxmlformats.org/officeDocument/2006/relationships/image" Target="../media/image34.svg"/><Relationship Id="rId1" Type="http://schemas.microsoft.com/office/2007/relationships/media" Target="../media/media5.mp3"/><Relationship Id="rId6" Type="http://schemas.openxmlformats.org/officeDocument/2006/relationships/image" Target="../media/image14.png"/><Relationship Id="rId11" Type="http://schemas.openxmlformats.org/officeDocument/2006/relationships/image" Target="../media/image3.svg"/><Relationship Id="rId5" Type="http://schemas.openxmlformats.org/officeDocument/2006/relationships/image" Target="../media/image13.png"/><Relationship Id="rId15" Type="http://schemas.openxmlformats.org/officeDocument/2006/relationships/image" Target="../media/image31.png"/><Relationship Id="rId10" Type="http://schemas.openxmlformats.org/officeDocument/2006/relationships/image" Target="../media/image2.png"/><Relationship Id="rId19" Type="http://schemas.openxmlformats.org/officeDocument/2006/relationships/image" Target="../media/image33.png"/><Relationship Id="rId4" Type="http://schemas.openxmlformats.org/officeDocument/2006/relationships/notesSlide" Target="../notesSlides/notesSlide34.xml"/><Relationship Id="rId9" Type="http://schemas.openxmlformats.org/officeDocument/2006/relationships/image" Target="../media/image17.png"/><Relationship Id="rId14" Type="http://schemas.openxmlformats.org/officeDocument/2006/relationships/image" Target="../media/image30.png"/><Relationship Id="rId22" Type="http://schemas.openxmlformats.org/officeDocument/2006/relationships/image" Target="../media/image36.svg"/></Relationships>
</file>

<file path=ppt/slides/_rels/slide5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35.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42.svg"/></Relationships>
</file>

<file path=ppt/slides/_rels/slide57.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83.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2.png"/><Relationship Id="rId5" Type="http://schemas.openxmlformats.org/officeDocument/2006/relationships/image" Target="../media/image15.png"/><Relationship Id="rId10" Type="http://schemas.openxmlformats.org/officeDocument/2006/relationships/image" Target="../media/image81.jpeg"/><Relationship Id="rId4" Type="http://schemas.openxmlformats.org/officeDocument/2006/relationships/image" Target="../media/image14.png"/><Relationship Id="rId9" Type="http://schemas.openxmlformats.org/officeDocument/2006/relationships/image" Target="../media/image80.jpeg"/><Relationship Id="rId14" Type="http://schemas.openxmlformats.org/officeDocument/2006/relationships/image" Target="../media/image85.svg"/></Relationships>
</file>

<file path=ppt/slides/_rels/slide58.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1.png"/><Relationship Id="rId3" Type="http://schemas.openxmlformats.org/officeDocument/2006/relationships/image" Target="../media/image86.png"/><Relationship Id="rId21" Type="http://schemas.openxmlformats.org/officeDocument/2006/relationships/image" Target="../media/image14.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jpeg"/><Relationship Id="rId2" Type="http://schemas.openxmlformats.org/officeDocument/2006/relationships/notesSlide" Target="../notesSlides/notesSlide38.xml"/><Relationship Id="rId16" Type="http://schemas.openxmlformats.org/officeDocument/2006/relationships/image" Target="../media/image99.sv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image" Target="../media/image17.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0.png"/><Relationship Id="rId10" Type="http://schemas.openxmlformats.org/officeDocument/2006/relationships/image" Target="../media/image93.svg"/><Relationship Id="rId19" Type="http://schemas.openxmlformats.org/officeDocument/2006/relationships/image" Target="../media/image12.pn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 Id="rId22"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svg"/><Relationship Id="rId18" Type="http://schemas.openxmlformats.org/officeDocument/2006/relationships/image" Target="../media/image34.svg"/><Relationship Id="rId3" Type="http://schemas.openxmlformats.org/officeDocument/2006/relationships/audio" Target="../media/audio1.wav"/><Relationship Id="rId21" Type="http://schemas.openxmlformats.org/officeDocument/2006/relationships/image" Target="../media/image37.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svg"/><Relationship Id="rId24" Type="http://schemas.openxmlformats.org/officeDocument/2006/relationships/image" Target="../media/image40.svg"/><Relationship Id="rId5" Type="http://schemas.openxmlformats.org/officeDocument/2006/relationships/image" Target="../media/image14.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png"/><Relationship Id="rId19"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29.png"/><Relationship Id="rId14" Type="http://schemas.openxmlformats.org/officeDocument/2006/relationships/image" Target="../media/image30.png"/><Relationship Id="rId22"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3.png"/><Relationship Id="rId5" Type="http://schemas.openxmlformats.org/officeDocument/2006/relationships/image" Target="../media/image14.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16.png"/><Relationship Id="rId5" Type="http://schemas.openxmlformats.org/officeDocument/2006/relationships/image" Target="../media/image46.svg"/><Relationship Id="rId15" Type="http://schemas.openxmlformats.org/officeDocument/2006/relationships/image" Target="../media/image47.png"/><Relationship Id="rId10" Type="http://schemas.openxmlformats.org/officeDocument/2006/relationships/image" Target="../media/image15.png"/><Relationship Id="rId4" Type="http://schemas.openxmlformats.org/officeDocument/2006/relationships/image" Target="../media/image45.png"/><Relationship Id="rId9" Type="http://schemas.openxmlformats.org/officeDocument/2006/relationships/image" Target="../media/image14.png"/><Relationship Id="rId14"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49.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11" Type="http://schemas.openxmlformats.org/officeDocument/2006/relationships/image" Target="../media/image48.png"/><Relationship Id="rId5" Type="http://schemas.openxmlformats.org/officeDocument/2006/relationships/image" Target="../media/image14.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13.png"/><Relationship Id="rId9" Type="http://schemas.openxmlformats.org/officeDocument/2006/relationships/image" Target="../media/image41.png"/><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6833" y="1364513"/>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154138" y="3288129"/>
            <a:ext cx="2310289" cy="498297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99942" y="1562100"/>
            <a:ext cx="6461070" cy="11389706"/>
          </a:xfrm>
          <a:prstGeom prst="rect">
            <a:avLst/>
          </a:prstGeom>
        </p:spPr>
      </p:pic>
      <p:sp>
        <p:nvSpPr>
          <p:cNvPr id="7" name="TextBox 7"/>
          <p:cNvSpPr txBox="1"/>
          <p:nvPr/>
        </p:nvSpPr>
        <p:spPr>
          <a:xfrm>
            <a:off x="1371600" y="4057049"/>
            <a:ext cx="6974236" cy="1702389"/>
          </a:xfrm>
          <a:prstGeom prst="rect">
            <a:avLst/>
          </a:prstGeom>
        </p:spPr>
        <p:txBody>
          <a:bodyPr lIns="0" tIns="0" rIns="0" bIns="0" rtlCol="0" anchor="t">
            <a:spAutoFit/>
          </a:bodyPr>
          <a:lstStyle/>
          <a:p>
            <a:pPr algn="ctr">
              <a:lnSpc>
                <a:spcPts val="13143"/>
              </a:lnSpc>
              <a:spcBef>
                <a:spcPct val="0"/>
              </a:spcBef>
            </a:pPr>
            <a:r>
              <a:rPr lang="en-US" sz="11500" dirty="0">
                <a:solidFill>
                  <a:srgbClr val="FFFFFF"/>
                </a:solidFill>
                <a:latin typeface="KG Primary Penmanship Bold"/>
              </a:rPr>
              <a:t>firefighter</a:t>
            </a:r>
          </a:p>
        </p:txBody>
      </p:sp>
      <p:grpSp>
        <p:nvGrpSpPr>
          <p:cNvPr id="8" name="Group 7">
            <a:extLst>
              <a:ext uri="{FF2B5EF4-FFF2-40B4-BE49-F238E27FC236}">
                <a16:creationId xmlns:a16="http://schemas.microsoft.com/office/drawing/2014/main" id="{0D4B766D-676A-DB7C-E2DA-498D07210A92}"/>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8325F23C-EA74-9517-CF6F-A416750A315E}"/>
                </a:ext>
              </a:extLst>
            </p:cNvPr>
            <p:cNvPicPr>
              <a:picLocks noChangeAspect="1"/>
            </p:cNvPicPr>
            <p:nvPr/>
          </p:nvPicPr>
          <p:blipFill>
            <a:blip r:embed="rId8"/>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BA5499CC-FA3F-0657-A922-4F0CC2323A25}"/>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C95D49B8-B201-0855-25BA-8BC8123528E0}"/>
                  </a:ext>
                </a:extLst>
              </p:cNvPr>
              <p:cNvPicPr>
                <a:picLocks noChangeAspect="1"/>
              </p:cNvPicPr>
              <p:nvPr userDrawn="1"/>
            </p:nvPicPr>
            <p:blipFill rotWithShape="1">
              <a:blip r:embed="rId9"/>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8E84B4C9-27B2-6A8C-6208-0F42E22665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D9B7AE65-4EF3-7F53-B43C-2FFE09DC5E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2B9AC78E-D9F9-1CCA-7982-C85EA0DEBBD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7D3A3F4F-BE3B-A1F0-F6B1-E2CBD71FE853}"/>
              </a:ext>
            </a:extLst>
          </p:cNvPr>
          <p:cNvSpPr txBox="1"/>
          <p:nvPr/>
        </p:nvSpPr>
        <p:spPr>
          <a:xfrm>
            <a:off x="2095746" y="727494"/>
            <a:ext cx="70589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3CA24E09-4B8C-477A-EE27-61E7F73286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7733" y="1533396"/>
            <a:ext cx="1397084" cy="1397084"/>
          </a:xfrm>
          <a:prstGeom prst="rect">
            <a:avLst/>
          </a:prstGeom>
        </p:spPr>
      </p:pic>
      <p:pic>
        <p:nvPicPr>
          <p:cNvPr id="17" name="Track 008">
            <a:hlinkClick r:id="" action="ppaction://media"/>
            <a:extLst>
              <a:ext uri="{FF2B5EF4-FFF2-40B4-BE49-F238E27FC236}">
                <a16:creationId xmlns:a16="http://schemas.microsoft.com/office/drawing/2014/main" id="{2A99CD49-A6B9-3DB1-53C9-E1F432F4EED4}"/>
              </a:ext>
            </a:extLst>
          </p:cNvPr>
          <p:cNvPicPr>
            <a:picLocks noChangeAspect="1"/>
          </p:cNvPicPr>
          <p:nvPr>
            <a:audioFile r:link="rId1"/>
            <p:extLst>
              <p:ext uri="{DAA4B4D4-6D71-4841-9C94-3DE7FCFB9230}">
                <p14:media xmlns:p14="http://schemas.microsoft.com/office/powerpoint/2010/main" r:embed="rId2">
                  <p14:trim st="12157" end="37571.1875"/>
                </p14:media>
              </p:ext>
            </p:extLst>
          </p:nvPr>
        </p:nvPicPr>
        <p:blipFill>
          <a:blip r:embed="rId15"/>
          <a:stretch>
            <a:fillRect/>
          </a:stretch>
        </p:blipFill>
        <p:spPr>
          <a:xfrm>
            <a:off x="4074348" y="6231251"/>
            <a:ext cx="1295400" cy="1295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09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192679" y="3930457"/>
            <a:ext cx="5007016" cy="1702389"/>
          </a:xfrm>
          <a:prstGeom prst="rect">
            <a:avLst/>
          </a:prstGeom>
        </p:spPr>
        <p:txBody>
          <a:bodyPr wrap="square" lIns="0" tIns="0" rIns="0" bIns="0" rtlCol="0" anchor="t">
            <a:spAutoFit/>
          </a:bodyPr>
          <a:lstStyle/>
          <a:p>
            <a:pPr algn="ctr">
              <a:lnSpc>
                <a:spcPts val="13143"/>
              </a:lnSpc>
              <a:spcBef>
                <a:spcPct val="0"/>
              </a:spcBef>
            </a:pPr>
            <a:r>
              <a:rPr lang="en-US" sz="11500" dirty="0">
                <a:solidFill>
                  <a:srgbClr val="FFFFFF"/>
                </a:solidFill>
                <a:latin typeface="KG Primary Penmanship Bold"/>
              </a:rPr>
              <a:t>student</a:t>
            </a:r>
          </a:p>
        </p:txBody>
      </p:sp>
      <p:grpSp>
        <p:nvGrpSpPr>
          <p:cNvPr id="8" name="Group 7">
            <a:extLst>
              <a:ext uri="{FF2B5EF4-FFF2-40B4-BE49-F238E27FC236}">
                <a16:creationId xmlns:a16="http://schemas.microsoft.com/office/drawing/2014/main" id="{8E969D59-707F-5EE7-1B42-380D79CE2A1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7596170C-A7CD-51A4-7238-8464F7180B2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F79FFB09-8327-93C7-0F34-4A11C09337F2}"/>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18D21074-6696-77C3-A762-ADBB15F1B7F1}"/>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40EF2708-D1D1-DD41-1886-6DE5BFF2C6A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16F32C1A-74DE-E127-9599-1088DB4D923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88C32278-F709-C72E-0D49-56B588A683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351B626D-C46A-E1C3-48E2-10B95A1057E6}"/>
              </a:ext>
            </a:extLst>
          </p:cNvPr>
          <p:cNvSpPr txBox="1"/>
          <p:nvPr/>
        </p:nvSpPr>
        <p:spPr>
          <a:xfrm>
            <a:off x="2251766" y="821995"/>
            <a:ext cx="7349889"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5831C8C2-7160-1E9D-93FA-84C3120417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683" y="1591420"/>
            <a:ext cx="1397084" cy="1397084"/>
          </a:xfrm>
          <a:prstGeom prst="rect">
            <a:avLst/>
          </a:prstGeom>
        </p:spPr>
      </p:pic>
      <p:pic>
        <p:nvPicPr>
          <p:cNvPr id="17" name="Picture 4">
            <a:extLst>
              <a:ext uri="{FF2B5EF4-FFF2-40B4-BE49-F238E27FC236}">
                <a16:creationId xmlns:a16="http://schemas.microsoft.com/office/drawing/2014/main" id="{4892A94E-5F89-2350-DF9B-23A076CF49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00260" y="3826030"/>
            <a:ext cx="3119767" cy="4114800"/>
          </a:xfrm>
          <a:prstGeom prst="rect">
            <a:avLst/>
          </a:prstGeom>
        </p:spPr>
      </p:pic>
      <p:pic>
        <p:nvPicPr>
          <p:cNvPr id="18" name="Picture 5">
            <a:extLst>
              <a:ext uri="{FF2B5EF4-FFF2-40B4-BE49-F238E27FC236}">
                <a16:creationId xmlns:a16="http://schemas.microsoft.com/office/drawing/2014/main" id="{C8ABFDE6-09BE-90BD-06B8-6C745071B3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201032" y="1711882"/>
            <a:ext cx="4766986" cy="9603818"/>
          </a:xfrm>
          <a:prstGeom prst="rect">
            <a:avLst/>
          </a:prstGeom>
        </p:spPr>
      </p:pic>
      <p:pic>
        <p:nvPicPr>
          <p:cNvPr id="19" name="Track 008">
            <a:hlinkClick r:id="" action="ppaction://media"/>
            <a:extLst>
              <a:ext uri="{FF2B5EF4-FFF2-40B4-BE49-F238E27FC236}">
                <a16:creationId xmlns:a16="http://schemas.microsoft.com/office/drawing/2014/main" id="{DDABB05F-CB87-071E-3ED4-382D1CBBBD4A}"/>
              </a:ext>
            </a:extLst>
          </p:cNvPr>
          <p:cNvPicPr>
            <a:picLocks noChangeAspect="1"/>
          </p:cNvPicPr>
          <p:nvPr>
            <a:audioFile r:link="rId1"/>
            <p:extLst>
              <p:ext uri="{DAA4B4D4-6D71-4841-9C94-3DE7FCFB9230}">
                <p14:media xmlns:p14="http://schemas.microsoft.com/office/powerpoint/2010/main" r:embed="rId2">
                  <p14:trim st="15225" end="34699.1875"/>
                </p14:media>
              </p:ext>
            </p:extLst>
          </p:nvPr>
        </p:nvPicPr>
        <p:blipFill>
          <a:blip r:embed="rId15"/>
          <a:stretch>
            <a:fillRect/>
          </a:stretch>
        </p:blipFill>
        <p:spPr>
          <a:xfrm>
            <a:off x="3902899" y="6085702"/>
            <a:ext cx="1295400" cy="1295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3335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19583" y="7509813"/>
            <a:ext cx="5159416" cy="1702389"/>
          </a:xfrm>
          <a:prstGeom prst="rect">
            <a:avLst/>
          </a:prstGeom>
        </p:spPr>
        <p:txBody>
          <a:bodyPr wrap="square" lIns="0" tIns="0" rIns="0" bIns="0" rtlCol="0" anchor="t">
            <a:spAutoFit/>
          </a:bodyPr>
          <a:lstStyle/>
          <a:p>
            <a:pPr algn="ctr">
              <a:lnSpc>
                <a:spcPts val="13143"/>
              </a:lnSpc>
              <a:spcBef>
                <a:spcPct val="0"/>
              </a:spcBef>
            </a:pPr>
            <a:r>
              <a:rPr lang="en-US" sz="11500" dirty="0">
                <a:solidFill>
                  <a:srgbClr val="FFFFFF"/>
                </a:solidFill>
                <a:latin typeface="KG Primary Penmanship Bold"/>
              </a:rPr>
              <a:t>teacher</a:t>
            </a:r>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119260" y="719198"/>
            <a:ext cx="7054001"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683" y="1521535"/>
            <a:ext cx="1397084" cy="1397084"/>
          </a:xfrm>
          <a:prstGeom prst="rect">
            <a:avLst/>
          </a:prstGeom>
        </p:spPr>
      </p:pic>
      <p:pic>
        <p:nvPicPr>
          <p:cNvPr id="17" name="Track 008">
            <a:hlinkClick r:id="" action="ppaction://media"/>
            <a:extLst>
              <a:ext uri="{FF2B5EF4-FFF2-40B4-BE49-F238E27FC236}">
                <a16:creationId xmlns:a16="http://schemas.microsoft.com/office/drawing/2014/main" id="{8E9FA8CF-25B5-22A8-F119-AD571FBD4242}"/>
              </a:ext>
            </a:extLst>
          </p:cNvPr>
          <p:cNvPicPr>
            <a:picLocks noChangeAspect="1"/>
          </p:cNvPicPr>
          <p:nvPr>
            <a:audioFile r:link="rId1"/>
            <p:extLst>
              <p:ext uri="{DAA4B4D4-6D71-4841-9C94-3DE7FCFB9230}">
                <p14:media xmlns:p14="http://schemas.microsoft.com/office/powerpoint/2010/main" r:embed="rId2">
                  <p14:trim st="18013" end="32261.1875"/>
                </p14:media>
              </p:ext>
            </p:extLst>
          </p:nvPr>
        </p:nvPicPr>
        <p:blipFill>
          <a:blip r:embed="rId11"/>
          <a:stretch>
            <a:fillRect/>
          </a:stretch>
        </p:blipFill>
        <p:spPr>
          <a:xfrm>
            <a:off x="7835871" y="7727707"/>
            <a:ext cx="1295400" cy="1295400"/>
          </a:xfrm>
          <a:prstGeom prst="rect">
            <a:avLst/>
          </a:prstGeom>
        </p:spPr>
      </p:pic>
      <p:pic>
        <p:nvPicPr>
          <p:cNvPr id="18" name="Picture 6">
            <a:extLst>
              <a:ext uri="{FF2B5EF4-FFF2-40B4-BE49-F238E27FC236}">
                <a16:creationId xmlns:a16="http://schemas.microsoft.com/office/drawing/2014/main" id="{2C438CE9-DD94-49AC-4CE0-9E74F5788D56}"/>
              </a:ext>
            </a:extLst>
          </p:cNvPr>
          <p:cNvPicPr>
            <a:picLocks noChangeAspect="1"/>
          </p:cNvPicPr>
          <p:nvPr/>
        </p:nvPicPr>
        <p:blipFill>
          <a:blip r:embed="rId12"/>
          <a:srcRect/>
          <a:stretch>
            <a:fillRect/>
          </a:stretch>
        </p:blipFill>
        <p:spPr>
          <a:xfrm>
            <a:off x="9867597" y="1638300"/>
            <a:ext cx="5900820" cy="10420875"/>
          </a:xfrm>
          <a:prstGeom prst="rect">
            <a:avLst/>
          </a:prstGeom>
        </p:spPr>
      </p:pic>
      <p:pic>
        <p:nvPicPr>
          <p:cNvPr id="19" name="Picture 7">
            <a:extLst>
              <a:ext uri="{FF2B5EF4-FFF2-40B4-BE49-F238E27FC236}">
                <a16:creationId xmlns:a16="http://schemas.microsoft.com/office/drawing/2014/main" id="{3797154E-89EE-AF29-6117-C15FD9B508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71964" y="2995956"/>
            <a:ext cx="4295521" cy="44455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33684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209800" y="776428"/>
            <a:ext cx="10635401"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Listen, Point and Repeat.</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7391" y="1521567"/>
            <a:ext cx="1397084" cy="1397084"/>
          </a:xfrm>
          <a:prstGeom prst="rect">
            <a:avLst/>
          </a:prstGeom>
        </p:spPr>
      </p:pic>
      <p:pic>
        <p:nvPicPr>
          <p:cNvPr id="5" name="Picture 5">
            <a:extLst>
              <a:ext uri="{FF2B5EF4-FFF2-40B4-BE49-F238E27FC236}">
                <a16:creationId xmlns:a16="http://schemas.microsoft.com/office/drawing/2014/main" id="{728EF0F4-1DF3-0C97-C6C8-2BA7E93038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84254" y="3195132"/>
            <a:ext cx="1930380" cy="4479785"/>
          </a:xfrm>
          <a:prstGeom prst="rect">
            <a:avLst/>
          </a:prstGeom>
        </p:spPr>
      </p:pic>
      <p:pic>
        <p:nvPicPr>
          <p:cNvPr id="7" name="Picture 3">
            <a:extLst>
              <a:ext uri="{FF2B5EF4-FFF2-40B4-BE49-F238E27FC236}">
                <a16:creationId xmlns:a16="http://schemas.microsoft.com/office/drawing/2014/main" id="{98190AC5-5FB7-9109-B78D-45FA9C9443A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13371" y="3121163"/>
            <a:ext cx="2965720" cy="4510600"/>
          </a:xfrm>
          <a:prstGeom prst="rect">
            <a:avLst/>
          </a:prstGeom>
        </p:spPr>
      </p:pic>
      <p:pic>
        <p:nvPicPr>
          <p:cNvPr id="20" name="Picture 5">
            <a:extLst>
              <a:ext uri="{FF2B5EF4-FFF2-40B4-BE49-F238E27FC236}">
                <a16:creationId xmlns:a16="http://schemas.microsoft.com/office/drawing/2014/main" id="{AED8F845-144F-6007-BD50-3F01E07496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110118" y="3181914"/>
            <a:ext cx="1982092" cy="4275101"/>
          </a:xfrm>
          <a:prstGeom prst="rect">
            <a:avLst/>
          </a:prstGeom>
        </p:spPr>
      </p:pic>
      <p:pic>
        <p:nvPicPr>
          <p:cNvPr id="21" name="Picture 4">
            <a:extLst>
              <a:ext uri="{FF2B5EF4-FFF2-40B4-BE49-F238E27FC236}">
                <a16:creationId xmlns:a16="http://schemas.microsoft.com/office/drawing/2014/main" id="{77B6CCDA-731E-BB3B-56AC-2375918CDC4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506200" y="4244063"/>
            <a:ext cx="2312050" cy="3049467"/>
          </a:xfrm>
          <a:prstGeom prst="rect">
            <a:avLst/>
          </a:prstGeom>
        </p:spPr>
      </p:pic>
      <p:pic>
        <p:nvPicPr>
          <p:cNvPr id="22" name="Picture 6">
            <a:extLst>
              <a:ext uri="{FF2B5EF4-FFF2-40B4-BE49-F238E27FC236}">
                <a16:creationId xmlns:a16="http://schemas.microsoft.com/office/drawing/2014/main" id="{860BA33C-254F-1C04-847A-747FE7E447D4}"/>
              </a:ext>
            </a:extLst>
          </p:cNvPr>
          <p:cNvPicPr>
            <a:picLocks noChangeAspect="1"/>
          </p:cNvPicPr>
          <p:nvPr/>
        </p:nvPicPr>
        <p:blipFill>
          <a:blip r:embed="rId19"/>
          <a:srcRect/>
          <a:stretch>
            <a:fillRect/>
          </a:stretch>
        </p:blipFill>
        <p:spPr>
          <a:xfrm>
            <a:off x="14407238" y="3188528"/>
            <a:ext cx="2356878" cy="4162258"/>
          </a:xfrm>
          <a:prstGeom prst="rect">
            <a:avLst/>
          </a:prstGeom>
        </p:spPr>
      </p:pic>
      <p:sp>
        <p:nvSpPr>
          <p:cNvPr id="23" name="TextBox 6">
            <a:extLst>
              <a:ext uri="{FF2B5EF4-FFF2-40B4-BE49-F238E27FC236}">
                <a16:creationId xmlns:a16="http://schemas.microsoft.com/office/drawing/2014/main" id="{ED0397FE-AD4C-C0B3-007B-7215AF30B684}"/>
              </a:ext>
            </a:extLst>
          </p:cNvPr>
          <p:cNvSpPr txBox="1"/>
          <p:nvPr/>
        </p:nvSpPr>
        <p:spPr>
          <a:xfrm>
            <a:off x="1485517" y="7749770"/>
            <a:ext cx="252785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doctor</a:t>
            </a:r>
          </a:p>
        </p:txBody>
      </p:sp>
      <p:sp>
        <p:nvSpPr>
          <p:cNvPr id="24" name="TextBox 6">
            <a:extLst>
              <a:ext uri="{FF2B5EF4-FFF2-40B4-BE49-F238E27FC236}">
                <a16:creationId xmlns:a16="http://schemas.microsoft.com/office/drawing/2014/main" id="{59BFA20B-51C5-2A23-A0ED-396CAB06C155}"/>
              </a:ext>
            </a:extLst>
          </p:cNvPr>
          <p:cNvSpPr txBox="1"/>
          <p:nvPr/>
        </p:nvSpPr>
        <p:spPr>
          <a:xfrm>
            <a:off x="7096637" y="7749768"/>
            <a:ext cx="3842657"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firefighter</a:t>
            </a:r>
          </a:p>
        </p:txBody>
      </p:sp>
      <p:sp>
        <p:nvSpPr>
          <p:cNvPr id="25" name="TextBox 6">
            <a:extLst>
              <a:ext uri="{FF2B5EF4-FFF2-40B4-BE49-F238E27FC236}">
                <a16:creationId xmlns:a16="http://schemas.microsoft.com/office/drawing/2014/main" id="{A4440A01-F3AB-2A45-CA4A-33E4CC35CC22}"/>
              </a:ext>
            </a:extLst>
          </p:cNvPr>
          <p:cNvSpPr txBox="1"/>
          <p:nvPr/>
        </p:nvSpPr>
        <p:spPr>
          <a:xfrm>
            <a:off x="4291077" y="7749768"/>
            <a:ext cx="252785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pilot</a:t>
            </a:r>
          </a:p>
        </p:txBody>
      </p:sp>
      <p:sp>
        <p:nvSpPr>
          <p:cNvPr id="26" name="TextBox 6">
            <a:extLst>
              <a:ext uri="{FF2B5EF4-FFF2-40B4-BE49-F238E27FC236}">
                <a16:creationId xmlns:a16="http://schemas.microsoft.com/office/drawing/2014/main" id="{FFC87DD1-6D6B-D052-DA74-C9F3D2CF51C0}"/>
              </a:ext>
            </a:extLst>
          </p:cNvPr>
          <p:cNvSpPr txBox="1"/>
          <p:nvPr/>
        </p:nvSpPr>
        <p:spPr>
          <a:xfrm>
            <a:off x="11238464" y="7749767"/>
            <a:ext cx="2847522"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student</a:t>
            </a:r>
          </a:p>
        </p:txBody>
      </p:sp>
      <p:sp>
        <p:nvSpPr>
          <p:cNvPr id="27" name="TextBox 6">
            <a:extLst>
              <a:ext uri="{FF2B5EF4-FFF2-40B4-BE49-F238E27FC236}">
                <a16:creationId xmlns:a16="http://schemas.microsoft.com/office/drawing/2014/main" id="{2740C6A5-D1C6-F487-A0E6-A4B1BFE1DDD1}"/>
              </a:ext>
            </a:extLst>
          </p:cNvPr>
          <p:cNvSpPr txBox="1"/>
          <p:nvPr/>
        </p:nvSpPr>
        <p:spPr>
          <a:xfrm>
            <a:off x="14293407" y="7749767"/>
            <a:ext cx="277812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teacher</a:t>
            </a:r>
          </a:p>
        </p:txBody>
      </p:sp>
      <p:pic>
        <p:nvPicPr>
          <p:cNvPr id="6" name="Track 008">
            <a:hlinkClick r:id="" action="ppaction://media"/>
            <a:extLst>
              <a:ext uri="{FF2B5EF4-FFF2-40B4-BE49-F238E27FC236}">
                <a16:creationId xmlns:a16="http://schemas.microsoft.com/office/drawing/2014/main" id="{21992EA3-2329-1D22-8103-D6DA9E0EB8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3750124" y="1662682"/>
            <a:ext cx="884237" cy="884237"/>
          </a:xfrm>
          <a:prstGeom prst="rect">
            <a:avLst/>
          </a:prstGeom>
        </p:spPr>
      </p:pic>
    </p:spTree>
    <p:extLst>
      <p:ext uri="{BB962C8B-B14F-4D97-AF65-F5344CB8AC3E}">
        <p14:creationId xmlns:p14="http://schemas.microsoft.com/office/powerpoint/2010/main" val="4159187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2088"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13606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33684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591616" y="686912"/>
            <a:ext cx="10635401"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Listen and Chant.</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062" y="1521567"/>
            <a:ext cx="1397084" cy="1397084"/>
          </a:xfrm>
          <a:prstGeom prst="rect">
            <a:avLst/>
          </a:prstGeom>
        </p:spPr>
      </p:pic>
      <p:pic>
        <p:nvPicPr>
          <p:cNvPr id="5" name="Picture 5">
            <a:extLst>
              <a:ext uri="{FF2B5EF4-FFF2-40B4-BE49-F238E27FC236}">
                <a16:creationId xmlns:a16="http://schemas.microsoft.com/office/drawing/2014/main" id="{728EF0F4-1DF3-0C97-C6C8-2BA7E93038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84254" y="3195132"/>
            <a:ext cx="1930380" cy="4479785"/>
          </a:xfrm>
          <a:prstGeom prst="rect">
            <a:avLst/>
          </a:prstGeom>
        </p:spPr>
      </p:pic>
      <p:pic>
        <p:nvPicPr>
          <p:cNvPr id="7" name="Picture 3">
            <a:extLst>
              <a:ext uri="{FF2B5EF4-FFF2-40B4-BE49-F238E27FC236}">
                <a16:creationId xmlns:a16="http://schemas.microsoft.com/office/drawing/2014/main" id="{98190AC5-5FB7-9109-B78D-45FA9C9443A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13371" y="3121163"/>
            <a:ext cx="2965720" cy="4510600"/>
          </a:xfrm>
          <a:prstGeom prst="rect">
            <a:avLst/>
          </a:prstGeom>
        </p:spPr>
      </p:pic>
      <p:pic>
        <p:nvPicPr>
          <p:cNvPr id="20" name="Picture 5">
            <a:extLst>
              <a:ext uri="{FF2B5EF4-FFF2-40B4-BE49-F238E27FC236}">
                <a16:creationId xmlns:a16="http://schemas.microsoft.com/office/drawing/2014/main" id="{AED8F845-144F-6007-BD50-3F01E07496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110118" y="3181914"/>
            <a:ext cx="1982092" cy="4275101"/>
          </a:xfrm>
          <a:prstGeom prst="rect">
            <a:avLst/>
          </a:prstGeom>
        </p:spPr>
      </p:pic>
      <p:pic>
        <p:nvPicPr>
          <p:cNvPr id="21" name="Picture 4">
            <a:extLst>
              <a:ext uri="{FF2B5EF4-FFF2-40B4-BE49-F238E27FC236}">
                <a16:creationId xmlns:a16="http://schemas.microsoft.com/office/drawing/2014/main" id="{77B6CCDA-731E-BB3B-56AC-2375918CDC4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506200" y="4244063"/>
            <a:ext cx="2312050" cy="3049467"/>
          </a:xfrm>
          <a:prstGeom prst="rect">
            <a:avLst/>
          </a:prstGeom>
        </p:spPr>
      </p:pic>
      <p:pic>
        <p:nvPicPr>
          <p:cNvPr id="22" name="Picture 6">
            <a:extLst>
              <a:ext uri="{FF2B5EF4-FFF2-40B4-BE49-F238E27FC236}">
                <a16:creationId xmlns:a16="http://schemas.microsoft.com/office/drawing/2014/main" id="{860BA33C-254F-1C04-847A-747FE7E447D4}"/>
              </a:ext>
            </a:extLst>
          </p:cNvPr>
          <p:cNvPicPr>
            <a:picLocks noChangeAspect="1"/>
          </p:cNvPicPr>
          <p:nvPr/>
        </p:nvPicPr>
        <p:blipFill>
          <a:blip r:embed="rId19"/>
          <a:srcRect/>
          <a:stretch>
            <a:fillRect/>
          </a:stretch>
        </p:blipFill>
        <p:spPr>
          <a:xfrm>
            <a:off x="14407238" y="3188528"/>
            <a:ext cx="2356878" cy="4162258"/>
          </a:xfrm>
          <a:prstGeom prst="rect">
            <a:avLst/>
          </a:prstGeom>
        </p:spPr>
      </p:pic>
      <p:sp>
        <p:nvSpPr>
          <p:cNvPr id="23" name="TextBox 6">
            <a:extLst>
              <a:ext uri="{FF2B5EF4-FFF2-40B4-BE49-F238E27FC236}">
                <a16:creationId xmlns:a16="http://schemas.microsoft.com/office/drawing/2014/main" id="{ED0397FE-AD4C-C0B3-007B-7215AF30B684}"/>
              </a:ext>
            </a:extLst>
          </p:cNvPr>
          <p:cNvSpPr txBox="1"/>
          <p:nvPr/>
        </p:nvSpPr>
        <p:spPr>
          <a:xfrm>
            <a:off x="1485517" y="7749770"/>
            <a:ext cx="252785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doctor</a:t>
            </a:r>
          </a:p>
        </p:txBody>
      </p:sp>
      <p:sp>
        <p:nvSpPr>
          <p:cNvPr id="24" name="TextBox 6">
            <a:extLst>
              <a:ext uri="{FF2B5EF4-FFF2-40B4-BE49-F238E27FC236}">
                <a16:creationId xmlns:a16="http://schemas.microsoft.com/office/drawing/2014/main" id="{59BFA20B-51C5-2A23-A0ED-396CAB06C155}"/>
              </a:ext>
            </a:extLst>
          </p:cNvPr>
          <p:cNvSpPr txBox="1"/>
          <p:nvPr/>
        </p:nvSpPr>
        <p:spPr>
          <a:xfrm>
            <a:off x="7096637" y="7749768"/>
            <a:ext cx="3842657"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firefighter</a:t>
            </a:r>
          </a:p>
        </p:txBody>
      </p:sp>
      <p:sp>
        <p:nvSpPr>
          <p:cNvPr id="25" name="TextBox 6">
            <a:extLst>
              <a:ext uri="{FF2B5EF4-FFF2-40B4-BE49-F238E27FC236}">
                <a16:creationId xmlns:a16="http://schemas.microsoft.com/office/drawing/2014/main" id="{A4440A01-F3AB-2A45-CA4A-33E4CC35CC22}"/>
              </a:ext>
            </a:extLst>
          </p:cNvPr>
          <p:cNvSpPr txBox="1"/>
          <p:nvPr/>
        </p:nvSpPr>
        <p:spPr>
          <a:xfrm>
            <a:off x="4291077" y="7749768"/>
            <a:ext cx="252785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pilot</a:t>
            </a:r>
          </a:p>
        </p:txBody>
      </p:sp>
      <p:sp>
        <p:nvSpPr>
          <p:cNvPr id="26" name="TextBox 6">
            <a:extLst>
              <a:ext uri="{FF2B5EF4-FFF2-40B4-BE49-F238E27FC236}">
                <a16:creationId xmlns:a16="http://schemas.microsoft.com/office/drawing/2014/main" id="{FFC87DD1-6D6B-D052-DA74-C9F3D2CF51C0}"/>
              </a:ext>
            </a:extLst>
          </p:cNvPr>
          <p:cNvSpPr txBox="1"/>
          <p:nvPr/>
        </p:nvSpPr>
        <p:spPr>
          <a:xfrm>
            <a:off x="11238464" y="7749767"/>
            <a:ext cx="2847522"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student</a:t>
            </a:r>
          </a:p>
        </p:txBody>
      </p:sp>
      <p:sp>
        <p:nvSpPr>
          <p:cNvPr id="27" name="TextBox 6">
            <a:extLst>
              <a:ext uri="{FF2B5EF4-FFF2-40B4-BE49-F238E27FC236}">
                <a16:creationId xmlns:a16="http://schemas.microsoft.com/office/drawing/2014/main" id="{2740C6A5-D1C6-F487-A0E6-A4B1BFE1DDD1}"/>
              </a:ext>
            </a:extLst>
          </p:cNvPr>
          <p:cNvSpPr txBox="1"/>
          <p:nvPr/>
        </p:nvSpPr>
        <p:spPr>
          <a:xfrm>
            <a:off x="14293407" y="7749767"/>
            <a:ext cx="277812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teacher</a:t>
            </a:r>
          </a:p>
        </p:txBody>
      </p:sp>
      <p:pic>
        <p:nvPicPr>
          <p:cNvPr id="17" name="Track 009 02">
            <a:hlinkClick r:id="" action="ppaction://media"/>
            <a:extLst>
              <a:ext uri="{FF2B5EF4-FFF2-40B4-BE49-F238E27FC236}">
                <a16:creationId xmlns:a16="http://schemas.microsoft.com/office/drawing/2014/main" id="{3D4754FA-01DA-2115-43AC-99D297E6DFA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820400" y="1705141"/>
            <a:ext cx="984835" cy="984835"/>
          </a:xfrm>
          <a:prstGeom prst="rect">
            <a:avLst/>
          </a:prstGeom>
        </p:spPr>
      </p:pic>
    </p:spTree>
    <p:extLst>
      <p:ext uri="{BB962C8B-B14F-4D97-AF65-F5344CB8AC3E}">
        <p14:creationId xmlns:p14="http://schemas.microsoft.com/office/powerpoint/2010/main" val="326244891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2537"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9744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717858" y="1788982"/>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Look and </a:t>
            </a:r>
          </a:p>
          <a:p>
            <a:pPr algn="ctr">
              <a:spcBef>
                <a:spcPct val="0"/>
              </a:spcBef>
            </a:pPr>
            <a:r>
              <a:rPr lang="en-US" sz="8000" b="1" dirty="0">
                <a:solidFill>
                  <a:srgbClr val="FFFF00"/>
                </a:solidFill>
                <a:latin typeface="KG Primary Penmanship Bold"/>
              </a:rPr>
              <a:t>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456" y="1679836"/>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a:blip r:embed="rId10"/>
          <a:stretch>
            <a:fillRect/>
          </a:stretch>
        </p:blipFill>
        <p:spPr>
          <a:xfrm>
            <a:off x="6781800" y="1633865"/>
            <a:ext cx="9407342" cy="7833833"/>
          </a:xfrm>
          <a:prstGeom prst="rect">
            <a:avLst/>
          </a:prstGeom>
          <a:ln>
            <a:solidFill>
              <a:schemeClr val="tx1"/>
            </a:solidFill>
          </a:ln>
          <a:effectLst>
            <a:outerShdw blurRad="292100" dist="139700" dir="2700000" algn="tl" rotWithShape="0">
              <a:srgbClr val="333333">
                <a:alpha val="65000"/>
              </a:srgbClr>
            </a:outerShdw>
          </a:effectLst>
        </p:spPr>
      </p:pic>
      <p:pic>
        <p:nvPicPr>
          <p:cNvPr id="22" name="Picture 8">
            <a:extLst>
              <a:ext uri="{FF2B5EF4-FFF2-40B4-BE49-F238E27FC236}">
                <a16:creationId xmlns:a16="http://schemas.microsoft.com/office/drawing/2014/main" id="{5AFE0570-4300-806A-1274-7CBCFDB0AF8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4303" y="6901120"/>
            <a:ext cx="4114928" cy="2834156"/>
          </a:xfrm>
          <a:prstGeom prst="rect">
            <a:avLst/>
          </a:prstGeom>
        </p:spPr>
      </p:pic>
    </p:spTree>
    <p:extLst>
      <p:ext uri="{BB962C8B-B14F-4D97-AF65-F5344CB8AC3E}">
        <p14:creationId xmlns:p14="http://schemas.microsoft.com/office/powerpoint/2010/main" val="2831125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28800" y="1907115"/>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Look and </a:t>
            </a:r>
          </a:p>
          <a:p>
            <a:pPr algn="ctr">
              <a:spcBef>
                <a:spcPct val="0"/>
              </a:spcBef>
            </a:pPr>
            <a:r>
              <a:rPr lang="en-US" sz="8000" b="1" dirty="0">
                <a:solidFill>
                  <a:srgbClr val="FFFF00"/>
                </a:solidFill>
                <a:latin typeface="KG Primary Penmanship Bold"/>
              </a:rPr>
              <a:t>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5013" y="1797969"/>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rotWithShape="1">
          <a:blip r:embed="rId10"/>
          <a:srcRect r="49787" b="49691"/>
          <a:stretch/>
        </p:blipFill>
        <p:spPr>
          <a:xfrm>
            <a:off x="7073172" y="1562100"/>
            <a:ext cx="9601200" cy="775906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8">
            <a:extLst>
              <a:ext uri="{FF2B5EF4-FFF2-40B4-BE49-F238E27FC236}">
                <a16:creationId xmlns:a16="http://schemas.microsoft.com/office/drawing/2014/main" id="{E938152B-9A51-0F60-95FD-B82766F0F33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4303" y="6901120"/>
            <a:ext cx="4114928" cy="2834156"/>
          </a:xfrm>
          <a:prstGeom prst="rect">
            <a:avLst/>
          </a:prstGeom>
        </p:spPr>
      </p:pic>
    </p:spTree>
    <p:extLst>
      <p:ext uri="{BB962C8B-B14F-4D97-AF65-F5344CB8AC3E}">
        <p14:creationId xmlns:p14="http://schemas.microsoft.com/office/powerpoint/2010/main" val="174855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926219" y="1954694"/>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Look and </a:t>
            </a:r>
          </a:p>
          <a:p>
            <a:pPr algn="ctr">
              <a:spcBef>
                <a:spcPct val="0"/>
              </a:spcBef>
            </a:pPr>
            <a:r>
              <a:rPr lang="en-US" sz="8000" b="1" dirty="0">
                <a:solidFill>
                  <a:srgbClr val="FFFF00"/>
                </a:solidFill>
                <a:latin typeface="KG Primary Penmanship Bold"/>
              </a:rPr>
              <a:t>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223" y="1889151"/>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rotWithShape="1">
          <a:blip r:embed="rId10"/>
          <a:srcRect l="50221" t="481" r="1180" b="50337"/>
          <a:stretch/>
        </p:blipFill>
        <p:spPr>
          <a:xfrm>
            <a:off x="7239000" y="1638300"/>
            <a:ext cx="9220200" cy="7769914"/>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8">
            <a:extLst>
              <a:ext uri="{FF2B5EF4-FFF2-40B4-BE49-F238E27FC236}">
                <a16:creationId xmlns:a16="http://schemas.microsoft.com/office/drawing/2014/main" id="{365FACBF-3C87-6F6B-5FC9-64F24A6E8BA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4303" y="6901120"/>
            <a:ext cx="4114928" cy="2834156"/>
          </a:xfrm>
          <a:prstGeom prst="rect">
            <a:avLst/>
          </a:prstGeom>
        </p:spPr>
      </p:pic>
    </p:spTree>
    <p:extLst>
      <p:ext uri="{BB962C8B-B14F-4D97-AF65-F5344CB8AC3E}">
        <p14:creationId xmlns:p14="http://schemas.microsoft.com/office/powerpoint/2010/main" val="275221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4847" y="1468527"/>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41207" y="5143500"/>
            <a:ext cx="2223396" cy="479556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5071" y="5164686"/>
            <a:ext cx="2626137" cy="475318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97268" y="5934831"/>
            <a:ext cx="6690732" cy="41148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106169"/>
            <a:ext cx="5564996" cy="3832891"/>
          </a:xfrm>
          <a:prstGeom prst="rect">
            <a:avLst/>
          </a:prstGeom>
        </p:spPr>
      </p:pic>
      <p:pic>
        <p:nvPicPr>
          <p:cNvPr id="9" name="Picture 9"/>
          <p:cNvPicPr>
            <a:picLocks noChangeAspect="1"/>
          </p:cNvPicPr>
          <p:nvPr/>
        </p:nvPicPr>
        <p:blipFill>
          <a:blip r:embed="rId10"/>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11"/>
            <a:srcRect/>
            <a:stretch>
              <a:fillRect/>
            </a:stretch>
          </p:blipFill>
          <p:spPr>
            <a:xfrm>
              <a:off x="0" y="0"/>
              <a:ext cx="5240582" cy="3144349"/>
            </a:xfrm>
            <a:prstGeom prst="rect">
              <a:avLst/>
            </a:prstGeom>
          </p:spPr>
        </p:pic>
        <p:pic>
          <p:nvPicPr>
            <p:cNvPr id="12" name="Picture 12"/>
            <p:cNvPicPr>
              <a:picLocks noChangeAspect="1"/>
            </p:cNvPicPr>
            <p:nvPr/>
          </p:nvPicPr>
          <p:blipFill>
            <a:blip r:embed="rId12"/>
            <a:srcRect t="773" b="773"/>
            <a:stretch>
              <a:fillRect/>
            </a:stretch>
          </p:blipFill>
          <p:spPr>
            <a:xfrm>
              <a:off x="3043557" y="0"/>
              <a:ext cx="2464083" cy="2949904"/>
            </a:xfrm>
            <a:prstGeom prst="rect">
              <a:avLst/>
            </a:prstGeom>
          </p:spPr>
        </p:pic>
      </p:grpSp>
      <p:sp>
        <p:nvSpPr>
          <p:cNvPr id="13" name="TextBox 13"/>
          <p:cNvSpPr txBox="1"/>
          <p:nvPr/>
        </p:nvSpPr>
        <p:spPr>
          <a:xfrm>
            <a:off x="3657600" y="2090638"/>
            <a:ext cx="11486938" cy="1844672"/>
          </a:xfrm>
          <a:prstGeom prst="rect">
            <a:avLst/>
          </a:prstGeom>
        </p:spPr>
        <p:txBody>
          <a:bodyPr wrap="square" lIns="0" tIns="0" rIns="0" bIns="0" rtlCol="0" anchor="t">
            <a:spAutoFit/>
          </a:bodyPr>
          <a:lstStyle/>
          <a:p>
            <a:pPr algn="ctr">
              <a:lnSpc>
                <a:spcPts val="15786"/>
              </a:lnSpc>
              <a:spcBef>
                <a:spcPct val="0"/>
              </a:spcBef>
            </a:pPr>
            <a:r>
              <a:rPr lang="en-US" sz="8800" b="1" dirty="0">
                <a:solidFill>
                  <a:srgbClr val="FFFF00"/>
                </a:solidFill>
                <a:latin typeface="KG Primary Penmanship Bold"/>
              </a:rPr>
              <a:t>They're firefighters!</a:t>
            </a:r>
            <a:r>
              <a:rPr lang="en-US" sz="8800" b="1" dirty="0">
                <a:solidFill>
                  <a:srgbClr val="FFFFFF"/>
                </a:solidFill>
                <a:latin typeface="KG Primary Penmanship Bold"/>
              </a:rPr>
              <a:t> </a:t>
            </a:r>
          </a:p>
        </p:txBody>
      </p:sp>
      <p:sp>
        <p:nvSpPr>
          <p:cNvPr id="14" name="TextBox 14"/>
          <p:cNvSpPr txBox="1"/>
          <p:nvPr/>
        </p:nvSpPr>
        <p:spPr>
          <a:xfrm>
            <a:off x="7523076" y="1219628"/>
            <a:ext cx="2864499" cy="1426737"/>
          </a:xfrm>
          <a:prstGeom prst="rect">
            <a:avLst/>
          </a:prstGeom>
        </p:spPr>
        <p:txBody>
          <a:bodyPr lIns="0" tIns="0" rIns="0" bIns="0" rtlCol="0" anchor="t">
            <a:spAutoFit/>
          </a:bodyPr>
          <a:lstStyle/>
          <a:p>
            <a:pPr algn="ctr">
              <a:lnSpc>
                <a:spcPts val="12287"/>
              </a:lnSpc>
              <a:spcBef>
                <a:spcPct val="0"/>
              </a:spcBef>
            </a:pPr>
            <a:r>
              <a:rPr lang="en-US" sz="7200" b="1" dirty="0">
                <a:solidFill>
                  <a:srgbClr val="FFFFFF"/>
                </a:solidFill>
                <a:latin typeface="KG Primary Penmanship Bold"/>
              </a:rPr>
              <a:t>Unit 1 </a:t>
            </a:r>
          </a:p>
        </p:txBody>
      </p:sp>
      <p:sp>
        <p:nvSpPr>
          <p:cNvPr id="15" name="TextBox 15"/>
          <p:cNvSpPr txBox="1"/>
          <p:nvPr/>
        </p:nvSpPr>
        <p:spPr>
          <a:xfrm>
            <a:off x="5646256" y="3701755"/>
            <a:ext cx="7128837" cy="1126462"/>
          </a:xfrm>
          <a:prstGeom prst="rect">
            <a:avLst/>
          </a:prstGeom>
        </p:spPr>
        <p:txBody>
          <a:bodyPr lIns="0" tIns="0" rIns="0" bIns="0" rtlCol="0" anchor="t">
            <a:spAutoFit/>
          </a:bodyPr>
          <a:lstStyle/>
          <a:p>
            <a:pPr algn="ctr">
              <a:lnSpc>
                <a:spcPts val="9628"/>
              </a:lnSpc>
              <a:spcBef>
                <a:spcPct val="0"/>
              </a:spcBef>
            </a:pPr>
            <a:r>
              <a:rPr lang="en-US" sz="5400" b="1" dirty="0">
                <a:solidFill>
                  <a:srgbClr val="66FF33"/>
                </a:solidFill>
                <a:latin typeface="KG Primary Penmanship Bold"/>
              </a:rPr>
              <a:t>Lesson 1 - Words</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42836" y="-56804"/>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13"/>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14"/>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05041" y="2010624"/>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Look and </a:t>
            </a:r>
          </a:p>
          <a:p>
            <a:pPr algn="ctr">
              <a:spcBef>
                <a:spcPct val="0"/>
              </a:spcBef>
            </a:pPr>
            <a:r>
              <a:rPr lang="en-US" sz="8000" b="1" dirty="0">
                <a:solidFill>
                  <a:srgbClr val="FFFF00"/>
                </a:solidFill>
                <a:latin typeface="KG Primary Penmanship Bold"/>
              </a:rPr>
              <a:t>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5013" y="2100139"/>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rotWithShape="1">
          <a:blip r:embed="rId10"/>
          <a:srcRect l="809" t="50309" r="49781"/>
          <a:stretch/>
        </p:blipFill>
        <p:spPr>
          <a:xfrm>
            <a:off x="7239000" y="1618437"/>
            <a:ext cx="9372600" cy="7849261"/>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8">
            <a:extLst>
              <a:ext uri="{FF2B5EF4-FFF2-40B4-BE49-F238E27FC236}">
                <a16:creationId xmlns:a16="http://schemas.microsoft.com/office/drawing/2014/main" id="{B131A92D-5D4A-A646-5771-8CC08BD75F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4303" y="6901120"/>
            <a:ext cx="4114928" cy="2834156"/>
          </a:xfrm>
          <a:prstGeom prst="rect">
            <a:avLst/>
          </a:prstGeom>
        </p:spPr>
      </p:pic>
    </p:spTree>
    <p:extLst>
      <p:ext uri="{BB962C8B-B14F-4D97-AF65-F5344CB8AC3E}">
        <p14:creationId xmlns:p14="http://schemas.microsoft.com/office/powerpoint/2010/main" val="2717446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717858" y="1892862"/>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Look and </a:t>
            </a:r>
          </a:p>
          <a:p>
            <a:pPr algn="ctr">
              <a:spcBef>
                <a:spcPct val="0"/>
              </a:spcBef>
            </a:pPr>
            <a:r>
              <a:rPr lang="en-US" sz="8000" b="1" dirty="0">
                <a:solidFill>
                  <a:srgbClr val="FFFF00"/>
                </a:solidFill>
                <a:latin typeface="KG Primary Penmanship Bold"/>
              </a:rPr>
              <a:t>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0062" y="1783716"/>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rotWithShape="1">
          <a:blip r:embed="rId10"/>
          <a:srcRect l="49410" t="49665"/>
          <a:stretch/>
        </p:blipFill>
        <p:spPr>
          <a:xfrm>
            <a:off x="7028683" y="1562100"/>
            <a:ext cx="9541459" cy="7905598"/>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8">
            <a:extLst>
              <a:ext uri="{FF2B5EF4-FFF2-40B4-BE49-F238E27FC236}">
                <a16:creationId xmlns:a16="http://schemas.microsoft.com/office/drawing/2014/main" id="{2C30198A-5135-A41C-2E52-6D3D9202072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4303" y="6901120"/>
            <a:ext cx="4114928" cy="2834156"/>
          </a:xfrm>
          <a:prstGeom prst="rect">
            <a:avLst/>
          </a:prstGeom>
        </p:spPr>
      </p:pic>
    </p:spTree>
    <p:extLst>
      <p:ext uri="{BB962C8B-B14F-4D97-AF65-F5344CB8AC3E}">
        <p14:creationId xmlns:p14="http://schemas.microsoft.com/office/powerpoint/2010/main" val="80551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69906" y="1622526"/>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Listen </a:t>
            </a:r>
          </a:p>
          <a:p>
            <a:pPr algn="ctr">
              <a:spcBef>
                <a:spcPct val="0"/>
              </a:spcBef>
            </a:pPr>
            <a:r>
              <a:rPr lang="en-US" sz="8000" b="1" dirty="0">
                <a:solidFill>
                  <a:srgbClr val="FFFF00"/>
                </a:solidFill>
                <a:latin typeface="KG Primary Penmanship Bold"/>
              </a:rPr>
              <a:t>and </a:t>
            </a:r>
          </a:p>
          <a:p>
            <a:pPr algn="ctr">
              <a:spcBef>
                <a:spcPct val="0"/>
              </a:spcBef>
            </a:pPr>
            <a:r>
              <a:rPr lang="en-US" sz="8000" b="1" dirty="0">
                <a:solidFill>
                  <a:srgbClr val="FFFF00"/>
                </a:solidFill>
                <a:latin typeface="KG Primary Penmanship Bold"/>
              </a:rPr>
              <a:t>Point.</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5564" y="1770755"/>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a:blip r:embed="rId12"/>
          <a:stretch>
            <a:fillRect/>
          </a:stretch>
        </p:blipFill>
        <p:spPr>
          <a:xfrm>
            <a:off x="7162800" y="1633865"/>
            <a:ext cx="9407342" cy="7833833"/>
          </a:xfrm>
          <a:prstGeom prst="rect">
            <a:avLst/>
          </a:prstGeom>
          <a:ln>
            <a:solidFill>
              <a:schemeClr val="tx1"/>
            </a:solidFill>
          </a:ln>
          <a:effectLst>
            <a:outerShdw blurRad="292100" dist="139700" dir="2700000" algn="tl" rotWithShape="0">
              <a:srgbClr val="333333">
                <a:alpha val="65000"/>
              </a:srgbClr>
            </a:outerShdw>
          </a:effectLst>
        </p:spPr>
      </p:pic>
      <p:pic>
        <p:nvPicPr>
          <p:cNvPr id="5" name="Track 010 04">
            <a:hlinkClick r:id="" action="ppaction://media"/>
            <a:extLst>
              <a:ext uri="{FF2B5EF4-FFF2-40B4-BE49-F238E27FC236}">
                <a16:creationId xmlns:a16="http://schemas.microsoft.com/office/drawing/2014/main" id="{A1BB73B7-2B8C-0FBF-7FB2-A8DDDD19D8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51444" y="2781300"/>
            <a:ext cx="1265238" cy="1265238"/>
          </a:xfrm>
          <a:prstGeom prst="rect">
            <a:avLst/>
          </a:prstGeom>
        </p:spPr>
      </p:pic>
      <p:pic>
        <p:nvPicPr>
          <p:cNvPr id="14" name="Picture 8">
            <a:extLst>
              <a:ext uri="{FF2B5EF4-FFF2-40B4-BE49-F238E27FC236}">
                <a16:creationId xmlns:a16="http://schemas.microsoft.com/office/drawing/2014/main" id="{17D582D6-2533-56D6-C31C-6A7D6A2E206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4303" y="6901120"/>
            <a:ext cx="4114928" cy="2834156"/>
          </a:xfrm>
          <a:prstGeom prst="rect">
            <a:avLst/>
          </a:prstGeom>
        </p:spPr>
      </p:pic>
    </p:spTree>
    <p:extLst>
      <p:ext uri="{BB962C8B-B14F-4D97-AF65-F5344CB8AC3E}">
        <p14:creationId xmlns:p14="http://schemas.microsoft.com/office/powerpoint/2010/main" val="20702819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6037"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69906" y="1787589"/>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Listen </a:t>
            </a:r>
          </a:p>
          <a:p>
            <a:pPr algn="ctr">
              <a:spcBef>
                <a:spcPct val="0"/>
              </a:spcBef>
            </a:pPr>
            <a:r>
              <a:rPr lang="en-US" sz="8000" b="1" dirty="0">
                <a:solidFill>
                  <a:srgbClr val="FFFF00"/>
                </a:solidFill>
                <a:latin typeface="KG Primary Penmanship Bold"/>
              </a:rPr>
              <a:t>and </a:t>
            </a:r>
          </a:p>
          <a:p>
            <a:pPr algn="ctr">
              <a:spcBef>
                <a:spcPct val="0"/>
              </a:spcBef>
            </a:pPr>
            <a:r>
              <a:rPr lang="en-US" sz="8000" b="1" dirty="0">
                <a:solidFill>
                  <a:srgbClr val="FFFF00"/>
                </a:solidFill>
                <a:latin typeface="KG Primary Penmanship Bold"/>
              </a:rPr>
              <a:t>Repeat.</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2456" y="1776281"/>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a:blip r:embed="rId12"/>
          <a:stretch>
            <a:fillRect/>
          </a:stretch>
        </p:blipFill>
        <p:spPr>
          <a:xfrm>
            <a:off x="7162800" y="1633865"/>
            <a:ext cx="9407342" cy="7833833"/>
          </a:xfrm>
          <a:prstGeom prst="rect">
            <a:avLst/>
          </a:prstGeom>
          <a:ln>
            <a:solidFill>
              <a:schemeClr val="tx1"/>
            </a:solidFill>
          </a:ln>
          <a:effectLst>
            <a:outerShdw blurRad="292100" dist="139700" dir="2700000" algn="tl" rotWithShape="0">
              <a:srgbClr val="333333">
                <a:alpha val="65000"/>
              </a:srgbClr>
            </a:outerShdw>
          </a:effectLst>
        </p:spPr>
      </p:pic>
      <p:pic>
        <p:nvPicPr>
          <p:cNvPr id="5" name="Track 010 04">
            <a:hlinkClick r:id="" action="ppaction://media"/>
            <a:extLst>
              <a:ext uri="{FF2B5EF4-FFF2-40B4-BE49-F238E27FC236}">
                <a16:creationId xmlns:a16="http://schemas.microsoft.com/office/drawing/2014/main" id="{A1BB73B7-2B8C-0FBF-7FB2-A8DDDD19D8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97112" y="2781300"/>
            <a:ext cx="1265238" cy="1265238"/>
          </a:xfrm>
          <a:prstGeom prst="rect">
            <a:avLst/>
          </a:prstGeom>
        </p:spPr>
      </p:pic>
      <p:pic>
        <p:nvPicPr>
          <p:cNvPr id="14" name="Picture 8">
            <a:extLst>
              <a:ext uri="{FF2B5EF4-FFF2-40B4-BE49-F238E27FC236}">
                <a16:creationId xmlns:a16="http://schemas.microsoft.com/office/drawing/2014/main" id="{C530146D-ACFB-D706-F55C-2FB1346812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9606" y="7365524"/>
            <a:ext cx="4114928" cy="2834156"/>
          </a:xfrm>
          <a:prstGeom prst="rect">
            <a:avLst/>
          </a:prstGeom>
        </p:spPr>
      </p:pic>
    </p:spTree>
    <p:extLst>
      <p:ext uri="{BB962C8B-B14F-4D97-AF65-F5344CB8AC3E}">
        <p14:creationId xmlns:p14="http://schemas.microsoft.com/office/powerpoint/2010/main" val="138153234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6037"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28595" y="1840200"/>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Circle the job words.</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2456" y="1735759"/>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a:blip r:embed="rId12"/>
          <a:stretch>
            <a:fillRect/>
          </a:stretch>
        </p:blipFill>
        <p:spPr>
          <a:xfrm>
            <a:off x="7162800" y="1633865"/>
            <a:ext cx="9407342" cy="7833833"/>
          </a:xfrm>
          <a:prstGeom prst="rect">
            <a:avLst/>
          </a:prstGeom>
          <a:ln>
            <a:solidFill>
              <a:schemeClr val="tx1"/>
            </a:solidFill>
          </a:ln>
          <a:effectLst>
            <a:outerShdw blurRad="292100" dist="139700" dir="2700000" algn="tl" rotWithShape="0">
              <a:srgbClr val="333333">
                <a:alpha val="65000"/>
              </a:srgbClr>
            </a:outerShdw>
          </a:effectLst>
        </p:spPr>
      </p:pic>
      <p:pic>
        <p:nvPicPr>
          <p:cNvPr id="14" name="funny-friends-15545">
            <a:hlinkClick r:id="" action="ppaction://media"/>
            <a:extLst>
              <a:ext uri="{FF2B5EF4-FFF2-40B4-BE49-F238E27FC236}">
                <a16:creationId xmlns:a16="http://schemas.microsoft.com/office/drawing/2014/main" id="{899FDE80-5521-6074-459B-37D10A46768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52340" y="3030922"/>
            <a:ext cx="1112837" cy="1112837"/>
          </a:xfrm>
          <a:prstGeom prst="rect">
            <a:avLst/>
          </a:prstGeom>
        </p:spPr>
      </p:pic>
      <p:sp>
        <p:nvSpPr>
          <p:cNvPr id="16" name="Oval 15">
            <a:extLst>
              <a:ext uri="{FF2B5EF4-FFF2-40B4-BE49-F238E27FC236}">
                <a16:creationId xmlns:a16="http://schemas.microsoft.com/office/drawing/2014/main" id="{BA5D3289-BC40-F76C-34E6-3698227EF257}"/>
              </a:ext>
            </a:extLst>
          </p:cNvPr>
          <p:cNvSpPr/>
          <p:nvPr/>
        </p:nvSpPr>
        <p:spPr>
          <a:xfrm>
            <a:off x="9294738" y="1519419"/>
            <a:ext cx="8763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F5C7D3-3860-A595-05C8-509729ED690E}"/>
              </a:ext>
            </a:extLst>
          </p:cNvPr>
          <p:cNvSpPr/>
          <p:nvPr/>
        </p:nvSpPr>
        <p:spPr>
          <a:xfrm>
            <a:off x="9144000" y="3764688"/>
            <a:ext cx="8763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70A9F9-BB11-4C5A-CD41-33A13B239C67}"/>
              </a:ext>
            </a:extLst>
          </p:cNvPr>
          <p:cNvSpPr/>
          <p:nvPr/>
        </p:nvSpPr>
        <p:spPr>
          <a:xfrm>
            <a:off x="10363200" y="4781263"/>
            <a:ext cx="8763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0B6E12-B6BA-BF9B-228F-44D4719897A6}"/>
              </a:ext>
            </a:extLst>
          </p:cNvPr>
          <p:cNvSpPr/>
          <p:nvPr/>
        </p:nvSpPr>
        <p:spPr>
          <a:xfrm>
            <a:off x="15392400" y="5782967"/>
            <a:ext cx="10668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8">
            <a:extLst>
              <a:ext uri="{FF2B5EF4-FFF2-40B4-BE49-F238E27FC236}">
                <a16:creationId xmlns:a16="http://schemas.microsoft.com/office/drawing/2014/main" id="{5D3E780C-EAED-EF5B-A7FC-6545836FA0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04928" y="7325002"/>
            <a:ext cx="4114928" cy="2834156"/>
          </a:xfrm>
          <a:prstGeom prst="rect">
            <a:avLst/>
          </a:prstGeom>
        </p:spPr>
      </p:pic>
    </p:spTree>
    <p:extLst>
      <p:ext uri="{BB962C8B-B14F-4D97-AF65-F5344CB8AC3E}">
        <p14:creationId xmlns:p14="http://schemas.microsoft.com/office/powerpoint/2010/main" val="27537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5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500"/>
                                        <p:tgtEl>
                                          <p:spTgt spid="1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8444" fill="hold"/>
                                        <p:tgtEl>
                                          <p:spTgt spid="14"/>
                                        </p:tgtEl>
                                      </p:cBhvr>
                                    </p:cmd>
                                  </p:childTnLst>
                                </p:cTn>
                              </p:par>
                            </p:childTnLst>
                          </p:cTn>
                        </p:par>
                      </p:childTnLst>
                    </p:cTn>
                  </p:par>
                </p:childTnLst>
              </p:cTn>
              <p:nextCondLst>
                <p:cond evt="onClick" delay="0">
                  <p:tgtEl>
                    <p:spTgt spid="14"/>
                  </p:tgtEl>
                </p:cond>
              </p:nextCondLst>
            </p:seq>
          </p:childTnLst>
        </p:cTn>
      </p:par>
    </p:tnLst>
    <p:bldLst>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8908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657600" y="1045047"/>
            <a:ext cx="10799472" cy="2079650"/>
          </a:xfrm>
          <a:prstGeom prst="rect">
            <a:avLst/>
          </a:prstGeom>
        </p:spPr>
        <p:txBody>
          <a:bodyPr wrap="square" lIns="0" tIns="0" rIns="0" bIns="0" rtlCol="0" anchor="t">
            <a:spAutoFit/>
          </a:bodyPr>
          <a:lstStyle/>
          <a:p>
            <a:pPr algn="ctr">
              <a:lnSpc>
                <a:spcPts val="18096"/>
              </a:lnSpc>
              <a:spcBef>
                <a:spcPct val="0"/>
              </a:spcBef>
            </a:pPr>
            <a:r>
              <a:rPr lang="en-US" sz="9600" dirty="0">
                <a:solidFill>
                  <a:srgbClr val="FFFFFF"/>
                </a:solidFill>
                <a:latin typeface="KG Primary Penmanship Bold"/>
              </a:rPr>
              <a:t>Game: </a:t>
            </a:r>
            <a:r>
              <a:rPr lang="en-US" sz="9600" b="1" dirty="0">
                <a:solidFill>
                  <a:srgbClr val="FDF44D"/>
                </a:solidFill>
                <a:latin typeface="KG Primary Penmanship Bold"/>
              </a:rPr>
              <a:t>Mystery Bag</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descr="A picture containing calendar&#10;&#10;Description automatically generated">
            <a:extLst>
              <a:ext uri="{FF2B5EF4-FFF2-40B4-BE49-F238E27FC236}">
                <a16:creationId xmlns:a16="http://schemas.microsoft.com/office/drawing/2014/main" id="{020D00DA-DF04-7D2A-CC8C-8B1AD8D008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7800" y="2628900"/>
            <a:ext cx="7281836" cy="7281836"/>
          </a:xfrm>
          <a:prstGeom prst="rect">
            <a:avLst/>
          </a:prstGeom>
        </p:spPr>
      </p:pic>
    </p:spTree>
    <p:extLst>
      <p:ext uri="{BB962C8B-B14F-4D97-AF65-F5344CB8AC3E}">
        <p14:creationId xmlns:p14="http://schemas.microsoft.com/office/powerpoint/2010/main" val="1303989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31319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407441" y="1864141"/>
            <a:ext cx="4877005"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Homework</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456" y="1735759"/>
            <a:ext cx="1397084" cy="1397084"/>
          </a:xfrm>
          <a:prstGeom prst="rect">
            <a:avLst/>
          </a:prstGeom>
        </p:spPr>
      </p:pic>
      <p:pic>
        <p:nvPicPr>
          <p:cNvPr id="20" name="Picture 8">
            <a:extLst>
              <a:ext uri="{FF2B5EF4-FFF2-40B4-BE49-F238E27FC236}">
                <a16:creationId xmlns:a16="http://schemas.microsoft.com/office/drawing/2014/main" id="{5D3E780C-EAED-EF5B-A7FC-6545836FA02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4928" y="7325002"/>
            <a:ext cx="4114928" cy="2834156"/>
          </a:xfrm>
          <a:prstGeom prst="rect">
            <a:avLst/>
          </a:prstGeom>
        </p:spPr>
      </p:pic>
      <p:pic>
        <p:nvPicPr>
          <p:cNvPr id="1026"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11720" y="2628900"/>
            <a:ext cx="5835880" cy="550618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2E2B60-92F4-F6FD-8A8A-5C96EE48F951}"/>
              </a:ext>
            </a:extLst>
          </p:cNvPr>
          <p:cNvSpPr/>
          <p:nvPr/>
        </p:nvSpPr>
        <p:spPr>
          <a:xfrm>
            <a:off x="1981200" y="3613290"/>
            <a:ext cx="9372600" cy="32624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571500" algn="just">
              <a:spcBef>
                <a:spcPts val="600"/>
              </a:spcBef>
              <a:spcAft>
                <a:spcPts val="600"/>
              </a:spcAft>
              <a:buClr>
                <a:schemeClr val="bg1"/>
              </a:buClr>
              <a:buFont typeface="Wingdings" panose="05000000000000000000" pitchFamily="2" charset="2"/>
              <a:buChar char="Ø"/>
            </a:pPr>
            <a:r>
              <a:rPr lang="en-US" sz="4400" dirty="0">
                <a:solidFill>
                  <a:schemeClr val="bg1"/>
                </a:solidFill>
                <a:latin typeface="Times New Roman" panose="02020603050405020304" pitchFamily="18" charset="0"/>
                <a:ea typeface="Calibri" panose="020F0502020204030204" pitchFamily="34" charset="0"/>
              </a:rPr>
              <a:t>Learn new words by heart. </a:t>
            </a:r>
          </a:p>
          <a:p>
            <a:pPr marL="571500" marR="0" lvl="0" indent="-571500" algn="just">
              <a:spcBef>
                <a:spcPts val="600"/>
              </a:spcBef>
              <a:spcAft>
                <a:spcPts val="600"/>
              </a:spcAft>
              <a:buClr>
                <a:schemeClr val="bg1"/>
              </a:buClr>
              <a:buFont typeface="Wingdings" panose="05000000000000000000" pitchFamily="2" charset="2"/>
              <a:buChar char="Ø"/>
            </a:pPr>
            <a:r>
              <a:rPr lang="en-US" sz="4400" dirty="0">
                <a:solidFill>
                  <a:schemeClr val="bg1"/>
                </a:solidFill>
                <a:latin typeface="Times New Roman" panose="02020603050405020304" pitchFamily="18" charset="0"/>
                <a:ea typeface="Calibri" panose="020F0502020204030204" pitchFamily="34" charset="0"/>
              </a:rPr>
              <a:t>Do the exercises in Workbook p.10.</a:t>
            </a:r>
          </a:p>
          <a:p>
            <a:pPr marL="571500" marR="0" lvl="0" indent="-571500" algn="just">
              <a:spcBef>
                <a:spcPts val="600"/>
              </a:spcBef>
              <a:spcAft>
                <a:spcPts val="600"/>
              </a:spcAft>
              <a:buClr>
                <a:schemeClr val="bg1"/>
              </a:buClr>
              <a:buFont typeface="Wingdings" panose="05000000000000000000" pitchFamily="2" charset="2"/>
              <a:buChar char="Ø"/>
            </a:pPr>
            <a:r>
              <a:rPr lang="en-US" sz="4400" dirty="0">
                <a:solidFill>
                  <a:schemeClr val="bg1"/>
                </a:solidFill>
                <a:latin typeface="Times New Roman" panose="02020603050405020304" pitchFamily="18" charset="0"/>
                <a:ea typeface="SimSun" panose="02010600030101010101" pitchFamily="2" charset="-122"/>
              </a:rPr>
              <a:t>Prepare for the next lesson </a:t>
            </a:r>
          </a:p>
          <a:p>
            <a:pPr marR="0" lvl="0" algn="just">
              <a:spcBef>
                <a:spcPts val="600"/>
              </a:spcBef>
              <a:spcAft>
                <a:spcPts val="600"/>
              </a:spcAft>
              <a:buClr>
                <a:srgbClr val="000000"/>
              </a:buClr>
            </a:pPr>
            <a:r>
              <a:rPr lang="en-US" sz="4400" dirty="0">
                <a:solidFill>
                  <a:schemeClr val="bg1"/>
                </a:solidFill>
                <a:latin typeface="Times New Roman" panose="02020603050405020304" pitchFamily="18" charset="0"/>
                <a:ea typeface="SimSun" panose="02010600030101010101" pitchFamily="2" charset="-122"/>
              </a:rPr>
              <a:t>    (Unit 1 - Lesson 2/Part 1).</a:t>
            </a:r>
            <a:endParaRPr lang="en-US" sz="4400" dirty="0">
              <a:solidFill>
                <a:schemeClr val="bg1"/>
              </a:solidFill>
            </a:endParaRPr>
          </a:p>
        </p:txBody>
      </p:sp>
    </p:spTree>
    <p:extLst>
      <p:ext uri="{BB962C8B-B14F-4D97-AF65-F5344CB8AC3E}">
        <p14:creationId xmlns:p14="http://schemas.microsoft.com/office/powerpoint/2010/main" val="3973208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087" y="1217575"/>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8841207" y="5143500"/>
            <a:ext cx="2223396" cy="479556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5071" y="5164686"/>
            <a:ext cx="2626137" cy="475318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97268" y="5934831"/>
            <a:ext cx="6690732" cy="41148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106169"/>
            <a:ext cx="5564996" cy="3832891"/>
          </a:xfrm>
          <a:prstGeom prst="rect">
            <a:avLst/>
          </a:prstGeom>
        </p:spPr>
      </p:pic>
      <p:pic>
        <p:nvPicPr>
          <p:cNvPr id="9" name="Picture 9"/>
          <p:cNvPicPr>
            <a:picLocks noChangeAspect="1"/>
          </p:cNvPicPr>
          <p:nvPr/>
        </p:nvPicPr>
        <p:blipFill>
          <a:blip r:embed="rId10"/>
          <a:srcRect/>
          <a:stretch>
            <a:fillRect/>
          </a:stretch>
        </p:blipFill>
        <p:spPr>
          <a:xfrm>
            <a:off x="1326574" y="1349569"/>
            <a:ext cx="1235400" cy="1655435"/>
          </a:xfrm>
          <a:prstGeom prst="rect">
            <a:avLst/>
          </a:prstGeom>
        </p:spPr>
      </p:pic>
      <p:grpSp>
        <p:nvGrpSpPr>
          <p:cNvPr id="10" name="Group 10"/>
          <p:cNvGrpSpPr/>
          <p:nvPr/>
        </p:nvGrpSpPr>
        <p:grpSpPr>
          <a:xfrm>
            <a:off x="14569386" y="1154679"/>
            <a:ext cx="2752994" cy="1510614"/>
            <a:chOff x="0" y="0"/>
            <a:chExt cx="5507640" cy="3144349"/>
          </a:xfrm>
        </p:grpSpPr>
        <p:pic>
          <p:nvPicPr>
            <p:cNvPr id="11" name="Picture 11"/>
            <p:cNvPicPr>
              <a:picLocks noChangeAspect="1"/>
            </p:cNvPicPr>
            <p:nvPr/>
          </p:nvPicPr>
          <p:blipFill>
            <a:blip r:embed="rId11"/>
            <a:srcRect/>
            <a:stretch>
              <a:fillRect/>
            </a:stretch>
          </p:blipFill>
          <p:spPr>
            <a:xfrm>
              <a:off x="0" y="0"/>
              <a:ext cx="5240582" cy="3144349"/>
            </a:xfrm>
            <a:prstGeom prst="rect">
              <a:avLst/>
            </a:prstGeom>
          </p:spPr>
        </p:pic>
        <p:pic>
          <p:nvPicPr>
            <p:cNvPr id="12" name="Picture 12"/>
            <p:cNvPicPr>
              <a:picLocks noChangeAspect="1"/>
            </p:cNvPicPr>
            <p:nvPr/>
          </p:nvPicPr>
          <p:blipFill>
            <a:blip r:embed="rId12"/>
            <a:srcRect t="773" b="773"/>
            <a:stretch>
              <a:fillRect/>
            </a:stretch>
          </p:blipFill>
          <p:spPr>
            <a:xfrm>
              <a:off x="3043557" y="0"/>
              <a:ext cx="2464083" cy="2949904"/>
            </a:xfrm>
            <a:prstGeom prst="rect">
              <a:avLst/>
            </a:prstGeom>
          </p:spPr>
        </p:pic>
      </p:grpSp>
      <p:sp>
        <p:nvSpPr>
          <p:cNvPr id="13" name="TextBox 13"/>
          <p:cNvSpPr txBox="1"/>
          <p:nvPr/>
        </p:nvSpPr>
        <p:spPr>
          <a:xfrm>
            <a:off x="4057861" y="1945115"/>
            <a:ext cx="11584441" cy="1844672"/>
          </a:xfrm>
          <a:prstGeom prst="rect">
            <a:avLst/>
          </a:prstGeom>
        </p:spPr>
        <p:txBody>
          <a:bodyPr wrap="square" lIns="0" tIns="0" rIns="0" bIns="0" rtlCol="0" anchor="t">
            <a:spAutoFit/>
          </a:bodyPr>
          <a:lstStyle/>
          <a:p>
            <a:pPr algn="ctr">
              <a:lnSpc>
                <a:spcPts val="15786"/>
              </a:lnSpc>
              <a:spcBef>
                <a:spcPct val="0"/>
              </a:spcBef>
            </a:pPr>
            <a:r>
              <a:rPr lang="en-US" sz="8800" b="1" dirty="0">
                <a:solidFill>
                  <a:srgbClr val="FFDE59"/>
                </a:solidFill>
                <a:latin typeface="KG Primary Penmanship Bold"/>
              </a:rPr>
              <a:t>They're firefighters</a:t>
            </a:r>
            <a:r>
              <a:rPr lang="en-US" sz="8800" b="1" dirty="0">
                <a:solidFill>
                  <a:srgbClr val="FFC000"/>
                </a:solidFill>
                <a:latin typeface="KG Primary Penmanship Bold"/>
              </a:rPr>
              <a:t>!</a:t>
            </a:r>
            <a:r>
              <a:rPr lang="en-US" sz="8800" b="1" dirty="0">
                <a:solidFill>
                  <a:srgbClr val="FFFFFF"/>
                </a:solidFill>
                <a:latin typeface="KG Primary Penmanship Bold"/>
              </a:rPr>
              <a:t> </a:t>
            </a:r>
          </a:p>
        </p:txBody>
      </p:sp>
      <p:sp>
        <p:nvSpPr>
          <p:cNvPr id="14" name="TextBox 14"/>
          <p:cNvSpPr txBox="1"/>
          <p:nvPr/>
        </p:nvSpPr>
        <p:spPr>
          <a:xfrm>
            <a:off x="7741067" y="931602"/>
            <a:ext cx="2864499" cy="1426737"/>
          </a:xfrm>
          <a:prstGeom prst="rect">
            <a:avLst/>
          </a:prstGeom>
        </p:spPr>
        <p:txBody>
          <a:bodyPr lIns="0" tIns="0" rIns="0" bIns="0" rtlCol="0" anchor="t">
            <a:spAutoFit/>
          </a:bodyPr>
          <a:lstStyle/>
          <a:p>
            <a:pPr algn="ctr">
              <a:lnSpc>
                <a:spcPts val="12287"/>
              </a:lnSpc>
              <a:spcBef>
                <a:spcPct val="0"/>
              </a:spcBef>
            </a:pPr>
            <a:r>
              <a:rPr lang="en-US" sz="6000" b="1" dirty="0">
                <a:solidFill>
                  <a:srgbClr val="FFFFFF"/>
                </a:solidFill>
                <a:latin typeface="KG Primary Penmanship Bold"/>
              </a:rPr>
              <a:t>Unit 1 </a:t>
            </a:r>
          </a:p>
        </p:txBody>
      </p:sp>
      <p:sp>
        <p:nvSpPr>
          <p:cNvPr id="15" name="TextBox 15"/>
          <p:cNvSpPr txBox="1"/>
          <p:nvPr/>
        </p:nvSpPr>
        <p:spPr>
          <a:xfrm>
            <a:off x="5722341" y="3462748"/>
            <a:ext cx="7128837" cy="1072281"/>
          </a:xfrm>
          <a:prstGeom prst="rect">
            <a:avLst/>
          </a:prstGeom>
        </p:spPr>
        <p:txBody>
          <a:bodyPr lIns="0" tIns="0" rIns="0" bIns="0" rtlCol="0" anchor="t">
            <a:spAutoFit/>
          </a:bodyPr>
          <a:lstStyle/>
          <a:p>
            <a:pPr algn="ctr">
              <a:lnSpc>
                <a:spcPts val="9628"/>
              </a:lnSpc>
              <a:spcBef>
                <a:spcPct val="0"/>
              </a:spcBef>
            </a:pPr>
            <a:r>
              <a:rPr lang="en-US" sz="4400" b="1" dirty="0">
                <a:solidFill>
                  <a:srgbClr val="7ED957"/>
                </a:solidFill>
                <a:latin typeface="KG Primary Penmanship Bold"/>
              </a:rPr>
              <a:t>Lesson 2 – Grammar - Period 1</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42836" y="-56804"/>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13"/>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14"/>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56411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FDF44D"/>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56411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FDF44D"/>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28690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1403667"/>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3400" y="3347547"/>
            <a:ext cx="2298293" cy="5333591"/>
          </a:xfrm>
          <a:prstGeom prst="rect">
            <a:avLst/>
          </a:prstGeom>
        </p:spPr>
      </p:pic>
      <p:sp>
        <p:nvSpPr>
          <p:cNvPr id="6" name="TextBox 6"/>
          <p:cNvSpPr txBox="1"/>
          <p:nvPr/>
        </p:nvSpPr>
        <p:spPr>
          <a:xfrm>
            <a:off x="2677357" y="4519702"/>
            <a:ext cx="5084687" cy="1790875"/>
          </a:xfrm>
          <a:prstGeom prst="rect">
            <a:avLst/>
          </a:prstGeom>
        </p:spPr>
        <p:txBody>
          <a:bodyPr wrap="square" lIns="0" tIns="0" rIns="0" bIns="0" rtlCol="0" anchor="t">
            <a:spAutoFit/>
          </a:bodyPr>
          <a:lstStyle/>
          <a:p>
            <a:pPr algn="ctr">
              <a:lnSpc>
                <a:spcPts val="13143"/>
              </a:lnSpc>
              <a:spcBef>
                <a:spcPct val="0"/>
              </a:spcBef>
            </a:pPr>
            <a:r>
              <a:rPr lang="en-US" sz="13800" dirty="0">
                <a:solidFill>
                  <a:srgbClr val="FFFFFF"/>
                </a:solidFill>
                <a:latin typeface="KG Primary Penmanship Bold"/>
              </a:rPr>
              <a:t>doctor</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72800" y="1562100"/>
            <a:ext cx="5942438" cy="12195301"/>
          </a:xfrm>
          <a:prstGeom prst="rect">
            <a:avLst/>
          </a:prstGeom>
        </p:spPr>
      </p:pic>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8"/>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9"/>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479986" y="718888"/>
            <a:ext cx="73637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Say.</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1245" y="1562100"/>
            <a:ext cx="1397084" cy="1397084"/>
          </a:xfrm>
          <a:prstGeom prst="rect">
            <a:avLst/>
          </a:prstGeom>
        </p:spPr>
      </p:pic>
      <p:pic>
        <p:nvPicPr>
          <p:cNvPr id="17" name="Track 008">
            <a:hlinkClick r:id="" action="ppaction://media"/>
            <a:extLst>
              <a:ext uri="{FF2B5EF4-FFF2-40B4-BE49-F238E27FC236}">
                <a16:creationId xmlns:a16="http://schemas.microsoft.com/office/drawing/2014/main" id="{6AC42523-72CE-6B64-2296-F0F8302E170A}"/>
              </a:ext>
            </a:extLst>
          </p:cNvPr>
          <p:cNvPicPr>
            <a:picLocks noChangeAspect="1"/>
          </p:cNvPicPr>
          <p:nvPr>
            <a:audioFile r:link="rId1"/>
            <p:extLst>
              <p:ext uri="{DAA4B4D4-6D71-4841-9C94-3DE7FCFB9230}">
                <p14:media xmlns:p14="http://schemas.microsoft.com/office/powerpoint/2010/main" r:embed="rId2">
                  <p14:trim st="23685" end="25941.1875"/>
                </p14:media>
              </p:ext>
            </p:extLst>
          </p:nvPr>
        </p:nvPicPr>
        <p:blipFill>
          <a:blip r:embed="rId15"/>
          <a:stretch>
            <a:fillRect/>
          </a:stretch>
        </p:blipFill>
        <p:spPr>
          <a:xfrm>
            <a:off x="4572001" y="6672546"/>
            <a:ext cx="1295400" cy="12954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462"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94811"/>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653210" y="717102"/>
            <a:ext cx="72875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Say.</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0" y="-86985"/>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8572" y="1702123"/>
            <a:ext cx="1397084" cy="1397084"/>
          </a:xfrm>
          <a:prstGeom prst="rect">
            <a:avLst/>
          </a:prstGeom>
        </p:spPr>
      </p:pic>
      <p:sp>
        <p:nvSpPr>
          <p:cNvPr id="14" name="TextBox 6">
            <a:extLst>
              <a:ext uri="{FF2B5EF4-FFF2-40B4-BE49-F238E27FC236}">
                <a16:creationId xmlns:a16="http://schemas.microsoft.com/office/drawing/2014/main" id="{7C39CDEE-531E-0968-7E79-1D73224F0DF1}"/>
              </a:ext>
            </a:extLst>
          </p:cNvPr>
          <p:cNvSpPr txBox="1"/>
          <p:nvPr/>
        </p:nvSpPr>
        <p:spPr>
          <a:xfrm>
            <a:off x="2514600" y="7263324"/>
            <a:ext cx="4854616" cy="1790875"/>
          </a:xfrm>
          <a:prstGeom prst="rect">
            <a:avLst/>
          </a:prstGeom>
        </p:spPr>
        <p:txBody>
          <a:bodyPr wrap="square" lIns="0" tIns="0" rIns="0" bIns="0" rtlCol="0" anchor="t">
            <a:spAutoFit/>
          </a:bodyPr>
          <a:lstStyle/>
          <a:p>
            <a:pPr algn="ctr">
              <a:lnSpc>
                <a:spcPts val="13143"/>
              </a:lnSpc>
              <a:spcBef>
                <a:spcPct val="0"/>
              </a:spcBef>
            </a:pPr>
            <a:r>
              <a:rPr lang="en-US" sz="13800" dirty="0">
                <a:solidFill>
                  <a:srgbClr val="FFFFFF"/>
                </a:solidFill>
                <a:latin typeface="KG Primary Penmanship Bold"/>
              </a:rPr>
              <a:t>pilot</a:t>
            </a:r>
          </a:p>
        </p:txBody>
      </p:sp>
      <p:pic>
        <p:nvPicPr>
          <p:cNvPr id="21" name="Picture 2">
            <a:extLst>
              <a:ext uri="{FF2B5EF4-FFF2-40B4-BE49-F238E27FC236}">
                <a16:creationId xmlns:a16="http://schemas.microsoft.com/office/drawing/2014/main" id="{B88E3D6C-CE12-5008-2B45-A2C05FEEBC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18424" y="2695429"/>
            <a:ext cx="5325576" cy="4573338"/>
          </a:xfrm>
          <a:prstGeom prst="rect">
            <a:avLst/>
          </a:prstGeom>
        </p:spPr>
      </p:pic>
      <p:pic>
        <p:nvPicPr>
          <p:cNvPr id="22" name="Picture 3">
            <a:extLst>
              <a:ext uri="{FF2B5EF4-FFF2-40B4-BE49-F238E27FC236}">
                <a16:creationId xmlns:a16="http://schemas.microsoft.com/office/drawing/2014/main" id="{AAE9E041-835D-3561-491F-AD873A08F7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04473" y="1562100"/>
            <a:ext cx="6933020" cy="10544517"/>
          </a:xfrm>
          <a:prstGeom prst="rect">
            <a:avLst/>
          </a:prstGeom>
        </p:spPr>
      </p:pic>
      <p:pic>
        <p:nvPicPr>
          <p:cNvPr id="23" name="Track 008">
            <a:hlinkClick r:id="" action="ppaction://media"/>
            <a:extLst>
              <a:ext uri="{FF2B5EF4-FFF2-40B4-BE49-F238E27FC236}">
                <a16:creationId xmlns:a16="http://schemas.microsoft.com/office/drawing/2014/main" id="{3A2759E4-F6FF-BA88-3C8E-DB16ADB3090B}"/>
              </a:ext>
            </a:extLst>
          </p:cNvPr>
          <p:cNvPicPr>
            <a:picLocks noChangeAspect="1"/>
          </p:cNvPicPr>
          <p:nvPr>
            <a:audioFile r:link="rId1"/>
            <p:extLst>
              <p:ext uri="{DAA4B4D4-6D71-4841-9C94-3DE7FCFB9230}">
                <p14:media xmlns:p14="http://schemas.microsoft.com/office/powerpoint/2010/main" r:embed="rId2">
                  <p14:trim st="9665" end="40604.1875"/>
                </p14:media>
              </p:ext>
            </p:extLst>
          </p:nvPr>
        </p:nvPicPr>
        <p:blipFill>
          <a:blip r:embed="rId15"/>
          <a:stretch>
            <a:fillRect/>
          </a:stretch>
        </p:blipFill>
        <p:spPr>
          <a:xfrm>
            <a:off x="7086600" y="7511061"/>
            <a:ext cx="1295400" cy="1295400"/>
          </a:xfrm>
          <a:prstGeom prst="rect">
            <a:avLst/>
          </a:prstGeom>
        </p:spPr>
      </p:pic>
    </p:spTree>
    <p:extLst>
      <p:ext uri="{BB962C8B-B14F-4D97-AF65-F5344CB8AC3E}">
        <p14:creationId xmlns:p14="http://schemas.microsoft.com/office/powerpoint/2010/main" val="81426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6833" y="1364513"/>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154138" y="3288129"/>
            <a:ext cx="2310289" cy="498297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99942" y="1562100"/>
            <a:ext cx="6461070" cy="11389706"/>
          </a:xfrm>
          <a:prstGeom prst="rect">
            <a:avLst/>
          </a:prstGeom>
        </p:spPr>
      </p:pic>
      <p:sp>
        <p:nvSpPr>
          <p:cNvPr id="7" name="TextBox 7"/>
          <p:cNvSpPr txBox="1"/>
          <p:nvPr/>
        </p:nvSpPr>
        <p:spPr>
          <a:xfrm>
            <a:off x="1371600" y="4057049"/>
            <a:ext cx="6974236" cy="1702389"/>
          </a:xfrm>
          <a:prstGeom prst="rect">
            <a:avLst/>
          </a:prstGeom>
        </p:spPr>
        <p:txBody>
          <a:bodyPr lIns="0" tIns="0" rIns="0" bIns="0" rtlCol="0" anchor="t">
            <a:spAutoFit/>
          </a:bodyPr>
          <a:lstStyle/>
          <a:p>
            <a:pPr algn="ctr">
              <a:lnSpc>
                <a:spcPts val="13143"/>
              </a:lnSpc>
              <a:spcBef>
                <a:spcPct val="0"/>
              </a:spcBef>
            </a:pPr>
            <a:r>
              <a:rPr lang="en-US" sz="11500" dirty="0">
                <a:solidFill>
                  <a:srgbClr val="FFFFFF"/>
                </a:solidFill>
                <a:latin typeface="KG Primary Penmanship Bold"/>
              </a:rPr>
              <a:t>firefighter</a:t>
            </a:r>
          </a:p>
        </p:txBody>
      </p:sp>
      <p:grpSp>
        <p:nvGrpSpPr>
          <p:cNvPr id="8" name="Group 7">
            <a:extLst>
              <a:ext uri="{FF2B5EF4-FFF2-40B4-BE49-F238E27FC236}">
                <a16:creationId xmlns:a16="http://schemas.microsoft.com/office/drawing/2014/main" id="{0D4B766D-676A-DB7C-E2DA-498D07210A92}"/>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8325F23C-EA74-9517-CF6F-A416750A315E}"/>
                </a:ext>
              </a:extLst>
            </p:cNvPr>
            <p:cNvPicPr>
              <a:picLocks noChangeAspect="1"/>
            </p:cNvPicPr>
            <p:nvPr/>
          </p:nvPicPr>
          <p:blipFill>
            <a:blip r:embed="rId8"/>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BA5499CC-FA3F-0657-A922-4F0CC2323A25}"/>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C95D49B8-B201-0855-25BA-8BC8123528E0}"/>
                  </a:ext>
                </a:extLst>
              </p:cNvPr>
              <p:cNvPicPr>
                <a:picLocks noChangeAspect="1"/>
              </p:cNvPicPr>
              <p:nvPr userDrawn="1"/>
            </p:nvPicPr>
            <p:blipFill rotWithShape="1">
              <a:blip r:embed="rId9"/>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8E84B4C9-27B2-6A8C-6208-0F42E22665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D9B7AE65-4EF3-7F53-B43C-2FFE09DC5E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2B9AC78E-D9F9-1CCA-7982-C85EA0DEBBD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7D3A3F4F-BE3B-A1F0-F6B1-E2CBD71FE853}"/>
              </a:ext>
            </a:extLst>
          </p:cNvPr>
          <p:cNvSpPr txBox="1"/>
          <p:nvPr/>
        </p:nvSpPr>
        <p:spPr>
          <a:xfrm>
            <a:off x="1646388" y="632676"/>
            <a:ext cx="70589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Say.</a:t>
            </a:r>
          </a:p>
        </p:txBody>
      </p:sp>
      <p:pic>
        <p:nvPicPr>
          <p:cNvPr id="16" name="Graphic 15" descr="Right pointing backhand index with solid fill">
            <a:extLst>
              <a:ext uri="{FF2B5EF4-FFF2-40B4-BE49-F238E27FC236}">
                <a16:creationId xmlns:a16="http://schemas.microsoft.com/office/drawing/2014/main" id="{3CA24E09-4B8C-477A-EE27-61E7F73286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3900" y="1585294"/>
            <a:ext cx="1397084" cy="1397084"/>
          </a:xfrm>
          <a:prstGeom prst="rect">
            <a:avLst/>
          </a:prstGeom>
        </p:spPr>
      </p:pic>
      <p:pic>
        <p:nvPicPr>
          <p:cNvPr id="17" name="Track 008">
            <a:hlinkClick r:id="" action="ppaction://media"/>
            <a:extLst>
              <a:ext uri="{FF2B5EF4-FFF2-40B4-BE49-F238E27FC236}">
                <a16:creationId xmlns:a16="http://schemas.microsoft.com/office/drawing/2014/main" id="{2A99CD49-A6B9-3DB1-53C9-E1F432F4EED4}"/>
              </a:ext>
            </a:extLst>
          </p:cNvPr>
          <p:cNvPicPr>
            <a:picLocks noChangeAspect="1"/>
          </p:cNvPicPr>
          <p:nvPr>
            <a:audioFile r:link="rId1"/>
            <p:extLst>
              <p:ext uri="{DAA4B4D4-6D71-4841-9C94-3DE7FCFB9230}">
                <p14:media xmlns:p14="http://schemas.microsoft.com/office/powerpoint/2010/main" r:embed="rId2">
                  <p14:trim st="12157" end="37571.1875"/>
                </p14:media>
              </p:ext>
            </p:extLst>
          </p:nvPr>
        </p:nvPicPr>
        <p:blipFill>
          <a:blip r:embed="rId15"/>
          <a:stretch>
            <a:fillRect/>
          </a:stretch>
        </p:blipFill>
        <p:spPr>
          <a:xfrm>
            <a:off x="4074348" y="6231251"/>
            <a:ext cx="1295400" cy="1295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09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192679" y="3930457"/>
            <a:ext cx="5007016" cy="1702389"/>
          </a:xfrm>
          <a:prstGeom prst="rect">
            <a:avLst/>
          </a:prstGeom>
        </p:spPr>
        <p:txBody>
          <a:bodyPr wrap="square" lIns="0" tIns="0" rIns="0" bIns="0" rtlCol="0" anchor="t">
            <a:spAutoFit/>
          </a:bodyPr>
          <a:lstStyle/>
          <a:p>
            <a:pPr algn="ctr">
              <a:lnSpc>
                <a:spcPts val="13143"/>
              </a:lnSpc>
              <a:spcBef>
                <a:spcPct val="0"/>
              </a:spcBef>
            </a:pPr>
            <a:r>
              <a:rPr lang="en-US" sz="11500" dirty="0">
                <a:solidFill>
                  <a:srgbClr val="FFFFFF"/>
                </a:solidFill>
                <a:latin typeface="KG Primary Penmanship Bold"/>
              </a:rPr>
              <a:t>student</a:t>
            </a:r>
          </a:p>
        </p:txBody>
      </p:sp>
      <p:grpSp>
        <p:nvGrpSpPr>
          <p:cNvPr id="8" name="Group 7">
            <a:extLst>
              <a:ext uri="{FF2B5EF4-FFF2-40B4-BE49-F238E27FC236}">
                <a16:creationId xmlns:a16="http://schemas.microsoft.com/office/drawing/2014/main" id="{8E969D59-707F-5EE7-1B42-380D79CE2A1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7596170C-A7CD-51A4-7238-8464F7180B2B}"/>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F79FFB09-8327-93C7-0F34-4A11C09337F2}"/>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18D21074-6696-77C3-A762-ADBB15F1B7F1}"/>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40EF2708-D1D1-DD41-1886-6DE5BFF2C6A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16F32C1A-74DE-E127-9599-1088DB4D923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88C32278-F709-C72E-0D49-56B588A683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351B626D-C46A-E1C3-48E2-10B95A1057E6}"/>
              </a:ext>
            </a:extLst>
          </p:cNvPr>
          <p:cNvSpPr txBox="1"/>
          <p:nvPr/>
        </p:nvSpPr>
        <p:spPr>
          <a:xfrm>
            <a:off x="1878193" y="680168"/>
            <a:ext cx="66779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Say.</a:t>
            </a:r>
          </a:p>
        </p:txBody>
      </p:sp>
      <p:pic>
        <p:nvPicPr>
          <p:cNvPr id="16" name="Graphic 15" descr="Right pointing backhand index with solid fill">
            <a:extLst>
              <a:ext uri="{FF2B5EF4-FFF2-40B4-BE49-F238E27FC236}">
                <a16:creationId xmlns:a16="http://schemas.microsoft.com/office/drawing/2014/main" id="{5831C8C2-7160-1E9D-93FA-84C3120417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5163" y="1635506"/>
            <a:ext cx="1397084" cy="1397084"/>
          </a:xfrm>
          <a:prstGeom prst="rect">
            <a:avLst/>
          </a:prstGeom>
        </p:spPr>
      </p:pic>
      <p:pic>
        <p:nvPicPr>
          <p:cNvPr id="17" name="Picture 4">
            <a:extLst>
              <a:ext uri="{FF2B5EF4-FFF2-40B4-BE49-F238E27FC236}">
                <a16:creationId xmlns:a16="http://schemas.microsoft.com/office/drawing/2014/main" id="{4892A94E-5F89-2350-DF9B-23A076CF49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00260" y="3826030"/>
            <a:ext cx="3119767" cy="4114800"/>
          </a:xfrm>
          <a:prstGeom prst="rect">
            <a:avLst/>
          </a:prstGeom>
        </p:spPr>
      </p:pic>
      <p:pic>
        <p:nvPicPr>
          <p:cNvPr id="18" name="Picture 5">
            <a:extLst>
              <a:ext uri="{FF2B5EF4-FFF2-40B4-BE49-F238E27FC236}">
                <a16:creationId xmlns:a16="http://schemas.microsoft.com/office/drawing/2014/main" id="{C8ABFDE6-09BE-90BD-06B8-6C745071B3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201032" y="1711882"/>
            <a:ext cx="4766986" cy="9603818"/>
          </a:xfrm>
          <a:prstGeom prst="rect">
            <a:avLst/>
          </a:prstGeom>
        </p:spPr>
      </p:pic>
      <p:pic>
        <p:nvPicPr>
          <p:cNvPr id="19" name="Track 008">
            <a:hlinkClick r:id="" action="ppaction://media"/>
            <a:extLst>
              <a:ext uri="{FF2B5EF4-FFF2-40B4-BE49-F238E27FC236}">
                <a16:creationId xmlns:a16="http://schemas.microsoft.com/office/drawing/2014/main" id="{DDABB05F-CB87-071E-3ED4-382D1CBBBD4A}"/>
              </a:ext>
            </a:extLst>
          </p:cNvPr>
          <p:cNvPicPr>
            <a:picLocks noChangeAspect="1"/>
          </p:cNvPicPr>
          <p:nvPr>
            <a:audioFile r:link="rId1"/>
            <p:extLst>
              <p:ext uri="{DAA4B4D4-6D71-4841-9C94-3DE7FCFB9230}">
                <p14:media xmlns:p14="http://schemas.microsoft.com/office/powerpoint/2010/main" r:embed="rId2">
                  <p14:trim st="15225" end="34699.1875"/>
                </p14:media>
              </p:ext>
            </p:extLst>
          </p:nvPr>
        </p:nvPicPr>
        <p:blipFill>
          <a:blip r:embed="rId15"/>
          <a:stretch>
            <a:fillRect/>
          </a:stretch>
        </p:blipFill>
        <p:spPr>
          <a:xfrm>
            <a:off x="3902899" y="6085702"/>
            <a:ext cx="1295400" cy="1295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321891"/>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519583" y="7509813"/>
            <a:ext cx="5159416" cy="1702389"/>
          </a:xfrm>
          <a:prstGeom prst="rect">
            <a:avLst/>
          </a:prstGeom>
        </p:spPr>
        <p:txBody>
          <a:bodyPr wrap="square" lIns="0" tIns="0" rIns="0" bIns="0" rtlCol="0" anchor="t">
            <a:spAutoFit/>
          </a:bodyPr>
          <a:lstStyle/>
          <a:p>
            <a:pPr algn="ctr">
              <a:lnSpc>
                <a:spcPts val="13143"/>
              </a:lnSpc>
              <a:spcBef>
                <a:spcPct val="0"/>
              </a:spcBef>
            </a:pPr>
            <a:r>
              <a:rPr lang="en-US" sz="11500" dirty="0">
                <a:solidFill>
                  <a:srgbClr val="FFFFFF"/>
                </a:solidFill>
                <a:latin typeface="KG Primary Penmanship Bold"/>
              </a:rPr>
              <a:t>teacher</a:t>
            </a:r>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619535" y="638593"/>
            <a:ext cx="7054001"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Say.</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683" y="1530839"/>
            <a:ext cx="1397084" cy="1397084"/>
          </a:xfrm>
          <a:prstGeom prst="rect">
            <a:avLst/>
          </a:prstGeom>
        </p:spPr>
      </p:pic>
      <p:pic>
        <p:nvPicPr>
          <p:cNvPr id="17" name="Track 008">
            <a:hlinkClick r:id="" action="ppaction://media"/>
            <a:extLst>
              <a:ext uri="{FF2B5EF4-FFF2-40B4-BE49-F238E27FC236}">
                <a16:creationId xmlns:a16="http://schemas.microsoft.com/office/drawing/2014/main" id="{8E9FA8CF-25B5-22A8-F119-AD571FBD4242}"/>
              </a:ext>
            </a:extLst>
          </p:cNvPr>
          <p:cNvPicPr>
            <a:picLocks noChangeAspect="1"/>
          </p:cNvPicPr>
          <p:nvPr>
            <a:audioFile r:link="rId1"/>
            <p:extLst>
              <p:ext uri="{DAA4B4D4-6D71-4841-9C94-3DE7FCFB9230}">
                <p14:media xmlns:p14="http://schemas.microsoft.com/office/powerpoint/2010/main" r:embed="rId2">
                  <p14:trim st="18117" end="32263.1875"/>
                </p14:media>
              </p:ext>
            </p:extLst>
          </p:nvPr>
        </p:nvPicPr>
        <p:blipFill>
          <a:blip r:embed="rId11"/>
          <a:stretch>
            <a:fillRect/>
          </a:stretch>
        </p:blipFill>
        <p:spPr>
          <a:xfrm>
            <a:off x="7835871" y="7727707"/>
            <a:ext cx="1295400" cy="1295400"/>
          </a:xfrm>
          <a:prstGeom prst="rect">
            <a:avLst/>
          </a:prstGeom>
        </p:spPr>
      </p:pic>
      <p:pic>
        <p:nvPicPr>
          <p:cNvPr id="18" name="Picture 6">
            <a:extLst>
              <a:ext uri="{FF2B5EF4-FFF2-40B4-BE49-F238E27FC236}">
                <a16:creationId xmlns:a16="http://schemas.microsoft.com/office/drawing/2014/main" id="{2C438CE9-DD94-49AC-4CE0-9E74F5788D56}"/>
              </a:ext>
            </a:extLst>
          </p:cNvPr>
          <p:cNvPicPr>
            <a:picLocks noChangeAspect="1"/>
          </p:cNvPicPr>
          <p:nvPr/>
        </p:nvPicPr>
        <p:blipFill>
          <a:blip r:embed="rId12"/>
          <a:srcRect/>
          <a:stretch>
            <a:fillRect/>
          </a:stretch>
        </p:blipFill>
        <p:spPr>
          <a:xfrm>
            <a:off x="9867597" y="1638300"/>
            <a:ext cx="5900820" cy="10420875"/>
          </a:xfrm>
          <a:prstGeom prst="rect">
            <a:avLst/>
          </a:prstGeom>
        </p:spPr>
      </p:pic>
      <p:pic>
        <p:nvPicPr>
          <p:cNvPr id="19" name="Picture 7">
            <a:extLst>
              <a:ext uri="{FF2B5EF4-FFF2-40B4-BE49-F238E27FC236}">
                <a16:creationId xmlns:a16="http://schemas.microsoft.com/office/drawing/2014/main" id="{3797154E-89EE-AF29-6117-C15FD9B508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71964" y="2995956"/>
            <a:ext cx="4295521" cy="44455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33684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603063" y="615765"/>
            <a:ext cx="10635401"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Listen and Chant.</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683" y="1592468"/>
            <a:ext cx="1397084" cy="1397084"/>
          </a:xfrm>
          <a:prstGeom prst="rect">
            <a:avLst/>
          </a:prstGeom>
        </p:spPr>
      </p:pic>
      <p:pic>
        <p:nvPicPr>
          <p:cNvPr id="5" name="Picture 5">
            <a:extLst>
              <a:ext uri="{FF2B5EF4-FFF2-40B4-BE49-F238E27FC236}">
                <a16:creationId xmlns:a16="http://schemas.microsoft.com/office/drawing/2014/main" id="{728EF0F4-1DF3-0C97-C6C8-2BA7E93038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84254" y="3195132"/>
            <a:ext cx="1930380" cy="4479785"/>
          </a:xfrm>
          <a:prstGeom prst="rect">
            <a:avLst/>
          </a:prstGeom>
        </p:spPr>
      </p:pic>
      <p:pic>
        <p:nvPicPr>
          <p:cNvPr id="7" name="Picture 3">
            <a:extLst>
              <a:ext uri="{FF2B5EF4-FFF2-40B4-BE49-F238E27FC236}">
                <a16:creationId xmlns:a16="http://schemas.microsoft.com/office/drawing/2014/main" id="{98190AC5-5FB7-9109-B78D-45FA9C9443A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13371" y="3121163"/>
            <a:ext cx="2965720" cy="4510600"/>
          </a:xfrm>
          <a:prstGeom prst="rect">
            <a:avLst/>
          </a:prstGeom>
        </p:spPr>
      </p:pic>
      <p:pic>
        <p:nvPicPr>
          <p:cNvPr id="20" name="Picture 5">
            <a:extLst>
              <a:ext uri="{FF2B5EF4-FFF2-40B4-BE49-F238E27FC236}">
                <a16:creationId xmlns:a16="http://schemas.microsoft.com/office/drawing/2014/main" id="{AED8F845-144F-6007-BD50-3F01E07496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110118" y="3181914"/>
            <a:ext cx="1982092" cy="4275101"/>
          </a:xfrm>
          <a:prstGeom prst="rect">
            <a:avLst/>
          </a:prstGeom>
        </p:spPr>
      </p:pic>
      <p:pic>
        <p:nvPicPr>
          <p:cNvPr id="21" name="Picture 4">
            <a:extLst>
              <a:ext uri="{FF2B5EF4-FFF2-40B4-BE49-F238E27FC236}">
                <a16:creationId xmlns:a16="http://schemas.microsoft.com/office/drawing/2014/main" id="{77B6CCDA-731E-BB3B-56AC-2375918CDC4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506200" y="4244063"/>
            <a:ext cx="2312050" cy="3049467"/>
          </a:xfrm>
          <a:prstGeom prst="rect">
            <a:avLst/>
          </a:prstGeom>
        </p:spPr>
      </p:pic>
      <p:pic>
        <p:nvPicPr>
          <p:cNvPr id="22" name="Picture 6">
            <a:extLst>
              <a:ext uri="{FF2B5EF4-FFF2-40B4-BE49-F238E27FC236}">
                <a16:creationId xmlns:a16="http://schemas.microsoft.com/office/drawing/2014/main" id="{860BA33C-254F-1C04-847A-747FE7E447D4}"/>
              </a:ext>
            </a:extLst>
          </p:cNvPr>
          <p:cNvPicPr>
            <a:picLocks noChangeAspect="1"/>
          </p:cNvPicPr>
          <p:nvPr/>
        </p:nvPicPr>
        <p:blipFill>
          <a:blip r:embed="rId19"/>
          <a:srcRect/>
          <a:stretch>
            <a:fillRect/>
          </a:stretch>
        </p:blipFill>
        <p:spPr>
          <a:xfrm>
            <a:off x="14407238" y="3188528"/>
            <a:ext cx="2356878" cy="4162258"/>
          </a:xfrm>
          <a:prstGeom prst="rect">
            <a:avLst/>
          </a:prstGeom>
        </p:spPr>
      </p:pic>
      <p:sp>
        <p:nvSpPr>
          <p:cNvPr id="23" name="TextBox 6">
            <a:extLst>
              <a:ext uri="{FF2B5EF4-FFF2-40B4-BE49-F238E27FC236}">
                <a16:creationId xmlns:a16="http://schemas.microsoft.com/office/drawing/2014/main" id="{ED0397FE-AD4C-C0B3-007B-7215AF30B684}"/>
              </a:ext>
            </a:extLst>
          </p:cNvPr>
          <p:cNvSpPr txBox="1"/>
          <p:nvPr/>
        </p:nvSpPr>
        <p:spPr>
          <a:xfrm>
            <a:off x="1485517" y="7749770"/>
            <a:ext cx="252785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doctor</a:t>
            </a:r>
          </a:p>
        </p:txBody>
      </p:sp>
      <p:sp>
        <p:nvSpPr>
          <p:cNvPr id="24" name="TextBox 6">
            <a:extLst>
              <a:ext uri="{FF2B5EF4-FFF2-40B4-BE49-F238E27FC236}">
                <a16:creationId xmlns:a16="http://schemas.microsoft.com/office/drawing/2014/main" id="{59BFA20B-51C5-2A23-A0ED-396CAB06C155}"/>
              </a:ext>
            </a:extLst>
          </p:cNvPr>
          <p:cNvSpPr txBox="1"/>
          <p:nvPr/>
        </p:nvSpPr>
        <p:spPr>
          <a:xfrm>
            <a:off x="7096637" y="7749768"/>
            <a:ext cx="3842657"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firefighter</a:t>
            </a:r>
          </a:p>
        </p:txBody>
      </p:sp>
      <p:sp>
        <p:nvSpPr>
          <p:cNvPr id="25" name="TextBox 6">
            <a:extLst>
              <a:ext uri="{FF2B5EF4-FFF2-40B4-BE49-F238E27FC236}">
                <a16:creationId xmlns:a16="http://schemas.microsoft.com/office/drawing/2014/main" id="{A4440A01-F3AB-2A45-CA4A-33E4CC35CC22}"/>
              </a:ext>
            </a:extLst>
          </p:cNvPr>
          <p:cNvSpPr txBox="1"/>
          <p:nvPr/>
        </p:nvSpPr>
        <p:spPr>
          <a:xfrm>
            <a:off x="4291077" y="7749768"/>
            <a:ext cx="252785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pilot</a:t>
            </a:r>
          </a:p>
        </p:txBody>
      </p:sp>
      <p:sp>
        <p:nvSpPr>
          <p:cNvPr id="26" name="TextBox 6">
            <a:extLst>
              <a:ext uri="{FF2B5EF4-FFF2-40B4-BE49-F238E27FC236}">
                <a16:creationId xmlns:a16="http://schemas.microsoft.com/office/drawing/2014/main" id="{FFC87DD1-6D6B-D052-DA74-C9F3D2CF51C0}"/>
              </a:ext>
            </a:extLst>
          </p:cNvPr>
          <p:cNvSpPr txBox="1"/>
          <p:nvPr/>
        </p:nvSpPr>
        <p:spPr>
          <a:xfrm>
            <a:off x="11238464" y="7749767"/>
            <a:ext cx="2847522"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student</a:t>
            </a:r>
          </a:p>
        </p:txBody>
      </p:sp>
      <p:sp>
        <p:nvSpPr>
          <p:cNvPr id="27" name="TextBox 6">
            <a:extLst>
              <a:ext uri="{FF2B5EF4-FFF2-40B4-BE49-F238E27FC236}">
                <a16:creationId xmlns:a16="http://schemas.microsoft.com/office/drawing/2014/main" id="{2740C6A5-D1C6-F487-A0E6-A4B1BFE1DDD1}"/>
              </a:ext>
            </a:extLst>
          </p:cNvPr>
          <p:cNvSpPr txBox="1"/>
          <p:nvPr/>
        </p:nvSpPr>
        <p:spPr>
          <a:xfrm>
            <a:off x="14293407" y="7749767"/>
            <a:ext cx="2778124" cy="1015663"/>
          </a:xfrm>
          <a:prstGeom prst="rect">
            <a:avLst/>
          </a:prstGeom>
          <a:solidFill>
            <a:schemeClr val="accent2">
              <a:lumMod val="50000"/>
            </a:schemeClr>
          </a:solidFill>
        </p:spPr>
        <p:txBody>
          <a:bodyPr wrap="square" lIns="0" tIns="0" rIns="0" bIns="0" rtlCol="0" anchor="t">
            <a:spAutoFit/>
          </a:bodyPr>
          <a:lstStyle/>
          <a:p>
            <a:pPr algn="ctr">
              <a:spcBef>
                <a:spcPct val="0"/>
              </a:spcBef>
            </a:pPr>
            <a:r>
              <a:rPr lang="en-US" sz="6600" dirty="0">
                <a:solidFill>
                  <a:srgbClr val="FFFFFF"/>
                </a:solidFill>
                <a:latin typeface="KG Primary Penmanship Bold"/>
              </a:rPr>
              <a:t>teacher</a:t>
            </a:r>
          </a:p>
        </p:txBody>
      </p:sp>
      <p:pic>
        <p:nvPicPr>
          <p:cNvPr id="17" name="Track 009 02">
            <a:hlinkClick r:id="" action="ppaction://media"/>
            <a:extLst>
              <a:ext uri="{FF2B5EF4-FFF2-40B4-BE49-F238E27FC236}">
                <a16:creationId xmlns:a16="http://schemas.microsoft.com/office/drawing/2014/main" id="{3D4754FA-01DA-2115-43AC-99D297E6DFA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918371" y="1737430"/>
            <a:ext cx="984835" cy="984835"/>
          </a:xfrm>
          <a:prstGeom prst="rect">
            <a:avLst/>
          </a:prstGeom>
        </p:spPr>
      </p:pic>
    </p:spTree>
    <p:extLst>
      <p:ext uri="{BB962C8B-B14F-4D97-AF65-F5344CB8AC3E}">
        <p14:creationId xmlns:p14="http://schemas.microsoft.com/office/powerpoint/2010/main" val="42118153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2537"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332160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046727" y="955871"/>
            <a:ext cx="13182600" cy="2065887"/>
          </a:xfrm>
          <a:prstGeom prst="rect">
            <a:avLst/>
          </a:prstGeom>
        </p:spPr>
        <p:txBody>
          <a:bodyPr wrap="square" lIns="0" tIns="0" rIns="0" bIns="0" rtlCol="0" anchor="t">
            <a:spAutoFit/>
          </a:bodyPr>
          <a:lstStyle/>
          <a:p>
            <a:pPr algn="ctr">
              <a:lnSpc>
                <a:spcPts val="18096"/>
              </a:lnSpc>
              <a:spcBef>
                <a:spcPct val="0"/>
              </a:spcBef>
            </a:pPr>
            <a:r>
              <a:rPr lang="en-US" sz="9600" dirty="0">
                <a:solidFill>
                  <a:srgbClr val="FFFFFF"/>
                </a:solidFill>
                <a:latin typeface="KG Primary Penmanship Bold"/>
              </a:rPr>
              <a:t>Game: </a:t>
            </a:r>
            <a:r>
              <a:rPr lang="en-US" sz="9600" b="1" dirty="0">
                <a:solidFill>
                  <a:srgbClr val="FDF44D"/>
                </a:solidFill>
                <a:latin typeface="KG Primary Penmanship Bold"/>
              </a:rPr>
              <a:t>GUESS THE WORD</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Picture 14">
            <a:extLst>
              <a:ext uri="{FF2B5EF4-FFF2-40B4-BE49-F238E27FC236}">
                <a16:creationId xmlns:a16="http://schemas.microsoft.com/office/drawing/2014/main" id="{ED593AFE-4D65-E5EC-B3BF-B56916C7BAE4}"/>
              </a:ext>
            </a:extLst>
          </p:cNvPr>
          <p:cNvPicPr>
            <a:picLocks noChangeAspect="1"/>
          </p:cNvPicPr>
          <p:nvPr/>
        </p:nvPicPr>
        <p:blipFill rotWithShape="1">
          <a:blip r:embed="rId8"/>
          <a:srcRect r="74019" b="49576"/>
          <a:stretch/>
        </p:blipFill>
        <p:spPr>
          <a:xfrm rot="21175122">
            <a:off x="4150001" y="3585120"/>
            <a:ext cx="2120942" cy="292215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FF3282FD-026E-C197-9B23-E8BA228D80AB}"/>
              </a:ext>
            </a:extLst>
          </p:cNvPr>
          <p:cNvPicPr>
            <a:picLocks noChangeAspect="1"/>
          </p:cNvPicPr>
          <p:nvPr/>
        </p:nvPicPr>
        <p:blipFill rotWithShape="1">
          <a:blip r:embed="rId8"/>
          <a:srcRect l="74746" t="48641" b="2616"/>
          <a:stretch/>
        </p:blipFill>
        <p:spPr>
          <a:xfrm rot="798420">
            <a:off x="12628165" y="3407680"/>
            <a:ext cx="2495197" cy="3418908"/>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A198A9A3-4F01-039B-6437-156A5F87C3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8900" y="3216501"/>
            <a:ext cx="5943600" cy="6235911"/>
          </a:xfrm>
          <a:prstGeom prst="rect">
            <a:avLst/>
          </a:prstGeom>
        </p:spPr>
      </p:pic>
      <p:pic>
        <p:nvPicPr>
          <p:cNvPr id="19" name="Picture 18">
            <a:extLst>
              <a:ext uri="{FF2B5EF4-FFF2-40B4-BE49-F238E27FC236}">
                <a16:creationId xmlns:a16="http://schemas.microsoft.com/office/drawing/2014/main" id="{450612CB-F506-2795-E3BF-9B7640881654}"/>
              </a:ext>
            </a:extLst>
          </p:cNvPr>
          <p:cNvPicPr>
            <a:picLocks noChangeAspect="1"/>
          </p:cNvPicPr>
          <p:nvPr/>
        </p:nvPicPr>
        <p:blipFill rotWithShape="1">
          <a:blip r:embed="rId8"/>
          <a:srcRect l="25072" t="50125" r="49932" b="2022"/>
          <a:stretch/>
        </p:blipFill>
        <p:spPr>
          <a:xfrm rot="21103962">
            <a:off x="14433499" y="5838471"/>
            <a:ext cx="2099657" cy="2853543"/>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4F8E3354-6B03-DD1D-87BE-34C7946E88E2}"/>
              </a:ext>
            </a:extLst>
          </p:cNvPr>
          <p:cNvPicPr>
            <a:picLocks noChangeAspect="1"/>
          </p:cNvPicPr>
          <p:nvPr/>
        </p:nvPicPr>
        <p:blipFill rotWithShape="1">
          <a:blip r:embed="rId8"/>
          <a:srcRect l="25957" r="49937" b="49564"/>
          <a:stretch/>
        </p:blipFill>
        <p:spPr>
          <a:xfrm rot="728867">
            <a:off x="1920765" y="5312140"/>
            <a:ext cx="2329422" cy="345983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28690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20981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249312" y="1547574"/>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Look and</a:t>
            </a:r>
          </a:p>
          <a:p>
            <a:pPr algn="ctr">
              <a:spcBef>
                <a:spcPct val="0"/>
              </a:spcBef>
            </a:pPr>
            <a:r>
              <a:rPr lang="en-US" sz="8000" b="1" dirty="0">
                <a:solidFill>
                  <a:srgbClr val="FFFF00"/>
                </a:solidFill>
                <a:latin typeface="KG Primary Penmanship Bold"/>
              </a:rPr>
              <a:t>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472" y="1688692"/>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a:blip r:embed="rId10"/>
          <a:stretch>
            <a:fillRect/>
          </a:stretch>
        </p:blipFill>
        <p:spPr>
          <a:xfrm>
            <a:off x="7162800" y="1633865"/>
            <a:ext cx="9407342" cy="7833833"/>
          </a:xfrm>
          <a:prstGeom prst="rect">
            <a:avLst/>
          </a:prstGeom>
          <a:ln>
            <a:solidFill>
              <a:schemeClr val="tx1"/>
            </a:solid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D4ABB429-81D1-F1E7-FFDB-C091CAC52A15}"/>
              </a:ext>
            </a:extLst>
          </p:cNvPr>
          <p:cNvSpPr/>
          <p:nvPr/>
        </p:nvSpPr>
        <p:spPr>
          <a:xfrm>
            <a:off x="9294738" y="1519419"/>
            <a:ext cx="8763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DBFF092-443B-4565-0A54-FFE0BE3F77F6}"/>
              </a:ext>
            </a:extLst>
          </p:cNvPr>
          <p:cNvSpPr/>
          <p:nvPr/>
        </p:nvSpPr>
        <p:spPr>
          <a:xfrm>
            <a:off x="9144000" y="3764688"/>
            <a:ext cx="8763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A3C27F-5930-8540-5DBE-8C195B52836D}"/>
              </a:ext>
            </a:extLst>
          </p:cNvPr>
          <p:cNvSpPr/>
          <p:nvPr/>
        </p:nvSpPr>
        <p:spPr>
          <a:xfrm>
            <a:off x="10363200" y="4781263"/>
            <a:ext cx="8763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B86E7C-1432-52EE-C798-40F124F841B1}"/>
              </a:ext>
            </a:extLst>
          </p:cNvPr>
          <p:cNvSpPr/>
          <p:nvPr/>
        </p:nvSpPr>
        <p:spPr>
          <a:xfrm>
            <a:off x="15392400" y="5782967"/>
            <a:ext cx="1066800" cy="72447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983813F-A869-3A69-E347-3DDCF442A3B6}"/>
              </a:ext>
            </a:extLst>
          </p:cNvPr>
          <p:cNvSpPr txBox="1"/>
          <p:nvPr/>
        </p:nvSpPr>
        <p:spPr>
          <a:xfrm>
            <a:off x="1526976" y="5642892"/>
            <a:ext cx="2244542" cy="830997"/>
          </a:xfrm>
          <a:prstGeom prst="rect">
            <a:avLst/>
          </a:prstGeom>
          <a:solidFill>
            <a:schemeClr val="accent6">
              <a:lumMod val="50000"/>
            </a:schemeClr>
          </a:solidFill>
        </p:spPr>
        <p:txBody>
          <a:bodyPr wrap="square" rtlCol="0">
            <a:spAutoFit/>
          </a:bodyPr>
          <a:lstStyle/>
          <a:p>
            <a:pPr algn="ctr"/>
            <a:r>
              <a:rPr lang="en-US" sz="4800" b="1" dirty="0">
                <a:solidFill>
                  <a:schemeClr val="bg1"/>
                </a:solidFill>
              </a:rPr>
              <a:t>teacher</a:t>
            </a:r>
          </a:p>
        </p:txBody>
      </p:sp>
      <p:sp>
        <p:nvSpPr>
          <p:cNvPr id="22" name="TextBox 21">
            <a:extLst>
              <a:ext uri="{FF2B5EF4-FFF2-40B4-BE49-F238E27FC236}">
                <a16:creationId xmlns:a16="http://schemas.microsoft.com/office/drawing/2014/main" id="{393B7031-D7F4-79D4-0135-1F99A88E297B}"/>
              </a:ext>
            </a:extLst>
          </p:cNvPr>
          <p:cNvSpPr txBox="1"/>
          <p:nvPr/>
        </p:nvSpPr>
        <p:spPr>
          <a:xfrm>
            <a:off x="2649247" y="6916104"/>
            <a:ext cx="2244542" cy="830997"/>
          </a:xfrm>
          <a:prstGeom prst="rect">
            <a:avLst/>
          </a:prstGeom>
          <a:solidFill>
            <a:schemeClr val="accent6">
              <a:lumMod val="50000"/>
            </a:schemeClr>
          </a:solidFill>
        </p:spPr>
        <p:txBody>
          <a:bodyPr wrap="square" rtlCol="0">
            <a:spAutoFit/>
          </a:bodyPr>
          <a:lstStyle/>
          <a:p>
            <a:pPr algn="ctr"/>
            <a:r>
              <a:rPr lang="en-US" sz="4800" b="1" dirty="0">
                <a:solidFill>
                  <a:schemeClr val="bg1"/>
                </a:solidFill>
              </a:rPr>
              <a:t>student</a:t>
            </a:r>
          </a:p>
        </p:txBody>
      </p:sp>
      <p:sp>
        <p:nvSpPr>
          <p:cNvPr id="23" name="TextBox 22">
            <a:extLst>
              <a:ext uri="{FF2B5EF4-FFF2-40B4-BE49-F238E27FC236}">
                <a16:creationId xmlns:a16="http://schemas.microsoft.com/office/drawing/2014/main" id="{07CF507E-0FC7-1AC3-BA3F-8CC2B0BAE8B0}"/>
              </a:ext>
            </a:extLst>
          </p:cNvPr>
          <p:cNvSpPr txBox="1"/>
          <p:nvPr/>
        </p:nvSpPr>
        <p:spPr>
          <a:xfrm>
            <a:off x="3601126" y="8189316"/>
            <a:ext cx="2892624" cy="830997"/>
          </a:xfrm>
          <a:prstGeom prst="rect">
            <a:avLst/>
          </a:prstGeom>
          <a:solidFill>
            <a:schemeClr val="accent6">
              <a:lumMod val="50000"/>
            </a:schemeClr>
          </a:solidFill>
        </p:spPr>
        <p:txBody>
          <a:bodyPr wrap="square" rtlCol="0">
            <a:spAutoFit/>
          </a:bodyPr>
          <a:lstStyle/>
          <a:p>
            <a:pPr algn="ctr"/>
            <a:r>
              <a:rPr lang="en-US" sz="4800" b="1" dirty="0">
                <a:solidFill>
                  <a:schemeClr val="bg1"/>
                </a:solidFill>
              </a:rPr>
              <a:t>firefighter</a:t>
            </a:r>
          </a:p>
        </p:txBody>
      </p:sp>
    </p:spTree>
    <p:extLst>
      <p:ext uri="{BB962C8B-B14F-4D97-AF65-F5344CB8AC3E}">
        <p14:creationId xmlns:p14="http://schemas.microsoft.com/office/powerpoint/2010/main" val="27204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5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500"/>
                                        <p:tgtEl>
                                          <p:spTgt spid="1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407600" y="1881656"/>
            <a:ext cx="3575388" cy="3693319"/>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Listen </a:t>
            </a:r>
          </a:p>
          <a:p>
            <a:pPr algn="ctr">
              <a:spcBef>
                <a:spcPct val="0"/>
              </a:spcBef>
            </a:pPr>
            <a:r>
              <a:rPr lang="en-US" sz="8000" b="1" dirty="0">
                <a:solidFill>
                  <a:srgbClr val="FFFF00"/>
                </a:solidFill>
                <a:latin typeface="KG Primary Penmanship Bold"/>
              </a:rPr>
              <a:t>and </a:t>
            </a:r>
          </a:p>
          <a:p>
            <a:pPr algn="ctr">
              <a:spcBef>
                <a:spcPct val="0"/>
              </a:spcBef>
            </a:pPr>
            <a:r>
              <a:rPr lang="en-US" sz="8000" b="1" dirty="0">
                <a:solidFill>
                  <a:srgbClr val="FFFF00"/>
                </a:solidFill>
                <a:latin typeface="KG Primary Penmanship Bold"/>
              </a:rPr>
              <a:t>Repeat.</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683" y="1881656"/>
            <a:ext cx="1397084" cy="1397084"/>
          </a:xfrm>
          <a:prstGeom prst="rect">
            <a:avLst/>
          </a:prstGeom>
        </p:spPr>
      </p:pic>
      <p:pic>
        <p:nvPicPr>
          <p:cNvPr id="21" name="Picture 20">
            <a:extLst>
              <a:ext uri="{FF2B5EF4-FFF2-40B4-BE49-F238E27FC236}">
                <a16:creationId xmlns:a16="http://schemas.microsoft.com/office/drawing/2014/main" id="{DCE28602-2E90-C866-9227-79E4DA152CF2}"/>
              </a:ext>
            </a:extLst>
          </p:cNvPr>
          <p:cNvPicPr>
            <a:picLocks noChangeAspect="1"/>
          </p:cNvPicPr>
          <p:nvPr/>
        </p:nvPicPr>
        <p:blipFill>
          <a:blip r:embed="rId12"/>
          <a:stretch>
            <a:fillRect/>
          </a:stretch>
        </p:blipFill>
        <p:spPr>
          <a:xfrm>
            <a:off x="7162800" y="1633865"/>
            <a:ext cx="9407342" cy="7833833"/>
          </a:xfrm>
          <a:prstGeom prst="rect">
            <a:avLst/>
          </a:prstGeom>
          <a:ln>
            <a:solidFill>
              <a:schemeClr val="tx1"/>
            </a:solidFill>
          </a:ln>
          <a:effectLst>
            <a:outerShdw blurRad="292100" dist="139700" dir="2700000" algn="tl" rotWithShape="0">
              <a:srgbClr val="333333">
                <a:alpha val="65000"/>
              </a:srgbClr>
            </a:outerShdw>
          </a:effectLst>
        </p:spPr>
      </p:pic>
      <p:pic>
        <p:nvPicPr>
          <p:cNvPr id="5" name="Track 010 04">
            <a:hlinkClick r:id="" action="ppaction://media"/>
            <a:extLst>
              <a:ext uri="{FF2B5EF4-FFF2-40B4-BE49-F238E27FC236}">
                <a16:creationId xmlns:a16="http://schemas.microsoft.com/office/drawing/2014/main" id="{A1BB73B7-2B8C-0FBF-7FB2-A8DDDD19D8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657600" y="5934765"/>
            <a:ext cx="1265238" cy="1265238"/>
          </a:xfrm>
          <a:prstGeom prst="rect">
            <a:avLst/>
          </a:prstGeom>
        </p:spPr>
      </p:pic>
      <p:pic>
        <p:nvPicPr>
          <p:cNvPr id="14" name="Picture 8">
            <a:extLst>
              <a:ext uri="{FF2B5EF4-FFF2-40B4-BE49-F238E27FC236}">
                <a16:creationId xmlns:a16="http://schemas.microsoft.com/office/drawing/2014/main" id="{C530146D-ACFB-D706-F55C-2FB1346812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9606" y="7365524"/>
            <a:ext cx="4114928" cy="2834156"/>
          </a:xfrm>
          <a:prstGeom prst="rect">
            <a:avLst/>
          </a:prstGeom>
        </p:spPr>
      </p:pic>
    </p:spTree>
    <p:extLst>
      <p:ext uri="{BB962C8B-B14F-4D97-AF65-F5344CB8AC3E}">
        <p14:creationId xmlns:p14="http://schemas.microsoft.com/office/powerpoint/2010/main" val="334348240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6037"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046727" y="955871"/>
            <a:ext cx="13182600" cy="2065887"/>
          </a:xfrm>
          <a:prstGeom prst="rect">
            <a:avLst/>
          </a:prstGeom>
        </p:spPr>
        <p:txBody>
          <a:bodyPr wrap="square" lIns="0" tIns="0" rIns="0" bIns="0" rtlCol="0" anchor="t">
            <a:spAutoFit/>
          </a:bodyPr>
          <a:lstStyle/>
          <a:p>
            <a:pPr algn="ctr">
              <a:lnSpc>
                <a:spcPts val="18096"/>
              </a:lnSpc>
              <a:spcBef>
                <a:spcPct val="0"/>
              </a:spcBef>
            </a:pPr>
            <a:r>
              <a:rPr lang="en-US" sz="9600" dirty="0">
                <a:solidFill>
                  <a:srgbClr val="FFFFFF"/>
                </a:solidFill>
                <a:latin typeface="KG Primary Penmanship Bold"/>
              </a:rPr>
              <a:t>Groupwork: </a:t>
            </a:r>
            <a:r>
              <a:rPr lang="en-US" sz="9600" b="1" dirty="0">
                <a:solidFill>
                  <a:srgbClr val="FDF44D"/>
                </a:solidFill>
                <a:latin typeface="KG Primary Penmanship Bold"/>
              </a:rPr>
              <a:t>ROLE-PLAY</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4" name="Picture 13" descr="A picture containing text&#10;&#10;Description automatically generated">
            <a:extLst>
              <a:ext uri="{FF2B5EF4-FFF2-40B4-BE49-F238E27FC236}">
                <a16:creationId xmlns:a16="http://schemas.microsoft.com/office/drawing/2014/main" id="{099A69FF-8C17-1390-FBBF-1BE1CBDD7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6800" y="3166419"/>
            <a:ext cx="8382000" cy="6189119"/>
          </a:xfrm>
          <a:prstGeom prst="rect">
            <a:avLst/>
          </a:prstGeom>
        </p:spPr>
      </p:pic>
      <p:pic>
        <p:nvPicPr>
          <p:cNvPr id="16" name="Picture 5">
            <a:extLst>
              <a:ext uri="{FF2B5EF4-FFF2-40B4-BE49-F238E27FC236}">
                <a16:creationId xmlns:a16="http://schemas.microsoft.com/office/drawing/2014/main" id="{E075FEF5-F8AE-8F31-98CF-C926B24BC1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5087" y="5711427"/>
            <a:ext cx="2074083" cy="4473513"/>
          </a:xfrm>
          <a:prstGeom prst="rect">
            <a:avLst/>
          </a:prstGeom>
        </p:spPr>
      </p:pic>
      <p:pic>
        <p:nvPicPr>
          <p:cNvPr id="17" name="Picture 6">
            <a:extLst>
              <a:ext uri="{FF2B5EF4-FFF2-40B4-BE49-F238E27FC236}">
                <a16:creationId xmlns:a16="http://schemas.microsoft.com/office/drawing/2014/main" id="{819A096A-B8BE-87E5-3756-C73A0E2130B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807053" y="5859236"/>
            <a:ext cx="2355860" cy="4264001"/>
          </a:xfrm>
          <a:prstGeom prst="rect">
            <a:avLst/>
          </a:prstGeom>
        </p:spPr>
      </p:pic>
      <p:pic>
        <p:nvPicPr>
          <p:cNvPr id="21" name="Picture 6">
            <a:extLst>
              <a:ext uri="{FF2B5EF4-FFF2-40B4-BE49-F238E27FC236}">
                <a16:creationId xmlns:a16="http://schemas.microsoft.com/office/drawing/2014/main" id="{EB705E32-988C-50C1-B831-520267494376}"/>
              </a:ext>
            </a:extLst>
          </p:cNvPr>
          <p:cNvPicPr>
            <a:picLocks noChangeAspect="1"/>
          </p:cNvPicPr>
          <p:nvPr/>
        </p:nvPicPr>
        <p:blipFill>
          <a:blip r:embed="rId14"/>
          <a:srcRect/>
          <a:stretch>
            <a:fillRect/>
          </a:stretch>
        </p:blipFill>
        <p:spPr>
          <a:xfrm>
            <a:off x="2435127" y="5792182"/>
            <a:ext cx="2441673" cy="4312005"/>
          </a:xfrm>
          <a:prstGeom prst="rect">
            <a:avLst/>
          </a:prstGeom>
        </p:spPr>
      </p:pic>
      <p:pic>
        <p:nvPicPr>
          <p:cNvPr id="23" name="Picture 5">
            <a:extLst>
              <a:ext uri="{FF2B5EF4-FFF2-40B4-BE49-F238E27FC236}">
                <a16:creationId xmlns:a16="http://schemas.microsoft.com/office/drawing/2014/main" id="{98DAA6A6-A1A5-0D93-F572-E3051B55D7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20700" y="5804329"/>
            <a:ext cx="2155906" cy="4343401"/>
          </a:xfrm>
          <a:prstGeom prst="rect">
            <a:avLst/>
          </a:prstGeom>
        </p:spPr>
      </p:pic>
      <p:pic>
        <p:nvPicPr>
          <p:cNvPr id="24" name="jazz-happy-110855">
            <a:hlinkClick r:id="" action="ppaction://media"/>
            <a:extLst>
              <a:ext uri="{FF2B5EF4-FFF2-40B4-BE49-F238E27FC236}">
                <a16:creationId xmlns:a16="http://schemas.microsoft.com/office/drawing/2014/main" id="{1F238B34-FBBA-27E9-8C39-047589DD6F8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807053" y="2146556"/>
            <a:ext cx="655637" cy="655637"/>
          </a:xfrm>
          <a:prstGeom prst="rect">
            <a:avLst/>
          </a:prstGeom>
        </p:spPr>
      </p:pic>
    </p:spTree>
    <p:extLst>
      <p:ext uri="{BB962C8B-B14F-4D97-AF65-F5344CB8AC3E}">
        <p14:creationId xmlns:p14="http://schemas.microsoft.com/office/powerpoint/2010/main" val="52739960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4"/>
                </p:tgtEl>
              </p:cMediaNode>
            </p:audio>
            <p:seq concurrent="1" nextAc="seek">
              <p:cTn id="3" restart="whenNotActive" fill="hold" evtFilter="cancelBubble" nodeType="interactiveSeq">
                <p:stCondLst>
                  <p:cond evt="onClick" delay="0">
                    <p:tgtEl>
                      <p:spTgt spid="2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3382"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40711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33684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133600" y="651170"/>
            <a:ext cx="6825401"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Listen and Say.</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6019" y="1536616"/>
            <a:ext cx="1397084" cy="1397084"/>
          </a:xfrm>
          <a:prstGeom prst="rect">
            <a:avLst/>
          </a:prstGeom>
        </p:spPr>
      </p:pic>
      <p:pic>
        <p:nvPicPr>
          <p:cNvPr id="18" name="Picture 17">
            <a:extLst>
              <a:ext uri="{FF2B5EF4-FFF2-40B4-BE49-F238E27FC236}">
                <a16:creationId xmlns:a16="http://schemas.microsoft.com/office/drawing/2014/main" id="{B5FCA323-B2EB-E085-D300-1B5347A94A0E}"/>
              </a:ext>
            </a:extLst>
          </p:cNvPr>
          <p:cNvPicPr>
            <a:picLocks noChangeAspect="1"/>
          </p:cNvPicPr>
          <p:nvPr/>
        </p:nvPicPr>
        <p:blipFill rotWithShape="1">
          <a:blip r:embed="rId12"/>
          <a:srcRect l="7756" r="11147"/>
          <a:stretch/>
        </p:blipFill>
        <p:spPr>
          <a:xfrm>
            <a:off x="2351752" y="3251079"/>
            <a:ext cx="4434266" cy="43261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9" name="Speech Bubble: Oval 18">
            <a:extLst>
              <a:ext uri="{FF2B5EF4-FFF2-40B4-BE49-F238E27FC236}">
                <a16:creationId xmlns:a16="http://schemas.microsoft.com/office/drawing/2014/main" id="{96765794-D3F8-62EC-7699-A7BCE08CA54B}"/>
              </a:ext>
            </a:extLst>
          </p:cNvPr>
          <p:cNvSpPr/>
          <p:nvPr/>
        </p:nvSpPr>
        <p:spPr>
          <a:xfrm>
            <a:off x="8350641" y="2933700"/>
            <a:ext cx="8534400" cy="1824798"/>
          </a:xfrm>
          <a:prstGeom prst="wedgeEllipseCallout">
            <a:avLst>
              <a:gd name="adj1" fmla="val -84353"/>
              <a:gd name="adj2" fmla="val 67249"/>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FF00"/>
                </a:solidFill>
              </a:rPr>
              <a:t>We’re</a:t>
            </a:r>
            <a:r>
              <a:rPr lang="en-US" sz="6000" dirty="0"/>
              <a:t> firefighters.</a:t>
            </a:r>
          </a:p>
        </p:txBody>
      </p:sp>
      <p:sp>
        <p:nvSpPr>
          <p:cNvPr id="28" name="Speech Bubble: Oval 27">
            <a:extLst>
              <a:ext uri="{FF2B5EF4-FFF2-40B4-BE49-F238E27FC236}">
                <a16:creationId xmlns:a16="http://schemas.microsoft.com/office/drawing/2014/main" id="{F9EC4009-82A1-7C03-0DDA-6AF83B93C75A}"/>
              </a:ext>
            </a:extLst>
          </p:cNvPr>
          <p:cNvSpPr/>
          <p:nvPr/>
        </p:nvSpPr>
        <p:spPr>
          <a:xfrm>
            <a:off x="8334312" y="6667500"/>
            <a:ext cx="8534400" cy="1824798"/>
          </a:xfrm>
          <a:prstGeom prst="wedgeEllipseCallout">
            <a:avLst>
              <a:gd name="adj1" fmla="val -91719"/>
              <a:gd name="adj2" fmla="val -126926"/>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rPr>
              <a:t>We fight fires. </a:t>
            </a:r>
          </a:p>
        </p:txBody>
      </p:sp>
      <p:pic>
        <p:nvPicPr>
          <p:cNvPr id="29" name="Track 011 02">
            <a:hlinkClick r:id="" action="ppaction://media"/>
            <a:extLst>
              <a:ext uri="{FF2B5EF4-FFF2-40B4-BE49-F238E27FC236}">
                <a16:creationId xmlns:a16="http://schemas.microsoft.com/office/drawing/2014/main" id="{598AFD68-4934-C73E-9E58-923541043F99}"/>
              </a:ext>
            </a:extLst>
          </p:cNvPr>
          <p:cNvPicPr>
            <a:picLocks noChangeAspect="1"/>
          </p:cNvPicPr>
          <p:nvPr>
            <a:audioFile r:link="rId1"/>
            <p:extLst>
              <p:ext uri="{DAA4B4D4-6D71-4841-9C94-3DE7FCFB9230}">
                <p14:media xmlns:p14="http://schemas.microsoft.com/office/powerpoint/2010/main" r:embed="rId2">
                  <p14:trim st="5722" end="16070.0312"/>
                </p14:media>
              </p:ext>
            </p:extLst>
          </p:nvPr>
        </p:nvPicPr>
        <p:blipFill>
          <a:blip r:embed="rId13"/>
          <a:stretch>
            <a:fillRect/>
          </a:stretch>
        </p:blipFill>
        <p:spPr>
          <a:xfrm>
            <a:off x="15544800" y="3619500"/>
            <a:ext cx="590846" cy="590846"/>
          </a:xfrm>
          <a:prstGeom prst="rect">
            <a:avLst/>
          </a:prstGeom>
        </p:spPr>
      </p:pic>
      <p:pic>
        <p:nvPicPr>
          <p:cNvPr id="30" name="Track 011 02">
            <a:hlinkClick r:id="" action="ppaction://media"/>
            <a:extLst>
              <a:ext uri="{FF2B5EF4-FFF2-40B4-BE49-F238E27FC236}">
                <a16:creationId xmlns:a16="http://schemas.microsoft.com/office/drawing/2014/main" id="{750775DB-73C8-347F-6391-EFB8CD88F19D}"/>
              </a:ext>
            </a:extLst>
          </p:cNvPr>
          <p:cNvPicPr>
            <a:picLocks noChangeAspect="1"/>
          </p:cNvPicPr>
          <p:nvPr>
            <a:audioFile r:link="rId1"/>
            <p:extLst>
              <p:ext uri="{DAA4B4D4-6D71-4841-9C94-3DE7FCFB9230}">
                <p14:media xmlns:p14="http://schemas.microsoft.com/office/powerpoint/2010/main" r:embed="rId2">
                  <p14:trim st="8206" end="13793.0312"/>
                </p14:media>
              </p:ext>
            </p:extLst>
          </p:nvPr>
        </p:nvPicPr>
        <p:blipFill>
          <a:blip r:embed="rId13"/>
          <a:stretch>
            <a:fillRect/>
          </a:stretch>
        </p:blipFill>
        <p:spPr>
          <a:xfrm>
            <a:off x="14706600" y="7281815"/>
            <a:ext cx="590846" cy="590846"/>
          </a:xfrm>
          <a:prstGeom prst="rect">
            <a:avLst/>
          </a:prstGeom>
        </p:spPr>
      </p:pic>
    </p:spTree>
    <p:extLst>
      <p:ext uri="{BB962C8B-B14F-4D97-AF65-F5344CB8AC3E}">
        <p14:creationId xmlns:p14="http://schemas.microsoft.com/office/powerpoint/2010/main" val="11609505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9"/>
                </p:tgtEl>
              </p:cMediaNode>
            </p:audio>
            <p:seq concurrent="1" nextAc="seek">
              <p:cTn id="3" restart="whenNotActive" fill="hold" evtFilter="cancelBubble" nodeType="interactiveSeq">
                <p:stCondLst>
                  <p:cond evt="onClick" delay="0">
                    <p:tgtEl>
                      <p:spTgt spid="2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319" fill="hold"/>
                                        <p:tgtEl>
                                          <p:spTgt spid="29"/>
                                        </p:tgtEl>
                                      </p:cBhvr>
                                    </p:cmd>
                                  </p:child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12" fill="hold"/>
                                        <p:tgtEl>
                                          <p:spTgt spid="30"/>
                                        </p:tgtEl>
                                      </p:cBhvr>
                                    </p:cmd>
                                  </p:childTnLst>
                                </p:cTn>
                              </p:par>
                            </p:childTnLst>
                          </p:cTn>
                        </p:par>
                      </p:childTnLst>
                    </p:cTn>
                  </p:par>
                </p:childTnLst>
              </p:cTn>
              <p:nextCondLst>
                <p:cond evt="onClick" delay="0">
                  <p:tgtEl>
                    <p:spTgt spid="30"/>
                  </p:tgtEl>
                </p:cond>
              </p:nextCondLst>
            </p:seq>
            <p:audio>
              <p:cMediaNode vol="80000">
                <p:cTn id="13" fill="hold" display="0">
                  <p:stCondLst>
                    <p:cond delay="indefinite"/>
                  </p:stCondLst>
                  <p:endCondLst>
                    <p:cond evt="onStopAudio" delay="0">
                      <p:tgtEl>
                        <p:sldTgt/>
                      </p:tgtEl>
                    </p:cond>
                  </p:endCondLst>
                </p:cTn>
                <p:tgtEl>
                  <p:spTgt spid="3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981200" y="1419161"/>
            <a:ext cx="7650800"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Listen and Point.</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3258" y="1303910"/>
            <a:ext cx="1397084" cy="1397084"/>
          </a:xfrm>
          <a:prstGeom prst="rect">
            <a:avLst/>
          </a:prstGeom>
        </p:spPr>
      </p:pic>
      <p:pic>
        <p:nvPicPr>
          <p:cNvPr id="14" name="Picture 13">
            <a:extLst>
              <a:ext uri="{FF2B5EF4-FFF2-40B4-BE49-F238E27FC236}">
                <a16:creationId xmlns:a16="http://schemas.microsoft.com/office/drawing/2014/main" id="{30E481D1-B2D4-D249-C55B-8377C53991AA}"/>
              </a:ext>
            </a:extLst>
          </p:cNvPr>
          <p:cNvPicPr>
            <a:picLocks noChangeAspect="1"/>
          </p:cNvPicPr>
          <p:nvPr/>
        </p:nvPicPr>
        <p:blipFill rotWithShape="1">
          <a:blip r:embed="rId12"/>
          <a:srcRect r="70868"/>
          <a:stretch/>
        </p:blipFill>
        <p:spPr>
          <a:xfrm>
            <a:off x="3260702" y="2712706"/>
            <a:ext cx="4287834" cy="6756401"/>
          </a:xfrm>
          <a:prstGeom prst="rect">
            <a:avLst/>
          </a:prstGeom>
          <a:ln>
            <a:solidFill>
              <a:schemeClr val="tx1"/>
            </a:solidFill>
          </a:ln>
          <a:effectLst>
            <a:outerShdw blurRad="292100" dist="139700" dir="2700000" algn="tl" rotWithShape="0">
              <a:srgbClr val="333333">
                <a:alpha val="65000"/>
              </a:srgbClr>
            </a:outerShdw>
          </a:effectLst>
        </p:spPr>
      </p:pic>
      <p:pic>
        <p:nvPicPr>
          <p:cNvPr id="17" name="Graphic 16" descr="Arrow: Slight curve with solid fill">
            <a:extLst>
              <a:ext uri="{FF2B5EF4-FFF2-40B4-BE49-F238E27FC236}">
                <a16:creationId xmlns:a16="http://schemas.microsoft.com/office/drawing/2014/main" id="{65ACA8C2-8D66-235A-9000-8E24550BD6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216566">
            <a:off x="1782697" y="3172188"/>
            <a:ext cx="2481851" cy="982142"/>
          </a:xfrm>
          <a:prstGeom prst="rect">
            <a:avLst/>
          </a:prstGeom>
        </p:spPr>
      </p:pic>
      <p:sp>
        <p:nvSpPr>
          <p:cNvPr id="20" name="Rectangle: Rounded Corners 19">
            <a:extLst>
              <a:ext uri="{FF2B5EF4-FFF2-40B4-BE49-F238E27FC236}">
                <a16:creationId xmlns:a16="http://schemas.microsoft.com/office/drawing/2014/main" id="{036C6EC1-3704-82BC-D740-456483F4935D}"/>
              </a:ext>
            </a:extLst>
          </p:cNvPr>
          <p:cNvSpPr/>
          <p:nvPr/>
        </p:nvSpPr>
        <p:spPr>
          <a:xfrm>
            <a:off x="8077200" y="4229100"/>
            <a:ext cx="8610600" cy="2438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  </a:t>
            </a:r>
            <a:r>
              <a:rPr lang="en-US" sz="8800" b="1" dirty="0">
                <a:solidFill>
                  <a:schemeClr val="accent3">
                    <a:lumMod val="50000"/>
                  </a:schemeClr>
                </a:solidFill>
              </a:rPr>
              <a:t>We’re = We are</a:t>
            </a:r>
            <a:endParaRPr lang="en-US" sz="4800" b="1" dirty="0">
              <a:solidFill>
                <a:srgbClr val="0070C0"/>
              </a:solidFill>
            </a:endParaRPr>
          </a:p>
        </p:txBody>
      </p:sp>
      <p:pic>
        <p:nvPicPr>
          <p:cNvPr id="23" name="Track 011 02">
            <a:hlinkClick r:id="" action="ppaction://media"/>
            <a:extLst>
              <a:ext uri="{FF2B5EF4-FFF2-40B4-BE49-F238E27FC236}">
                <a16:creationId xmlns:a16="http://schemas.microsoft.com/office/drawing/2014/main" id="{940D05F2-7058-F54E-54EA-79B7B5526BFD}"/>
              </a:ext>
            </a:extLst>
          </p:cNvPr>
          <p:cNvPicPr>
            <a:picLocks noChangeAspect="1"/>
          </p:cNvPicPr>
          <p:nvPr>
            <a:audioFile r:link="rId1"/>
            <p:extLst>
              <p:ext uri="{DAA4B4D4-6D71-4841-9C94-3DE7FCFB9230}">
                <p14:media xmlns:p14="http://schemas.microsoft.com/office/powerpoint/2010/main" r:embed="rId2">
                  <p14:trim st="5910" end="13370.0312"/>
                </p14:media>
              </p:ext>
            </p:extLst>
          </p:nvPr>
        </p:nvPicPr>
        <p:blipFill>
          <a:blip r:embed="rId15"/>
          <a:stretch>
            <a:fillRect/>
          </a:stretch>
        </p:blipFill>
        <p:spPr>
          <a:xfrm>
            <a:off x="10121856" y="1713457"/>
            <a:ext cx="850943" cy="850943"/>
          </a:xfrm>
          <a:prstGeom prst="rect">
            <a:avLst/>
          </a:prstGeom>
        </p:spPr>
      </p:pic>
    </p:spTree>
    <p:extLst>
      <p:ext uri="{BB962C8B-B14F-4D97-AF65-F5344CB8AC3E}">
        <p14:creationId xmlns:p14="http://schemas.microsoft.com/office/powerpoint/2010/main" val="310315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831" fill="hold"/>
                                        <p:tgtEl>
                                          <p:spTgt spid="23"/>
                                        </p:tgtEl>
                                      </p:cBhvr>
                                    </p:cmd>
                                  </p:childTnLst>
                                </p:cTn>
                              </p:par>
                            </p:childTnLst>
                          </p:cTn>
                        </p:par>
                      </p:childTnLst>
                    </p:cTn>
                  </p:par>
                </p:childTnLst>
              </p:cTn>
              <p:nextCondLst>
                <p:cond evt="onClick" delay="0">
                  <p:tgtEl>
                    <p:spTgt spid="23"/>
                  </p:tgtEl>
                </p:cond>
              </p:nextCondLst>
            </p:seq>
            <p:audio>
              <p:cMediaNode vol="80000">
                <p:cTn id="23" fill="hold" display="0">
                  <p:stCondLst>
                    <p:cond delay="indefinite"/>
                  </p:stCondLst>
                  <p:endCondLst>
                    <p:cond evt="onStopAudio" delay="0">
                      <p:tgtEl>
                        <p:sldTgt/>
                      </p:tgtEl>
                    </p:cond>
                  </p:endCondLst>
                </p:cTn>
                <p:tgtEl>
                  <p:spTgt spid="23"/>
                </p:tgtEl>
              </p:cMediaNode>
            </p:audio>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017308" y="1639360"/>
            <a:ext cx="6407177" cy="923330"/>
          </a:xfrm>
          <a:prstGeom prst="rect">
            <a:avLst/>
          </a:prstGeom>
        </p:spPr>
        <p:txBody>
          <a:bodyPr wrap="square" lIns="0" tIns="0" rIns="0" bIns="0" rtlCol="0" anchor="t">
            <a:spAutoFit/>
          </a:bodyPr>
          <a:lstStyle/>
          <a:p>
            <a:pPr algn="ctr">
              <a:spcBef>
                <a:spcPct val="0"/>
              </a:spcBef>
            </a:pPr>
            <a:r>
              <a:rPr lang="en-US" sz="6000" b="1" dirty="0">
                <a:solidFill>
                  <a:srgbClr val="FFFF00"/>
                </a:solidFill>
                <a:latin typeface="KG Primary Penmanship Bold"/>
              </a:rPr>
              <a:t>Look and Answer.</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7827" y="1647969"/>
            <a:ext cx="1397084" cy="1397084"/>
          </a:xfrm>
          <a:prstGeom prst="rect">
            <a:avLst/>
          </a:prstGeom>
        </p:spPr>
      </p:pic>
      <p:grpSp>
        <p:nvGrpSpPr>
          <p:cNvPr id="34" name="Group 33">
            <a:extLst>
              <a:ext uri="{FF2B5EF4-FFF2-40B4-BE49-F238E27FC236}">
                <a16:creationId xmlns:a16="http://schemas.microsoft.com/office/drawing/2014/main" id="{C7B924A7-55B8-E1BA-D7F2-3C6DF17CE8B2}"/>
              </a:ext>
            </a:extLst>
          </p:cNvPr>
          <p:cNvGrpSpPr/>
          <p:nvPr/>
        </p:nvGrpSpPr>
        <p:grpSpPr>
          <a:xfrm>
            <a:off x="7436547" y="3254015"/>
            <a:ext cx="4267200" cy="4191000"/>
            <a:chOff x="6705600" y="4076700"/>
            <a:chExt cx="5562600" cy="5029200"/>
          </a:xfrm>
        </p:grpSpPr>
        <p:sp>
          <p:nvSpPr>
            <p:cNvPr id="24" name="Rectangle: Rounded Corners 23">
              <a:extLst>
                <a:ext uri="{FF2B5EF4-FFF2-40B4-BE49-F238E27FC236}">
                  <a16:creationId xmlns:a16="http://schemas.microsoft.com/office/drawing/2014/main" id="{715B4524-A3D1-95C4-1F6F-A65A9AE8838E}"/>
                </a:ext>
              </a:extLst>
            </p:cNvPr>
            <p:cNvSpPr/>
            <p:nvPr/>
          </p:nvSpPr>
          <p:spPr>
            <a:xfrm>
              <a:off x="6705600" y="4076700"/>
              <a:ext cx="5562600" cy="5029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a:extLst>
                <a:ext uri="{FF2B5EF4-FFF2-40B4-BE49-F238E27FC236}">
                  <a16:creationId xmlns:a16="http://schemas.microsoft.com/office/drawing/2014/main" id="{D7F10273-D50D-A9D9-5F98-D7D7647F23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6877" y="5003080"/>
              <a:ext cx="2548066" cy="3360759"/>
            </a:xfrm>
            <a:prstGeom prst="rect">
              <a:avLst/>
            </a:prstGeom>
          </p:spPr>
        </p:pic>
        <p:pic>
          <p:nvPicPr>
            <p:cNvPr id="21" name="Picture 5">
              <a:extLst>
                <a:ext uri="{FF2B5EF4-FFF2-40B4-BE49-F238E27FC236}">
                  <a16:creationId xmlns:a16="http://schemas.microsoft.com/office/drawing/2014/main" id="{B30B3D69-9F21-54C5-DF02-7CB94120DF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98995" y="4986751"/>
              <a:ext cx="1809220" cy="3644949"/>
            </a:xfrm>
            <a:prstGeom prst="rect">
              <a:avLst/>
            </a:prstGeom>
          </p:spPr>
        </p:pic>
      </p:grpSp>
      <p:sp>
        <p:nvSpPr>
          <p:cNvPr id="22" name="TextBox 21">
            <a:extLst>
              <a:ext uri="{FF2B5EF4-FFF2-40B4-BE49-F238E27FC236}">
                <a16:creationId xmlns:a16="http://schemas.microsoft.com/office/drawing/2014/main" id="{0322840A-C847-F65D-9F74-A2EA7568DB80}"/>
              </a:ext>
            </a:extLst>
          </p:cNvPr>
          <p:cNvSpPr txBox="1"/>
          <p:nvPr/>
        </p:nvSpPr>
        <p:spPr>
          <a:xfrm>
            <a:off x="8993358" y="1665459"/>
            <a:ext cx="7654233" cy="830997"/>
          </a:xfrm>
          <a:prstGeom prst="rect">
            <a:avLst/>
          </a:prstGeom>
          <a:solidFill>
            <a:schemeClr val="bg2"/>
          </a:solidFill>
        </p:spPr>
        <p:txBody>
          <a:bodyPr wrap="square" rtlCol="0">
            <a:spAutoFit/>
          </a:bodyPr>
          <a:lstStyle/>
          <a:p>
            <a:pPr algn="ctr"/>
            <a:r>
              <a:rPr lang="en-US" sz="4800" b="1" dirty="0"/>
              <a:t>We </a:t>
            </a:r>
            <a:r>
              <a:rPr lang="en-US" sz="4800" dirty="0"/>
              <a:t>……………………………..</a:t>
            </a:r>
          </a:p>
        </p:txBody>
      </p:sp>
      <p:grpSp>
        <p:nvGrpSpPr>
          <p:cNvPr id="31" name="Group 30">
            <a:extLst>
              <a:ext uri="{FF2B5EF4-FFF2-40B4-BE49-F238E27FC236}">
                <a16:creationId xmlns:a16="http://schemas.microsoft.com/office/drawing/2014/main" id="{D4DCAD27-0FD2-8485-DE74-A024FCB45A6E}"/>
              </a:ext>
            </a:extLst>
          </p:cNvPr>
          <p:cNvGrpSpPr/>
          <p:nvPr/>
        </p:nvGrpSpPr>
        <p:grpSpPr>
          <a:xfrm>
            <a:off x="2738029" y="2893988"/>
            <a:ext cx="4079290" cy="3401246"/>
            <a:chOff x="1395251" y="3282213"/>
            <a:chExt cx="4079290" cy="3401246"/>
          </a:xfrm>
        </p:grpSpPr>
        <p:pic>
          <p:nvPicPr>
            <p:cNvPr id="28" name="Picture 4">
              <a:extLst>
                <a:ext uri="{FF2B5EF4-FFF2-40B4-BE49-F238E27FC236}">
                  <a16:creationId xmlns:a16="http://schemas.microsoft.com/office/drawing/2014/main" id="{C824E567-8D5E-72DB-0FEB-68341B95F0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5251" y="3282213"/>
              <a:ext cx="4079290" cy="2646439"/>
            </a:xfrm>
            <a:prstGeom prst="rect">
              <a:avLst/>
            </a:prstGeom>
          </p:spPr>
        </p:pic>
        <p:sp>
          <p:nvSpPr>
            <p:cNvPr id="30" name="TextBox 29">
              <a:extLst>
                <a:ext uri="{FF2B5EF4-FFF2-40B4-BE49-F238E27FC236}">
                  <a16:creationId xmlns:a16="http://schemas.microsoft.com/office/drawing/2014/main" id="{08B84351-1E3E-DFBA-B84D-465769164E70}"/>
                </a:ext>
              </a:extLst>
            </p:cNvPr>
            <p:cNvSpPr txBox="1"/>
            <p:nvPr/>
          </p:nvSpPr>
          <p:spPr>
            <a:xfrm>
              <a:off x="2001544" y="5914018"/>
              <a:ext cx="2801398" cy="769441"/>
            </a:xfrm>
            <a:prstGeom prst="rect">
              <a:avLst/>
            </a:prstGeom>
            <a:solidFill>
              <a:schemeClr val="bg2"/>
            </a:solidFill>
          </p:spPr>
          <p:txBody>
            <a:bodyPr wrap="square" rtlCol="0">
              <a:spAutoFit/>
            </a:bodyPr>
            <a:lstStyle/>
            <a:p>
              <a:r>
                <a:rPr lang="en-US" sz="4400" dirty="0"/>
                <a:t>We study.</a:t>
              </a:r>
            </a:p>
          </p:txBody>
        </p:sp>
      </p:grpSp>
      <p:grpSp>
        <p:nvGrpSpPr>
          <p:cNvPr id="35" name="Group 34">
            <a:extLst>
              <a:ext uri="{FF2B5EF4-FFF2-40B4-BE49-F238E27FC236}">
                <a16:creationId xmlns:a16="http://schemas.microsoft.com/office/drawing/2014/main" id="{2A9CB869-6913-6948-4436-5DB596F35787}"/>
              </a:ext>
            </a:extLst>
          </p:cNvPr>
          <p:cNvGrpSpPr/>
          <p:nvPr/>
        </p:nvGrpSpPr>
        <p:grpSpPr>
          <a:xfrm>
            <a:off x="3046727" y="7213499"/>
            <a:ext cx="5823873" cy="2244937"/>
            <a:chOff x="1613004" y="7089996"/>
            <a:chExt cx="5823873" cy="2244937"/>
          </a:xfrm>
        </p:grpSpPr>
        <p:pic>
          <p:nvPicPr>
            <p:cNvPr id="26" name="Picture 3">
              <a:extLst>
                <a:ext uri="{FF2B5EF4-FFF2-40B4-BE49-F238E27FC236}">
                  <a16:creationId xmlns:a16="http://schemas.microsoft.com/office/drawing/2014/main" id="{512C3DC9-A8E9-1A36-455E-7A1D0DC8207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13004" y="7089996"/>
              <a:ext cx="1664059" cy="2244937"/>
            </a:xfrm>
            <a:prstGeom prst="rect">
              <a:avLst/>
            </a:prstGeom>
          </p:spPr>
        </p:pic>
        <p:sp>
          <p:nvSpPr>
            <p:cNvPr id="33" name="TextBox 32">
              <a:extLst>
                <a:ext uri="{FF2B5EF4-FFF2-40B4-BE49-F238E27FC236}">
                  <a16:creationId xmlns:a16="http://schemas.microsoft.com/office/drawing/2014/main" id="{3F44042F-DC4A-E04F-0E46-4793CD851184}"/>
                </a:ext>
              </a:extLst>
            </p:cNvPr>
            <p:cNvSpPr txBox="1"/>
            <p:nvPr/>
          </p:nvSpPr>
          <p:spPr>
            <a:xfrm>
              <a:off x="3277063" y="7857161"/>
              <a:ext cx="4159814" cy="769441"/>
            </a:xfrm>
            <a:prstGeom prst="rect">
              <a:avLst/>
            </a:prstGeom>
            <a:solidFill>
              <a:schemeClr val="bg2"/>
            </a:solidFill>
          </p:spPr>
          <p:txBody>
            <a:bodyPr wrap="square" rtlCol="0">
              <a:spAutoFit/>
            </a:bodyPr>
            <a:lstStyle/>
            <a:p>
              <a:r>
                <a:rPr lang="en-US" sz="4400" dirty="0"/>
                <a:t>We read books.</a:t>
              </a:r>
            </a:p>
          </p:txBody>
        </p:sp>
      </p:grpSp>
      <p:grpSp>
        <p:nvGrpSpPr>
          <p:cNvPr id="37" name="Group 36">
            <a:extLst>
              <a:ext uri="{FF2B5EF4-FFF2-40B4-BE49-F238E27FC236}">
                <a16:creationId xmlns:a16="http://schemas.microsoft.com/office/drawing/2014/main" id="{E813D04E-6C6D-C761-F8B4-67070DFA5C27}"/>
              </a:ext>
            </a:extLst>
          </p:cNvPr>
          <p:cNvGrpSpPr/>
          <p:nvPr/>
        </p:nvGrpSpPr>
        <p:grpSpPr>
          <a:xfrm>
            <a:off x="11937556" y="3092864"/>
            <a:ext cx="5078333" cy="1885457"/>
            <a:chOff x="12003483" y="2986072"/>
            <a:chExt cx="5078333" cy="1885457"/>
          </a:xfrm>
        </p:grpSpPr>
        <p:pic>
          <p:nvPicPr>
            <p:cNvPr id="25" name="Picture 2">
              <a:extLst>
                <a:ext uri="{FF2B5EF4-FFF2-40B4-BE49-F238E27FC236}">
                  <a16:creationId xmlns:a16="http://schemas.microsoft.com/office/drawing/2014/main" id="{74B138AB-B94D-1FA8-F052-9A31349751F7}"/>
                </a:ext>
              </a:extLst>
            </p:cNvPr>
            <p:cNvPicPr>
              <a:picLocks noChangeAspect="1"/>
            </p:cNvPicPr>
            <p:nvPr/>
          </p:nvPicPr>
          <p:blipFill>
            <a:blip r:embed="rId18"/>
            <a:srcRect/>
            <a:stretch>
              <a:fillRect/>
            </a:stretch>
          </p:blipFill>
          <p:spPr>
            <a:xfrm>
              <a:off x="12003483" y="2986072"/>
              <a:ext cx="2456622" cy="1885457"/>
            </a:xfrm>
            <a:prstGeom prst="rect">
              <a:avLst/>
            </a:prstGeom>
          </p:spPr>
        </p:pic>
        <p:sp>
          <p:nvSpPr>
            <p:cNvPr id="36" name="TextBox 35">
              <a:extLst>
                <a:ext uri="{FF2B5EF4-FFF2-40B4-BE49-F238E27FC236}">
                  <a16:creationId xmlns:a16="http://schemas.microsoft.com/office/drawing/2014/main" id="{12A54CA7-B70C-CA2D-A644-5FB374E0A858}"/>
                </a:ext>
              </a:extLst>
            </p:cNvPr>
            <p:cNvSpPr txBox="1"/>
            <p:nvPr/>
          </p:nvSpPr>
          <p:spPr>
            <a:xfrm>
              <a:off x="14529438" y="3641277"/>
              <a:ext cx="2552378" cy="769441"/>
            </a:xfrm>
            <a:prstGeom prst="rect">
              <a:avLst/>
            </a:prstGeom>
            <a:solidFill>
              <a:schemeClr val="bg2"/>
            </a:solidFill>
          </p:spPr>
          <p:txBody>
            <a:bodyPr wrap="square" rtlCol="0">
              <a:spAutoFit/>
            </a:bodyPr>
            <a:lstStyle/>
            <a:p>
              <a:pPr algn="ctr"/>
              <a:r>
                <a:rPr lang="en-US" sz="4400" dirty="0"/>
                <a:t>We sing.</a:t>
              </a:r>
            </a:p>
          </p:txBody>
        </p:sp>
      </p:grpSp>
      <p:grpSp>
        <p:nvGrpSpPr>
          <p:cNvPr id="39" name="Group 38">
            <a:extLst>
              <a:ext uri="{FF2B5EF4-FFF2-40B4-BE49-F238E27FC236}">
                <a16:creationId xmlns:a16="http://schemas.microsoft.com/office/drawing/2014/main" id="{58CEC9EA-0EEA-2CDF-9C6C-BD4D132AE400}"/>
              </a:ext>
            </a:extLst>
          </p:cNvPr>
          <p:cNvGrpSpPr/>
          <p:nvPr/>
        </p:nvGrpSpPr>
        <p:grpSpPr>
          <a:xfrm>
            <a:off x="11937556" y="5550782"/>
            <a:ext cx="3998391" cy="3687744"/>
            <a:chOff x="12460909" y="5400915"/>
            <a:chExt cx="3998391" cy="3687744"/>
          </a:xfrm>
        </p:grpSpPr>
        <p:pic>
          <p:nvPicPr>
            <p:cNvPr id="29" name="Picture 5">
              <a:extLst>
                <a:ext uri="{FF2B5EF4-FFF2-40B4-BE49-F238E27FC236}">
                  <a16:creationId xmlns:a16="http://schemas.microsoft.com/office/drawing/2014/main" id="{8A333F50-2F5F-16A6-B672-E1A694D39EBD}"/>
                </a:ext>
              </a:extLst>
            </p:cNvPr>
            <p:cNvPicPr>
              <a:picLocks noChangeAspect="1"/>
            </p:cNvPicPr>
            <p:nvPr/>
          </p:nvPicPr>
          <p:blipFill>
            <a:blip r:embed="rId19"/>
            <a:srcRect/>
            <a:stretch>
              <a:fillRect/>
            </a:stretch>
          </p:blipFill>
          <p:spPr>
            <a:xfrm>
              <a:off x="13057297" y="5400915"/>
              <a:ext cx="2307009" cy="2218278"/>
            </a:xfrm>
            <a:prstGeom prst="rect">
              <a:avLst/>
            </a:prstGeom>
          </p:spPr>
        </p:pic>
        <p:sp>
          <p:nvSpPr>
            <p:cNvPr id="38" name="TextBox 37">
              <a:extLst>
                <a:ext uri="{FF2B5EF4-FFF2-40B4-BE49-F238E27FC236}">
                  <a16:creationId xmlns:a16="http://schemas.microsoft.com/office/drawing/2014/main" id="{58BE0B80-FF17-31B4-CFCA-44E2C8B4F261}"/>
                </a:ext>
              </a:extLst>
            </p:cNvPr>
            <p:cNvSpPr txBox="1"/>
            <p:nvPr/>
          </p:nvSpPr>
          <p:spPr>
            <a:xfrm>
              <a:off x="12460909" y="7642109"/>
              <a:ext cx="3998391" cy="1446550"/>
            </a:xfrm>
            <a:prstGeom prst="rect">
              <a:avLst/>
            </a:prstGeom>
            <a:solidFill>
              <a:schemeClr val="bg2"/>
            </a:solidFill>
          </p:spPr>
          <p:txBody>
            <a:bodyPr wrap="square" rtlCol="0">
              <a:spAutoFit/>
            </a:bodyPr>
            <a:lstStyle/>
            <a:p>
              <a:pPr algn="ctr"/>
              <a:r>
                <a:rPr lang="en-US" sz="4400" dirty="0"/>
                <a:t>We write in our notebooks.</a:t>
              </a:r>
            </a:p>
          </p:txBody>
        </p:sp>
      </p:grpSp>
    </p:spTree>
    <p:extLst>
      <p:ext uri="{BB962C8B-B14F-4D97-AF65-F5344CB8AC3E}">
        <p14:creationId xmlns:p14="http://schemas.microsoft.com/office/powerpoint/2010/main" val="44560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76862" y="1455605"/>
            <a:ext cx="6407177" cy="923330"/>
          </a:xfrm>
          <a:prstGeom prst="rect">
            <a:avLst/>
          </a:prstGeom>
        </p:spPr>
        <p:txBody>
          <a:bodyPr wrap="square" lIns="0" tIns="0" rIns="0" bIns="0" rtlCol="0" anchor="t">
            <a:spAutoFit/>
          </a:bodyPr>
          <a:lstStyle/>
          <a:p>
            <a:pPr algn="ctr">
              <a:spcBef>
                <a:spcPct val="0"/>
              </a:spcBef>
            </a:pPr>
            <a:r>
              <a:rPr lang="en-US" sz="6000" b="1" dirty="0">
                <a:solidFill>
                  <a:srgbClr val="FFFF00"/>
                </a:solidFill>
                <a:latin typeface="KG Primary Penmanship Bold"/>
              </a:rPr>
              <a:t>Work in Pairs.</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9762" y="1291321"/>
            <a:ext cx="1397084" cy="1397084"/>
          </a:xfrm>
          <a:prstGeom prst="rect">
            <a:avLst/>
          </a:prstGeom>
        </p:spPr>
      </p:pic>
      <p:grpSp>
        <p:nvGrpSpPr>
          <p:cNvPr id="34" name="Group 33">
            <a:extLst>
              <a:ext uri="{FF2B5EF4-FFF2-40B4-BE49-F238E27FC236}">
                <a16:creationId xmlns:a16="http://schemas.microsoft.com/office/drawing/2014/main" id="{C7B924A7-55B8-E1BA-D7F2-3C6DF17CE8B2}"/>
              </a:ext>
            </a:extLst>
          </p:cNvPr>
          <p:cNvGrpSpPr/>
          <p:nvPr/>
        </p:nvGrpSpPr>
        <p:grpSpPr>
          <a:xfrm>
            <a:off x="7479438" y="4465590"/>
            <a:ext cx="4267200" cy="4191000"/>
            <a:chOff x="6705600" y="4076700"/>
            <a:chExt cx="5562600" cy="5029200"/>
          </a:xfrm>
        </p:grpSpPr>
        <p:sp>
          <p:nvSpPr>
            <p:cNvPr id="24" name="Rectangle: Rounded Corners 23">
              <a:extLst>
                <a:ext uri="{FF2B5EF4-FFF2-40B4-BE49-F238E27FC236}">
                  <a16:creationId xmlns:a16="http://schemas.microsoft.com/office/drawing/2014/main" id="{715B4524-A3D1-95C4-1F6F-A65A9AE8838E}"/>
                </a:ext>
              </a:extLst>
            </p:cNvPr>
            <p:cNvSpPr/>
            <p:nvPr/>
          </p:nvSpPr>
          <p:spPr>
            <a:xfrm>
              <a:off x="6705600" y="4076700"/>
              <a:ext cx="5562600" cy="5029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a:extLst>
                <a:ext uri="{FF2B5EF4-FFF2-40B4-BE49-F238E27FC236}">
                  <a16:creationId xmlns:a16="http://schemas.microsoft.com/office/drawing/2014/main" id="{D7F10273-D50D-A9D9-5F98-D7D7647F237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36877" y="5003080"/>
              <a:ext cx="2548066" cy="3360759"/>
            </a:xfrm>
            <a:prstGeom prst="rect">
              <a:avLst/>
            </a:prstGeom>
          </p:spPr>
        </p:pic>
        <p:pic>
          <p:nvPicPr>
            <p:cNvPr id="21" name="Picture 5">
              <a:extLst>
                <a:ext uri="{FF2B5EF4-FFF2-40B4-BE49-F238E27FC236}">
                  <a16:creationId xmlns:a16="http://schemas.microsoft.com/office/drawing/2014/main" id="{B30B3D69-9F21-54C5-DF02-7CB94120DF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898995" y="4986751"/>
              <a:ext cx="1809220" cy="3644949"/>
            </a:xfrm>
            <a:prstGeom prst="rect">
              <a:avLst/>
            </a:prstGeom>
          </p:spPr>
        </p:pic>
      </p:grpSp>
      <p:sp>
        <p:nvSpPr>
          <p:cNvPr id="22" name="TextBox 21">
            <a:extLst>
              <a:ext uri="{FF2B5EF4-FFF2-40B4-BE49-F238E27FC236}">
                <a16:creationId xmlns:a16="http://schemas.microsoft.com/office/drawing/2014/main" id="{0322840A-C847-F65D-9F74-A2EA7568DB80}"/>
              </a:ext>
            </a:extLst>
          </p:cNvPr>
          <p:cNvSpPr txBox="1"/>
          <p:nvPr/>
        </p:nvSpPr>
        <p:spPr>
          <a:xfrm>
            <a:off x="3464830" y="2675175"/>
            <a:ext cx="7654233" cy="830997"/>
          </a:xfrm>
          <a:prstGeom prst="rect">
            <a:avLst/>
          </a:prstGeom>
          <a:solidFill>
            <a:schemeClr val="bg2"/>
          </a:solidFill>
        </p:spPr>
        <p:txBody>
          <a:bodyPr wrap="square" rtlCol="0">
            <a:spAutoFit/>
          </a:bodyPr>
          <a:lstStyle/>
          <a:p>
            <a:pPr algn="ctr"/>
            <a:r>
              <a:rPr lang="en-US" sz="4800" b="1" dirty="0"/>
              <a:t>We </a:t>
            </a:r>
            <a:r>
              <a:rPr lang="en-US" sz="4800" dirty="0"/>
              <a:t>…………………………….</a:t>
            </a:r>
          </a:p>
        </p:txBody>
      </p:sp>
      <p:grpSp>
        <p:nvGrpSpPr>
          <p:cNvPr id="31" name="Group 30">
            <a:extLst>
              <a:ext uri="{FF2B5EF4-FFF2-40B4-BE49-F238E27FC236}">
                <a16:creationId xmlns:a16="http://schemas.microsoft.com/office/drawing/2014/main" id="{D4DCAD27-0FD2-8485-DE74-A024FCB45A6E}"/>
              </a:ext>
            </a:extLst>
          </p:cNvPr>
          <p:cNvGrpSpPr/>
          <p:nvPr/>
        </p:nvGrpSpPr>
        <p:grpSpPr>
          <a:xfrm>
            <a:off x="3465454" y="4378846"/>
            <a:ext cx="4079290" cy="3401246"/>
            <a:chOff x="1395251" y="3282213"/>
            <a:chExt cx="4079290" cy="3401246"/>
          </a:xfrm>
        </p:grpSpPr>
        <p:pic>
          <p:nvPicPr>
            <p:cNvPr id="28" name="Picture 4">
              <a:extLst>
                <a:ext uri="{FF2B5EF4-FFF2-40B4-BE49-F238E27FC236}">
                  <a16:creationId xmlns:a16="http://schemas.microsoft.com/office/drawing/2014/main" id="{C824E567-8D5E-72DB-0FEB-68341B95F0B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95251" y="3282213"/>
              <a:ext cx="4079290" cy="2646439"/>
            </a:xfrm>
            <a:prstGeom prst="rect">
              <a:avLst/>
            </a:prstGeom>
          </p:spPr>
        </p:pic>
        <p:sp>
          <p:nvSpPr>
            <p:cNvPr id="30" name="TextBox 29">
              <a:extLst>
                <a:ext uri="{FF2B5EF4-FFF2-40B4-BE49-F238E27FC236}">
                  <a16:creationId xmlns:a16="http://schemas.microsoft.com/office/drawing/2014/main" id="{08B84351-1E3E-DFBA-B84D-465769164E70}"/>
                </a:ext>
              </a:extLst>
            </p:cNvPr>
            <p:cNvSpPr txBox="1"/>
            <p:nvPr/>
          </p:nvSpPr>
          <p:spPr>
            <a:xfrm>
              <a:off x="2001544" y="5914018"/>
              <a:ext cx="2801398" cy="769441"/>
            </a:xfrm>
            <a:prstGeom prst="rect">
              <a:avLst/>
            </a:prstGeom>
            <a:solidFill>
              <a:schemeClr val="bg2"/>
            </a:solidFill>
          </p:spPr>
          <p:txBody>
            <a:bodyPr wrap="square" rtlCol="0">
              <a:spAutoFit/>
            </a:bodyPr>
            <a:lstStyle/>
            <a:p>
              <a:r>
                <a:rPr lang="en-US" sz="4400" dirty="0"/>
                <a:t>We study.</a:t>
              </a:r>
            </a:p>
          </p:txBody>
        </p:sp>
      </p:grpSp>
      <p:grpSp>
        <p:nvGrpSpPr>
          <p:cNvPr id="35" name="Group 34">
            <a:extLst>
              <a:ext uri="{FF2B5EF4-FFF2-40B4-BE49-F238E27FC236}">
                <a16:creationId xmlns:a16="http://schemas.microsoft.com/office/drawing/2014/main" id="{2A9CB869-6913-6948-4436-5DB596F35787}"/>
              </a:ext>
            </a:extLst>
          </p:cNvPr>
          <p:cNvGrpSpPr/>
          <p:nvPr/>
        </p:nvGrpSpPr>
        <p:grpSpPr>
          <a:xfrm>
            <a:off x="634969" y="7759241"/>
            <a:ext cx="5823873" cy="2244937"/>
            <a:chOff x="1613004" y="7089996"/>
            <a:chExt cx="5823873" cy="2244937"/>
          </a:xfrm>
        </p:grpSpPr>
        <p:pic>
          <p:nvPicPr>
            <p:cNvPr id="26" name="Picture 3">
              <a:extLst>
                <a:ext uri="{FF2B5EF4-FFF2-40B4-BE49-F238E27FC236}">
                  <a16:creationId xmlns:a16="http://schemas.microsoft.com/office/drawing/2014/main" id="{512C3DC9-A8E9-1A36-455E-7A1D0DC8207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13004" y="7089996"/>
              <a:ext cx="1664059" cy="2244937"/>
            </a:xfrm>
            <a:prstGeom prst="rect">
              <a:avLst/>
            </a:prstGeom>
          </p:spPr>
        </p:pic>
        <p:sp>
          <p:nvSpPr>
            <p:cNvPr id="33" name="TextBox 32">
              <a:extLst>
                <a:ext uri="{FF2B5EF4-FFF2-40B4-BE49-F238E27FC236}">
                  <a16:creationId xmlns:a16="http://schemas.microsoft.com/office/drawing/2014/main" id="{3F44042F-DC4A-E04F-0E46-4793CD851184}"/>
                </a:ext>
              </a:extLst>
            </p:cNvPr>
            <p:cNvSpPr txBox="1"/>
            <p:nvPr/>
          </p:nvSpPr>
          <p:spPr>
            <a:xfrm>
              <a:off x="3277063" y="7857161"/>
              <a:ext cx="4159814" cy="769441"/>
            </a:xfrm>
            <a:prstGeom prst="rect">
              <a:avLst/>
            </a:prstGeom>
            <a:solidFill>
              <a:schemeClr val="bg2"/>
            </a:solidFill>
          </p:spPr>
          <p:txBody>
            <a:bodyPr wrap="square" rtlCol="0">
              <a:spAutoFit/>
            </a:bodyPr>
            <a:lstStyle/>
            <a:p>
              <a:r>
                <a:rPr lang="en-US" sz="4400" dirty="0"/>
                <a:t>We read books.</a:t>
              </a:r>
            </a:p>
          </p:txBody>
        </p:sp>
      </p:grpSp>
      <p:grpSp>
        <p:nvGrpSpPr>
          <p:cNvPr id="37" name="Group 36">
            <a:extLst>
              <a:ext uri="{FF2B5EF4-FFF2-40B4-BE49-F238E27FC236}">
                <a16:creationId xmlns:a16="http://schemas.microsoft.com/office/drawing/2014/main" id="{E813D04E-6C6D-C761-F8B4-67070DFA5C27}"/>
              </a:ext>
            </a:extLst>
          </p:cNvPr>
          <p:cNvGrpSpPr/>
          <p:nvPr/>
        </p:nvGrpSpPr>
        <p:grpSpPr>
          <a:xfrm>
            <a:off x="11970724" y="4335743"/>
            <a:ext cx="5078333" cy="1885457"/>
            <a:chOff x="12003483" y="2986072"/>
            <a:chExt cx="5078333" cy="1885457"/>
          </a:xfrm>
        </p:grpSpPr>
        <p:pic>
          <p:nvPicPr>
            <p:cNvPr id="25" name="Picture 2">
              <a:extLst>
                <a:ext uri="{FF2B5EF4-FFF2-40B4-BE49-F238E27FC236}">
                  <a16:creationId xmlns:a16="http://schemas.microsoft.com/office/drawing/2014/main" id="{74B138AB-B94D-1FA8-F052-9A31349751F7}"/>
                </a:ext>
              </a:extLst>
            </p:cNvPr>
            <p:cNvPicPr>
              <a:picLocks noChangeAspect="1"/>
            </p:cNvPicPr>
            <p:nvPr/>
          </p:nvPicPr>
          <p:blipFill>
            <a:blip r:embed="rId20"/>
            <a:srcRect/>
            <a:stretch>
              <a:fillRect/>
            </a:stretch>
          </p:blipFill>
          <p:spPr>
            <a:xfrm>
              <a:off x="12003483" y="2986072"/>
              <a:ext cx="2456622" cy="1885457"/>
            </a:xfrm>
            <a:prstGeom prst="rect">
              <a:avLst/>
            </a:prstGeom>
          </p:spPr>
        </p:pic>
        <p:sp>
          <p:nvSpPr>
            <p:cNvPr id="36" name="TextBox 35">
              <a:extLst>
                <a:ext uri="{FF2B5EF4-FFF2-40B4-BE49-F238E27FC236}">
                  <a16:creationId xmlns:a16="http://schemas.microsoft.com/office/drawing/2014/main" id="{12A54CA7-B70C-CA2D-A644-5FB374E0A858}"/>
                </a:ext>
              </a:extLst>
            </p:cNvPr>
            <p:cNvSpPr txBox="1"/>
            <p:nvPr/>
          </p:nvSpPr>
          <p:spPr>
            <a:xfrm>
              <a:off x="14529438" y="3641277"/>
              <a:ext cx="2552378" cy="769441"/>
            </a:xfrm>
            <a:prstGeom prst="rect">
              <a:avLst/>
            </a:prstGeom>
            <a:solidFill>
              <a:schemeClr val="bg2"/>
            </a:solidFill>
          </p:spPr>
          <p:txBody>
            <a:bodyPr wrap="square" rtlCol="0">
              <a:spAutoFit/>
            </a:bodyPr>
            <a:lstStyle/>
            <a:p>
              <a:pPr algn="ctr"/>
              <a:r>
                <a:rPr lang="en-US" sz="4400" dirty="0"/>
                <a:t>We sing.</a:t>
              </a:r>
            </a:p>
          </p:txBody>
        </p:sp>
      </p:grpSp>
      <p:grpSp>
        <p:nvGrpSpPr>
          <p:cNvPr id="39" name="Group 38">
            <a:extLst>
              <a:ext uri="{FF2B5EF4-FFF2-40B4-BE49-F238E27FC236}">
                <a16:creationId xmlns:a16="http://schemas.microsoft.com/office/drawing/2014/main" id="{58CEC9EA-0EEA-2CDF-9C6C-BD4D132AE400}"/>
              </a:ext>
            </a:extLst>
          </p:cNvPr>
          <p:cNvGrpSpPr/>
          <p:nvPr/>
        </p:nvGrpSpPr>
        <p:grpSpPr>
          <a:xfrm>
            <a:off x="11899420" y="6591299"/>
            <a:ext cx="4267200" cy="3513510"/>
            <a:chOff x="12460909" y="5400915"/>
            <a:chExt cx="3998391" cy="3809681"/>
          </a:xfrm>
        </p:grpSpPr>
        <p:pic>
          <p:nvPicPr>
            <p:cNvPr id="29" name="Picture 5">
              <a:extLst>
                <a:ext uri="{FF2B5EF4-FFF2-40B4-BE49-F238E27FC236}">
                  <a16:creationId xmlns:a16="http://schemas.microsoft.com/office/drawing/2014/main" id="{8A333F50-2F5F-16A6-B672-E1A694D39EBD}"/>
                </a:ext>
              </a:extLst>
            </p:cNvPr>
            <p:cNvPicPr>
              <a:picLocks noChangeAspect="1"/>
            </p:cNvPicPr>
            <p:nvPr/>
          </p:nvPicPr>
          <p:blipFill>
            <a:blip r:embed="rId21"/>
            <a:srcRect/>
            <a:stretch>
              <a:fillRect/>
            </a:stretch>
          </p:blipFill>
          <p:spPr>
            <a:xfrm>
              <a:off x="13057297" y="5400915"/>
              <a:ext cx="2307009" cy="2218278"/>
            </a:xfrm>
            <a:prstGeom prst="rect">
              <a:avLst/>
            </a:prstGeom>
          </p:spPr>
        </p:pic>
        <p:sp>
          <p:nvSpPr>
            <p:cNvPr id="38" name="TextBox 37">
              <a:extLst>
                <a:ext uri="{FF2B5EF4-FFF2-40B4-BE49-F238E27FC236}">
                  <a16:creationId xmlns:a16="http://schemas.microsoft.com/office/drawing/2014/main" id="{58BE0B80-FF17-31B4-CFCA-44E2C8B4F261}"/>
                </a:ext>
              </a:extLst>
            </p:cNvPr>
            <p:cNvSpPr txBox="1"/>
            <p:nvPr/>
          </p:nvSpPr>
          <p:spPr>
            <a:xfrm>
              <a:off x="12460909" y="7642109"/>
              <a:ext cx="3998391" cy="1568487"/>
            </a:xfrm>
            <a:prstGeom prst="rect">
              <a:avLst/>
            </a:prstGeom>
            <a:solidFill>
              <a:schemeClr val="bg2"/>
            </a:solidFill>
          </p:spPr>
          <p:txBody>
            <a:bodyPr wrap="square" rtlCol="0">
              <a:spAutoFit/>
            </a:bodyPr>
            <a:lstStyle/>
            <a:p>
              <a:pPr algn="ctr"/>
              <a:r>
                <a:rPr lang="en-US" sz="4400" dirty="0"/>
                <a:t>We write in our notebooks.</a:t>
              </a:r>
            </a:p>
          </p:txBody>
        </p:sp>
      </p:grpSp>
      <p:pic>
        <p:nvPicPr>
          <p:cNvPr id="5" name="jazz-happy-110855">
            <a:hlinkClick r:id="" action="ppaction://media"/>
            <a:extLst>
              <a:ext uri="{FF2B5EF4-FFF2-40B4-BE49-F238E27FC236}">
                <a16:creationId xmlns:a16="http://schemas.microsoft.com/office/drawing/2014/main" id="{931986CA-96EA-F004-4DD7-638828246A8D}"/>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288777" y="3247501"/>
            <a:ext cx="655637" cy="655637"/>
          </a:xfrm>
          <a:prstGeom prst="rect">
            <a:avLst/>
          </a:prstGeom>
        </p:spPr>
      </p:pic>
      <p:pic>
        <p:nvPicPr>
          <p:cNvPr id="16" name="Picture 15">
            <a:extLst>
              <a:ext uri="{FF2B5EF4-FFF2-40B4-BE49-F238E27FC236}">
                <a16:creationId xmlns:a16="http://schemas.microsoft.com/office/drawing/2014/main" id="{01198B04-F059-2099-D741-AAFE7F75FD4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900353" y="532340"/>
            <a:ext cx="5432487" cy="2849039"/>
          </a:xfrm>
          <a:prstGeom prst="rect">
            <a:avLst/>
          </a:prstGeom>
        </p:spPr>
      </p:pic>
    </p:spTree>
    <p:extLst>
      <p:ext uri="{BB962C8B-B14F-4D97-AF65-F5344CB8AC3E}">
        <p14:creationId xmlns:p14="http://schemas.microsoft.com/office/powerpoint/2010/main" val="189136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3382" fill="hold"/>
                                        <p:tgtEl>
                                          <p:spTgt spid="5"/>
                                        </p:tgtEl>
                                      </p:cBhvr>
                                    </p:cmd>
                                  </p:childTnLst>
                                </p:cTn>
                              </p:par>
                            </p:childTnLst>
                          </p:cTn>
                        </p:par>
                      </p:childTnLst>
                    </p:cTn>
                  </p:par>
                </p:childTnLst>
              </p:cTn>
              <p:nextCondLst>
                <p:cond evt="onClick" delay="0">
                  <p:tgtEl>
                    <p:spTgt spid="5"/>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29627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0" y="3466859"/>
            <a:ext cx="8746406" cy="5896535"/>
          </a:xfrm>
          <a:prstGeom prst="rect">
            <a:avLst/>
          </a:prstGeom>
        </p:spPr>
      </p:pic>
      <p:sp>
        <p:nvSpPr>
          <p:cNvPr id="6" name="TextBox 6"/>
          <p:cNvSpPr txBox="1"/>
          <p:nvPr/>
        </p:nvSpPr>
        <p:spPr>
          <a:xfrm>
            <a:off x="3657600" y="1045047"/>
            <a:ext cx="10799472" cy="2079650"/>
          </a:xfrm>
          <a:prstGeom prst="rect">
            <a:avLst/>
          </a:prstGeom>
        </p:spPr>
        <p:txBody>
          <a:bodyPr wrap="square" lIns="0" tIns="0" rIns="0" bIns="0" rtlCol="0" anchor="t">
            <a:spAutoFit/>
          </a:bodyPr>
          <a:lstStyle/>
          <a:p>
            <a:pPr algn="ctr">
              <a:lnSpc>
                <a:spcPts val="18096"/>
              </a:lnSpc>
              <a:spcBef>
                <a:spcPct val="0"/>
              </a:spcBef>
            </a:pPr>
            <a:r>
              <a:rPr lang="en-US" sz="9600" dirty="0">
                <a:solidFill>
                  <a:srgbClr val="FFFFFF"/>
                </a:solidFill>
                <a:latin typeface="KG Primary Penmanship Bold"/>
              </a:rPr>
              <a:t>Game: </a:t>
            </a:r>
            <a:r>
              <a:rPr lang="en-US" sz="9600" b="1" dirty="0">
                <a:solidFill>
                  <a:srgbClr val="FDF44D"/>
                </a:solidFill>
                <a:latin typeface="KG Primary Penmanship Bold"/>
              </a:rPr>
              <a:t>SIMON SAYS</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79955" y="1556342"/>
            <a:ext cx="3575388"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Write.</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223" y="1390364"/>
            <a:ext cx="1397084" cy="1397084"/>
          </a:xfrm>
          <a:prstGeom prst="rect">
            <a:avLst/>
          </a:prstGeom>
        </p:spPr>
      </p:pic>
      <p:pic>
        <p:nvPicPr>
          <p:cNvPr id="18" name="Picture 17">
            <a:extLst>
              <a:ext uri="{FF2B5EF4-FFF2-40B4-BE49-F238E27FC236}">
                <a16:creationId xmlns:a16="http://schemas.microsoft.com/office/drawing/2014/main" id="{42E55239-C7CA-6EDD-3B21-4CA645B37C55}"/>
              </a:ext>
            </a:extLst>
          </p:cNvPr>
          <p:cNvPicPr>
            <a:picLocks noChangeAspect="1"/>
          </p:cNvPicPr>
          <p:nvPr/>
        </p:nvPicPr>
        <p:blipFill>
          <a:blip r:embed="rId10"/>
          <a:stretch>
            <a:fillRect/>
          </a:stretch>
        </p:blipFill>
        <p:spPr>
          <a:xfrm>
            <a:off x="6858000" y="1790700"/>
            <a:ext cx="5883564" cy="4949868"/>
          </a:xfrm>
          <a:prstGeom prst="rect">
            <a:avLst/>
          </a:prstGeom>
          <a:ln>
            <a:solidFill>
              <a:schemeClr val="tx1"/>
            </a:solid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35E6EE9-FC05-7C75-237E-7CD4D0990682}"/>
              </a:ext>
            </a:extLst>
          </p:cNvPr>
          <p:cNvSpPr txBox="1"/>
          <p:nvPr/>
        </p:nvSpPr>
        <p:spPr>
          <a:xfrm>
            <a:off x="5638801" y="7245016"/>
            <a:ext cx="7988098" cy="1569660"/>
          </a:xfrm>
          <a:prstGeom prst="rect">
            <a:avLst/>
          </a:prstGeom>
          <a:solidFill>
            <a:schemeClr val="bg2"/>
          </a:solidFill>
        </p:spPr>
        <p:txBody>
          <a:bodyPr wrap="square" rtlCol="0">
            <a:spAutoFit/>
          </a:bodyPr>
          <a:lstStyle/>
          <a:p>
            <a:pPr algn="ctr"/>
            <a:r>
              <a:rPr lang="en-US" sz="4800" b="1" dirty="0"/>
              <a:t>We help people.</a:t>
            </a:r>
          </a:p>
          <a:p>
            <a:pPr algn="ctr"/>
            <a:r>
              <a:rPr lang="en-US" sz="4800" b="1" dirty="0"/>
              <a:t>____________________</a:t>
            </a:r>
          </a:p>
        </p:txBody>
      </p:sp>
      <p:sp>
        <p:nvSpPr>
          <p:cNvPr id="20" name="Rectangle 19">
            <a:extLst>
              <a:ext uri="{FF2B5EF4-FFF2-40B4-BE49-F238E27FC236}">
                <a16:creationId xmlns:a16="http://schemas.microsoft.com/office/drawing/2014/main" id="{BB4104EC-6266-B358-1D64-E42129571451}"/>
              </a:ext>
            </a:extLst>
          </p:cNvPr>
          <p:cNvSpPr/>
          <p:nvPr/>
        </p:nvSpPr>
        <p:spPr>
          <a:xfrm>
            <a:off x="7607610" y="7887139"/>
            <a:ext cx="4384342" cy="923330"/>
          </a:xfrm>
          <a:prstGeom prst="rect">
            <a:avLst/>
          </a:prstGeom>
          <a:noFill/>
        </p:spPr>
        <p:txBody>
          <a:bodyPr wrap="none" lIns="91440" tIns="45720" rIns="91440" bIns="45720">
            <a:spAutoFit/>
          </a:bodyPr>
          <a:lstStyle/>
          <a:p>
            <a:pPr algn="ctr"/>
            <a:r>
              <a:rPr lang="en-US" sz="5400" b="1" cap="none" spc="0" dirty="0">
                <a:ln w="0"/>
                <a:solidFill>
                  <a:srgbClr val="C00000"/>
                </a:solidFill>
                <a:effectLst>
                  <a:outerShdw blurRad="38100" dist="19050" dir="2700000" algn="tl" rotWithShape="0">
                    <a:schemeClr val="dk1">
                      <a:alpha val="40000"/>
                    </a:schemeClr>
                  </a:outerShdw>
                </a:effectLst>
              </a:rPr>
              <a:t>We’re doctors.</a:t>
            </a:r>
          </a:p>
        </p:txBody>
      </p:sp>
    </p:spTree>
    <p:extLst>
      <p:ext uri="{BB962C8B-B14F-4D97-AF65-F5344CB8AC3E}">
        <p14:creationId xmlns:p14="http://schemas.microsoft.com/office/powerpoint/2010/main" val="322481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79955" y="1556342"/>
            <a:ext cx="3575388"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Write.</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223" y="1390364"/>
            <a:ext cx="1397084" cy="1397084"/>
          </a:xfrm>
          <a:prstGeom prst="rect">
            <a:avLst/>
          </a:prstGeom>
        </p:spPr>
      </p:pic>
      <p:pic>
        <p:nvPicPr>
          <p:cNvPr id="14" name="Picture 13">
            <a:extLst>
              <a:ext uri="{FF2B5EF4-FFF2-40B4-BE49-F238E27FC236}">
                <a16:creationId xmlns:a16="http://schemas.microsoft.com/office/drawing/2014/main" id="{1B90F6D8-BE8A-28D2-0849-0E951CE029AC}"/>
              </a:ext>
            </a:extLst>
          </p:cNvPr>
          <p:cNvPicPr>
            <a:picLocks noChangeAspect="1"/>
          </p:cNvPicPr>
          <p:nvPr/>
        </p:nvPicPr>
        <p:blipFill>
          <a:blip r:embed="rId10"/>
          <a:stretch>
            <a:fillRect/>
          </a:stretch>
        </p:blipFill>
        <p:spPr>
          <a:xfrm>
            <a:off x="5984125" y="2191393"/>
            <a:ext cx="8610497" cy="7148573"/>
          </a:xfrm>
          <a:prstGeom prst="rect">
            <a:avLst/>
          </a:prstGeom>
          <a:ln>
            <a:solidFill>
              <a:schemeClr val="tx1"/>
            </a:solid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BB4104EC-6266-B358-1D64-E42129571451}"/>
              </a:ext>
            </a:extLst>
          </p:cNvPr>
          <p:cNvSpPr/>
          <p:nvPr/>
        </p:nvSpPr>
        <p:spPr>
          <a:xfrm>
            <a:off x="8534400" y="8095607"/>
            <a:ext cx="3830472" cy="923330"/>
          </a:xfrm>
          <a:prstGeom prst="rect">
            <a:avLst/>
          </a:prstGeom>
          <a:noFill/>
        </p:spPr>
        <p:txBody>
          <a:bodyPr wrap="none" lIns="91440" tIns="45720" rIns="91440" bIns="45720">
            <a:spAutoFit/>
          </a:bodyPr>
          <a:lstStyle/>
          <a:p>
            <a:pPr algn="ctr"/>
            <a:r>
              <a:rPr lang="en-US" sz="5400" b="1" cap="none" spc="0" dirty="0">
                <a:ln w="0"/>
                <a:solidFill>
                  <a:srgbClr val="C00000"/>
                </a:solidFill>
                <a:effectLst>
                  <a:outerShdw blurRad="38100" dist="19050" dir="2700000" algn="tl" rotWithShape="0">
                    <a:schemeClr val="dk1">
                      <a:alpha val="40000"/>
                    </a:schemeClr>
                  </a:outerShdw>
                </a:effectLst>
              </a:rPr>
              <a:t>We’re pilots.</a:t>
            </a:r>
          </a:p>
        </p:txBody>
      </p:sp>
    </p:spTree>
    <p:extLst>
      <p:ext uri="{BB962C8B-B14F-4D97-AF65-F5344CB8AC3E}">
        <p14:creationId xmlns:p14="http://schemas.microsoft.com/office/powerpoint/2010/main" val="91643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79955" y="1556342"/>
            <a:ext cx="3575388"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Write.</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223" y="1390364"/>
            <a:ext cx="1397084" cy="1397084"/>
          </a:xfrm>
          <a:prstGeom prst="rect">
            <a:avLst/>
          </a:prstGeom>
        </p:spPr>
      </p:pic>
      <p:pic>
        <p:nvPicPr>
          <p:cNvPr id="18" name="Picture 17">
            <a:extLst>
              <a:ext uri="{FF2B5EF4-FFF2-40B4-BE49-F238E27FC236}">
                <a16:creationId xmlns:a16="http://schemas.microsoft.com/office/drawing/2014/main" id="{C3A0D438-F787-F5D1-73C9-247379BDC2C0}"/>
              </a:ext>
            </a:extLst>
          </p:cNvPr>
          <p:cNvPicPr>
            <a:picLocks noChangeAspect="1"/>
          </p:cNvPicPr>
          <p:nvPr/>
        </p:nvPicPr>
        <p:blipFill>
          <a:blip r:embed="rId10"/>
          <a:stretch>
            <a:fillRect/>
          </a:stretch>
        </p:blipFill>
        <p:spPr>
          <a:xfrm>
            <a:off x="6629400" y="1731841"/>
            <a:ext cx="8521265" cy="7637882"/>
          </a:xfrm>
          <a:prstGeom prst="rect">
            <a:avLst/>
          </a:prstGeom>
          <a:ln>
            <a:solidFill>
              <a:schemeClr val="tx1"/>
            </a:solid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BB4104EC-6266-B358-1D64-E42129571451}"/>
              </a:ext>
            </a:extLst>
          </p:cNvPr>
          <p:cNvSpPr/>
          <p:nvPr/>
        </p:nvSpPr>
        <p:spPr>
          <a:xfrm>
            <a:off x="8062087" y="8093494"/>
            <a:ext cx="5379679" cy="923330"/>
          </a:xfrm>
          <a:prstGeom prst="rect">
            <a:avLst/>
          </a:prstGeom>
          <a:noFill/>
        </p:spPr>
        <p:txBody>
          <a:bodyPr wrap="none" lIns="91440" tIns="45720" rIns="91440" bIns="45720">
            <a:spAutoFit/>
          </a:bodyPr>
          <a:lstStyle/>
          <a:p>
            <a:pPr algn="ctr"/>
            <a:r>
              <a:rPr lang="en-US" sz="5400" b="1" cap="none" spc="0">
                <a:ln w="0"/>
                <a:solidFill>
                  <a:srgbClr val="C00000"/>
                </a:solidFill>
                <a:effectLst>
                  <a:outerShdw blurRad="38100" dist="19050" dir="2700000" algn="tl" rotWithShape="0">
                    <a:schemeClr val="dk1">
                      <a:alpha val="40000"/>
                    </a:schemeClr>
                  </a:outerShdw>
                </a:effectLst>
              </a:rPr>
              <a:t>We’re firefighters</a:t>
            </a:r>
            <a:r>
              <a:rPr lang="en-US" sz="5400" b="1" cap="none" spc="0" dirty="0">
                <a:ln w="0"/>
                <a:solidFill>
                  <a:srgbClr val="C0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6171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80431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663956" y="1042739"/>
            <a:ext cx="8992873" cy="2065887"/>
          </a:xfrm>
          <a:prstGeom prst="rect">
            <a:avLst/>
          </a:prstGeom>
        </p:spPr>
        <p:txBody>
          <a:bodyPr wrap="square" lIns="0" tIns="0" rIns="0" bIns="0" rtlCol="0" anchor="t">
            <a:spAutoFit/>
          </a:bodyPr>
          <a:lstStyle/>
          <a:p>
            <a:pPr algn="ctr">
              <a:lnSpc>
                <a:spcPts val="18096"/>
              </a:lnSpc>
              <a:spcBef>
                <a:spcPct val="0"/>
              </a:spcBef>
            </a:pPr>
            <a:r>
              <a:rPr lang="en-US" sz="9600" dirty="0">
                <a:solidFill>
                  <a:srgbClr val="FFFFFF"/>
                </a:solidFill>
                <a:latin typeface="KG Primary Penmanship Bold"/>
              </a:rPr>
              <a:t>Game: </a:t>
            </a:r>
            <a:r>
              <a:rPr lang="en-US" sz="9600" b="1" dirty="0">
                <a:solidFill>
                  <a:srgbClr val="FDF44D"/>
                </a:solidFill>
                <a:latin typeface="KG Primary Penmanship Bold"/>
              </a:rPr>
              <a:t>MINGLE</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Picture 5">
            <a:extLst>
              <a:ext uri="{FF2B5EF4-FFF2-40B4-BE49-F238E27FC236}">
                <a16:creationId xmlns:a16="http://schemas.microsoft.com/office/drawing/2014/main" id="{E075FEF5-F8AE-8F31-98CF-C926B24BC1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39988" y="7178933"/>
            <a:ext cx="1136206" cy="2450640"/>
          </a:xfrm>
          <a:prstGeom prst="rect">
            <a:avLst/>
          </a:prstGeom>
        </p:spPr>
      </p:pic>
      <p:pic>
        <p:nvPicPr>
          <p:cNvPr id="17" name="Picture 6">
            <a:extLst>
              <a:ext uri="{FF2B5EF4-FFF2-40B4-BE49-F238E27FC236}">
                <a16:creationId xmlns:a16="http://schemas.microsoft.com/office/drawing/2014/main" id="{819A096A-B8BE-87E5-3756-C73A0E2130B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31598" y="7242800"/>
            <a:ext cx="1340446" cy="2426147"/>
          </a:xfrm>
          <a:prstGeom prst="rect">
            <a:avLst/>
          </a:prstGeom>
        </p:spPr>
      </p:pic>
      <p:pic>
        <p:nvPicPr>
          <p:cNvPr id="21" name="Picture 6">
            <a:extLst>
              <a:ext uri="{FF2B5EF4-FFF2-40B4-BE49-F238E27FC236}">
                <a16:creationId xmlns:a16="http://schemas.microsoft.com/office/drawing/2014/main" id="{EB705E32-988C-50C1-B831-520267494376}"/>
              </a:ext>
            </a:extLst>
          </p:cNvPr>
          <p:cNvPicPr>
            <a:picLocks noChangeAspect="1"/>
          </p:cNvPicPr>
          <p:nvPr/>
        </p:nvPicPr>
        <p:blipFill>
          <a:blip r:embed="rId14"/>
          <a:srcRect/>
          <a:stretch>
            <a:fillRect/>
          </a:stretch>
        </p:blipFill>
        <p:spPr>
          <a:xfrm>
            <a:off x="1954427" y="7170892"/>
            <a:ext cx="1389639" cy="2454109"/>
          </a:xfrm>
          <a:prstGeom prst="rect">
            <a:avLst/>
          </a:prstGeom>
        </p:spPr>
      </p:pic>
      <p:pic>
        <p:nvPicPr>
          <p:cNvPr id="23" name="Picture 5">
            <a:extLst>
              <a:ext uri="{FF2B5EF4-FFF2-40B4-BE49-F238E27FC236}">
                <a16:creationId xmlns:a16="http://schemas.microsoft.com/office/drawing/2014/main" id="{98DAA6A6-A1A5-0D93-F572-E3051B55D7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24949" y="7179317"/>
            <a:ext cx="1235762" cy="2489630"/>
          </a:xfrm>
          <a:prstGeom prst="rect">
            <a:avLst/>
          </a:prstGeom>
        </p:spPr>
      </p:pic>
      <p:pic>
        <p:nvPicPr>
          <p:cNvPr id="24" name="jazz-happy-110855">
            <a:hlinkClick r:id="" action="ppaction://media"/>
            <a:extLst>
              <a:ext uri="{FF2B5EF4-FFF2-40B4-BE49-F238E27FC236}">
                <a16:creationId xmlns:a16="http://schemas.microsoft.com/office/drawing/2014/main" id="{1F238B34-FBBA-27E9-8C39-047589DD6F8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530981" y="1965709"/>
            <a:ext cx="957526" cy="957526"/>
          </a:xfrm>
          <a:prstGeom prst="rect">
            <a:avLst/>
          </a:prstGeom>
        </p:spPr>
      </p:pic>
      <p:pic>
        <p:nvPicPr>
          <p:cNvPr id="2050" name="Picture 2" descr="เว็บบอร์ด – EnglishCommunication@KMUTT">
            <a:extLst>
              <a:ext uri="{FF2B5EF4-FFF2-40B4-BE49-F238E27FC236}">
                <a16:creationId xmlns:a16="http://schemas.microsoft.com/office/drawing/2014/main" id="{1A7AC850-5BCB-7816-3BA7-E05F610E8A1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65744" y="3214837"/>
            <a:ext cx="9144000" cy="566928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9090E80E-CCDB-957A-0E20-0BD1E0B8C50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411834" y="7228820"/>
            <a:ext cx="1195820" cy="2454109"/>
          </a:xfrm>
          <a:prstGeom prst="rect">
            <a:avLst/>
          </a:prstGeom>
        </p:spPr>
      </p:pic>
      <p:pic>
        <p:nvPicPr>
          <p:cNvPr id="15" name="Picture 3">
            <a:extLst>
              <a:ext uri="{FF2B5EF4-FFF2-40B4-BE49-F238E27FC236}">
                <a16:creationId xmlns:a16="http://schemas.microsoft.com/office/drawing/2014/main" id="{F297D1D9-3197-6910-F3FC-B5B15AFE67F1}"/>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482970" y="7097349"/>
            <a:ext cx="1659317" cy="2523677"/>
          </a:xfrm>
          <a:prstGeom prst="rect">
            <a:avLst/>
          </a:prstGeom>
        </p:spPr>
      </p:pic>
    </p:spTree>
    <p:extLst>
      <p:ext uri="{BB962C8B-B14F-4D97-AF65-F5344CB8AC3E}">
        <p14:creationId xmlns:p14="http://schemas.microsoft.com/office/powerpoint/2010/main" val="253237491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4"/>
                </p:tgtEl>
              </p:cMediaNode>
            </p:audio>
            <p:seq concurrent="1" nextAc="seek">
              <p:cTn id="3" restart="whenNotActive" fill="hold" evtFilter="cancelBubble" nodeType="interactiveSeq">
                <p:stCondLst>
                  <p:cond evt="onClick" delay="0">
                    <p:tgtEl>
                      <p:spTgt spid="2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83382"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129590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407441" y="1864141"/>
            <a:ext cx="4877005"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KG Primary Penmanship Bold"/>
              </a:rPr>
              <a:t>Homework</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456" y="1735759"/>
            <a:ext cx="1397084" cy="1397084"/>
          </a:xfrm>
          <a:prstGeom prst="rect">
            <a:avLst/>
          </a:prstGeom>
        </p:spPr>
      </p:pic>
      <p:pic>
        <p:nvPicPr>
          <p:cNvPr id="20" name="Picture 8">
            <a:extLst>
              <a:ext uri="{FF2B5EF4-FFF2-40B4-BE49-F238E27FC236}">
                <a16:creationId xmlns:a16="http://schemas.microsoft.com/office/drawing/2014/main" id="{5D3E780C-EAED-EF5B-A7FC-6545836FA02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400" y="7784411"/>
            <a:ext cx="3429128" cy="2361811"/>
          </a:xfrm>
          <a:prstGeom prst="rect">
            <a:avLst/>
          </a:prstGeom>
        </p:spPr>
      </p:pic>
      <p:pic>
        <p:nvPicPr>
          <p:cNvPr id="1026"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37084" y="2705100"/>
            <a:ext cx="5681168" cy="536021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42E2B60-92F4-F6FD-8A8A-5C96EE48F951}"/>
              </a:ext>
            </a:extLst>
          </p:cNvPr>
          <p:cNvSpPr/>
          <p:nvPr/>
        </p:nvSpPr>
        <p:spPr>
          <a:xfrm>
            <a:off x="1664484" y="3753992"/>
            <a:ext cx="9372600" cy="243143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571500" algn="just">
              <a:spcBef>
                <a:spcPts val="600"/>
              </a:spcBef>
              <a:spcAft>
                <a:spcPts val="600"/>
              </a:spcAft>
              <a:buClr>
                <a:schemeClr val="bg1"/>
              </a:buClr>
              <a:buFont typeface="Wingdings" panose="05000000000000000000" pitchFamily="2" charset="2"/>
              <a:buChar char="Ø"/>
            </a:pPr>
            <a:r>
              <a:rPr lang="en-US" sz="4400" dirty="0">
                <a:solidFill>
                  <a:schemeClr val="bg1"/>
                </a:solidFill>
                <a:latin typeface="Times New Roman" panose="02020603050405020304" pitchFamily="18" charset="0"/>
                <a:ea typeface="Calibri" panose="020F0502020204030204" pitchFamily="34" charset="0"/>
              </a:rPr>
              <a:t>Do the exercises in Workbook p.11.</a:t>
            </a:r>
          </a:p>
          <a:p>
            <a:pPr marL="571500" marR="0" lvl="0" indent="-571500" algn="just">
              <a:spcBef>
                <a:spcPts val="600"/>
              </a:spcBef>
              <a:spcAft>
                <a:spcPts val="600"/>
              </a:spcAft>
              <a:buClr>
                <a:schemeClr val="bg1"/>
              </a:buClr>
              <a:buFont typeface="Wingdings" panose="05000000000000000000" pitchFamily="2" charset="2"/>
              <a:buChar char="Ø"/>
            </a:pPr>
            <a:r>
              <a:rPr lang="en-US" sz="4400" dirty="0">
                <a:solidFill>
                  <a:schemeClr val="bg1"/>
                </a:solidFill>
                <a:latin typeface="Times New Roman" panose="02020603050405020304" pitchFamily="18" charset="0"/>
                <a:ea typeface="SimSun" panose="02010600030101010101" pitchFamily="2" charset="-122"/>
              </a:rPr>
              <a:t>Prepare for the next lesson </a:t>
            </a:r>
          </a:p>
          <a:p>
            <a:pPr marR="0" lvl="0" algn="just">
              <a:spcBef>
                <a:spcPts val="600"/>
              </a:spcBef>
              <a:spcAft>
                <a:spcPts val="600"/>
              </a:spcAft>
              <a:buClr>
                <a:srgbClr val="000000"/>
              </a:buClr>
            </a:pPr>
            <a:r>
              <a:rPr lang="en-US" sz="4400" dirty="0">
                <a:solidFill>
                  <a:schemeClr val="bg1"/>
                </a:solidFill>
                <a:latin typeface="Times New Roman" panose="02020603050405020304" pitchFamily="18" charset="0"/>
                <a:ea typeface="SimSun" panose="02010600030101010101" pitchFamily="2" charset="-122"/>
              </a:rPr>
              <a:t>    (Unit 1 - Lesson 2/Part 2).</a:t>
            </a:r>
            <a:endParaRPr lang="en-US" sz="4400" dirty="0">
              <a:solidFill>
                <a:schemeClr val="bg1"/>
              </a:solidFill>
            </a:endParaRPr>
          </a:p>
        </p:txBody>
      </p:sp>
    </p:spTree>
    <p:extLst>
      <p:ext uri="{BB962C8B-B14F-4D97-AF65-F5344CB8AC3E}">
        <p14:creationId xmlns:p14="http://schemas.microsoft.com/office/powerpoint/2010/main" val="2839815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FFFF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p:spPr>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p:spPr>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p:spPr>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728539" y="1631990"/>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2947887" y="1095237"/>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chemeClr val="bg1"/>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chemeClr val="bg1"/>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chemeClr val="bg1"/>
                </a:solidFill>
                <a:latin typeface="Sniglet"/>
              </a:rPr>
              <a:t>Julie</a:t>
            </a:r>
          </a:p>
        </p:txBody>
      </p:sp>
    </p:spTree>
    <p:extLst>
      <p:ext uri="{BB962C8B-B14F-4D97-AF65-F5344CB8AC3E}">
        <p14:creationId xmlns:p14="http://schemas.microsoft.com/office/powerpoint/2010/main" val="2682958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C07A"/>
            </a:solidFill>
          </p:spPr>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a:solidFill>
                  <a:srgbClr val="000000"/>
                </a:solidFill>
                <a:latin typeface="Tenor Sans"/>
              </a:rPr>
              <a:t>Thank You!</a:t>
            </a:r>
          </a:p>
        </p:txBody>
      </p:sp>
      <p:sp>
        <p:nvSpPr>
          <p:cNvPr id="10" name="TextBox 10"/>
          <p:cNvSpPr txBox="1"/>
          <p:nvPr/>
        </p:nvSpPr>
        <p:spPr>
          <a:xfrm>
            <a:off x="3385815" y="6380547"/>
            <a:ext cx="7277469" cy="666750"/>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pic>
        <p:nvPicPr>
          <p:cNvPr id="19" name="Picture 5">
            <a:extLst>
              <a:ext uri="{FF2B5EF4-FFF2-40B4-BE49-F238E27FC236}">
                <a16:creationId xmlns:a16="http://schemas.microsoft.com/office/drawing/2014/main" id="{073CB31B-F9E3-EB5D-4921-F86C569986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92450" y="8179588"/>
            <a:ext cx="938260" cy="2023697"/>
          </a:xfrm>
          <a:prstGeom prst="rect">
            <a:avLst/>
          </a:prstGeom>
        </p:spPr>
      </p:pic>
      <p:pic>
        <p:nvPicPr>
          <p:cNvPr id="20" name="Picture 6">
            <a:extLst>
              <a:ext uri="{FF2B5EF4-FFF2-40B4-BE49-F238E27FC236}">
                <a16:creationId xmlns:a16="http://schemas.microsoft.com/office/drawing/2014/main" id="{174C899A-D415-50BA-393C-6F8DE0EC417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88632" y="8115300"/>
            <a:ext cx="1106918" cy="2003471"/>
          </a:xfrm>
          <a:prstGeom prst="rect">
            <a:avLst/>
          </a:prstGeom>
        </p:spPr>
      </p:pic>
      <p:pic>
        <p:nvPicPr>
          <p:cNvPr id="21" name="Picture 6">
            <a:extLst>
              <a:ext uri="{FF2B5EF4-FFF2-40B4-BE49-F238E27FC236}">
                <a16:creationId xmlns:a16="http://schemas.microsoft.com/office/drawing/2014/main" id="{59CB4BEA-7C69-7AAD-FFA5-EE9776F3DE67}"/>
              </a:ext>
            </a:extLst>
          </p:cNvPr>
          <p:cNvPicPr>
            <a:picLocks noChangeAspect="1"/>
          </p:cNvPicPr>
          <p:nvPr/>
        </p:nvPicPr>
        <p:blipFill>
          <a:blip r:embed="rId14"/>
          <a:srcRect/>
          <a:stretch>
            <a:fillRect/>
          </a:stretch>
        </p:blipFill>
        <p:spPr>
          <a:xfrm>
            <a:off x="1138457" y="8176723"/>
            <a:ext cx="1147541" cy="2026562"/>
          </a:xfrm>
          <a:prstGeom prst="rect">
            <a:avLst/>
          </a:prstGeom>
        </p:spPr>
      </p:pic>
      <p:pic>
        <p:nvPicPr>
          <p:cNvPr id="22" name="Picture 5">
            <a:extLst>
              <a:ext uri="{FF2B5EF4-FFF2-40B4-BE49-F238E27FC236}">
                <a16:creationId xmlns:a16="http://schemas.microsoft.com/office/drawing/2014/main" id="{8F63FAFB-B148-A859-0C86-F975F4841E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640111" y="8062876"/>
            <a:ext cx="1020472" cy="2055895"/>
          </a:xfrm>
          <a:prstGeom prst="rect">
            <a:avLst/>
          </a:prstGeom>
        </p:spPr>
      </p:pic>
      <p:pic>
        <p:nvPicPr>
          <p:cNvPr id="23" name="Picture 7">
            <a:extLst>
              <a:ext uri="{FF2B5EF4-FFF2-40B4-BE49-F238E27FC236}">
                <a16:creationId xmlns:a16="http://schemas.microsoft.com/office/drawing/2014/main" id="{B53A154F-430C-C2D2-E3B2-B9C816FF7BB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90486" y="8062876"/>
            <a:ext cx="987488" cy="2026562"/>
          </a:xfrm>
          <a:prstGeom prst="rect">
            <a:avLst/>
          </a:prstGeom>
        </p:spPr>
      </p:pic>
      <p:pic>
        <p:nvPicPr>
          <p:cNvPr id="24" name="Picture 3">
            <a:extLst>
              <a:ext uri="{FF2B5EF4-FFF2-40B4-BE49-F238E27FC236}">
                <a16:creationId xmlns:a16="http://schemas.microsoft.com/office/drawing/2014/main" id="{CCABCCAF-1DE2-7B58-096F-9FB48923B46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55454" y="8075030"/>
            <a:ext cx="1370236" cy="2084010"/>
          </a:xfrm>
          <a:prstGeom prst="rect">
            <a:avLst/>
          </a:prstGeom>
        </p:spPr>
      </p:pic>
      <p:pic>
        <p:nvPicPr>
          <p:cNvPr id="25" name="Picture 7">
            <a:extLst>
              <a:ext uri="{FF2B5EF4-FFF2-40B4-BE49-F238E27FC236}">
                <a16:creationId xmlns:a16="http://schemas.microsoft.com/office/drawing/2014/main" id="{6BE5C415-4E49-2B03-A52B-44BED576C32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20842" y="8173978"/>
            <a:ext cx="1227671" cy="2084010"/>
          </a:xfrm>
          <a:prstGeom prst="rect">
            <a:avLst/>
          </a:prstGeom>
        </p:spPr>
      </p:pic>
      <p:pic>
        <p:nvPicPr>
          <p:cNvPr id="26" name="Picture 7">
            <a:extLst>
              <a:ext uri="{FF2B5EF4-FFF2-40B4-BE49-F238E27FC236}">
                <a16:creationId xmlns:a16="http://schemas.microsoft.com/office/drawing/2014/main" id="{E3C4E40C-490D-BA07-154B-1190ED2789A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550445" y="7977313"/>
            <a:ext cx="689618" cy="2084010"/>
          </a:xfrm>
          <a:prstGeom prst="rect">
            <a:avLst/>
          </a:prstGeom>
        </p:spPr>
      </p:pic>
      <p:pic>
        <p:nvPicPr>
          <p:cNvPr id="27" name="Picture 5">
            <a:extLst>
              <a:ext uri="{FF2B5EF4-FFF2-40B4-BE49-F238E27FC236}">
                <a16:creationId xmlns:a16="http://schemas.microsoft.com/office/drawing/2014/main" id="{B3B02AC3-9E1D-D75F-442A-93DD5E1851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322214" y="8166504"/>
            <a:ext cx="938260" cy="2023697"/>
          </a:xfrm>
          <a:prstGeom prst="rect">
            <a:avLst/>
          </a:prstGeom>
        </p:spPr>
      </p:pic>
      <p:pic>
        <p:nvPicPr>
          <p:cNvPr id="28" name="Picture 6">
            <a:extLst>
              <a:ext uri="{FF2B5EF4-FFF2-40B4-BE49-F238E27FC236}">
                <a16:creationId xmlns:a16="http://schemas.microsoft.com/office/drawing/2014/main" id="{2624308B-F2B4-A404-3733-E62F2DF3368B}"/>
              </a:ext>
            </a:extLst>
          </p:cNvPr>
          <p:cNvPicPr>
            <a:picLocks noChangeAspect="1"/>
          </p:cNvPicPr>
          <p:nvPr/>
        </p:nvPicPr>
        <p:blipFill>
          <a:blip r:embed="rId14"/>
          <a:srcRect/>
          <a:stretch>
            <a:fillRect/>
          </a:stretch>
        </p:blipFill>
        <p:spPr>
          <a:xfrm>
            <a:off x="1168221" y="8163639"/>
            <a:ext cx="1147541" cy="2026562"/>
          </a:xfrm>
          <a:prstGeom prst="rect">
            <a:avLst/>
          </a:prstGeom>
        </p:spPr>
      </p:pic>
      <p:pic>
        <p:nvPicPr>
          <p:cNvPr id="29" name="Picture 3">
            <a:extLst>
              <a:ext uri="{FF2B5EF4-FFF2-40B4-BE49-F238E27FC236}">
                <a16:creationId xmlns:a16="http://schemas.microsoft.com/office/drawing/2014/main" id="{85AF1887-289A-7B3D-D3D9-505E8ABD9DE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485218" y="8061946"/>
            <a:ext cx="1370236" cy="2084010"/>
          </a:xfrm>
          <a:prstGeom prst="rect">
            <a:avLst/>
          </a:prstGeom>
        </p:spPr>
      </p:pic>
      <p:pic>
        <p:nvPicPr>
          <p:cNvPr id="30" name="Picture 7">
            <a:extLst>
              <a:ext uri="{FF2B5EF4-FFF2-40B4-BE49-F238E27FC236}">
                <a16:creationId xmlns:a16="http://schemas.microsoft.com/office/drawing/2014/main" id="{25D95C93-3249-3DC2-37FD-D6EC6F71364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3950606" y="8160894"/>
            <a:ext cx="1227671" cy="2084010"/>
          </a:xfrm>
          <a:prstGeom prst="rect">
            <a:avLst/>
          </a:prstGeom>
        </p:spPr>
      </p:pic>
    </p:spTree>
    <p:extLst>
      <p:ext uri="{BB962C8B-B14F-4D97-AF65-F5344CB8AC3E}">
        <p14:creationId xmlns:p14="http://schemas.microsoft.com/office/powerpoint/2010/main" val="37776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35982"/>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831515" y="760292"/>
            <a:ext cx="6449347"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Say.</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9176" y="1512338"/>
            <a:ext cx="1397084" cy="1397084"/>
          </a:xfrm>
          <a:prstGeom prst="rect">
            <a:avLst/>
          </a:prstGeom>
        </p:spPr>
      </p:pic>
      <p:sp>
        <p:nvSpPr>
          <p:cNvPr id="16" name="TextBox 15">
            <a:extLst>
              <a:ext uri="{FF2B5EF4-FFF2-40B4-BE49-F238E27FC236}">
                <a16:creationId xmlns:a16="http://schemas.microsoft.com/office/drawing/2014/main" id="{02091D00-DB4C-C33D-3C14-7A9017DFE8F4}"/>
              </a:ext>
            </a:extLst>
          </p:cNvPr>
          <p:cNvSpPr txBox="1"/>
          <p:nvPr/>
        </p:nvSpPr>
        <p:spPr>
          <a:xfrm>
            <a:off x="10515600" y="7412811"/>
            <a:ext cx="2362200" cy="1107996"/>
          </a:xfrm>
          <a:prstGeom prst="rect">
            <a:avLst/>
          </a:prstGeom>
          <a:solidFill>
            <a:srgbClr val="FFC000"/>
          </a:solidFill>
          <a:ln>
            <a:solidFill>
              <a:schemeClr val="tx2">
                <a:lumMod val="60000"/>
                <a:lumOff val="40000"/>
              </a:schemeClr>
            </a:solidFill>
          </a:ln>
        </p:spPr>
        <p:txBody>
          <a:bodyPr wrap="square" rtlCol="0">
            <a:spAutoFit/>
          </a:bodyPr>
          <a:lstStyle/>
          <a:p>
            <a:pPr algn="ctr"/>
            <a:r>
              <a:rPr lang="en-US" sz="6600" dirty="0">
                <a:solidFill>
                  <a:srgbClr val="0070C0"/>
                </a:solidFill>
                <a:latin typeface=".VnVogue" panose="020B7200000000000000" pitchFamily="34" charset="0"/>
              </a:rPr>
              <a:t>Tim</a:t>
            </a:r>
          </a:p>
        </p:txBody>
      </p:sp>
      <p:pic>
        <p:nvPicPr>
          <p:cNvPr id="17" name="Picture 16">
            <a:extLst>
              <a:ext uri="{FF2B5EF4-FFF2-40B4-BE49-F238E27FC236}">
                <a16:creationId xmlns:a16="http://schemas.microsoft.com/office/drawing/2014/main" id="{570245D3-802B-330C-5DFB-A7A258E30C4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330" b="98824" l="10000" r="90000">
                        <a14:foregroundMark x1="39231" y1="34027" x2="39231" y2="34027"/>
                        <a14:foregroundMark x1="64945" y1="30860" x2="64945" y2="30860"/>
                        <a14:foregroundMark x1="56703" y1="81719" x2="56703" y2="81719"/>
                        <a14:foregroundMark x1="37363" y1="30407" x2="43077" y2="36199"/>
                        <a14:foregroundMark x1="65055" y1="29774" x2="64945" y2="29321"/>
                        <a14:foregroundMark x1="37473" y1="68959" x2="58352" y2="71493"/>
                        <a14:foregroundMark x1="58352" y1="71493" x2="36154" y2="68959"/>
                        <a14:foregroundMark x1="36154" y1="68959" x2="19011" y2="81448"/>
                        <a14:foregroundMark x1="19011" y1="81448" x2="11319" y2="97466"/>
                        <a14:foregroundMark x1="11319" y1="97466" x2="32747" y2="99186"/>
                        <a14:foregroundMark x1="32747" y1="99186" x2="78132" y2="98914"/>
                        <a14:foregroundMark x1="78132" y1="98914" x2="80110" y2="77919"/>
                        <a14:foregroundMark x1="80110" y1="77919" x2="67473" y2="68507"/>
                        <a14:foregroundMark x1="36703" y1="71131" x2="32747" y2="87873"/>
                        <a14:foregroundMark x1="32747" y1="87873" x2="54396" y2="98371"/>
                        <a14:foregroundMark x1="54396" y1="98371" x2="72967" y2="87873"/>
                        <a14:foregroundMark x1="72967" y1="87873" x2="70000" y2="71855"/>
                        <a14:foregroundMark x1="70000" y1="71855" x2="37033" y2="71312"/>
                        <a14:foregroundMark x1="41319" y1="71946" x2="37802" y2="87783"/>
                        <a14:foregroundMark x1="37802" y1="87783" x2="63626" y2="73484"/>
                        <a14:foregroundMark x1="60769" y1="72941" x2="41099" y2="77828"/>
                        <a14:foregroundMark x1="41099" y1="77828" x2="42088" y2="74027"/>
                        <a14:foregroundMark x1="68242" y1="72941" x2="68242" y2="74299"/>
                        <a14:foregroundMark x1="65604" y1="75566" x2="64396" y2="73937"/>
                        <a14:foregroundMark x1="65275" y1="76652" x2="65275" y2="75023"/>
                        <a14:foregroundMark x1="63626" y1="77647" x2="68901" y2="76199"/>
                        <a14:foregroundMark x1="72637" y1="90136" x2="69890" y2="94661"/>
                        <a14:foregroundMark x1="55275" y1="85701" x2="51868" y2="87240"/>
                        <a14:foregroundMark x1="59890" y1="85430" x2="59121" y2="85430"/>
                        <a14:foregroundMark x1="57253" y1="84887" x2="57033" y2="86968"/>
                        <a14:foregroundMark x1="32637" y1="89412" x2="45165" y2="95475"/>
                        <a14:foregroundMark x1="66044" y1="79095" x2="70440" y2="87692"/>
                        <a14:foregroundMark x1="37143" y1="31403" x2="35165" y2="33213"/>
                        <a14:foregroundMark x1="37473" y1="31403" x2="42747" y2="35204"/>
                        <a14:foregroundMark x1="39011" y1="31765" x2="42747" y2="33756"/>
                        <a14:foregroundMark x1="39231" y1="31493" x2="42747" y2="32036"/>
                        <a14:foregroundMark x1="62418" y1="30950" x2="65275" y2="30045"/>
                        <a14:foregroundMark x1="64615" y1="29774" x2="66264" y2="30045"/>
                        <a14:foregroundMark x1="63077" y1="30407" x2="61758" y2="33303"/>
                        <a14:foregroundMark x1="44725" y1="47240" x2="52527" y2="48597"/>
                        <a14:foregroundMark x1="53187" y1="53394" x2="51209" y2="53122"/>
                        <a14:foregroundMark x1="53077" y1="48326" x2="62088" y2="46244"/>
                        <a14:foregroundMark x1="20000" y1="10226" x2="51648" y2="3348"/>
                        <a14:foregroundMark x1="51648" y1="3348" x2="31099" y2="11041"/>
                        <a14:foregroundMark x1="31099" y1="11041" x2="58462" y2="4344"/>
                        <a14:foregroundMark x1="58462" y1="4344" x2="37802" y2="9140"/>
                        <a14:foregroundMark x1="37802" y1="9140" x2="61978" y2="8326"/>
                        <a14:foregroundMark x1="61978" y1="8326" x2="26154" y2="7330"/>
                        <a14:foregroundMark x1="26154" y1="7330" x2="25824" y2="7421"/>
                      </a14:backgroundRemoval>
                    </a14:imgEffect>
                  </a14:imgLayer>
                </a14:imgProps>
              </a:ext>
            </a:extLst>
          </a:blip>
          <a:stretch>
            <a:fillRect/>
          </a:stretch>
        </p:blipFill>
        <p:spPr>
          <a:xfrm>
            <a:off x="5575219" y="3086100"/>
            <a:ext cx="3295613" cy="4001816"/>
          </a:xfrm>
          <a:prstGeom prst="rect">
            <a:avLst/>
          </a:prstGeom>
        </p:spPr>
      </p:pic>
      <p:pic>
        <p:nvPicPr>
          <p:cNvPr id="18" name="Picture 17">
            <a:extLst>
              <a:ext uri="{FF2B5EF4-FFF2-40B4-BE49-F238E27FC236}">
                <a16:creationId xmlns:a16="http://schemas.microsoft.com/office/drawing/2014/main" id="{02546B0A-24ED-B6B8-6195-9AE246D7CF8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155" b="99813" l="9427" r="93121">
                        <a14:foregroundMark x1="33248" y1="30084" x2="40892" y2="32521"/>
                        <a14:foregroundMark x1="59618" y1="33833" x2="63949" y2="35801"/>
                        <a14:foregroundMark x1="58344" y1="34302" x2="62293" y2="36457"/>
                        <a14:foregroundMark x1="28280" y1="9091" x2="52611" y2="5061"/>
                        <a14:foregroundMark x1="52611" y1="5061" x2="79873" y2="9560"/>
                        <a14:foregroundMark x1="79873" y1="9560" x2="80892" y2="10965"/>
                        <a14:foregroundMark x1="36561" y1="2999" x2="25860" y2="20525"/>
                        <a14:foregroundMark x1="25860" y1="20525" x2="52357" y2="17526"/>
                        <a14:foregroundMark x1="52357" y1="17526" x2="77325" y2="29335"/>
                        <a14:foregroundMark x1="77325" y1="29335" x2="77580" y2="7966"/>
                        <a14:foregroundMark x1="77580" y1="7966" x2="51720" y2="5248"/>
                        <a14:foregroundMark x1="51720" y1="5248" x2="78981" y2="8529"/>
                        <a14:foregroundMark x1="35669" y1="30178" x2="36561" y2="30366"/>
                        <a14:foregroundMark x1="59873" y1="32146" x2="62930" y2="35989"/>
                        <a14:foregroundMark x1="37197" y1="31115" x2="34650" y2="30178"/>
                        <a14:foregroundMark x1="61911" y1="33365" x2="59873" y2="34302"/>
                        <a14:foregroundMark x1="47006" y1="67573" x2="19745" y2="82193"/>
                        <a14:foregroundMark x1="19745" y1="82193" x2="9554" y2="99906"/>
                        <a14:foregroundMark x1="9554" y1="99906" x2="9554" y2="99906"/>
                        <a14:foregroundMark x1="62930" y1="67854" x2="45987" y2="68885"/>
                        <a14:foregroundMark x1="45605" y1="70103" x2="46242" y2="70009"/>
                        <a14:foregroundMark x1="45987" y1="69260" x2="47516" y2="71696"/>
                        <a14:foregroundMark x1="71592" y1="68604" x2="90064" y2="87254"/>
                        <a14:foregroundMark x1="90064" y1="87254" x2="91465" y2="92784"/>
                        <a14:foregroundMark x1="88917" y1="94283" x2="93121" y2="96813"/>
                        <a14:foregroundMark x1="10064" y1="93814" x2="13631" y2="95033"/>
                      </a14:backgroundRemoval>
                    </a14:imgEffect>
                  </a14:imgLayer>
                </a14:imgProps>
              </a:ext>
            </a:extLst>
          </a:blip>
          <a:stretch>
            <a:fillRect/>
          </a:stretch>
        </p:blipFill>
        <p:spPr>
          <a:xfrm>
            <a:off x="10058400" y="3086100"/>
            <a:ext cx="2944165" cy="4001816"/>
          </a:xfrm>
          <a:prstGeom prst="rect">
            <a:avLst/>
          </a:prstGeom>
        </p:spPr>
      </p:pic>
      <p:sp>
        <p:nvSpPr>
          <p:cNvPr id="19" name="TextBox 18">
            <a:extLst>
              <a:ext uri="{FF2B5EF4-FFF2-40B4-BE49-F238E27FC236}">
                <a16:creationId xmlns:a16="http://schemas.microsoft.com/office/drawing/2014/main" id="{92435232-892C-5F3F-64B6-60FF483A67DB}"/>
              </a:ext>
            </a:extLst>
          </p:cNvPr>
          <p:cNvSpPr txBox="1"/>
          <p:nvPr/>
        </p:nvSpPr>
        <p:spPr>
          <a:xfrm>
            <a:off x="6194325" y="7410090"/>
            <a:ext cx="2057400" cy="1107996"/>
          </a:xfrm>
          <a:prstGeom prst="rect">
            <a:avLst/>
          </a:prstGeom>
          <a:solidFill>
            <a:srgbClr val="FFC000"/>
          </a:solidFill>
          <a:ln>
            <a:solidFill>
              <a:schemeClr val="tx2">
                <a:lumMod val="60000"/>
                <a:lumOff val="40000"/>
              </a:schemeClr>
            </a:solidFill>
          </a:ln>
        </p:spPr>
        <p:txBody>
          <a:bodyPr wrap="square" rtlCol="0">
            <a:spAutoFit/>
          </a:bodyPr>
          <a:lstStyle/>
          <a:p>
            <a:pPr algn="ctr"/>
            <a:r>
              <a:rPr lang="en-US" sz="6600" dirty="0">
                <a:solidFill>
                  <a:srgbClr val="0070C0"/>
                </a:solidFill>
                <a:latin typeface=".VnVogue" panose="020B7200000000000000" pitchFamily="34" charset="0"/>
              </a:rPr>
              <a:t>Rosy</a:t>
            </a:r>
          </a:p>
        </p:txBody>
      </p:sp>
    </p:spTree>
    <p:extLst>
      <p:ext uri="{BB962C8B-B14F-4D97-AF65-F5344CB8AC3E}">
        <p14:creationId xmlns:p14="http://schemas.microsoft.com/office/powerpoint/2010/main" val="6710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Rosy.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Ti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1403667"/>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3400" y="3347547"/>
            <a:ext cx="2298293" cy="5333591"/>
          </a:xfrm>
          <a:prstGeom prst="rect">
            <a:avLst/>
          </a:prstGeom>
        </p:spPr>
      </p:pic>
      <p:sp>
        <p:nvSpPr>
          <p:cNvPr id="6" name="TextBox 6"/>
          <p:cNvSpPr txBox="1"/>
          <p:nvPr/>
        </p:nvSpPr>
        <p:spPr>
          <a:xfrm>
            <a:off x="2677357" y="4519702"/>
            <a:ext cx="5084687" cy="1790875"/>
          </a:xfrm>
          <a:prstGeom prst="rect">
            <a:avLst/>
          </a:prstGeom>
        </p:spPr>
        <p:txBody>
          <a:bodyPr wrap="square" lIns="0" tIns="0" rIns="0" bIns="0" rtlCol="0" anchor="t">
            <a:spAutoFit/>
          </a:bodyPr>
          <a:lstStyle/>
          <a:p>
            <a:pPr algn="ctr">
              <a:lnSpc>
                <a:spcPts val="13143"/>
              </a:lnSpc>
              <a:spcBef>
                <a:spcPct val="0"/>
              </a:spcBef>
            </a:pPr>
            <a:r>
              <a:rPr lang="en-US" sz="13800" dirty="0">
                <a:solidFill>
                  <a:srgbClr val="FFFFFF"/>
                </a:solidFill>
                <a:latin typeface="KG Primary Penmanship Bold"/>
              </a:rPr>
              <a:t>doctor</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72800" y="1562100"/>
            <a:ext cx="5942438" cy="12195301"/>
          </a:xfrm>
          <a:prstGeom prst="rect">
            <a:avLst/>
          </a:prstGeom>
        </p:spPr>
      </p:pic>
      <p:grpSp>
        <p:nvGrpSpPr>
          <p:cNvPr id="8" name="Group 7">
            <a:extLst>
              <a:ext uri="{FF2B5EF4-FFF2-40B4-BE49-F238E27FC236}">
                <a16:creationId xmlns:a16="http://schemas.microsoft.com/office/drawing/2014/main" id="{AEF32EB3-3D46-624E-189F-4AF8B5B16AB5}"/>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C5D0D18C-67E9-5464-75BC-B9B1CD5DC4EB}"/>
                </a:ext>
              </a:extLst>
            </p:cNvPr>
            <p:cNvPicPr>
              <a:picLocks noChangeAspect="1"/>
            </p:cNvPicPr>
            <p:nvPr/>
          </p:nvPicPr>
          <p:blipFill>
            <a:blip r:embed="rId8"/>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EACC44CB-262A-0F39-7018-81BD54F76F34}"/>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A887AC48-E2CD-1B88-BCA2-42371E9CF6D6}"/>
                  </a:ext>
                </a:extLst>
              </p:cNvPr>
              <p:cNvPicPr>
                <a:picLocks noChangeAspect="1"/>
              </p:cNvPicPr>
              <p:nvPr userDrawn="1"/>
            </p:nvPicPr>
            <p:blipFill rotWithShape="1">
              <a:blip r:embed="rId9"/>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63A82833-AFB0-319C-1EEF-337823E27B9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ED8ABE22-1B89-E7BB-8C2B-0C0A5E1B56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98D84FB8-F244-4895-382E-D6B77177C91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B0452A37-DBF6-3328-459D-E4303689424C}"/>
              </a:ext>
            </a:extLst>
          </p:cNvPr>
          <p:cNvSpPr txBox="1"/>
          <p:nvPr/>
        </p:nvSpPr>
        <p:spPr>
          <a:xfrm>
            <a:off x="1808608" y="765211"/>
            <a:ext cx="73637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Listen.</a:t>
            </a:r>
          </a:p>
        </p:txBody>
      </p:sp>
      <p:pic>
        <p:nvPicPr>
          <p:cNvPr id="16" name="Graphic 15" descr="Right pointing backhand index with solid fill">
            <a:extLst>
              <a:ext uri="{FF2B5EF4-FFF2-40B4-BE49-F238E27FC236}">
                <a16:creationId xmlns:a16="http://schemas.microsoft.com/office/drawing/2014/main" id="{EEB1597B-EC41-DFFC-619D-21BCB30B87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2972" y="1587861"/>
            <a:ext cx="1397084" cy="1397084"/>
          </a:xfrm>
          <a:prstGeom prst="rect">
            <a:avLst/>
          </a:prstGeom>
        </p:spPr>
      </p:pic>
      <p:pic>
        <p:nvPicPr>
          <p:cNvPr id="17" name="Track 008">
            <a:hlinkClick r:id="" action="ppaction://media"/>
            <a:extLst>
              <a:ext uri="{FF2B5EF4-FFF2-40B4-BE49-F238E27FC236}">
                <a16:creationId xmlns:a16="http://schemas.microsoft.com/office/drawing/2014/main" id="{6AC42523-72CE-6B64-2296-F0F8302E170A}"/>
              </a:ext>
            </a:extLst>
          </p:cNvPr>
          <p:cNvPicPr>
            <a:picLocks noChangeAspect="1"/>
          </p:cNvPicPr>
          <p:nvPr>
            <a:audioFile r:link="rId1"/>
            <p:extLst>
              <p:ext uri="{DAA4B4D4-6D71-4841-9C94-3DE7FCFB9230}">
                <p14:media xmlns:p14="http://schemas.microsoft.com/office/powerpoint/2010/main" r:embed="rId2">
                  <p14:trim st="23685" end="25941.1875"/>
                </p14:media>
              </p:ext>
            </p:extLst>
          </p:nvPr>
        </p:nvPicPr>
        <p:blipFill>
          <a:blip r:embed="rId15"/>
          <a:stretch>
            <a:fillRect/>
          </a:stretch>
        </p:blipFill>
        <p:spPr>
          <a:xfrm>
            <a:off x="4572001" y="6672546"/>
            <a:ext cx="1295400" cy="12954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462"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94811"/>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8749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993069" y="731779"/>
            <a:ext cx="7287548"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Look and Listen.</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354" y="1552796"/>
            <a:ext cx="1397084" cy="1397084"/>
          </a:xfrm>
          <a:prstGeom prst="rect">
            <a:avLst/>
          </a:prstGeom>
        </p:spPr>
      </p:pic>
      <p:sp>
        <p:nvSpPr>
          <p:cNvPr id="14" name="TextBox 6">
            <a:extLst>
              <a:ext uri="{FF2B5EF4-FFF2-40B4-BE49-F238E27FC236}">
                <a16:creationId xmlns:a16="http://schemas.microsoft.com/office/drawing/2014/main" id="{7C39CDEE-531E-0968-7E79-1D73224F0DF1}"/>
              </a:ext>
            </a:extLst>
          </p:cNvPr>
          <p:cNvSpPr txBox="1"/>
          <p:nvPr/>
        </p:nvSpPr>
        <p:spPr>
          <a:xfrm>
            <a:off x="2514600" y="7263324"/>
            <a:ext cx="4854616" cy="1790875"/>
          </a:xfrm>
          <a:prstGeom prst="rect">
            <a:avLst/>
          </a:prstGeom>
        </p:spPr>
        <p:txBody>
          <a:bodyPr wrap="square" lIns="0" tIns="0" rIns="0" bIns="0" rtlCol="0" anchor="t">
            <a:spAutoFit/>
          </a:bodyPr>
          <a:lstStyle/>
          <a:p>
            <a:pPr algn="ctr">
              <a:lnSpc>
                <a:spcPts val="13143"/>
              </a:lnSpc>
              <a:spcBef>
                <a:spcPct val="0"/>
              </a:spcBef>
            </a:pPr>
            <a:r>
              <a:rPr lang="en-US" sz="13800" dirty="0">
                <a:solidFill>
                  <a:srgbClr val="FFFFFF"/>
                </a:solidFill>
                <a:latin typeface="KG Primary Penmanship Bold"/>
              </a:rPr>
              <a:t>pilot</a:t>
            </a:r>
          </a:p>
        </p:txBody>
      </p:sp>
      <p:pic>
        <p:nvPicPr>
          <p:cNvPr id="21" name="Picture 2">
            <a:extLst>
              <a:ext uri="{FF2B5EF4-FFF2-40B4-BE49-F238E27FC236}">
                <a16:creationId xmlns:a16="http://schemas.microsoft.com/office/drawing/2014/main" id="{B88E3D6C-CE12-5008-2B45-A2C05FEEBC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18424" y="2695429"/>
            <a:ext cx="5325576" cy="4573338"/>
          </a:xfrm>
          <a:prstGeom prst="rect">
            <a:avLst/>
          </a:prstGeom>
        </p:spPr>
      </p:pic>
      <p:pic>
        <p:nvPicPr>
          <p:cNvPr id="22" name="Picture 3">
            <a:extLst>
              <a:ext uri="{FF2B5EF4-FFF2-40B4-BE49-F238E27FC236}">
                <a16:creationId xmlns:a16="http://schemas.microsoft.com/office/drawing/2014/main" id="{AAE9E041-835D-3561-491F-AD873A08F7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04473" y="1562100"/>
            <a:ext cx="6933020" cy="10544517"/>
          </a:xfrm>
          <a:prstGeom prst="rect">
            <a:avLst/>
          </a:prstGeom>
        </p:spPr>
      </p:pic>
      <p:pic>
        <p:nvPicPr>
          <p:cNvPr id="23" name="Track 008">
            <a:hlinkClick r:id="" action="ppaction://media"/>
            <a:extLst>
              <a:ext uri="{FF2B5EF4-FFF2-40B4-BE49-F238E27FC236}">
                <a16:creationId xmlns:a16="http://schemas.microsoft.com/office/drawing/2014/main" id="{3A2759E4-F6FF-BA88-3C8E-DB16ADB3090B}"/>
              </a:ext>
            </a:extLst>
          </p:cNvPr>
          <p:cNvPicPr>
            <a:picLocks noChangeAspect="1"/>
          </p:cNvPicPr>
          <p:nvPr>
            <a:audioFile r:link="rId1"/>
            <p:extLst>
              <p:ext uri="{DAA4B4D4-6D71-4841-9C94-3DE7FCFB9230}">
                <p14:media xmlns:p14="http://schemas.microsoft.com/office/powerpoint/2010/main" r:embed="rId2">
                  <p14:trim st="9665" end="40604.1875"/>
                </p14:media>
              </p:ext>
            </p:extLst>
          </p:nvPr>
        </p:nvPicPr>
        <p:blipFill>
          <a:blip r:embed="rId15"/>
          <a:stretch>
            <a:fillRect/>
          </a:stretch>
        </p:blipFill>
        <p:spPr>
          <a:xfrm>
            <a:off x="7086600" y="7511061"/>
            <a:ext cx="1295400" cy="1295400"/>
          </a:xfrm>
          <a:prstGeom prst="rect">
            <a:avLst/>
          </a:prstGeom>
        </p:spPr>
      </p:pic>
    </p:spTree>
    <p:extLst>
      <p:ext uri="{BB962C8B-B14F-4D97-AF65-F5344CB8AC3E}">
        <p14:creationId xmlns:p14="http://schemas.microsoft.com/office/powerpoint/2010/main" val="3450271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989</Words>
  <Application>Microsoft Office PowerPoint</Application>
  <PresentationFormat>Custom</PresentationFormat>
  <Paragraphs>219</Paragraphs>
  <Slides>58</Slides>
  <Notes>38</Notes>
  <HiddenSlides>0</HiddenSlides>
  <MMClips>23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Times New Roman</vt:lpstr>
      <vt:lpstr>MyriadPro-Light</vt:lpstr>
      <vt:lpstr>Nunito Sans Regular</vt:lpstr>
      <vt:lpstr>SimSun</vt:lpstr>
      <vt:lpstr>Wingdings</vt:lpstr>
      <vt:lpstr>KG Primary Penmanship Bold</vt:lpstr>
      <vt:lpstr>Tenor Sans</vt:lpstr>
      <vt:lpstr>mn-ea</vt:lpstr>
      <vt:lpstr>Jumble</vt:lpstr>
      <vt:lpstr>Calibri</vt:lpstr>
      <vt:lpstr>Fredoka One</vt:lpstr>
      <vt:lpstr>Arial</vt:lpstr>
      <vt:lpstr>Sniglet</vt:lpstr>
      <vt:lpstr>.VnVogue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Admin</cp:lastModifiedBy>
  <cp:revision>12</cp:revision>
  <dcterms:created xsi:type="dcterms:W3CDTF">2006-08-16T00:00:00Z</dcterms:created>
  <dcterms:modified xsi:type="dcterms:W3CDTF">2023-10-02T01:57:40Z</dcterms:modified>
  <dc:identifier>DAFV1pFi9-g</dc:identifier>
</cp:coreProperties>
</file>