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7" d="100"/>
          <a:sy n="47" d="100"/>
        </p:scale>
        <p:origin x="-1620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0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4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7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7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gif"/><Relationship Id="rId7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.gif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5229" y="2026920"/>
            <a:ext cx="1901336" cy="190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6326" y="2026920"/>
            <a:ext cx="1901336" cy="1901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9161" y="2460674"/>
            <a:ext cx="1901336" cy="190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62529" y="2243797"/>
            <a:ext cx="1901336" cy="1901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46" y="793799"/>
            <a:ext cx="3333750" cy="3333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3296" y="1472922"/>
            <a:ext cx="5806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qua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4" y="1033977"/>
            <a:ext cx="2956412" cy="2832074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9112" y="2653214"/>
            <a:ext cx="1280160" cy="1280160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8269" y="2596945"/>
            <a:ext cx="1280160" cy="1280160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0733" y="2930100"/>
            <a:ext cx="1371600" cy="137160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17904" y="2915086"/>
            <a:ext cx="1371600" cy="1371600"/>
          </a:xfrm>
          <a:prstGeom prst="rect">
            <a:avLst/>
          </a:prstGeom>
        </p:spPr>
      </p:pic>
      <p:sp>
        <p:nvSpPr>
          <p:cNvPr id="15" name="Flowchart: Off-page Connector 14"/>
          <p:cNvSpPr/>
          <p:nvPr/>
        </p:nvSpPr>
        <p:spPr>
          <a:xfrm>
            <a:off x="5981039" y="4060600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Off-page Connector 15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Off-page Connector 16"/>
          <p:cNvSpPr/>
          <p:nvPr/>
        </p:nvSpPr>
        <p:spPr>
          <a:xfrm>
            <a:off x="5960065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Off-page Connector 17"/>
          <p:cNvSpPr/>
          <p:nvPr/>
        </p:nvSpPr>
        <p:spPr>
          <a:xfrm>
            <a:off x="5981039" y="4083606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6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77526 0.025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6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80209 0.028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4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78151 0.003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7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90169 0.042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91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06" y="-68608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9483" y="243510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9771" y="2247159"/>
            <a:ext cx="193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a, b </a:t>
            </a:r>
            <a:r>
              <a:rPr lang="en-US" dirty="0">
                <a:solidFill>
                  <a:srgbClr val="FF0000"/>
                </a:solidFill>
              </a:rPr>
              <a:t>– 33 = 18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1531" y="2158551"/>
            <a:ext cx="218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b, </a:t>
            </a:r>
            <a:r>
              <a:rPr lang="en-US" dirty="0" smtClean="0">
                <a:solidFill>
                  <a:srgbClr val="FF0000"/>
                </a:solidFill>
              </a:rPr>
              <a:t>b + 63 = 100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6325" y="3429000"/>
            <a:ext cx="277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c, 45 – b = 36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3907" y="3358438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d, b x 2 = 12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2321" y="2618355"/>
            <a:ext cx="199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b = 18 + 33</a:t>
            </a:r>
          </a:p>
          <a:p>
            <a:r>
              <a:rPr lang="en-US" dirty="0" smtClean="0"/>
              <a:t>  b =  51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01541" y="2519149"/>
            <a:ext cx="183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 = 100 – 63</a:t>
            </a:r>
          </a:p>
          <a:p>
            <a:r>
              <a:rPr lang="en-US" dirty="0"/>
              <a:t>b</a:t>
            </a:r>
            <a:r>
              <a:rPr lang="en-US" dirty="0" smtClean="0"/>
              <a:t> = 37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37062" y="3888336"/>
            <a:ext cx="167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=  45 -36</a:t>
            </a:r>
          </a:p>
          <a:p>
            <a:r>
              <a:rPr lang="en-US" dirty="0" smtClean="0"/>
              <a:t>b  =  9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01555" y="3888336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12 : 2</a:t>
            </a:r>
          </a:p>
          <a:p>
            <a:r>
              <a:rPr lang="en-US" dirty="0" smtClean="0"/>
              <a:t>b =  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49666" y="1307507"/>
            <a:ext cx="135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5843" y="1469877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3955" y="2418460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5 x 8 – 12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5938" y="2377594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3 x 8 – 15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4512" y="4042161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20 : 2 + 90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3888" y="4042161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4 x 9 + 56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42160" y="236596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= 40 – 12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= 28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8122" y="236595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= 24 – 15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= 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9839" y="4038820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= 10  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90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= 100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5146" y="4012214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= 36  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56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= 92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8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2642" y="2384277"/>
            <a:ext cx="7375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8967" y="3461047"/>
            <a:ext cx="2369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7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….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913" y="3572142"/>
            <a:ext cx="4875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7 x 5 = 35 (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35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2835" y="1555335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9483" y="243510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4011" y="1478422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4: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1314" y="2213473"/>
            <a:ext cx="769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gấp</a:t>
            </a:r>
            <a:r>
              <a:rPr lang="en-US" dirty="0" smtClean="0"/>
              <a:t> </a:t>
            </a:r>
            <a:r>
              <a:rPr lang="en-US" dirty="0" err="1" smtClean="0"/>
              <a:t>khúc</a:t>
            </a:r>
            <a:r>
              <a:rPr lang="en-US" smtClean="0"/>
              <a:t> ABCD có</a:t>
            </a:r>
            <a:r>
              <a:rPr lang="en-US" dirty="0" smtClean="0"/>
              <a:t> 3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8 </a:t>
            </a:r>
            <a:r>
              <a:rPr lang="en-US" dirty="0" err="1" smtClean="0"/>
              <a:t>dm</a:t>
            </a:r>
            <a:r>
              <a:rPr lang="en-US" dirty="0" smtClean="0"/>
              <a:t>?</a:t>
            </a:r>
          </a:p>
          <a:p>
            <a:r>
              <a:rPr lang="en-US" dirty="0" smtClean="0"/>
              <a:t>( Theo 2 </a:t>
            </a:r>
            <a:r>
              <a:rPr lang="en-US" dirty="0" err="1" smtClean="0"/>
              <a:t>cách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63738" y="3059648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…..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6785" y="2896773"/>
            <a:ext cx="39759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 smtClean="0">
                <a:solidFill>
                  <a:srgbClr val="C00000"/>
                </a:solidFill>
              </a:rPr>
              <a:t>Bài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r>
              <a:rPr lang="en-US" u="sng" dirty="0" err="1" smtClean="0">
                <a:solidFill>
                  <a:srgbClr val="C00000"/>
                </a:solidFill>
              </a:rPr>
              <a:t>giải</a:t>
            </a:r>
            <a:r>
              <a:rPr lang="en-US" u="sng" dirty="0" smtClean="0">
                <a:solidFill>
                  <a:srgbClr val="C00000"/>
                </a:solidFill>
              </a:rPr>
              <a:t>( </a:t>
            </a:r>
            <a:r>
              <a:rPr lang="en-US" u="sng" dirty="0" err="1" smtClean="0">
                <a:solidFill>
                  <a:schemeClr val="accent6">
                    <a:lumMod val="50000"/>
                  </a:schemeClr>
                </a:solidFill>
              </a:rPr>
              <a:t>cách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 1</a:t>
            </a:r>
            <a:r>
              <a:rPr lang="en-US" u="sng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en-US" dirty="0" err="1" smtClean="0">
                <a:solidFill>
                  <a:srgbClr val="C00000"/>
                </a:solidFill>
              </a:rPr>
              <a:t>Độ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đường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gấp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khúc</a:t>
            </a:r>
            <a:r>
              <a:rPr lang="en-US" dirty="0" smtClean="0">
                <a:solidFill>
                  <a:srgbClr val="C00000"/>
                </a:solidFill>
              </a:rPr>
              <a:t> ABCD </a:t>
            </a:r>
            <a:r>
              <a:rPr lang="en-US" dirty="0" err="1" smtClean="0">
                <a:solidFill>
                  <a:srgbClr val="C00000"/>
                </a:solidFill>
              </a:rPr>
              <a:t>là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         8 x 3 = 24 (</a:t>
            </a:r>
            <a:r>
              <a:rPr lang="en-US" dirty="0" err="1" smtClean="0">
                <a:solidFill>
                  <a:srgbClr val="C00000"/>
                </a:solidFill>
              </a:rPr>
              <a:t>dm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                </a:t>
            </a:r>
            <a:r>
              <a:rPr lang="en-US" dirty="0" err="1" smtClean="0">
                <a:solidFill>
                  <a:srgbClr val="C00000"/>
                </a:solidFill>
              </a:rPr>
              <a:t>Đáp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số</a:t>
            </a:r>
            <a:r>
              <a:rPr lang="en-US" dirty="0" smtClean="0">
                <a:solidFill>
                  <a:srgbClr val="C00000"/>
                </a:solidFill>
              </a:rPr>
              <a:t>: 24 </a:t>
            </a:r>
            <a:r>
              <a:rPr lang="en-US" dirty="0" err="1" smtClean="0">
                <a:solidFill>
                  <a:srgbClr val="C00000"/>
                </a:solidFill>
              </a:rPr>
              <a:t>dm</a:t>
            </a:r>
            <a:endParaRPr lang="en-US" dirty="0" smtClean="0">
              <a:solidFill>
                <a:srgbClr val="C00000"/>
              </a:solidFill>
            </a:endParaRPr>
          </a:p>
          <a:p>
            <a:pPr algn="ctr"/>
            <a:r>
              <a:rPr lang="en-US" u="sng" dirty="0" err="1">
                <a:solidFill>
                  <a:srgbClr val="7030A0"/>
                </a:solidFill>
              </a:rPr>
              <a:t>Bài</a:t>
            </a:r>
            <a:r>
              <a:rPr lang="en-US" u="sng" dirty="0">
                <a:solidFill>
                  <a:srgbClr val="7030A0"/>
                </a:solidFill>
              </a:rPr>
              <a:t> </a:t>
            </a:r>
            <a:r>
              <a:rPr lang="en-US" u="sng" dirty="0" err="1">
                <a:solidFill>
                  <a:srgbClr val="7030A0"/>
                </a:solidFill>
              </a:rPr>
              <a:t>giải</a:t>
            </a:r>
            <a:r>
              <a:rPr lang="en-US" u="sng" dirty="0">
                <a:solidFill>
                  <a:srgbClr val="7030A0"/>
                </a:solidFill>
              </a:rPr>
              <a:t> ( </a:t>
            </a:r>
            <a:r>
              <a:rPr lang="en-US" u="sng" dirty="0" err="1">
                <a:solidFill>
                  <a:srgbClr val="FF0000"/>
                </a:solidFill>
              </a:rPr>
              <a:t>cách</a:t>
            </a:r>
            <a:r>
              <a:rPr lang="en-US" u="sng" dirty="0">
                <a:solidFill>
                  <a:srgbClr val="FF0000"/>
                </a:solidFill>
              </a:rPr>
              <a:t> 2</a:t>
            </a:r>
            <a:r>
              <a:rPr lang="en-US" u="sng" dirty="0">
                <a:solidFill>
                  <a:srgbClr val="7030A0"/>
                </a:solidFill>
              </a:rPr>
              <a:t>)</a:t>
            </a:r>
          </a:p>
          <a:p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 err="1">
                <a:solidFill>
                  <a:srgbClr val="C00000"/>
                </a:solidFill>
              </a:rPr>
              <a:t>Độ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dài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đường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gấp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khúc</a:t>
            </a:r>
            <a:r>
              <a:rPr lang="en-US" dirty="0">
                <a:solidFill>
                  <a:srgbClr val="C00000"/>
                </a:solidFill>
              </a:rPr>
              <a:t> ABCD </a:t>
            </a:r>
            <a:r>
              <a:rPr lang="en-US" dirty="0" err="1">
                <a:solidFill>
                  <a:srgbClr val="C00000"/>
                </a:solidFill>
              </a:rPr>
              <a:t>là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  <a:p>
            <a:r>
              <a:rPr lang="en-US" dirty="0">
                <a:solidFill>
                  <a:srgbClr val="7030A0"/>
                </a:solidFill>
              </a:rPr>
              <a:t>            8 + 8 + 8  = 24 (</a:t>
            </a:r>
            <a:r>
              <a:rPr lang="en-US" dirty="0" err="1">
                <a:solidFill>
                  <a:srgbClr val="7030A0"/>
                </a:solidFill>
              </a:rPr>
              <a:t>dm</a:t>
            </a:r>
            <a:r>
              <a:rPr lang="en-US" dirty="0">
                <a:solidFill>
                  <a:srgbClr val="7030A0"/>
                </a:solidFill>
              </a:rPr>
              <a:t>)</a:t>
            </a:r>
          </a:p>
          <a:p>
            <a:r>
              <a:rPr lang="en-US" dirty="0">
                <a:solidFill>
                  <a:srgbClr val="7030A0"/>
                </a:solidFill>
              </a:rPr>
              <a:t>                   </a:t>
            </a:r>
            <a:r>
              <a:rPr lang="en-US" dirty="0" err="1">
                <a:solidFill>
                  <a:srgbClr val="C00000"/>
                </a:solidFill>
              </a:rPr>
              <a:t>Đáp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số</a:t>
            </a:r>
            <a:r>
              <a:rPr lang="en-US" dirty="0">
                <a:solidFill>
                  <a:srgbClr val="C00000"/>
                </a:solidFill>
              </a:rPr>
              <a:t>: 24 </a:t>
            </a:r>
            <a:r>
              <a:rPr lang="en-US" dirty="0" err="1">
                <a:solidFill>
                  <a:srgbClr val="C00000"/>
                </a:solidFill>
              </a:rPr>
              <a:t>dm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258" y="4237745"/>
            <a:ext cx="397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8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321</Words>
  <Application>Microsoft Office PowerPoint</Application>
  <PresentationFormat>Custom</PresentationFormat>
  <Paragraphs>62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HUONG</cp:lastModifiedBy>
  <cp:revision>21</cp:revision>
  <dcterms:created xsi:type="dcterms:W3CDTF">2020-02-26T02:09:02Z</dcterms:created>
  <dcterms:modified xsi:type="dcterms:W3CDTF">2021-07-28T16:57:53Z</dcterms:modified>
</cp:coreProperties>
</file>