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1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800080"/>
    <a:srgbClr val="CC00FF"/>
    <a:srgbClr val="FF0000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689" autoAdjust="0"/>
  </p:normalViewPr>
  <p:slideViewPr>
    <p:cSldViewPr>
      <p:cViewPr varScale="1">
        <p:scale>
          <a:sx n="60" d="100"/>
          <a:sy n="60" d="100"/>
        </p:scale>
        <p:origin x="288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18/11/2023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18/11/2023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18/11/2023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64585" y="629396"/>
            <a:ext cx="10037260" cy="149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3333FF"/>
                </a:solidFill>
                <a:latin typeface="Times New Roman" pitchFamily="18" charset="0"/>
              </a:rPr>
              <a:t>UỶ BAN NHÂN DÂN QUẬN 12</a:t>
            </a:r>
          </a:p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3333FF"/>
                </a:solidFill>
                <a:latin typeface="Times New Roman" pitchFamily="18" charset="0"/>
              </a:rPr>
              <a:t>TRƯỜNG TH NGUYỄN THỊ MINH KHAI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3151" y="2908258"/>
            <a:ext cx="14569941" cy="16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HAI BƯỚC TÍNH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DEF0FE5-A815-729A-B7AC-2C065809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049" y="6121726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3333FF"/>
                </a:solidFill>
                <a:latin typeface="Times New Roman" pitchFamily="18" charset="0"/>
              </a:rPr>
              <a:t>TÊN GV: PHẠM THỊ MAI LOAN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126164" cy="1053844"/>
            <a:chOff x="4539228" y="172432"/>
            <a:chExt cx="6022794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02279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067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10" y="540052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433" y="6351657"/>
            <a:ext cx="3262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667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25966"/>
            <a:ext cx="3359369" cy="761536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519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58" y="4986499"/>
            <a:ext cx="56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946366" y="6041240"/>
            <a:ext cx="519884" cy="3121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70" y="8046422"/>
            <a:ext cx="1151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15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40052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và hoa cúc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886" y="6409149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 12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90437"/>
            <a:ext cx="3121918" cy="697065"/>
            <a:chOff x="2347119" y="6487180"/>
            <a:chExt cx="3121918" cy="697065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532" y="6487180"/>
              <a:ext cx="11721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35" y="4986499"/>
            <a:ext cx="595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7079" y="5723691"/>
            <a:ext cx="1615440" cy="1563811"/>
            <a:chOff x="5699919" y="5723691"/>
            <a:chExt cx="1615440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083" y="6304300"/>
              <a:ext cx="1151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19" y="7314559"/>
            <a:ext cx="5634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a) 7 bông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b) 12 bông hoa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D42994-9E08-4AE7-938A-126A36FAC13D}"/>
              </a:ext>
            </a:extLst>
          </p:cNvPr>
          <p:cNvGrpSpPr/>
          <p:nvPr/>
        </p:nvGrpSpPr>
        <p:grpSpPr>
          <a:xfrm>
            <a:off x="5007281" y="111473"/>
            <a:ext cx="6126164" cy="1053844"/>
            <a:chOff x="4539228" y="172432"/>
            <a:chExt cx="6022794" cy="10538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755328-2953-4F38-982C-190598710C81}"/>
                </a:ext>
              </a:extLst>
            </p:cNvPr>
            <p:cNvSpPr txBox="1"/>
            <p:nvPr/>
          </p:nvSpPr>
          <p:spPr>
            <a:xfrm>
              <a:off x="4539228" y="172432"/>
              <a:ext cx="602279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35D7140-178B-4AF1-BB12-BDDCF51329F3}"/>
                </a:ext>
              </a:extLst>
            </p:cNvPr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5105400"/>
            <a:ext cx="3954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 13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734863" cy="1563811"/>
            <a:chOff x="5699919" y="5723691"/>
            <a:chExt cx="1734863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658" y="6304300"/>
              <a:ext cx="1390124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quyển sách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cả 2 ngăn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105" y="6720263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 23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88FBEF-9C27-4D77-9B24-723A7A442E88}"/>
              </a:ext>
            </a:extLst>
          </p:cNvPr>
          <p:cNvGrpSpPr/>
          <p:nvPr/>
        </p:nvGrpSpPr>
        <p:grpSpPr>
          <a:xfrm>
            <a:off x="5007281" y="111473"/>
            <a:ext cx="6126164" cy="1053844"/>
            <a:chOff x="4539228" y="172432"/>
            <a:chExt cx="6022794" cy="10538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8B08E4-480C-41E3-AC37-9BFBDEB61ACB}"/>
                </a:ext>
              </a:extLst>
            </p:cNvPr>
            <p:cNvSpPr txBox="1"/>
            <p:nvPr/>
          </p:nvSpPr>
          <p:spPr>
            <a:xfrm>
              <a:off x="4539228" y="172432"/>
              <a:ext cx="602279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FF9D5E-7506-4FF0-AB53-67E87818E30B}"/>
                </a:ext>
              </a:extLst>
            </p:cNvPr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số?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 thứ nhất đựng 5 l nước nắm, can thứ 2 đựng số lít nước nắm gấp 3 lần can thứ nhất. Hỏi cả hai can đựng bao nhiêu lít nước mắm?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35B090-0CC6-44D0-BCD4-38CA0E8BD8BB}"/>
              </a:ext>
            </a:extLst>
          </p:cNvPr>
          <p:cNvGrpSpPr/>
          <p:nvPr/>
        </p:nvGrpSpPr>
        <p:grpSpPr>
          <a:xfrm>
            <a:off x="5007281" y="111473"/>
            <a:ext cx="6126164" cy="1053844"/>
            <a:chOff x="4539228" y="172432"/>
            <a:chExt cx="6022794" cy="105384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5827EA6-58E7-47E4-9088-CD7A4A49160B}"/>
                </a:ext>
              </a:extLst>
            </p:cNvPr>
            <p:cNvSpPr txBox="1"/>
            <p:nvPr/>
          </p:nvSpPr>
          <p:spPr>
            <a:xfrm>
              <a:off x="4539228" y="172432"/>
              <a:ext cx="602279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BB4E1C3-41D4-430C-9619-F4354B9DDF15}"/>
                </a:ext>
              </a:extLst>
            </p:cNvPr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thuyền?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105400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cả 2 bạn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6720263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 17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645" y="5867400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2EB6C5-80D6-4456-9DAA-38220A5C001C}"/>
              </a:ext>
            </a:extLst>
          </p:cNvPr>
          <p:cNvGrpSpPr/>
          <p:nvPr/>
        </p:nvGrpSpPr>
        <p:grpSpPr>
          <a:xfrm>
            <a:off x="5007281" y="111473"/>
            <a:ext cx="6126164" cy="1053844"/>
            <a:chOff x="4539228" y="172432"/>
            <a:chExt cx="6022794" cy="10538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DEDA8F-C9DD-49B2-B21B-AEE8FF5E0955}"/>
                </a:ext>
              </a:extLst>
            </p:cNvPr>
            <p:cNvSpPr txBox="1"/>
            <p:nvPr/>
          </p:nvSpPr>
          <p:spPr>
            <a:xfrm>
              <a:off x="4539228" y="172432"/>
              <a:ext cx="602279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4B8DF5-DFB2-4B30-BB27-2E38AAF294C9}"/>
                </a:ext>
              </a:extLst>
            </p:cNvPr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558</Words>
  <Application>Microsoft Office PowerPoint</Application>
  <PresentationFormat>Custom</PresentationFormat>
  <Paragraphs>90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147</cp:revision>
  <dcterms:created xsi:type="dcterms:W3CDTF">2006-10-26T15:18:53Z</dcterms:created>
  <dcterms:modified xsi:type="dcterms:W3CDTF">2023-11-18T13:22:39Z</dcterms:modified>
</cp:coreProperties>
</file>